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Helvetica Neue"/>
      <p:regular r:id="rId28"/>
      <p:bold r:id="rId29"/>
      <p:italic r:id="rId30"/>
      <p:boldItalic r:id="rId31"/>
    </p:embeddedFont>
    <p:embeddedFont>
      <p:font typeface="Open Sans Light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5760">
          <p15:clr>
            <a:srgbClr val="A4A3A4"/>
          </p15:clr>
        </p15:guide>
        <p15:guide id="3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3240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5760"/>
        <p:guide/>
        <p:guide orient="horz"/>
        <p:guide pos="324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HelveticaNeue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5.xml"/><Relationship Id="rId33" Type="http://schemas.openxmlformats.org/officeDocument/2006/relationships/font" Target="fonts/OpenSansLight-bold.fntdata"/><Relationship Id="rId10" Type="http://schemas.openxmlformats.org/officeDocument/2006/relationships/slide" Target="slides/slide4.xml"/><Relationship Id="rId32" Type="http://schemas.openxmlformats.org/officeDocument/2006/relationships/font" Target="fonts/OpenSansLight-regular.fntdata"/><Relationship Id="rId13" Type="http://schemas.openxmlformats.org/officeDocument/2006/relationships/slide" Target="slides/slide7.xml"/><Relationship Id="rId35" Type="http://schemas.openxmlformats.org/officeDocument/2006/relationships/font" Target="fonts/OpenSans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OpenSansLight-italic.fntdata"/><Relationship Id="rId15" Type="http://schemas.openxmlformats.org/officeDocument/2006/relationships/slide" Target="slides/slide9.xml"/><Relationship Id="rId37" Type="http://schemas.openxmlformats.org/officeDocument/2006/relationships/font" Target="fonts/OpenSans-bold.fntdata"/><Relationship Id="rId14" Type="http://schemas.openxmlformats.org/officeDocument/2006/relationships/slide" Target="slides/slide8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1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0.xml"/><Relationship Id="rId38" Type="http://schemas.openxmlformats.org/officeDocument/2006/relationships/font" Target="fonts/OpenSans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cbb988e80_3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9cbb988e80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c84e62351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2c84e62351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c84e62351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2c84e62351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c84e62351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2c84e62351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c84e62351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2c84e62351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c84e62351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2c84e62351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c84e62351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2c84e62351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7" name="Google Shape;116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7a9e3e23d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127a9e3e23d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9" name="Google Shape;195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7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9" name="Google Shape;2699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7a9e3e23d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27a9e3e23d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c84e62351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2c84e62351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c84e62351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2c84e62351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c84e62351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2c84e62351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E71E73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296" y="0"/>
            <a:ext cx="82894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4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0552" y="5380062"/>
            <a:ext cx="1673544" cy="47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6275" y="4411075"/>
            <a:ext cx="1634126" cy="5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329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079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699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bg>
      <p:bgPr>
        <a:solidFill>
          <a:srgbClr val="00A79E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type="ctrTitle"/>
          </p:nvPr>
        </p:nvSpPr>
        <p:spPr>
          <a:xfrm>
            <a:off x="311700" y="3351475"/>
            <a:ext cx="8520525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E26"/>
              </a:buClr>
              <a:buSzPts val="4900"/>
              <a:buFont typeface="Arial"/>
              <a:buNone/>
              <a:defRPr b="0" i="0" sz="3675" u="none" cap="none" strike="noStrike">
                <a:solidFill>
                  <a:srgbClr val="D6DE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>
            <a:off x="1073550" y="4192050"/>
            <a:ext cx="739890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157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" name="Google Shape;9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8462" y="645399"/>
            <a:ext cx="2467076" cy="2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 2">
    <p:bg>
      <p:bgPr>
        <a:solidFill>
          <a:srgbClr val="AF1484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ctrTitle"/>
          </p:nvPr>
        </p:nvSpPr>
        <p:spPr>
          <a:xfrm>
            <a:off x="311700" y="3351475"/>
            <a:ext cx="8520525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E26"/>
              </a:buClr>
              <a:buSzPts val="4900"/>
              <a:buFont typeface="Arial"/>
              <a:buNone/>
              <a:defRPr b="0" i="0" sz="3675" u="none" cap="none" strike="noStrike">
                <a:solidFill>
                  <a:srgbClr val="D6DE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1073550" y="4192050"/>
            <a:ext cx="739890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157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8462" y="645399"/>
            <a:ext cx="2467076" cy="2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 3">
    <p:bg>
      <p:bgPr>
        <a:solidFill>
          <a:srgbClr val="009FE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ctrTitle"/>
          </p:nvPr>
        </p:nvSpPr>
        <p:spPr>
          <a:xfrm>
            <a:off x="311700" y="3351475"/>
            <a:ext cx="8520525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E26"/>
              </a:buClr>
              <a:buSzPts val="4900"/>
              <a:buFont typeface="Arial"/>
              <a:buNone/>
              <a:defRPr b="0" i="0" sz="3675" u="none" cap="none" strike="noStrike">
                <a:solidFill>
                  <a:srgbClr val="D6DE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1073550" y="4192050"/>
            <a:ext cx="739890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157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8462" y="645399"/>
            <a:ext cx="2467076" cy="2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E71E73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311700" y="3413593"/>
            <a:ext cx="8520525" cy="841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8462" y="645399"/>
            <a:ext cx="2467076" cy="2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4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b="0" i="0" sz="14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b="0" i="0" sz="7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1_Diapositiva de títul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E71E73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296" y="0"/>
            <a:ext cx="82894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4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40" name="Google Shape;40;p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43" name="Google Shape;4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329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079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6991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" y="0"/>
            <a:ext cx="289321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1_Encabezado de secció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/>
          <p:nvPr>
            <p:ph idx="1" type="body"/>
          </p:nvPr>
        </p:nvSpPr>
        <p:spPr>
          <a:xfrm>
            <a:off x="623888" y="1563638"/>
            <a:ext cx="7886700" cy="30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b="0" i="0"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555900" y="0"/>
            <a:ext cx="8588100" cy="1125140"/>
          </a:xfrm>
          <a:prstGeom prst="rect">
            <a:avLst/>
          </a:prstGeom>
          <a:solidFill>
            <a:srgbClr val="00A7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5"/>
          <p:cNvSpPr txBox="1"/>
          <p:nvPr>
            <p:ph type="title"/>
          </p:nvPr>
        </p:nvSpPr>
        <p:spPr>
          <a:xfrm>
            <a:off x="906600" y="267493"/>
            <a:ext cx="6329696" cy="67426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6" name="Google Shape;5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1_Diapositiva de título 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E71E73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296" y="0"/>
            <a:ext cx="82894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4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62" name="Google Shape;62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65" name="Google Shape;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1_Diapositiva de título 3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E71E73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296" y="0"/>
            <a:ext cx="82894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4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/>
        </p:txBody>
      </p:sp>
      <p:sp>
        <p:nvSpPr>
          <p:cNvPr id="71" name="Google Shape;71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74" name="Google Shape;7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1885" y="102393"/>
            <a:ext cx="739379" cy="739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1_Encabezado de sección 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DEDC00"/>
          </a:soli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8"/>
          <p:cNvSpPr txBox="1"/>
          <p:nvPr>
            <p:ph idx="1" type="body"/>
          </p:nvPr>
        </p:nvSpPr>
        <p:spPr>
          <a:xfrm>
            <a:off x="623888" y="1563638"/>
            <a:ext cx="7886700" cy="30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b="0" i="0" sz="16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i="0" sz="9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81" name="Google Shape;81;p8"/>
          <p:cNvSpPr txBox="1"/>
          <p:nvPr>
            <p:ph type="title"/>
          </p:nvPr>
        </p:nvSpPr>
        <p:spPr>
          <a:xfrm>
            <a:off x="817464" y="390632"/>
            <a:ext cx="6545720" cy="67426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" name="Google Shape;8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/>
          <p:nvPr/>
        </p:nvSpPr>
        <p:spPr>
          <a:xfrm>
            <a:off x="-1" y="0"/>
            <a:ext cx="9144057" cy="5181678"/>
          </a:xfrm>
          <a:custGeom>
            <a:rect b="b" l="l" r="r" t="t"/>
            <a:pathLst>
              <a:path extrusionOk="0" h="30224" w="53336">
                <a:moveTo>
                  <a:pt x="0" y="0"/>
                </a:moveTo>
                <a:lnTo>
                  <a:pt x="0" y="30224"/>
                </a:lnTo>
                <a:lnTo>
                  <a:pt x="53336" y="30224"/>
                </a:lnTo>
                <a:lnTo>
                  <a:pt x="53336" y="0"/>
                </a:lnTo>
                <a:close/>
              </a:path>
            </a:pathLst>
          </a:custGeom>
          <a:solidFill>
            <a:srgbClr val="9226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4193088" y="0"/>
            <a:ext cx="4950917" cy="5181678"/>
          </a:xfrm>
          <a:custGeom>
            <a:rect b="b" l="l" r="r" t="t"/>
            <a:pathLst>
              <a:path extrusionOk="0" h="30224" w="28878">
                <a:moveTo>
                  <a:pt x="13399" y="0"/>
                </a:moveTo>
                <a:cubicBezTo>
                  <a:pt x="13478" y="83"/>
                  <a:pt x="13553" y="169"/>
                  <a:pt x="13628" y="254"/>
                </a:cubicBezTo>
                <a:cubicBezTo>
                  <a:pt x="15078" y="1929"/>
                  <a:pt x="15854" y="4105"/>
                  <a:pt x="16166" y="6299"/>
                </a:cubicBezTo>
                <a:cubicBezTo>
                  <a:pt x="16570" y="9159"/>
                  <a:pt x="16194" y="12193"/>
                  <a:pt x="14713" y="14674"/>
                </a:cubicBezTo>
                <a:cubicBezTo>
                  <a:pt x="13056" y="17454"/>
                  <a:pt x="10218" y="19280"/>
                  <a:pt x="7526" y="21080"/>
                </a:cubicBezTo>
                <a:cubicBezTo>
                  <a:pt x="4835" y="22876"/>
                  <a:pt x="2076" y="24891"/>
                  <a:pt x="730" y="27837"/>
                </a:cubicBezTo>
                <a:cubicBezTo>
                  <a:pt x="383" y="28599"/>
                  <a:pt x="143" y="29401"/>
                  <a:pt x="0" y="30224"/>
                </a:cubicBezTo>
                <a:lnTo>
                  <a:pt x="28878" y="30224"/>
                </a:lnTo>
                <a:lnTo>
                  <a:pt x="28878" y="0"/>
                </a:lnTo>
                <a:close/>
              </a:path>
            </a:pathLst>
          </a:custGeom>
          <a:solidFill>
            <a:schemeClr val="accent6">
              <a:alpha val="11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9"/>
          <p:cNvSpPr txBox="1"/>
          <p:nvPr>
            <p:ph idx="1" type="subTitle"/>
          </p:nvPr>
        </p:nvSpPr>
        <p:spPr>
          <a:xfrm>
            <a:off x="1293750" y="1598275"/>
            <a:ext cx="6490500" cy="21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lvl="0" rtl="0" algn="ctr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 algn="ctr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 algn="ctr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 algn="ctr">
              <a:lnSpc>
                <a:spcPct val="41666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7" name="Google Shape;87;p9"/>
          <p:cNvSpPr txBox="1"/>
          <p:nvPr>
            <p:ph idx="2" type="subTitle"/>
          </p:nvPr>
        </p:nvSpPr>
        <p:spPr>
          <a:xfrm>
            <a:off x="4809135" y="3519283"/>
            <a:ext cx="19944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lvl="0" rtl="0" algn="r">
              <a:lnSpc>
                <a:spcPct val="10715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BCCE8"/>
                </a:solidFill>
              </a:defRPr>
            </a:lvl1pPr>
            <a:lvl2pPr lvl="1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FBCCE8"/>
                </a:solidFill>
              </a:defRPr>
            </a:lvl2pPr>
            <a:lvl3pPr lvl="2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FBCCE8"/>
                </a:solidFill>
              </a:defRPr>
            </a:lvl3pPr>
            <a:lvl4pPr lvl="3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FBCCE8"/>
                </a:solidFill>
              </a:defRPr>
            </a:lvl4pPr>
            <a:lvl5pPr lvl="4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FBCCE8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FBCCE8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FBCCE8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FBCCE8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FBCCE8"/>
                </a:solidFill>
              </a:defRPr>
            </a:lvl9pPr>
          </a:lstStyle>
          <a:p/>
        </p:txBody>
      </p:sp>
      <p:pic>
        <p:nvPicPr>
          <p:cNvPr id="88" name="Google Shape;8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9345" y="4646577"/>
            <a:ext cx="481201" cy="41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E71E7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type="ctrTitle"/>
          </p:nvPr>
        </p:nvSpPr>
        <p:spPr>
          <a:xfrm>
            <a:off x="311700" y="3351475"/>
            <a:ext cx="8520525" cy="8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DE26"/>
              </a:buClr>
              <a:buSzPts val="4900"/>
              <a:buFont typeface="Arial"/>
              <a:buNone/>
              <a:defRPr b="0" i="0" sz="3675" u="none" cap="none" strike="noStrike">
                <a:solidFill>
                  <a:srgbClr val="D6DE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b="0" i="0" sz="51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" type="body"/>
          </p:nvPr>
        </p:nvSpPr>
        <p:spPr>
          <a:xfrm>
            <a:off x="1073550" y="4192050"/>
            <a:ext cx="7398900" cy="57262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  <a:defRPr b="0" i="0" sz="1575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5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" name="Google Shape;9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8462" y="645399"/>
            <a:ext cx="2467076" cy="213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00392" y="0"/>
            <a:ext cx="1043608" cy="5170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1E73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180647" y="-40159"/>
            <a:ext cx="1133055" cy="66769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hyperlink" Target="https://app.uizard.io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idx="1" type="subTitle"/>
          </p:nvPr>
        </p:nvSpPr>
        <p:spPr>
          <a:xfrm>
            <a:off x="4971125" y="3227225"/>
            <a:ext cx="2931900" cy="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s-CL" sz="1600">
                <a:solidFill>
                  <a:schemeClr val="lt1"/>
                </a:solidFill>
              </a:rPr>
              <a:t> CLAUDIO ZELADA, DIRECTOR DE EXPERIENCIA EN NISUM 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15" name="Google Shape;115;p16"/>
          <p:cNvSpPr txBox="1"/>
          <p:nvPr>
            <p:ph type="ctrTitle"/>
          </p:nvPr>
        </p:nvSpPr>
        <p:spPr>
          <a:xfrm>
            <a:off x="755576" y="1779662"/>
            <a:ext cx="3921300" cy="22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CL" sz="2900">
                <a:solidFill>
                  <a:schemeClr val="lt1"/>
                </a:solidFill>
              </a:rPr>
              <a:t>DISEÑA TU PRIMER SITIO WEB</a:t>
            </a:r>
            <a:endParaRPr sz="2900">
              <a:solidFill>
                <a:schemeClr val="lt1"/>
              </a:solidFill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7" y="510128"/>
            <a:ext cx="3141801" cy="111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5673300" y="1540175"/>
            <a:ext cx="1609200" cy="1609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9524" y="1353425"/>
            <a:ext cx="1873800" cy="1873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/>
        </p:nvSpPr>
        <p:spPr>
          <a:xfrm>
            <a:off x="189725" y="3015350"/>
            <a:ext cx="28677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 1993 comienzan a aparecer las primeras “web comerciales”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Historia</a:t>
            </a:r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50" y="165198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7600" y="1294241"/>
            <a:ext cx="3548799" cy="193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 rotWithShape="1">
          <a:blip r:embed="rId5">
            <a:alphaModFix/>
          </a:blip>
          <a:srcRect b="0" l="20845" r="18592" t="0"/>
          <a:stretch/>
        </p:blipFill>
        <p:spPr>
          <a:xfrm>
            <a:off x="5253644" y="2786875"/>
            <a:ext cx="3749430" cy="193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/>
        </p:nvSpPr>
        <p:spPr>
          <a:xfrm>
            <a:off x="189725" y="3015350"/>
            <a:ext cx="43824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arquitectura de la información (AI):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Disciplina y arte encargada del estudio, análisis, organización, disposición y estructuración de la información en espacios de información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Historia</a:t>
            </a:r>
            <a:endParaRPr/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50" y="165198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750" y="620776"/>
            <a:ext cx="3620375" cy="39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/>
        </p:nvSpPr>
        <p:spPr>
          <a:xfrm>
            <a:off x="189725" y="3015350"/>
            <a:ext cx="37068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Permiten a los usuarios interactuar y colaborar.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Historia</a:t>
            </a:r>
            <a:endParaRPr/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50" y="165198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900" y="1508110"/>
            <a:ext cx="4267074" cy="3143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/>
        </p:nvSpPr>
        <p:spPr>
          <a:xfrm>
            <a:off x="232500" y="1672525"/>
            <a:ext cx="4382400" cy="19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Inventario de contenidos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un documento en el cual se lista y describe toda la información que va a contener un sitio web y cómo va a estar estructurada y conectada toda esta información.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Arquitectura de Información</a:t>
            </a:r>
            <a:endParaRPr/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850" y="1375325"/>
            <a:ext cx="4224300" cy="3418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/>
        </p:nvSpPr>
        <p:spPr>
          <a:xfrm>
            <a:off x="232500" y="1672525"/>
            <a:ext cx="4382400" cy="30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Técnicas para organizar la información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Cardsorting; se utiliza para diseñar, organizar, jerarquizar y evaluar un árbol de categorías. Pueden ser abiertos, cerrados o mixtos.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Arquitectura de Información</a:t>
            </a:r>
            <a:endParaRPr/>
          </a:p>
        </p:txBody>
      </p:sp>
      <p:pic>
        <p:nvPicPr>
          <p:cNvPr id="220" name="Google Shape;220;p29"/>
          <p:cNvPicPr preferRelativeResize="0"/>
          <p:nvPr/>
        </p:nvPicPr>
        <p:blipFill rotWithShape="1">
          <a:blip r:embed="rId3">
            <a:alphaModFix/>
          </a:blip>
          <a:srcRect b="25876" l="33028" r="-3406" t="0"/>
          <a:stretch/>
        </p:blipFill>
        <p:spPr>
          <a:xfrm>
            <a:off x="5059575" y="579175"/>
            <a:ext cx="2972875" cy="19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7650" y="2805575"/>
            <a:ext cx="3757075" cy="14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/>
        </p:nvSpPr>
        <p:spPr>
          <a:xfrm>
            <a:off x="232500" y="1672525"/>
            <a:ext cx="43824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CL" sz="18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Wireframes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wireframe no es más que un boceto donde se representa visualmente, de una forma muy sencilla y esquemática la estructura de una página web.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Arquitectura de Información</a:t>
            </a:r>
            <a:endParaRPr/>
          </a:p>
        </p:txBody>
      </p:sp>
      <p:pic>
        <p:nvPicPr>
          <p:cNvPr id="228" name="Google Shape;2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450" y="851248"/>
            <a:ext cx="3527425" cy="36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>
            <a:hlinkClick r:id="rId4"/>
          </p:cNvPr>
          <p:cNvSpPr txBox="1"/>
          <p:nvPr/>
        </p:nvSpPr>
        <p:spPr>
          <a:xfrm>
            <a:off x="364400" y="35489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000">
                <a:solidFill>
                  <a:srgbClr val="FFD966"/>
                </a:solidFill>
              </a:rPr>
              <a:t>https://app.uizard.io/</a:t>
            </a:r>
            <a:endParaRPr b="1" sz="2000"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FE3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/>
          <p:nvPr/>
        </p:nvSpPr>
        <p:spPr>
          <a:xfrm>
            <a:off x="2146294" y="3219822"/>
            <a:ext cx="4851412" cy="158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CL" sz="3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¡MUCHAS GRACIAS!</a:t>
            </a:r>
            <a:endParaRPr b="1" i="0" sz="105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3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CL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s-CL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@LOSCREADORESCHILE</a:t>
            </a:r>
            <a:endParaRPr/>
          </a:p>
          <a:p>
            <a:pPr indent="0" lvl="0" marL="133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#ESTIEMPODECREADORES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s-CL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1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32"/>
          <p:cNvGrpSpPr/>
          <p:nvPr/>
        </p:nvGrpSpPr>
        <p:grpSpPr>
          <a:xfrm>
            <a:off x="6982870" y="3108335"/>
            <a:ext cx="367578" cy="408072"/>
            <a:chOff x="3722975" y="4395775"/>
            <a:chExt cx="401900" cy="446175"/>
          </a:xfrm>
        </p:grpSpPr>
        <p:sp>
          <p:nvSpPr>
            <p:cNvPr id="240" name="Google Shape;240;p32"/>
            <p:cNvSpPr/>
            <p:nvPr/>
          </p:nvSpPr>
          <p:spPr>
            <a:xfrm>
              <a:off x="3770200" y="4492275"/>
              <a:ext cx="188750" cy="147825"/>
            </a:xfrm>
            <a:custGeom>
              <a:rect b="b" l="l" r="r" t="t"/>
              <a:pathLst>
                <a:path extrusionOk="0" h="5913" w="7550">
                  <a:moveTo>
                    <a:pt x="2734" y="1854"/>
                  </a:moveTo>
                  <a:lnTo>
                    <a:pt x="2734" y="4060"/>
                  </a:lnTo>
                  <a:lnTo>
                    <a:pt x="1627" y="4060"/>
                  </a:lnTo>
                  <a:cubicBezTo>
                    <a:pt x="1019" y="4060"/>
                    <a:pt x="522" y="3564"/>
                    <a:pt x="522" y="2958"/>
                  </a:cubicBezTo>
                  <a:cubicBezTo>
                    <a:pt x="522" y="2347"/>
                    <a:pt x="1019" y="1854"/>
                    <a:pt x="1627" y="1854"/>
                  </a:cubicBezTo>
                  <a:close/>
                  <a:moveTo>
                    <a:pt x="6816" y="525"/>
                  </a:moveTo>
                  <a:cubicBezTo>
                    <a:pt x="6927" y="525"/>
                    <a:pt x="7025" y="614"/>
                    <a:pt x="7025" y="732"/>
                  </a:cubicBezTo>
                  <a:lnTo>
                    <a:pt x="7025" y="5179"/>
                  </a:lnTo>
                  <a:cubicBezTo>
                    <a:pt x="7025" y="5296"/>
                    <a:pt x="6928" y="5387"/>
                    <a:pt x="6818" y="5387"/>
                  </a:cubicBezTo>
                  <a:cubicBezTo>
                    <a:pt x="6794" y="5387"/>
                    <a:pt x="6770" y="5383"/>
                    <a:pt x="6746" y="5374"/>
                  </a:cubicBezTo>
                  <a:lnTo>
                    <a:pt x="3256" y="4136"/>
                  </a:lnTo>
                  <a:lnTo>
                    <a:pt x="3256" y="1775"/>
                  </a:lnTo>
                  <a:lnTo>
                    <a:pt x="6746" y="537"/>
                  </a:lnTo>
                  <a:cubicBezTo>
                    <a:pt x="6770" y="529"/>
                    <a:pt x="6793" y="525"/>
                    <a:pt x="6816" y="525"/>
                  </a:cubicBezTo>
                  <a:close/>
                  <a:moveTo>
                    <a:pt x="6818" y="1"/>
                  </a:moveTo>
                  <a:cubicBezTo>
                    <a:pt x="6738" y="1"/>
                    <a:pt x="6655" y="14"/>
                    <a:pt x="6573" y="43"/>
                  </a:cubicBezTo>
                  <a:lnTo>
                    <a:pt x="2949" y="1329"/>
                  </a:lnTo>
                  <a:lnTo>
                    <a:pt x="1627" y="1329"/>
                  </a:lnTo>
                  <a:cubicBezTo>
                    <a:pt x="731" y="1329"/>
                    <a:pt x="0" y="2057"/>
                    <a:pt x="0" y="2958"/>
                  </a:cubicBezTo>
                  <a:cubicBezTo>
                    <a:pt x="0" y="3857"/>
                    <a:pt x="729" y="4585"/>
                    <a:pt x="1627" y="4585"/>
                  </a:cubicBezTo>
                  <a:lnTo>
                    <a:pt x="2949" y="4585"/>
                  </a:lnTo>
                  <a:lnTo>
                    <a:pt x="2949" y="4582"/>
                  </a:lnTo>
                  <a:lnTo>
                    <a:pt x="6573" y="5871"/>
                  </a:lnTo>
                  <a:cubicBezTo>
                    <a:pt x="6654" y="5899"/>
                    <a:pt x="6736" y="5913"/>
                    <a:pt x="6816" y="5913"/>
                  </a:cubicBezTo>
                  <a:cubicBezTo>
                    <a:pt x="7204" y="5913"/>
                    <a:pt x="7550" y="5598"/>
                    <a:pt x="7550" y="5179"/>
                  </a:cubicBezTo>
                  <a:lnTo>
                    <a:pt x="7550" y="732"/>
                  </a:lnTo>
                  <a:cubicBezTo>
                    <a:pt x="7550" y="314"/>
                    <a:pt x="7207" y="1"/>
                    <a:pt x="6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3963250" y="4486975"/>
              <a:ext cx="69425" cy="49625"/>
            </a:xfrm>
            <a:custGeom>
              <a:rect b="b" l="l" r="r" t="t"/>
              <a:pathLst>
                <a:path extrusionOk="0" h="1985" w="2777">
                  <a:moveTo>
                    <a:pt x="2480" y="1"/>
                  </a:moveTo>
                  <a:cubicBezTo>
                    <a:pt x="2430" y="1"/>
                    <a:pt x="2380" y="15"/>
                    <a:pt x="2336" y="46"/>
                  </a:cubicBezTo>
                  <a:lnTo>
                    <a:pt x="154" y="1505"/>
                  </a:lnTo>
                  <a:cubicBezTo>
                    <a:pt x="37" y="1586"/>
                    <a:pt x="1" y="1750"/>
                    <a:pt x="81" y="1867"/>
                  </a:cubicBezTo>
                  <a:cubicBezTo>
                    <a:pt x="133" y="1944"/>
                    <a:pt x="218" y="1985"/>
                    <a:pt x="303" y="1985"/>
                  </a:cubicBezTo>
                  <a:cubicBezTo>
                    <a:pt x="352" y="1985"/>
                    <a:pt x="401" y="1971"/>
                    <a:pt x="444" y="1943"/>
                  </a:cubicBezTo>
                  <a:lnTo>
                    <a:pt x="2623" y="481"/>
                  </a:lnTo>
                  <a:cubicBezTo>
                    <a:pt x="2743" y="400"/>
                    <a:pt x="2776" y="235"/>
                    <a:pt x="2698" y="118"/>
                  </a:cubicBezTo>
                  <a:cubicBezTo>
                    <a:pt x="2648" y="42"/>
                    <a:pt x="2564" y="1"/>
                    <a:pt x="2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963250" y="4595875"/>
              <a:ext cx="69425" cy="49600"/>
            </a:xfrm>
            <a:custGeom>
              <a:rect b="b" l="l" r="r" t="t"/>
              <a:pathLst>
                <a:path extrusionOk="0" h="1984" w="2777">
                  <a:moveTo>
                    <a:pt x="301" y="0"/>
                  </a:moveTo>
                  <a:cubicBezTo>
                    <a:pt x="217" y="0"/>
                    <a:pt x="132" y="42"/>
                    <a:pt x="81" y="117"/>
                  </a:cubicBezTo>
                  <a:cubicBezTo>
                    <a:pt x="1" y="234"/>
                    <a:pt x="34" y="396"/>
                    <a:pt x="154" y="477"/>
                  </a:cubicBezTo>
                  <a:lnTo>
                    <a:pt x="2336" y="1939"/>
                  </a:lnTo>
                  <a:cubicBezTo>
                    <a:pt x="2380" y="1970"/>
                    <a:pt x="2428" y="1983"/>
                    <a:pt x="2481" y="1983"/>
                  </a:cubicBezTo>
                  <a:cubicBezTo>
                    <a:pt x="2564" y="1983"/>
                    <a:pt x="2648" y="1942"/>
                    <a:pt x="2698" y="1869"/>
                  </a:cubicBezTo>
                  <a:cubicBezTo>
                    <a:pt x="2776" y="1749"/>
                    <a:pt x="2746" y="1585"/>
                    <a:pt x="2623" y="1506"/>
                  </a:cubicBezTo>
                  <a:lnTo>
                    <a:pt x="444" y="45"/>
                  </a:lnTo>
                  <a:cubicBezTo>
                    <a:pt x="401" y="15"/>
                    <a:pt x="351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964150" y="4559675"/>
              <a:ext cx="40425" cy="13125"/>
            </a:xfrm>
            <a:custGeom>
              <a:rect b="b" l="l" r="r" t="t"/>
              <a:pathLst>
                <a:path extrusionOk="0" h="525" w="1617">
                  <a:moveTo>
                    <a:pt x="260" y="0"/>
                  </a:moveTo>
                  <a:cubicBezTo>
                    <a:pt x="118" y="0"/>
                    <a:pt x="1" y="117"/>
                    <a:pt x="1" y="262"/>
                  </a:cubicBezTo>
                  <a:cubicBezTo>
                    <a:pt x="1" y="405"/>
                    <a:pt x="118" y="525"/>
                    <a:pt x="260" y="525"/>
                  </a:cubicBezTo>
                  <a:lnTo>
                    <a:pt x="1354" y="525"/>
                  </a:lnTo>
                  <a:cubicBezTo>
                    <a:pt x="1496" y="525"/>
                    <a:pt x="1616" y="405"/>
                    <a:pt x="1616" y="262"/>
                  </a:cubicBezTo>
                  <a:cubicBezTo>
                    <a:pt x="1616" y="117"/>
                    <a:pt x="1496" y="0"/>
                    <a:pt x="1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4018500" y="4518375"/>
              <a:ext cx="52325" cy="95650"/>
            </a:xfrm>
            <a:custGeom>
              <a:rect b="b" l="l" r="r" t="t"/>
              <a:pathLst>
                <a:path extrusionOk="0" h="3826" w="2093">
                  <a:moveTo>
                    <a:pt x="784" y="893"/>
                  </a:moveTo>
                  <a:lnTo>
                    <a:pt x="784" y="1613"/>
                  </a:lnTo>
                  <a:cubicBezTo>
                    <a:pt x="633" y="1568"/>
                    <a:pt x="522" y="1429"/>
                    <a:pt x="522" y="1264"/>
                  </a:cubicBezTo>
                  <a:lnTo>
                    <a:pt x="522" y="1242"/>
                  </a:lnTo>
                  <a:cubicBezTo>
                    <a:pt x="522" y="1077"/>
                    <a:pt x="633" y="938"/>
                    <a:pt x="784" y="893"/>
                  </a:cubicBezTo>
                  <a:close/>
                  <a:moveTo>
                    <a:pt x="1306" y="2165"/>
                  </a:moveTo>
                  <a:cubicBezTo>
                    <a:pt x="1456" y="2210"/>
                    <a:pt x="1568" y="2349"/>
                    <a:pt x="1568" y="2517"/>
                  </a:cubicBezTo>
                  <a:lnTo>
                    <a:pt x="1568" y="2542"/>
                  </a:lnTo>
                  <a:cubicBezTo>
                    <a:pt x="1568" y="2707"/>
                    <a:pt x="1456" y="2846"/>
                    <a:pt x="1306" y="2891"/>
                  </a:cubicBezTo>
                  <a:lnTo>
                    <a:pt x="1306" y="2165"/>
                  </a:lnTo>
                  <a:close/>
                  <a:moveTo>
                    <a:pt x="1046" y="0"/>
                  </a:moveTo>
                  <a:cubicBezTo>
                    <a:pt x="901" y="0"/>
                    <a:pt x="784" y="118"/>
                    <a:pt x="784" y="260"/>
                  </a:cubicBezTo>
                  <a:lnTo>
                    <a:pt x="784" y="355"/>
                  </a:lnTo>
                  <a:cubicBezTo>
                    <a:pt x="343" y="408"/>
                    <a:pt x="0" y="782"/>
                    <a:pt x="0" y="1236"/>
                  </a:cubicBezTo>
                  <a:lnTo>
                    <a:pt x="0" y="1261"/>
                  </a:lnTo>
                  <a:cubicBezTo>
                    <a:pt x="0" y="1716"/>
                    <a:pt x="343" y="2093"/>
                    <a:pt x="784" y="2143"/>
                  </a:cubicBezTo>
                  <a:lnTo>
                    <a:pt x="784" y="2891"/>
                  </a:lnTo>
                  <a:cubicBezTo>
                    <a:pt x="633" y="2846"/>
                    <a:pt x="522" y="2707"/>
                    <a:pt x="522" y="2542"/>
                  </a:cubicBezTo>
                  <a:cubicBezTo>
                    <a:pt x="522" y="2397"/>
                    <a:pt x="405" y="2280"/>
                    <a:pt x="260" y="2280"/>
                  </a:cubicBezTo>
                  <a:cubicBezTo>
                    <a:pt x="117" y="2280"/>
                    <a:pt x="0" y="2397"/>
                    <a:pt x="0" y="2542"/>
                  </a:cubicBezTo>
                  <a:cubicBezTo>
                    <a:pt x="0" y="2994"/>
                    <a:pt x="343" y="3371"/>
                    <a:pt x="784" y="3424"/>
                  </a:cubicBezTo>
                  <a:lnTo>
                    <a:pt x="784" y="3563"/>
                  </a:lnTo>
                  <a:cubicBezTo>
                    <a:pt x="784" y="3705"/>
                    <a:pt x="901" y="3825"/>
                    <a:pt x="1046" y="3825"/>
                  </a:cubicBezTo>
                  <a:cubicBezTo>
                    <a:pt x="1189" y="3825"/>
                    <a:pt x="1306" y="3705"/>
                    <a:pt x="1306" y="3563"/>
                  </a:cubicBezTo>
                  <a:lnTo>
                    <a:pt x="1306" y="3424"/>
                  </a:lnTo>
                  <a:cubicBezTo>
                    <a:pt x="1746" y="3371"/>
                    <a:pt x="2092" y="3000"/>
                    <a:pt x="2092" y="2542"/>
                  </a:cubicBezTo>
                  <a:lnTo>
                    <a:pt x="2092" y="2517"/>
                  </a:lnTo>
                  <a:cubicBezTo>
                    <a:pt x="2092" y="2065"/>
                    <a:pt x="1746" y="1688"/>
                    <a:pt x="1306" y="1635"/>
                  </a:cubicBezTo>
                  <a:lnTo>
                    <a:pt x="1306" y="888"/>
                  </a:lnTo>
                  <a:cubicBezTo>
                    <a:pt x="1456" y="935"/>
                    <a:pt x="1568" y="1075"/>
                    <a:pt x="1568" y="1236"/>
                  </a:cubicBezTo>
                  <a:cubicBezTo>
                    <a:pt x="1568" y="1381"/>
                    <a:pt x="1685" y="1499"/>
                    <a:pt x="1830" y="1499"/>
                  </a:cubicBezTo>
                  <a:cubicBezTo>
                    <a:pt x="1972" y="1499"/>
                    <a:pt x="2092" y="1381"/>
                    <a:pt x="2092" y="1236"/>
                  </a:cubicBezTo>
                  <a:cubicBezTo>
                    <a:pt x="2092" y="784"/>
                    <a:pt x="1746" y="408"/>
                    <a:pt x="1306" y="355"/>
                  </a:cubicBezTo>
                  <a:lnTo>
                    <a:pt x="1306" y="260"/>
                  </a:lnTo>
                  <a:cubicBezTo>
                    <a:pt x="1306" y="118"/>
                    <a:pt x="1189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3722975" y="4395775"/>
              <a:ext cx="401900" cy="446175"/>
            </a:xfrm>
            <a:custGeom>
              <a:rect b="b" l="l" r="r" t="t"/>
              <a:pathLst>
                <a:path extrusionOk="0" h="17847" w="16076">
                  <a:moveTo>
                    <a:pt x="15484" y="519"/>
                  </a:moveTo>
                  <a:cubicBezTo>
                    <a:pt x="15523" y="519"/>
                    <a:pt x="15551" y="547"/>
                    <a:pt x="15551" y="583"/>
                  </a:cubicBezTo>
                  <a:lnTo>
                    <a:pt x="15551" y="1504"/>
                  </a:lnTo>
                  <a:cubicBezTo>
                    <a:pt x="15551" y="1537"/>
                    <a:pt x="15520" y="1565"/>
                    <a:pt x="15484" y="1565"/>
                  </a:cubicBezTo>
                  <a:lnTo>
                    <a:pt x="592" y="1565"/>
                  </a:lnTo>
                  <a:cubicBezTo>
                    <a:pt x="553" y="1565"/>
                    <a:pt x="525" y="1537"/>
                    <a:pt x="525" y="1504"/>
                  </a:cubicBezTo>
                  <a:lnTo>
                    <a:pt x="525" y="583"/>
                  </a:lnTo>
                  <a:cubicBezTo>
                    <a:pt x="525" y="547"/>
                    <a:pt x="556" y="519"/>
                    <a:pt x="592" y="519"/>
                  </a:cubicBezTo>
                  <a:close/>
                  <a:moveTo>
                    <a:pt x="15484" y="13310"/>
                  </a:moveTo>
                  <a:lnTo>
                    <a:pt x="15484" y="13318"/>
                  </a:lnTo>
                  <a:cubicBezTo>
                    <a:pt x="15523" y="13318"/>
                    <a:pt x="15551" y="13346"/>
                    <a:pt x="15551" y="13380"/>
                  </a:cubicBezTo>
                  <a:lnTo>
                    <a:pt x="15551" y="14300"/>
                  </a:lnTo>
                  <a:cubicBezTo>
                    <a:pt x="15551" y="14337"/>
                    <a:pt x="15520" y="14365"/>
                    <a:pt x="15484" y="14365"/>
                  </a:cubicBezTo>
                  <a:lnTo>
                    <a:pt x="11771" y="14365"/>
                  </a:lnTo>
                  <a:lnTo>
                    <a:pt x="11771" y="13673"/>
                  </a:lnTo>
                  <a:cubicBezTo>
                    <a:pt x="11771" y="13533"/>
                    <a:pt x="11715" y="13408"/>
                    <a:pt x="11626" y="13310"/>
                  </a:cubicBezTo>
                  <a:close/>
                  <a:moveTo>
                    <a:pt x="4456" y="13321"/>
                  </a:moveTo>
                  <a:cubicBezTo>
                    <a:pt x="4361" y="13408"/>
                    <a:pt x="4305" y="13542"/>
                    <a:pt x="4305" y="13678"/>
                  </a:cubicBezTo>
                  <a:lnTo>
                    <a:pt x="4305" y="14367"/>
                  </a:lnTo>
                  <a:lnTo>
                    <a:pt x="592" y="14367"/>
                  </a:lnTo>
                  <a:cubicBezTo>
                    <a:pt x="553" y="14367"/>
                    <a:pt x="525" y="14340"/>
                    <a:pt x="525" y="14306"/>
                  </a:cubicBezTo>
                  <a:lnTo>
                    <a:pt x="525" y="13385"/>
                  </a:lnTo>
                  <a:cubicBezTo>
                    <a:pt x="525" y="13349"/>
                    <a:pt x="556" y="13321"/>
                    <a:pt x="592" y="13321"/>
                  </a:cubicBezTo>
                  <a:close/>
                  <a:moveTo>
                    <a:pt x="592" y="0"/>
                  </a:moveTo>
                  <a:cubicBezTo>
                    <a:pt x="266" y="0"/>
                    <a:pt x="1" y="265"/>
                    <a:pt x="1" y="586"/>
                  </a:cubicBezTo>
                  <a:lnTo>
                    <a:pt x="1" y="1507"/>
                  </a:lnTo>
                  <a:cubicBezTo>
                    <a:pt x="1" y="1830"/>
                    <a:pt x="266" y="2092"/>
                    <a:pt x="592" y="2092"/>
                  </a:cubicBezTo>
                  <a:lnTo>
                    <a:pt x="718" y="2092"/>
                  </a:lnTo>
                  <a:lnTo>
                    <a:pt x="718" y="5284"/>
                  </a:lnTo>
                  <a:cubicBezTo>
                    <a:pt x="718" y="5426"/>
                    <a:pt x="835" y="5543"/>
                    <a:pt x="977" y="5543"/>
                  </a:cubicBezTo>
                  <a:cubicBezTo>
                    <a:pt x="1122" y="5543"/>
                    <a:pt x="1239" y="5426"/>
                    <a:pt x="1239" y="5284"/>
                  </a:cubicBezTo>
                  <a:lnTo>
                    <a:pt x="1239" y="2092"/>
                  </a:lnTo>
                  <a:lnTo>
                    <a:pt x="14840" y="2092"/>
                  </a:lnTo>
                  <a:lnTo>
                    <a:pt x="14840" y="12794"/>
                  </a:lnTo>
                  <a:lnTo>
                    <a:pt x="10836" y="12794"/>
                  </a:lnTo>
                  <a:cubicBezTo>
                    <a:pt x="11015" y="12621"/>
                    <a:pt x="11171" y="12504"/>
                    <a:pt x="11171" y="12244"/>
                  </a:cubicBezTo>
                  <a:cubicBezTo>
                    <a:pt x="11171" y="12108"/>
                    <a:pt x="11118" y="11974"/>
                    <a:pt x="11018" y="11873"/>
                  </a:cubicBezTo>
                  <a:lnTo>
                    <a:pt x="10343" y="11204"/>
                  </a:lnTo>
                  <a:cubicBezTo>
                    <a:pt x="10240" y="11101"/>
                    <a:pt x="10107" y="11051"/>
                    <a:pt x="9973" y="11051"/>
                  </a:cubicBezTo>
                  <a:cubicBezTo>
                    <a:pt x="9837" y="11051"/>
                    <a:pt x="9702" y="11103"/>
                    <a:pt x="9598" y="11204"/>
                  </a:cubicBezTo>
                  <a:lnTo>
                    <a:pt x="9330" y="11469"/>
                  </a:lnTo>
                  <a:cubicBezTo>
                    <a:pt x="9241" y="11427"/>
                    <a:pt x="9146" y="11385"/>
                    <a:pt x="9048" y="11354"/>
                  </a:cubicBezTo>
                  <a:lnTo>
                    <a:pt x="9048" y="10981"/>
                  </a:lnTo>
                  <a:cubicBezTo>
                    <a:pt x="9048" y="10897"/>
                    <a:pt x="9026" y="10816"/>
                    <a:pt x="8992" y="10744"/>
                  </a:cubicBezTo>
                  <a:cubicBezTo>
                    <a:pt x="8989" y="10741"/>
                    <a:pt x="8989" y="10732"/>
                    <a:pt x="8984" y="10730"/>
                  </a:cubicBezTo>
                  <a:cubicBezTo>
                    <a:pt x="8895" y="10565"/>
                    <a:pt x="8724" y="10459"/>
                    <a:pt x="8524" y="10459"/>
                  </a:cubicBezTo>
                  <a:lnTo>
                    <a:pt x="7558" y="10459"/>
                  </a:lnTo>
                  <a:cubicBezTo>
                    <a:pt x="7265" y="10459"/>
                    <a:pt x="7031" y="10699"/>
                    <a:pt x="7031" y="10981"/>
                  </a:cubicBezTo>
                  <a:lnTo>
                    <a:pt x="7031" y="11354"/>
                  </a:lnTo>
                  <a:cubicBezTo>
                    <a:pt x="6933" y="11388"/>
                    <a:pt x="6839" y="11427"/>
                    <a:pt x="6749" y="11469"/>
                  </a:cubicBezTo>
                  <a:lnTo>
                    <a:pt x="6481" y="11204"/>
                  </a:lnTo>
                  <a:cubicBezTo>
                    <a:pt x="6379" y="11101"/>
                    <a:pt x="6245" y="11052"/>
                    <a:pt x="6113" y="11052"/>
                  </a:cubicBezTo>
                  <a:cubicBezTo>
                    <a:pt x="5976" y="11052"/>
                    <a:pt x="5839" y="11105"/>
                    <a:pt x="5737" y="11204"/>
                  </a:cubicBezTo>
                  <a:cubicBezTo>
                    <a:pt x="5022" y="11912"/>
                    <a:pt x="5050" y="11882"/>
                    <a:pt x="5025" y="11912"/>
                  </a:cubicBezTo>
                  <a:cubicBezTo>
                    <a:pt x="4950" y="12007"/>
                    <a:pt x="4908" y="12122"/>
                    <a:pt x="4908" y="12244"/>
                  </a:cubicBezTo>
                  <a:cubicBezTo>
                    <a:pt x="4908" y="12501"/>
                    <a:pt x="5061" y="12613"/>
                    <a:pt x="5243" y="12794"/>
                  </a:cubicBezTo>
                  <a:lnTo>
                    <a:pt x="1239" y="12794"/>
                  </a:lnTo>
                  <a:lnTo>
                    <a:pt x="1239" y="6503"/>
                  </a:lnTo>
                  <a:cubicBezTo>
                    <a:pt x="1239" y="6361"/>
                    <a:pt x="1122" y="6241"/>
                    <a:pt x="977" y="6241"/>
                  </a:cubicBezTo>
                  <a:cubicBezTo>
                    <a:pt x="835" y="6241"/>
                    <a:pt x="718" y="6361"/>
                    <a:pt x="718" y="6503"/>
                  </a:cubicBezTo>
                  <a:lnTo>
                    <a:pt x="718" y="12794"/>
                  </a:lnTo>
                  <a:lnTo>
                    <a:pt x="592" y="12794"/>
                  </a:lnTo>
                  <a:cubicBezTo>
                    <a:pt x="266" y="12794"/>
                    <a:pt x="1" y="13059"/>
                    <a:pt x="1" y="13380"/>
                  </a:cubicBezTo>
                  <a:lnTo>
                    <a:pt x="1" y="14300"/>
                  </a:lnTo>
                  <a:cubicBezTo>
                    <a:pt x="1" y="14624"/>
                    <a:pt x="266" y="14886"/>
                    <a:pt x="592" y="14886"/>
                  </a:cubicBezTo>
                  <a:lnTo>
                    <a:pt x="4378" y="14886"/>
                  </a:lnTo>
                  <a:cubicBezTo>
                    <a:pt x="4470" y="15040"/>
                    <a:pt x="4640" y="15149"/>
                    <a:pt x="4833" y="15149"/>
                  </a:cubicBezTo>
                  <a:lnTo>
                    <a:pt x="5212" y="15149"/>
                  </a:lnTo>
                  <a:cubicBezTo>
                    <a:pt x="5246" y="15243"/>
                    <a:pt x="5285" y="15333"/>
                    <a:pt x="5326" y="15425"/>
                  </a:cubicBezTo>
                  <a:lnTo>
                    <a:pt x="5059" y="15690"/>
                  </a:lnTo>
                  <a:cubicBezTo>
                    <a:pt x="4958" y="15787"/>
                    <a:pt x="4905" y="15919"/>
                    <a:pt x="4905" y="16058"/>
                  </a:cubicBezTo>
                  <a:cubicBezTo>
                    <a:pt x="4905" y="16198"/>
                    <a:pt x="4961" y="16331"/>
                    <a:pt x="5059" y="16429"/>
                  </a:cubicBezTo>
                  <a:lnTo>
                    <a:pt x="5734" y="17099"/>
                  </a:lnTo>
                  <a:cubicBezTo>
                    <a:pt x="5831" y="17196"/>
                    <a:pt x="5965" y="17252"/>
                    <a:pt x="6105" y="17252"/>
                  </a:cubicBezTo>
                  <a:cubicBezTo>
                    <a:pt x="6244" y="17252"/>
                    <a:pt x="6375" y="17196"/>
                    <a:pt x="6473" y="17099"/>
                  </a:cubicBezTo>
                  <a:lnTo>
                    <a:pt x="6744" y="16834"/>
                  </a:lnTo>
                  <a:cubicBezTo>
                    <a:pt x="6813" y="16864"/>
                    <a:pt x="6883" y="16895"/>
                    <a:pt x="6953" y="16923"/>
                  </a:cubicBezTo>
                  <a:cubicBezTo>
                    <a:pt x="6975" y="16934"/>
                    <a:pt x="7000" y="16940"/>
                    <a:pt x="7025" y="16951"/>
                  </a:cubicBezTo>
                  <a:lnTo>
                    <a:pt x="7025" y="17325"/>
                  </a:lnTo>
                  <a:cubicBezTo>
                    <a:pt x="7025" y="17615"/>
                    <a:pt x="7263" y="17846"/>
                    <a:pt x="7553" y="17846"/>
                  </a:cubicBezTo>
                  <a:lnTo>
                    <a:pt x="8510" y="17846"/>
                  </a:lnTo>
                  <a:cubicBezTo>
                    <a:pt x="8800" y="17846"/>
                    <a:pt x="9037" y="17615"/>
                    <a:pt x="9037" y="17325"/>
                  </a:cubicBezTo>
                  <a:lnTo>
                    <a:pt x="9037" y="16951"/>
                  </a:lnTo>
                  <a:cubicBezTo>
                    <a:pt x="9135" y="16917"/>
                    <a:pt x="9229" y="16878"/>
                    <a:pt x="9319" y="16836"/>
                  </a:cubicBezTo>
                  <a:lnTo>
                    <a:pt x="9589" y="17101"/>
                  </a:lnTo>
                  <a:cubicBezTo>
                    <a:pt x="9667" y="17182"/>
                    <a:pt x="9771" y="17230"/>
                    <a:pt x="9882" y="17247"/>
                  </a:cubicBezTo>
                  <a:cubicBezTo>
                    <a:pt x="9896" y="17249"/>
                    <a:pt x="9909" y="17250"/>
                    <a:pt x="9923" y="17250"/>
                  </a:cubicBezTo>
                  <a:cubicBezTo>
                    <a:pt x="10049" y="17250"/>
                    <a:pt x="10158" y="17158"/>
                    <a:pt x="10178" y="17029"/>
                  </a:cubicBezTo>
                  <a:cubicBezTo>
                    <a:pt x="10197" y="16884"/>
                    <a:pt x="10097" y="16753"/>
                    <a:pt x="9955" y="16730"/>
                  </a:cubicBezTo>
                  <a:lnTo>
                    <a:pt x="9550" y="16331"/>
                  </a:lnTo>
                  <a:cubicBezTo>
                    <a:pt x="9499" y="16282"/>
                    <a:pt x="9433" y="16257"/>
                    <a:pt x="9367" y="16257"/>
                  </a:cubicBezTo>
                  <a:cubicBezTo>
                    <a:pt x="9323" y="16257"/>
                    <a:pt x="9280" y="16268"/>
                    <a:pt x="9241" y="16290"/>
                  </a:cubicBezTo>
                  <a:cubicBezTo>
                    <a:pt x="9068" y="16382"/>
                    <a:pt x="8892" y="16457"/>
                    <a:pt x="8702" y="16507"/>
                  </a:cubicBezTo>
                  <a:cubicBezTo>
                    <a:pt x="8591" y="16541"/>
                    <a:pt x="8510" y="16644"/>
                    <a:pt x="8510" y="16758"/>
                  </a:cubicBezTo>
                  <a:lnTo>
                    <a:pt x="8510" y="17325"/>
                  </a:lnTo>
                  <a:lnTo>
                    <a:pt x="7555" y="17325"/>
                  </a:lnTo>
                  <a:lnTo>
                    <a:pt x="7555" y="16758"/>
                  </a:lnTo>
                  <a:cubicBezTo>
                    <a:pt x="7555" y="16641"/>
                    <a:pt x="7477" y="16541"/>
                    <a:pt x="7363" y="16507"/>
                  </a:cubicBezTo>
                  <a:cubicBezTo>
                    <a:pt x="7290" y="16488"/>
                    <a:pt x="7218" y="16463"/>
                    <a:pt x="7143" y="16435"/>
                  </a:cubicBezTo>
                  <a:cubicBezTo>
                    <a:pt x="7034" y="16393"/>
                    <a:pt x="6928" y="16345"/>
                    <a:pt x="6825" y="16284"/>
                  </a:cubicBezTo>
                  <a:cubicBezTo>
                    <a:pt x="6786" y="16262"/>
                    <a:pt x="6743" y="16252"/>
                    <a:pt x="6701" y="16252"/>
                  </a:cubicBezTo>
                  <a:cubicBezTo>
                    <a:pt x="6633" y="16252"/>
                    <a:pt x="6566" y="16278"/>
                    <a:pt x="6515" y="16326"/>
                  </a:cubicBezTo>
                  <a:lnTo>
                    <a:pt x="6110" y="16728"/>
                  </a:lnTo>
                  <a:lnTo>
                    <a:pt x="6295" y="16912"/>
                  </a:lnTo>
                  <a:lnTo>
                    <a:pt x="5427" y="16058"/>
                  </a:lnTo>
                  <a:lnTo>
                    <a:pt x="5831" y="15656"/>
                  </a:lnTo>
                  <a:cubicBezTo>
                    <a:pt x="5915" y="15573"/>
                    <a:pt x="5932" y="15444"/>
                    <a:pt x="5873" y="15344"/>
                  </a:cubicBezTo>
                  <a:cubicBezTo>
                    <a:pt x="5781" y="15176"/>
                    <a:pt x="5703" y="14998"/>
                    <a:pt x="5650" y="14814"/>
                  </a:cubicBezTo>
                  <a:cubicBezTo>
                    <a:pt x="5619" y="14702"/>
                    <a:pt x="5516" y="14624"/>
                    <a:pt x="5399" y="14624"/>
                  </a:cubicBezTo>
                  <a:lnTo>
                    <a:pt x="4824" y="14624"/>
                  </a:lnTo>
                  <a:lnTo>
                    <a:pt x="4824" y="13681"/>
                  </a:lnTo>
                  <a:lnTo>
                    <a:pt x="5399" y="13681"/>
                  </a:lnTo>
                  <a:cubicBezTo>
                    <a:pt x="5511" y="13681"/>
                    <a:pt x="5617" y="13614"/>
                    <a:pt x="5656" y="13480"/>
                  </a:cubicBezTo>
                  <a:cubicBezTo>
                    <a:pt x="5706" y="13296"/>
                    <a:pt x="5784" y="13115"/>
                    <a:pt x="5873" y="12961"/>
                  </a:cubicBezTo>
                  <a:cubicBezTo>
                    <a:pt x="5935" y="12858"/>
                    <a:pt x="5915" y="12730"/>
                    <a:pt x="5831" y="12649"/>
                  </a:cubicBezTo>
                  <a:lnTo>
                    <a:pt x="5427" y="12250"/>
                  </a:lnTo>
                  <a:lnTo>
                    <a:pt x="6108" y="11575"/>
                  </a:lnTo>
                  <a:lnTo>
                    <a:pt x="6515" y="11974"/>
                  </a:lnTo>
                  <a:cubicBezTo>
                    <a:pt x="6568" y="12027"/>
                    <a:pt x="6638" y="12052"/>
                    <a:pt x="6705" y="12052"/>
                  </a:cubicBezTo>
                  <a:cubicBezTo>
                    <a:pt x="6746" y="12052"/>
                    <a:pt x="6788" y="12041"/>
                    <a:pt x="6825" y="12021"/>
                  </a:cubicBezTo>
                  <a:cubicBezTo>
                    <a:pt x="6998" y="11926"/>
                    <a:pt x="7173" y="11854"/>
                    <a:pt x="7363" y="11801"/>
                  </a:cubicBezTo>
                  <a:cubicBezTo>
                    <a:pt x="7466" y="11773"/>
                    <a:pt x="7555" y="11673"/>
                    <a:pt x="7555" y="11550"/>
                  </a:cubicBezTo>
                  <a:lnTo>
                    <a:pt x="7558" y="10986"/>
                  </a:lnTo>
                  <a:lnTo>
                    <a:pt x="8521" y="10986"/>
                  </a:lnTo>
                  <a:lnTo>
                    <a:pt x="8521" y="11550"/>
                  </a:lnTo>
                  <a:cubicBezTo>
                    <a:pt x="8521" y="11642"/>
                    <a:pt x="8568" y="11720"/>
                    <a:pt x="8635" y="11765"/>
                  </a:cubicBezTo>
                  <a:cubicBezTo>
                    <a:pt x="8657" y="11779"/>
                    <a:pt x="8685" y="11795"/>
                    <a:pt x="8713" y="11801"/>
                  </a:cubicBezTo>
                  <a:cubicBezTo>
                    <a:pt x="8897" y="11854"/>
                    <a:pt x="9079" y="11926"/>
                    <a:pt x="9249" y="12021"/>
                  </a:cubicBezTo>
                  <a:cubicBezTo>
                    <a:pt x="9288" y="12043"/>
                    <a:pt x="9332" y="12054"/>
                    <a:pt x="9375" y="12054"/>
                  </a:cubicBezTo>
                  <a:cubicBezTo>
                    <a:pt x="9442" y="12054"/>
                    <a:pt x="9508" y="12028"/>
                    <a:pt x="9559" y="11979"/>
                  </a:cubicBezTo>
                  <a:lnTo>
                    <a:pt x="9969" y="11578"/>
                  </a:lnTo>
                  <a:lnTo>
                    <a:pt x="10647" y="12250"/>
                  </a:lnTo>
                  <a:lnTo>
                    <a:pt x="10242" y="12652"/>
                  </a:lnTo>
                  <a:cubicBezTo>
                    <a:pt x="10158" y="12735"/>
                    <a:pt x="10142" y="12864"/>
                    <a:pt x="10200" y="12967"/>
                  </a:cubicBezTo>
                  <a:cubicBezTo>
                    <a:pt x="10298" y="13137"/>
                    <a:pt x="10376" y="13324"/>
                    <a:pt x="10423" y="13497"/>
                  </a:cubicBezTo>
                  <a:cubicBezTo>
                    <a:pt x="10457" y="13609"/>
                    <a:pt x="10560" y="13684"/>
                    <a:pt x="10674" y="13684"/>
                  </a:cubicBezTo>
                  <a:lnTo>
                    <a:pt x="11252" y="13684"/>
                  </a:lnTo>
                  <a:lnTo>
                    <a:pt x="11252" y="14624"/>
                  </a:lnTo>
                  <a:lnTo>
                    <a:pt x="11252" y="14630"/>
                  </a:lnTo>
                  <a:lnTo>
                    <a:pt x="10674" y="14630"/>
                  </a:lnTo>
                  <a:cubicBezTo>
                    <a:pt x="10557" y="14630"/>
                    <a:pt x="10457" y="14705"/>
                    <a:pt x="10423" y="14817"/>
                  </a:cubicBezTo>
                  <a:cubicBezTo>
                    <a:pt x="10373" y="15004"/>
                    <a:pt x="10298" y="15179"/>
                    <a:pt x="10200" y="15347"/>
                  </a:cubicBezTo>
                  <a:cubicBezTo>
                    <a:pt x="10142" y="15447"/>
                    <a:pt x="10158" y="15578"/>
                    <a:pt x="10242" y="15662"/>
                  </a:cubicBezTo>
                  <a:lnTo>
                    <a:pt x="10647" y="16058"/>
                  </a:lnTo>
                  <a:cubicBezTo>
                    <a:pt x="10555" y="16167"/>
                    <a:pt x="10563" y="16334"/>
                    <a:pt x="10674" y="16429"/>
                  </a:cubicBezTo>
                  <a:cubicBezTo>
                    <a:pt x="10724" y="16471"/>
                    <a:pt x="10786" y="16492"/>
                    <a:pt x="10847" y="16492"/>
                  </a:cubicBezTo>
                  <a:cubicBezTo>
                    <a:pt x="10921" y="16492"/>
                    <a:pt x="10994" y="16462"/>
                    <a:pt x="11046" y="16401"/>
                  </a:cubicBezTo>
                  <a:cubicBezTo>
                    <a:pt x="11126" y="16306"/>
                    <a:pt x="11171" y="16184"/>
                    <a:pt x="11171" y="16058"/>
                  </a:cubicBezTo>
                  <a:cubicBezTo>
                    <a:pt x="11171" y="15919"/>
                    <a:pt x="11115" y="15787"/>
                    <a:pt x="11018" y="15690"/>
                  </a:cubicBezTo>
                  <a:lnTo>
                    <a:pt x="10750" y="15425"/>
                  </a:lnTo>
                  <a:cubicBezTo>
                    <a:pt x="10792" y="15333"/>
                    <a:pt x="10831" y="15243"/>
                    <a:pt x="10864" y="15149"/>
                  </a:cubicBezTo>
                  <a:lnTo>
                    <a:pt x="11244" y="15149"/>
                  </a:lnTo>
                  <a:cubicBezTo>
                    <a:pt x="11436" y="15149"/>
                    <a:pt x="11606" y="15043"/>
                    <a:pt x="11698" y="14886"/>
                  </a:cubicBezTo>
                  <a:lnTo>
                    <a:pt x="15484" y="14886"/>
                  </a:lnTo>
                  <a:cubicBezTo>
                    <a:pt x="15810" y="14886"/>
                    <a:pt x="16076" y="14621"/>
                    <a:pt x="16076" y="14300"/>
                  </a:cubicBezTo>
                  <a:lnTo>
                    <a:pt x="16076" y="13380"/>
                  </a:lnTo>
                  <a:cubicBezTo>
                    <a:pt x="16076" y="13056"/>
                    <a:pt x="15808" y="12794"/>
                    <a:pt x="15484" y="12794"/>
                  </a:cubicBezTo>
                  <a:lnTo>
                    <a:pt x="15359" y="12794"/>
                  </a:lnTo>
                  <a:lnTo>
                    <a:pt x="15359" y="2092"/>
                  </a:lnTo>
                  <a:lnTo>
                    <a:pt x="15484" y="2092"/>
                  </a:lnTo>
                  <a:cubicBezTo>
                    <a:pt x="15810" y="2092"/>
                    <a:pt x="16076" y="1827"/>
                    <a:pt x="16076" y="1507"/>
                  </a:cubicBezTo>
                  <a:lnTo>
                    <a:pt x="16076" y="586"/>
                  </a:lnTo>
                  <a:cubicBezTo>
                    <a:pt x="16076" y="262"/>
                    <a:pt x="15808" y="0"/>
                    <a:pt x="15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3888550" y="4714575"/>
              <a:ext cx="70675" cy="69975"/>
            </a:xfrm>
            <a:custGeom>
              <a:rect b="b" l="l" r="r" t="t"/>
              <a:pathLst>
                <a:path extrusionOk="0" h="2799" w="2827">
                  <a:moveTo>
                    <a:pt x="1412" y="527"/>
                  </a:moveTo>
                  <a:cubicBezTo>
                    <a:pt x="1906" y="527"/>
                    <a:pt x="2302" y="921"/>
                    <a:pt x="2302" y="1403"/>
                  </a:cubicBezTo>
                  <a:cubicBezTo>
                    <a:pt x="2302" y="1883"/>
                    <a:pt x="1906" y="2279"/>
                    <a:pt x="1412" y="2279"/>
                  </a:cubicBezTo>
                  <a:cubicBezTo>
                    <a:pt x="921" y="2279"/>
                    <a:pt x="525" y="1883"/>
                    <a:pt x="525" y="1403"/>
                  </a:cubicBezTo>
                  <a:cubicBezTo>
                    <a:pt x="525" y="918"/>
                    <a:pt x="921" y="527"/>
                    <a:pt x="1412" y="527"/>
                  </a:cubicBezTo>
                  <a:close/>
                  <a:moveTo>
                    <a:pt x="1412" y="0"/>
                  </a:moveTo>
                  <a:cubicBezTo>
                    <a:pt x="634" y="0"/>
                    <a:pt x="1" y="628"/>
                    <a:pt x="1" y="1401"/>
                  </a:cubicBezTo>
                  <a:cubicBezTo>
                    <a:pt x="1" y="2171"/>
                    <a:pt x="634" y="2798"/>
                    <a:pt x="1412" y="2798"/>
                  </a:cubicBezTo>
                  <a:cubicBezTo>
                    <a:pt x="2191" y="2798"/>
                    <a:pt x="2827" y="2171"/>
                    <a:pt x="2827" y="1401"/>
                  </a:cubicBezTo>
                  <a:cubicBezTo>
                    <a:pt x="2827" y="628"/>
                    <a:pt x="2191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32"/>
          <p:cNvSpPr/>
          <p:nvPr/>
        </p:nvSpPr>
        <p:spPr>
          <a:xfrm>
            <a:off x="8006792" y="1549512"/>
            <a:ext cx="410312" cy="408460"/>
          </a:xfrm>
          <a:custGeom>
            <a:rect b="b" l="l" r="r" t="t"/>
            <a:pathLst>
              <a:path extrusionOk="0" h="17864" w="17945">
                <a:moveTo>
                  <a:pt x="15868" y="625"/>
                </a:moveTo>
                <a:lnTo>
                  <a:pt x="16142" y="1345"/>
                </a:lnTo>
                <a:lnTo>
                  <a:pt x="14610" y="2877"/>
                </a:lnTo>
                <a:lnTo>
                  <a:pt x="14468" y="2029"/>
                </a:lnTo>
                <a:lnTo>
                  <a:pt x="15868" y="625"/>
                </a:lnTo>
                <a:close/>
                <a:moveTo>
                  <a:pt x="16516" y="1713"/>
                </a:moveTo>
                <a:lnTo>
                  <a:pt x="17233" y="1987"/>
                </a:lnTo>
                <a:lnTo>
                  <a:pt x="15832" y="3387"/>
                </a:lnTo>
                <a:lnTo>
                  <a:pt x="14984" y="3245"/>
                </a:lnTo>
                <a:lnTo>
                  <a:pt x="16516" y="1713"/>
                </a:lnTo>
                <a:close/>
                <a:moveTo>
                  <a:pt x="7968" y="9115"/>
                </a:moveTo>
                <a:cubicBezTo>
                  <a:pt x="8085" y="9115"/>
                  <a:pt x="8194" y="9143"/>
                  <a:pt x="8294" y="9187"/>
                </a:cubicBezTo>
                <a:lnTo>
                  <a:pt x="7784" y="9700"/>
                </a:lnTo>
                <a:cubicBezTo>
                  <a:pt x="7680" y="9801"/>
                  <a:pt x="7680" y="9968"/>
                  <a:pt x="7784" y="10074"/>
                </a:cubicBezTo>
                <a:cubicBezTo>
                  <a:pt x="7834" y="10125"/>
                  <a:pt x="7901" y="10150"/>
                  <a:pt x="7968" y="10150"/>
                </a:cubicBezTo>
                <a:cubicBezTo>
                  <a:pt x="8035" y="10150"/>
                  <a:pt x="8103" y="10125"/>
                  <a:pt x="8155" y="10074"/>
                </a:cubicBezTo>
                <a:lnTo>
                  <a:pt x="8668" y="9561"/>
                </a:lnTo>
                <a:cubicBezTo>
                  <a:pt x="8713" y="9659"/>
                  <a:pt x="8740" y="9770"/>
                  <a:pt x="8740" y="9887"/>
                </a:cubicBezTo>
                <a:cubicBezTo>
                  <a:pt x="8740" y="10314"/>
                  <a:pt x="8397" y="10663"/>
                  <a:pt x="7968" y="10663"/>
                </a:cubicBezTo>
                <a:cubicBezTo>
                  <a:pt x="7538" y="10663"/>
                  <a:pt x="7192" y="10317"/>
                  <a:pt x="7192" y="9887"/>
                </a:cubicBezTo>
                <a:cubicBezTo>
                  <a:pt x="7192" y="9461"/>
                  <a:pt x="7538" y="9115"/>
                  <a:pt x="7968" y="9115"/>
                </a:cubicBezTo>
                <a:close/>
                <a:moveTo>
                  <a:pt x="7968" y="4905"/>
                </a:moveTo>
                <a:cubicBezTo>
                  <a:pt x="9248" y="4905"/>
                  <a:pt x="10414" y="5390"/>
                  <a:pt x="11299" y="6185"/>
                </a:cubicBezTo>
                <a:lnTo>
                  <a:pt x="9926" y="7555"/>
                </a:lnTo>
                <a:cubicBezTo>
                  <a:pt x="9388" y="7103"/>
                  <a:pt x="8696" y="6838"/>
                  <a:pt x="7965" y="6838"/>
                </a:cubicBezTo>
                <a:cubicBezTo>
                  <a:pt x="6280" y="6838"/>
                  <a:pt x="4910" y="8208"/>
                  <a:pt x="4910" y="9893"/>
                </a:cubicBezTo>
                <a:cubicBezTo>
                  <a:pt x="4910" y="11575"/>
                  <a:pt x="6280" y="12948"/>
                  <a:pt x="7965" y="12948"/>
                </a:cubicBezTo>
                <a:cubicBezTo>
                  <a:pt x="9550" y="12948"/>
                  <a:pt x="10886" y="11709"/>
                  <a:pt x="11009" y="10130"/>
                </a:cubicBezTo>
                <a:cubicBezTo>
                  <a:pt x="11020" y="9982"/>
                  <a:pt x="10911" y="9857"/>
                  <a:pt x="10769" y="9846"/>
                </a:cubicBezTo>
                <a:cubicBezTo>
                  <a:pt x="10763" y="9845"/>
                  <a:pt x="10758" y="9845"/>
                  <a:pt x="10752" y="9845"/>
                </a:cubicBezTo>
                <a:cubicBezTo>
                  <a:pt x="10612" y="9845"/>
                  <a:pt x="10495" y="9949"/>
                  <a:pt x="10484" y="10088"/>
                </a:cubicBezTo>
                <a:cubicBezTo>
                  <a:pt x="10384" y="11394"/>
                  <a:pt x="9279" y="12421"/>
                  <a:pt x="7965" y="12421"/>
                </a:cubicBezTo>
                <a:cubicBezTo>
                  <a:pt x="6570" y="12421"/>
                  <a:pt x="5435" y="11288"/>
                  <a:pt x="5435" y="9893"/>
                </a:cubicBezTo>
                <a:cubicBezTo>
                  <a:pt x="5435" y="8498"/>
                  <a:pt x="6570" y="7363"/>
                  <a:pt x="7965" y="7363"/>
                </a:cubicBezTo>
                <a:cubicBezTo>
                  <a:pt x="8554" y="7363"/>
                  <a:pt x="9112" y="7572"/>
                  <a:pt x="9555" y="7929"/>
                </a:cubicBezTo>
                <a:lnTo>
                  <a:pt x="8679" y="8805"/>
                </a:lnTo>
                <a:cubicBezTo>
                  <a:pt x="8473" y="8668"/>
                  <a:pt x="8230" y="8590"/>
                  <a:pt x="7968" y="8590"/>
                </a:cubicBezTo>
                <a:cubicBezTo>
                  <a:pt x="7254" y="8590"/>
                  <a:pt x="6668" y="9173"/>
                  <a:pt x="6668" y="9893"/>
                </a:cubicBezTo>
                <a:cubicBezTo>
                  <a:pt x="6668" y="10607"/>
                  <a:pt x="7248" y="11193"/>
                  <a:pt x="7968" y="11193"/>
                </a:cubicBezTo>
                <a:cubicBezTo>
                  <a:pt x="8685" y="11193"/>
                  <a:pt x="9268" y="10610"/>
                  <a:pt x="9268" y="9893"/>
                </a:cubicBezTo>
                <a:cubicBezTo>
                  <a:pt x="9268" y="9631"/>
                  <a:pt x="9187" y="9382"/>
                  <a:pt x="9056" y="9176"/>
                </a:cubicBezTo>
                <a:lnTo>
                  <a:pt x="9932" y="8300"/>
                </a:lnTo>
                <a:cubicBezTo>
                  <a:pt x="10096" y="8506"/>
                  <a:pt x="10233" y="8741"/>
                  <a:pt x="10331" y="8995"/>
                </a:cubicBezTo>
                <a:cubicBezTo>
                  <a:pt x="10372" y="9100"/>
                  <a:pt x="10471" y="9166"/>
                  <a:pt x="10577" y="9166"/>
                </a:cubicBezTo>
                <a:cubicBezTo>
                  <a:pt x="10608" y="9166"/>
                  <a:pt x="10640" y="9160"/>
                  <a:pt x="10671" y="9148"/>
                </a:cubicBezTo>
                <a:cubicBezTo>
                  <a:pt x="10805" y="9095"/>
                  <a:pt x="10875" y="8947"/>
                  <a:pt x="10824" y="8811"/>
                </a:cubicBezTo>
                <a:cubicBezTo>
                  <a:pt x="10699" y="8487"/>
                  <a:pt x="10523" y="8188"/>
                  <a:pt x="10303" y="7932"/>
                </a:cubicBezTo>
                <a:lnTo>
                  <a:pt x="11670" y="6565"/>
                </a:lnTo>
                <a:cubicBezTo>
                  <a:pt x="12465" y="7441"/>
                  <a:pt x="12950" y="8607"/>
                  <a:pt x="12950" y="9887"/>
                </a:cubicBezTo>
                <a:cubicBezTo>
                  <a:pt x="12950" y="12635"/>
                  <a:pt x="10716" y="14873"/>
                  <a:pt x="7968" y="14873"/>
                </a:cubicBezTo>
                <a:cubicBezTo>
                  <a:pt x="5220" y="14873"/>
                  <a:pt x="2982" y="12635"/>
                  <a:pt x="2982" y="9887"/>
                </a:cubicBezTo>
                <a:cubicBezTo>
                  <a:pt x="2982" y="7139"/>
                  <a:pt x="5220" y="4905"/>
                  <a:pt x="7968" y="4905"/>
                </a:cubicBezTo>
                <a:close/>
                <a:moveTo>
                  <a:pt x="15911" y="0"/>
                </a:moveTo>
                <a:cubicBezTo>
                  <a:pt x="15810" y="0"/>
                  <a:pt x="15708" y="38"/>
                  <a:pt x="15628" y="118"/>
                </a:cubicBezTo>
                <a:lnTo>
                  <a:pt x="13996" y="1750"/>
                </a:lnTo>
                <a:cubicBezTo>
                  <a:pt x="13938" y="1808"/>
                  <a:pt x="13910" y="1895"/>
                  <a:pt x="13924" y="1978"/>
                </a:cubicBezTo>
                <a:lnTo>
                  <a:pt x="14150" y="3331"/>
                </a:lnTo>
                <a:lnTo>
                  <a:pt x="13411" y="4071"/>
                </a:lnTo>
                <a:cubicBezTo>
                  <a:pt x="11929" y="2684"/>
                  <a:pt x="10007" y="1920"/>
                  <a:pt x="7968" y="1920"/>
                </a:cubicBezTo>
                <a:cubicBezTo>
                  <a:pt x="3563" y="1920"/>
                  <a:pt x="0" y="5485"/>
                  <a:pt x="0" y="9887"/>
                </a:cubicBezTo>
                <a:cubicBezTo>
                  <a:pt x="0" y="11224"/>
                  <a:pt x="338" y="12549"/>
                  <a:pt x="977" y="13715"/>
                </a:cubicBezTo>
                <a:cubicBezTo>
                  <a:pt x="1024" y="13802"/>
                  <a:pt x="1113" y="13851"/>
                  <a:pt x="1205" y="13851"/>
                </a:cubicBezTo>
                <a:cubicBezTo>
                  <a:pt x="1247" y="13851"/>
                  <a:pt x="1291" y="13840"/>
                  <a:pt x="1331" y="13818"/>
                </a:cubicBezTo>
                <a:cubicBezTo>
                  <a:pt x="1459" y="13748"/>
                  <a:pt x="1507" y="13589"/>
                  <a:pt x="1437" y="13464"/>
                </a:cubicBezTo>
                <a:cubicBezTo>
                  <a:pt x="840" y="12376"/>
                  <a:pt x="525" y="11140"/>
                  <a:pt x="525" y="9893"/>
                </a:cubicBezTo>
                <a:cubicBezTo>
                  <a:pt x="525" y="5792"/>
                  <a:pt x="3864" y="2450"/>
                  <a:pt x="7968" y="2450"/>
                </a:cubicBezTo>
                <a:cubicBezTo>
                  <a:pt x="9923" y="2450"/>
                  <a:pt x="11706" y="3211"/>
                  <a:pt x="13037" y="4447"/>
                </a:cubicBezTo>
                <a:lnTo>
                  <a:pt x="11675" y="5812"/>
                </a:lnTo>
                <a:cubicBezTo>
                  <a:pt x="10693" y="4922"/>
                  <a:pt x="9393" y="4378"/>
                  <a:pt x="7971" y="4378"/>
                </a:cubicBezTo>
                <a:cubicBezTo>
                  <a:pt x="4932" y="4378"/>
                  <a:pt x="2461" y="6852"/>
                  <a:pt x="2461" y="9887"/>
                </a:cubicBezTo>
                <a:cubicBezTo>
                  <a:pt x="2461" y="12925"/>
                  <a:pt x="4932" y="15397"/>
                  <a:pt x="7971" y="15397"/>
                </a:cubicBezTo>
                <a:cubicBezTo>
                  <a:pt x="11009" y="15397"/>
                  <a:pt x="13480" y="12925"/>
                  <a:pt x="13480" y="9887"/>
                </a:cubicBezTo>
                <a:cubicBezTo>
                  <a:pt x="13480" y="8462"/>
                  <a:pt x="12936" y="7165"/>
                  <a:pt x="12046" y="6185"/>
                </a:cubicBezTo>
                <a:lnTo>
                  <a:pt x="13411" y="4821"/>
                </a:lnTo>
                <a:cubicBezTo>
                  <a:pt x="14649" y="6149"/>
                  <a:pt x="15408" y="7932"/>
                  <a:pt x="15408" y="9893"/>
                </a:cubicBezTo>
                <a:cubicBezTo>
                  <a:pt x="15408" y="13994"/>
                  <a:pt x="12072" y="17333"/>
                  <a:pt x="7968" y="17333"/>
                </a:cubicBezTo>
                <a:cubicBezTo>
                  <a:pt x="5652" y="17333"/>
                  <a:pt x="3510" y="16284"/>
                  <a:pt x="2087" y="14457"/>
                </a:cubicBezTo>
                <a:cubicBezTo>
                  <a:pt x="2035" y="14391"/>
                  <a:pt x="1958" y="14355"/>
                  <a:pt x="1880" y="14355"/>
                </a:cubicBezTo>
                <a:cubicBezTo>
                  <a:pt x="1823" y="14355"/>
                  <a:pt x="1767" y="14374"/>
                  <a:pt x="1719" y="14412"/>
                </a:cubicBezTo>
                <a:cubicBezTo>
                  <a:pt x="1604" y="14502"/>
                  <a:pt x="1582" y="14666"/>
                  <a:pt x="1674" y="14781"/>
                </a:cubicBezTo>
                <a:cubicBezTo>
                  <a:pt x="3144" y="16675"/>
                  <a:pt x="5429" y="17863"/>
                  <a:pt x="7968" y="17863"/>
                </a:cubicBezTo>
                <a:cubicBezTo>
                  <a:pt x="12373" y="17863"/>
                  <a:pt x="15935" y="14301"/>
                  <a:pt x="15935" y="9896"/>
                </a:cubicBezTo>
                <a:cubicBezTo>
                  <a:pt x="15935" y="7856"/>
                  <a:pt x="15171" y="5934"/>
                  <a:pt x="13784" y="4453"/>
                </a:cubicBezTo>
                <a:lnTo>
                  <a:pt x="14524" y="3714"/>
                </a:lnTo>
                <a:lnTo>
                  <a:pt x="15877" y="3940"/>
                </a:lnTo>
                <a:cubicBezTo>
                  <a:pt x="15891" y="3942"/>
                  <a:pt x="15905" y="3942"/>
                  <a:pt x="15921" y="3942"/>
                </a:cubicBezTo>
                <a:cubicBezTo>
                  <a:pt x="15991" y="3942"/>
                  <a:pt x="16058" y="3914"/>
                  <a:pt x="16106" y="3867"/>
                </a:cubicBezTo>
                <a:lnTo>
                  <a:pt x="17738" y="2235"/>
                </a:lnTo>
                <a:cubicBezTo>
                  <a:pt x="17944" y="2017"/>
                  <a:pt x="17871" y="1669"/>
                  <a:pt x="17595" y="1563"/>
                </a:cubicBezTo>
                <a:lnTo>
                  <a:pt x="16923" y="1306"/>
                </a:lnTo>
                <a:lnTo>
                  <a:pt x="17325" y="904"/>
                </a:lnTo>
                <a:cubicBezTo>
                  <a:pt x="17425" y="804"/>
                  <a:pt x="17425" y="636"/>
                  <a:pt x="17325" y="533"/>
                </a:cubicBezTo>
                <a:cubicBezTo>
                  <a:pt x="17273" y="482"/>
                  <a:pt x="17205" y="456"/>
                  <a:pt x="17138" y="456"/>
                </a:cubicBezTo>
                <a:cubicBezTo>
                  <a:pt x="17070" y="456"/>
                  <a:pt x="17002" y="482"/>
                  <a:pt x="16951" y="533"/>
                </a:cubicBezTo>
                <a:lnTo>
                  <a:pt x="16549" y="932"/>
                </a:lnTo>
                <a:lnTo>
                  <a:pt x="16292" y="260"/>
                </a:lnTo>
                <a:cubicBezTo>
                  <a:pt x="16227" y="94"/>
                  <a:pt x="16070" y="0"/>
                  <a:pt x="159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p32"/>
          <p:cNvGrpSpPr/>
          <p:nvPr/>
        </p:nvGrpSpPr>
        <p:grpSpPr>
          <a:xfrm>
            <a:off x="8017777" y="2588656"/>
            <a:ext cx="388293" cy="408232"/>
            <a:chOff x="946025" y="4421250"/>
            <a:chExt cx="424550" cy="446350"/>
          </a:xfrm>
        </p:grpSpPr>
        <p:sp>
          <p:nvSpPr>
            <p:cNvPr id="249" name="Google Shape;249;p32"/>
            <p:cNvSpPr/>
            <p:nvPr/>
          </p:nvSpPr>
          <p:spPr>
            <a:xfrm>
              <a:off x="1130925" y="4662750"/>
              <a:ext cx="45550" cy="45500"/>
            </a:xfrm>
            <a:custGeom>
              <a:rect b="b" l="l" r="r" t="t"/>
              <a:pathLst>
                <a:path extrusionOk="0" h="1820" w="1822">
                  <a:moveTo>
                    <a:pt x="912" y="522"/>
                  </a:moveTo>
                  <a:cubicBezTo>
                    <a:pt x="1124" y="522"/>
                    <a:pt x="1297" y="695"/>
                    <a:pt x="1297" y="910"/>
                  </a:cubicBezTo>
                  <a:cubicBezTo>
                    <a:pt x="1297" y="1122"/>
                    <a:pt x="1124" y="1295"/>
                    <a:pt x="912" y="1295"/>
                  </a:cubicBezTo>
                  <a:cubicBezTo>
                    <a:pt x="698" y="1295"/>
                    <a:pt x="525" y="1122"/>
                    <a:pt x="525" y="910"/>
                  </a:cubicBezTo>
                  <a:cubicBezTo>
                    <a:pt x="525" y="695"/>
                    <a:pt x="698" y="522"/>
                    <a:pt x="912" y="522"/>
                  </a:cubicBezTo>
                  <a:close/>
                  <a:moveTo>
                    <a:pt x="912" y="0"/>
                  </a:moveTo>
                  <a:cubicBezTo>
                    <a:pt x="410" y="0"/>
                    <a:pt x="0" y="408"/>
                    <a:pt x="0" y="910"/>
                  </a:cubicBezTo>
                  <a:cubicBezTo>
                    <a:pt x="0" y="1412"/>
                    <a:pt x="410" y="1819"/>
                    <a:pt x="912" y="1819"/>
                  </a:cubicBezTo>
                  <a:cubicBezTo>
                    <a:pt x="1412" y="1819"/>
                    <a:pt x="1822" y="1412"/>
                    <a:pt x="1822" y="910"/>
                  </a:cubicBezTo>
                  <a:cubicBezTo>
                    <a:pt x="1822" y="408"/>
                    <a:pt x="1412" y="0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1098275" y="4630025"/>
              <a:ext cx="111050" cy="110925"/>
            </a:xfrm>
            <a:custGeom>
              <a:rect b="b" l="l" r="r" t="t"/>
              <a:pathLst>
                <a:path extrusionOk="0" h="4437" w="4442">
                  <a:moveTo>
                    <a:pt x="2369" y="523"/>
                  </a:moveTo>
                  <a:lnTo>
                    <a:pt x="2369" y="732"/>
                  </a:lnTo>
                  <a:cubicBezTo>
                    <a:pt x="2369" y="852"/>
                    <a:pt x="2447" y="952"/>
                    <a:pt x="2562" y="983"/>
                  </a:cubicBezTo>
                  <a:cubicBezTo>
                    <a:pt x="2659" y="1011"/>
                    <a:pt x="2751" y="1050"/>
                    <a:pt x="2841" y="1100"/>
                  </a:cubicBezTo>
                  <a:cubicBezTo>
                    <a:pt x="2880" y="1122"/>
                    <a:pt x="2924" y="1132"/>
                    <a:pt x="2968" y="1132"/>
                  </a:cubicBezTo>
                  <a:cubicBezTo>
                    <a:pt x="3036" y="1132"/>
                    <a:pt x="3104" y="1106"/>
                    <a:pt x="3156" y="1058"/>
                  </a:cubicBezTo>
                  <a:lnTo>
                    <a:pt x="3301" y="910"/>
                  </a:lnTo>
                  <a:lnTo>
                    <a:pt x="3524" y="1134"/>
                  </a:lnTo>
                  <a:lnTo>
                    <a:pt x="3379" y="1279"/>
                  </a:lnTo>
                  <a:cubicBezTo>
                    <a:pt x="3295" y="1362"/>
                    <a:pt x="3276" y="1488"/>
                    <a:pt x="3337" y="1594"/>
                  </a:cubicBezTo>
                  <a:cubicBezTo>
                    <a:pt x="3385" y="1680"/>
                    <a:pt x="3424" y="1775"/>
                    <a:pt x="3451" y="1873"/>
                  </a:cubicBezTo>
                  <a:cubicBezTo>
                    <a:pt x="3482" y="1984"/>
                    <a:pt x="3588" y="2065"/>
                    <a:pt x="3703" y="2065"/>
                  </a:cubicBezTo>
                  <a:lnTo>
                    <a:pt x="3912" y="2065"/>
                  </a:lnTo>
                  <a:lnTo>
                    <a:pt x="3912" y="2378"/>
                  </a:lnTo>
                  <a:lnTo>
                    <a:pt x="3703" y="2378"/>
                  </a:lnTo>
                  <a:cubicBezTo>
                    <a:pt x="3583" y="2378"/>
                    <a:pt x="3482" y="2456"/>
                    <a:pt x="3451" y="2570"/>
                  </a:cubicBezTo>
                  <a:cubicBezTo>
                    <a:pt x="3424" y="2668"/>
                    <a:pt x="3385" y="2757"/>
                    <a:pt x="3337" y="2849"/>
                  </a:cubicBezTo>
                  <a:cubicBezTo>
                    <a:pt x="3281" y="2950"/>
                    <a:pt x="3298" y="3081"/>
                    <a:pt x="3379" y="3162"/>
                  </a:cubicBezTo>
                  <a:lnTo>
                    <a:pt x="3524" y="3310"/>
                  </a:lnTo>
                  <a:lnTo>
                    <a:pt x="3301" y="3533"/>
                  </a:lnTo>
                  <a:lnTo>
                    <a:pt x="3156" y="3385"/>
                  </a:lnTo>
                  <a:cubicBezTo>
                    <a:pt x="3105" y="3335"/>
                    <a:pt x="3040" y="3308"/>
                    <a:pt x="2972" y="3308"/>
                  </a:cubicBezTo>
                  <a:cubicBezTo>
                    <a:pt x="2928" y="3308"/>
                    <a:pt x="2883" y="3320"/>
                    <a:pt x="2841" y="3343"/>
                  </a:cubicBezTo>
                  <a:cubicBezTo>
                    <a:pt x="2754" y="3393"/>
                    <a:pt x="2659" y="3432"/>
                    <a:pt x="2562" y="3460"/>
                  </a:cubicBezTo>
                  <a:cubicBezTo>
                    <a:pt x="2450" y="3491"/>
                    <a:pt x="2369" y="3594"/>
                    <a:pt x="2369" y="3711"/>
                  </a:cubicBezTo>
                  <a:lnTo>
                    <a:pt x="2369" y="3921"/>
                  </a:lnTo>
                  <a:lnTo>
                    <a:pt x="2057" y="3921"/>
                  </a:lnTo>
                  <a:lnTo>
                    <a:pt x="2057" y="3711"/>
                  </a:lnTo>
                  <a:cubicBezTo>
                    <a:pt x="2057" y="3591"/>
                    <a:pt x="1978" y="3491"/>
                    <a:pt x="1864" y="3460"/>
                  </a:cubicBezTo>
                  <a:cubicBezTo>
                    <a:pt x="1769" y="3432"/>
                    <a:pt x="1677" y="3396"/>
                    <a:pt x="1585" y="3343"/>
                  </a:cubicBezTo>
                  <a:cubicBezTo>
                    <a:pt x="1546" y="3322"/>
                    <a:pt x="1503" y="3311"/>
                    <a:pt x="1460" y="3311"/>
                  </a:cubicBezTo>
                  <a:cubicBezTo>
                    <a:pt x="1392" y="3311"/>
                    <a:pt x="1324" y="3337"/>
                    <a:pt x="1273" y="3385"/>
                  </a:cubicBezTo>
                  <a:lnTo>
                    <a:pt x="1125" y="3533"/>
                  </a:lnTo>
                  <a:lnTo>
                    <a:pt x="902" y="3310"/>
                  </a:lnTo>
                  <a:lnTo>
                    <a:pt x="1049" y="3162"/>
                  </a:lnTo>
                  <a:cubicBezTo>
                    <a:pt x="1133" y="3081"/>
                    <a:pt x="1150" y="2953"/>
                    <a:pt x="1091" y="2849"/>
                  </a:cubicBezTo>
                  <a:cubicBezTo>
                    <a:pt x="1041" y="2763"/>
                    <a:pt x="1005" y="2668"/>
                    <a:pt x="977" y="2570"/>
                  </a:cubicBezTo>
                  <a:cubicBezTo>
                    <a:pt x="943" y="2459"/>
                    <a:pt x="840" y="2378"/>
                    <a:pt x="726" y="2378"/>
                  </a:cubicBezTo>
                  <a:lnTo>
                    <a:pt x="517" y="2378"/>
                  </a:lnTo>
                  <a:lnTo>
                    <a:pt x="517" y="2065"/>
                  </a:lnTo>
                  <a:lnTo>
                    <a:pt x="726" y="2065"/>
                  </a:lnTo>
                  <a:cubicBezTo>
                    <a:pt x="843" y="2065"/>
                    <a:pt x="943" y="1987"/>
                    <a:pt x="977" y="1873"/>
                  </a:cubicBezTo>
                  <a:cubicBezTo>
                    <a:pt x="1005" y="1775"/>
                    <a:pt x="1041" y="1686"/>
                    <a:pt x="1091" y="1594"/>
                  </a:cubicBezTo>
                  <a:cubicBezTo>
                    <a:pt x="1147" y="1493"/>
                    <a:pt x="1130" y="1362"/>
                    <a:pt x="1049" y="1279"/>
                  </a:cubicBezTo>
                  <a:lnTo>
                    <a:pt x="902" y="1134"/>
                  </a:lnTo>
                  <a:lnTo>
                    <a:pt x="1125" y="910"/>
                  </a:lnTo>
                  <a:lnTo>
                    <a:pt x="1273" y="1058"/>
                  </a:lnTo>
                  <a:cubicBezTo>
                    <a:pt x="1324" y="1108"/>
                    <a:pt x="1390" y="1134"/>
                    <a:pt x="1457" y="1134"/>
                  </a:cubicBezTo>
                  <a:cubicBezTo>
                    <a:pt x="1501" y="1134"/>
                    <a:pt x="1545" y="1123"/>
                    <a:pt x="1585" y="1100"/>
                  </a:cubicBezTo>
                  <a:cubicBezTo>
                    <a:pt x="1672" y="1050"/>
                    <a:pt x="1766" y="1011"/>
                    <a:pt x="1864" y="983"/>
                  </a:cubicBezTo>
                  <a:cubicBezTo>
                    <a:pt x="1976" y="952"/>
                    <a:pt x="2057" y="849"/>
                    <a:pt x="2057" y="732"/>
                  </a:cubicBezTo>
                  <a:lnTo>
                    <a:pt x="2057" y="523"/>
                  </a:lnTo>
                  <a:close/>
                  <a:moveTo>
                    <a:pt x="1945" y="1"/>
                  </a:moveTo>
                  <a:cubicBezTo>
                    <a:pt x="1719" y="1"/>
                    <a:pt x="1535" y="185"/>
                    <a:pt x="1535" y="411"/>
                  </a:cubicBezTo>
                  <a:lnTo>
                    <a:pt x="1535" y="548"/>
                  </a:lnTo>
                  <a:cubicBezTo>
                    <a:pt x="1527" y="551"/>
                    <a:pt x="1521" y="553"/>
                    <a:pt x="1513" y="553"/>
                  </a:cubicBezTo>
                  <a:lnTo>
                    <a:pt x="1418" y="456"/>
                  </a:lnTo>
                  <a:cubicBezTo>
                    <a:pt x="1342" y="380"/>
                    <a:pt x="1236" y="339"/>
                    <a:pt x="1130" y="339"/>
                  </a:cubicBezTo>
                  <a:cubicBezTo>
                    <a:pt x="1022" y="339"/>
                    <a:pt x="916" y="380"/>
                    <a:pt x="840" y="456"/>
                  </a:cubicBezTo>
                  <a:lnTo>
                    <a:pt x="455" y="841"/>
                  </a:lnTo>
                  <a:cubicBezTo>
                    <a:pt x="380" y="916"/>
                    <a:pt x="338" y="1022"/>
                    <a:pt x="338" y="1131"/>
                  </a:cubicBezTo>
                  <a:cubicBezTo>
                    <a:pt x="338" y="1240"/>
                    <a:pt x="380" y="1343"/>
                    <a:pt x="455" y="1418"/>
                  </a:cubicBezTo>
                  <a:lnTo>
                    <a:pt x="553" y="1513"/>
                  </a:lnTo>
                  <a:cubicBezTo>
                    <a:pt x="550" y="1521"/>
                    <a:pt x="547" y="1527"/>
                    <a:pt x="547" y="1535"/>
                  </a:cubicBezTo>
                  <a:lnTo>
                    <a:pt x="411" y="1535"/>
                  </a:lnTo>
                  <a:cubicBezTo>
                    <a:pt x="185" y="1535"/>
                    <a:pt x="1" y="1719"/>
                    <a:pt x="1" y="1945"/>
                  </a:cubicBezTo>
                  <a:lnTo>
                    <a:pt x="1" y="2487"/>
                  </a:lnTo>
                  <a:cubicBezTo>
                    <a:pt x="1" y="2713"/>
                    <a:pt x="185" y="2900"/>
                    <a:pt x="411" y="2900"/>
                  </a:cubicBezTo>
                  <a:lnTo>
                    <a:pt x="547" y="2900"/>
                  </a:lnTo>
                  <a:cubicBezTo>
                    <a:pt x="550" y="2905"/>
                    <a:pt x="553" y="2913"/>
                    <a:pt x="553" y="2919"/>
                  </a:cubicBezTo>
                  <a:lnTo>
                    <a:pt x="455" y="3017"/>
                  </a:lnTo>
                  <a:cubicBezTo>
                    <a:pt x="296" y="3179"/>
                    <a:pt x="296" y="3438"/>
                    <a:pt x="455" y="3597"/>
                  </a:cubicBezTo>
                  <a:lnTo>
                    <a:pt x="840" y="3979"/>
                  </a:lnTo>
                  <a:cubicBezTo>
                    <a:pt x="920" y="4060"/>
                    <a:pt x="1025" y="4101"/>
                    <a:pt x="1131" y="4101"/>
                  </a:cubicBezTo>
                  <a:cubicBezTo>
                    <a:pt x="1236" y="4101"/>
                    <a:pt x="1342" y="4060"/>
                    <a:pt x="1423" y="3979"/>
                  </a:cubicBezTo>
                  <a:lnTo>
                    <a:pt x="1515" y="3882"/>
                  </a:lnTo>
                  <a:cubicBezTo>
                    <a:pt x="1524" y="3884"/>
                    <a:pt x="1529" y="3890"/>
                    <a:pt x="1538" y="3890"/>
                  </a:cubicBezTo>
                  <a:lnTo>
                    <a:pt x="1538" y="4024"/>
                  </a:lnTo>
                  <a:cubicBezTo>
                    <a:pt x="1538" y="4253"/>
                    <a:pt x="1722" y="4437"/>
                    <a:pt x="1948" y="4437"/>
                  </a:cubicBezTo>
                  <a:lnTo>
                    <a:pt x="2489" y="4437"/>
                  </a:lnTo>
                  <a:cubicBezTo>
                    <a:pt x="2715" y="4437"/>
                    <a:pt x="2902" y="4253"/>
                    <a:pt x="2902" y="4024"/>
                  </a:cubicBezTo>
                  <a:lnTo>
                    <a:pt x="2902" y="3890"/>
                  </a:lnTo>
                  <a:cubicBezTo>
                    <a:pt x="2907" y="3884"/>
                    <a:pt x="2916" y="3882"/>
                    <a:pt x="2921" y="3882"/>
                  </a:cubicBezTo>
                  <a:lnTo>
                    <a:pt x="3019" y="3979"/>
                  </a:lnTo>
                  <a:cubicBezTo>
                    <a:pt x="3100" y="4060"/>
                    <a:pt x="3205" y="4101"/>
                    <a:pt x="3311" y="4101"/>
                  </a:cubicBezTo>
                  <a:cubicBezTo>
                    <a:pt x="3416" y="4101"/>
                    <a:pt x="3521" y="4060"/>
                    <a:pt x="3602" y="3979"/>
                  </a:cubicBezTo>
                  <a:lnTo>
                    <a:pt x="3984" y="3597"/>
                  </a:lnTo>
                  <a:cubicBezTo>
                    <a:pt x="4146" y="3435"/>
                    <a:pt x="4146" y="3173"/>
                    <a:pt x="3984" y="3017"/>
                  </a:cubicBezTo>
                  <a:lnTo>
                    <a:pt x="3887" y="2919"/>
                  </a:lnTo>
                  <a:cubicBezTo>
                    <a:pt x="3892" y="2913"/>
                    <a:pt x="3895" y="2905"/>
                    <a:pt x="3895" y="2900"/>
                  </a:cubicBezTo>
                  <a:lnTo>
                    <a:pt x="4032" y="2900"/>
                  </a:lnTo>
                  <a:cubicBezTo>
                    <a:pt x="4258" y="2900"/>
                    <a:pt x="4442" y="2713"/>
                    <a:pt x="4442" y="2487"/>
                  </a:cubicBezTo>
                  <a:lnTo>
                    <a:pt x="4442" y="1945"/>
                  </a:lnTo>
                  <a:cubicBezTo>
                    <a:pt x="4436" y="1722"/>
                    <a:pt x="4249" y="1538"/>
                    <a:pt x="4023" y="1538"/>
                  </a:cubicBezTo>
                  <a:lnTo>
                    <a:pt x="3887" y="1538"/>
                  </a:lnTo>
                  <a:cubicBezTo>
                    <a:pt x="3884" y="1533"/>
                    <a:pt x="3881" y="1524"/>
                    <a:pt x="3881" y="1519"/>
                  </a:cubicBezTo>
                  <a:lnTo>
                    <a:pt x="3979" y="1418"/>
                  </a:lnTo>
                  <a:cubicBezTo>
                    <a:pt x="4138" y="1259"/>
                    <a:pt x="4138" y="997"/>
                    <a:pt x="3979" y="841"/>
                  </a:cubicBezTo>
                  <a:lnTo>
                    <a:pt x="3594" y="456"/>
                  </a:lnTo>
                  <a:cubicBezTo>
                    <a:pt x="3518" y="380"/>
                    <a:pt x="3412" y="339"/>
                    <a:pt x="3304" y="339"/>
                  </a:cubicBezTo>
                  <a:cubicBezTo>
                    <a:pt x="3198" y="339"/>
                    <a:pt x="3092" y="380"/>
                    <a:pt x="3016" y="456"/>
                  </a:cubicBezTo>
                  <a:lnTo>
                    <a:pt x="2919" y="553"/>
                  </a:lnTo>
                  <a:cubicBezTo>
                    <a:pt x="2910" y="551"/>
                    <a:pt x="2905" y="548"/>
                    <a:pt x="2896" y="548"/>
                  </a:cubicBezTo>
                  <a:lnTo>
                    <a:pt x="2896" y="411"/>
                  </a:lnTo>
                  <a:cubicBezTo>
                    <a:pt x="2896" y="185"/>
                    <a:pt x="2712" y="1"/>
                    <a:pt x="2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1266425" y="4700550"/>
              <a:ext cx="77800" cy="77800"/>
            </a:xfrm>
            <a:custGeom>
              <a:rect b="b" l="l" r="r" t="t"/>
              <a:pathLst>
                <a:path extrusionOk="0" h="3112" w="3112">
                  <a:moveTo>
                    <a:pt x="1555" y="522"/>
                  </a:moveTo>
                  <a:cubicBezTo>
                    <a:pt x="2124" y="522"/>
                    <a:pt x="2587" y="988"/>
                    <a:pt x="2587" y="1557"/>
                  </a:cubicBezTo>
                  <a:cubicBezTo>
                    <a:pt x="2587" y="2123"/>
                    <a:pt x="2124" y="2589"/>
                    <a:pt x="1555" y="2589"/>
                  </a:cubicBezTo>
                  <a:cubicBezTo>
                    <a:pt x="988" y="2589"/>
                    <a:pt x="522" y="2123"/>
                    <a:pt x="522" y="1557"/>
                  </a:cubicBezTo>
                  <a:cubicBezTo>
                    <a:pt x="522" y="988"/>
                    <a:pt x="988" y="522"/>
                    <a:pt x="1555" y="522"/>
                  </a:cubicBezTo>
                  <a:close/>
                  <a:moveTo>
                    <a:pt x="1555" y="0"/>
                  </a:moveTo>
                  <a:cubicBezTo>
                    <a:pt x="698" y="0"/>
                    <a:pt x="1" y="698"/>
                    <a:pt x="1" y="1557"/>
                  </a:cubicBezTo>
                  <a:cubicBezTo>
                    <a:pt x="1" y="2414"/>
                    <a:pt x="698" y="3111"/>
                    <a:pt x="1555" y="3111"/>
                  </a:cubicBezTo>
                  <a:cubicBezTo>
                    <a:pt x="2414" y="3111"/>
                    <a:pt x="3111" y="2414"/>
                    <a:pt x="3111" y="1557"/>
                  </a:cubicBezTo>
                  <a:cubicBezTo>
                    <a:pt x="3106" y="698"/>
                    <a:pt x="2408" y="0"/>
                    <a:pt x="1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946025" y="4421250"/>
              <a:ext cx="424550" cy="446350"/>
            </a:xfrm>
            <a:custGeom>
              <a:rect b="b" l="l" r="r" t="t"/>
              <a:pathLst>
                <a:path extrusionOk="0" h="17854" w="16982">
                  <a:moveTo>
                    <a:pt x="12722" y="6706"/>
                  </a:moveTo>
                  <a:cubicBezTo>
                    <a:pt x="12792" y="6706"/>
                    <a:pt x="12847" y="6762"/>
                    <a:pt x="12847" y="6832"/>
                  </a:cubicBezTo>
                  <a:lnTo>
                    <a:pt x="12847" y="7289"/>
                  </a:lnTo>
                  <a:cubicBezTo>
                    <a:pt x="12847" y="7359"/>
                    <a:pt x="12792" y="7415"/>
                    <a:pt x="12722" y="7415"/>
                  </a:cubicBezTo>
                  <a:lnTo>
                    <a:pt x="3895" y="7415"/>
                  </a:lnTo>
                  <a:cubicBezTo>
                    <a:pt x="3825" y="7415"/>
                    <a:pt x="3769" y="7359"/>
                    <a:pt x="3769" y="7289"/>
                  </a:cubicBezTo>
                  <a:lnTo>
                    <a:pt x="3769" y="6832"/>
                  </a:lnTo>
                  <a:cubicBezTo>
                    <a:pt x="3769" y="6762"/>
                    <a:pt x="3825" y="6706"/>
                    <a:pt x="3895" y="6706"/>
                  </a:cubicBezTo>
                  <a:close/>
                  <a:moveTo>
                    <a:pt x="12097" y="7936"/>
                  </a:moveTo>
                  <a:lnTo>
                    <a:pt x="12097" y="11449"/>
                  </a:lnTo>
                  <a:cubicBezTo>
                    <a:pt x="11810" y="11965"/>
                    <a:pt x="11706" y="12553"/>
                    <a:pt x="11790" y="13111"/>
                  </a:cubicBezTo>
                  <a:lnTo>
                    <a:pt x="4517" y="13111"/>
                  </a:lnTo>
                  <a:lnTo>
                    <a:pt x="4517" y="7936"/>
                  </a:lnTo>
                  <a:close/>
                  <a:moveTo>
                    <a:pt x="11927" y="13633"/>
                  </a:moveTo>
                  <a:cubicBezTo>
                    <a:pt x="12005" y="13839"/>
                    <a:pt x="12016" y="13834"/>
                    <a:pt x="12262" y="14342"/>
                  </a:cubicBezTo>
                  <a:lnTo>
                    <a:pt x="3892" y="14342"/>
                  </a:lnTo>
                  <a:cubicBezTo>
                    <a:pt x="3822" y="14342"/>
                    <a:pt x="3767" y="14286"/>
                    <a:pt x="3767" y="14216"/>
                  </a:cubicBezTo>
                  <a:lnTo>
                    <a:pt x="3767" y="13759"/>
                  </a:lnTo>
                  <a:cubicBezTo>
                    <a:pt x="3767" y="13689"/>
                    <a:pt x="3822" y="13633"/>
                    <a:pt x="3892" y="13633"/>
                  </a:cubicBezTo>
                  <a:close/>
                  <a:moveTo>
                    <a:pt x="8395" y="0"/>
                  </a:moveTo>
                  <a:cubicBezTo>
                    <a:pt x="8214" y="0"/>
                    <a:pt x="8033" y="69"/>
                    <a:pt x="7893" y="206"/>
                  </a:cubicBezTo>
                  <a:lnTo>
                    <a:pt x="6618" y="1450"/>
                  </a:lnTo>
                  <a:cubicBezTo>
                    <a:pt x="6515" y="1550"/>
                    <a:pt x="6515" y="1715"/>
                    <a:pt x="6615" y="1821"/>
                  </a:cubicBezTo>
                  <a:cubicBezTo>
                    <a:pt x="6666" y="1873"/>
                    <a:pt x="6732" y="1899"/>
                    <a:pt x="6800" y="1899"/>
                  </a:cubicBezTo>
                  <a:cubicBezTo>
                    <a:pt x="6866" y="1899"/>
                    <a:pt x="6933" y="1874"/>
                    <a:pt x="6986" y="1824"/>
                  </a:cubicBezTo>
                  <a:lnTo>
                    <a:pt x="8258" y="580"/>
                  </a:lnTo>
                  <a:cubicBezTo>
                    <a:pt x="8296" y="542"/>
                    <a:pt x="8345" y="523"/>
                    <a:pt x="8395" y="523"/>
                  </a:cubicBezTo>
                  <a:cubicBezTo>
                    <a:pt x="8445" y="523"/>
                    <a:pt x="8495" y="542"/>
                    <a:pt x="8534" y="580"/>
                  </a:cubicBezTo>
                  <a:lnTo>
                    <a:pt x="16081" y="8126"/>
                  </a:lnTo>
                  <a:lnTo>
                    <a:pt x="14371" y="8126"/>
                  </a:lnTo>
                  <a:cubicBezTo>
                    <a:pt x="14228" y="8126"/>
                    <a:pt x="14108" y="8243"/>
                    <a:pt x="14108" y="8385"/>
                  </a:cubicBezTo>
                  <a:lnTo>
                    <a:pt x="14108" y="10129"/>
                  </a:lnTo>
                  <a:cubicBezTo>
                    <a:pt x="13550" y="10185"/>
                    <a:pt x="13029" y="10422"/>
                    <a:pt x="12624" y="10793"/>
                  </a:cubicBezTo>
                  <a:lnTo>
                    <a:pt x="12624" y="7933"/>
                  </a:lnTo>
                  <a:lnTo>
                    <a:pt x="12725" y="7933"/>
                  </a:lnTo>
                  <a:cubicBezTo>
                    <a:pt x="13082" y="7933"/>
                    <a:pt x="13375" y="7643"/>
                    <a:pt x="13375" y="7283"/>
                  </a:cubicBezTo>
                  <a:lnTo>
                    <a:pt x="13375" y="6829"/>
                  </a:lnTo>
                  <a:cubicBezTo>
                    <a:pt x="13375" y="6472"/>
                    <a:pt x="13085" y="6179"/>
                    <a:pt x="12725" y="6179"/>
                  </a:cubicBezTo>
                  <a:lnTo>
                    <a:pt x="3892" y="6179"/>
                  </a:lnTo>
                  <a:cubicBezTo>
                    <a:pt x="3538" y="6179"/>
                    <a:pt x="3245" y="6469"/>
                    <a:pt x="3245" y="6829"/>
                  </a:cubicBezTo>
                  <a:lnTo>
                    <a:pt x="3245" y="7283"/>
                  </a:lnTo>
                  <a:cubicBezTo>
                    <a:pt x="3245" y="7641"/>
                    <a:pt x="3532" y="7933"/>
                    <a:pt x="3892" y="7933"/>
                  </a:cubicBezTo>
                  <a:lnTo>
                    <a:pt x="3993" y="7933"/>
                  </a:lnTo>
                  <a:lnTo>
                    <a:pt x="3993" y="13109"/>
                  </a:lnTo>
                  <a:lnTo>
                    <a:pt x="3892" y="13109"/>
                  </a:lnTo>
                  <a:cubicBezTo>
                    <a:pt x="3538" y="13109"/>
                    <a:pt x="3245" y="13399"/>
                    <a:pt x="3245" y="13756"/>
                  </a:cubicBezTo>
                  <a:lnTo>
                    <a:pt x="3245" y="14213"/>
                  </a:lnTo>
                  <a:cubicBezTo>
                    <a:pt x="3245" y="14570"/>
                    <a:pt x="3532" y="14863"/>
                    <a:pt x="3892" y="14863"/>
                  </a:cubicBezTo>
                  <a:lnTo>
                    <a:pt x="12510" y="14863"/>
                  </a:lnTo>
                  <a:cubicBezTo>
                    <a:pt x="12635" y="15123"/>
                    <a:pt x="12772" y="15407"/>
                    <a:pt x="12903" y="15686"/>
                  </a:cubicBezTo>
                  <a:lnTo>
                    <a:pt x="2508" y="15686"/>
                  </a:lnTo>
                  <a:lnTo>
                    <a:pt x="2508" y="8385"/>
                  </a:lnTo>
                  <a:cubicBezTo>
                    <a:pt x="2508" y="8243"/>
                    <a:pt x="2388" y="8126"/>
                    <a:pt x="2246" y="8126"/>
                  </a:cubicBezTo>
                  <a:lnTo>
                    <a:pt x="547" y="8126"/>
                  </a:lnTo>
                  <a:lnTo>
                    <a:pt x="6113" y="2678"/>
                  </a:lnTo>
                  <a:cubicBezTo>
                    <a:pt x="6219" y="2577"/>
                    <a:pt x="6219" y="2412"/>
                    <a:pt x="6118" y="2306"/>
                  </a:cubicBezTo>
                  <a:cubicBezTo>
                    <a:pt x="6066" y="2255"/>
                    <a:pt x="6000" y="2229"/>
                    <a:pt x="5933" y="2229"/>
                  </a:cubicBezTo>
                  <a:cubicBezTo>
                    <a:pt x="5866" y="2229"/>
                    <a:pt x="5800" y="2254"/>
                    <a:pt x="5747" y="2304"/>
                  </a:cubicBezTo>
                  <a:lnTo>
                    <a:pt x="154" y="7783"/>
                  </a:lnTo>
                  <a:cubicBezTo>
                    <a:pt x="56" y="7880"/>
                    <a:pt x="0" y="8006"/>
                    <a:pt x="0" y="8143"/>
                  </a:cubicBezTo>
                  <a:cubicBezTo>
                    <a:pt x="0" y="8424"/>
                    <a:pt x="226" y="8650"/>
                    <a:pt x="511" y="8650"/>
                  </a:cubicBezTo>
                  <a:lnTo>
                    <a:pt x="1984" y="8650"/>
                  </a:lnTo>
                  <a:lnTo>
                    <a:pt x="1984" y="15703"/>
                  </a:lnTo>
                  <a:cubicBezTo>
                    <a:pt x="1984" y="15982"/>
                    <a:pt x="2213" y="16211"/>
                    <a:pt x="2494" y="16211"/>
                  </a:cubicBezTo>
                  <a:lnTo>
                    <a:pt x="13157" y="16211"/>
                  </a:lnTo>
                  <a:cubicBezTo>
                    <a:pt x="13665" y="17271"/>
                    <a:pt x="13196" y="16294"/>
                    <a:pt x="13757" y="17466"/>
                  </a:cubicBezTo>
                  <a:cubicBezTo>
                    <a:pt x="13874" y="17709"/>
                    <a:pt x="14106" y="17854"/>
                    <a:pt x="14371" y="17854"/>
                  </a:cubicBezTo>
                  <a:cubicBezTo>
                    <a:pt x="14633" y="17854"/>
                    <a:pt x="14867" y="17709"/>
                    <a:pt x="14982" y="17475"/>
                  </a:cubicBezTo>
                  <a:cubicBezTo>
                    <a:pt x="14982" y="17472"/>
                    <a:pt x="14984" y="17472"/>
                    <a:pt x="14984" y="17466"/>
                  </a:cubicBezTo>
                  <a:lnTo>
                    <a:pt x="15676" y="16024"/>
                  </a:lnTo>
                  <a:cubicBezTo>
                    <a:pt x="15738" y="15896"/>
                    <a:pt x="15682" y="15737"/>
                    <a:pt x="15553" y="15675"/>
                  </a:cubicBezTo>
                  <a:cubicBezTo>
                    <a:pt x="15517" y="15657"/>
                    <a:pt x="15479" y="15648"/>
                    <a:pt x="15440" y="15648"/>
                  </a:cubicBezTo>
                  <a:cubicBezTo>
                    <a:pt x="15343" y="15648"/>
                    <a:pt x="15249" y="15704"/>
                    <a:pt x="15205" y="15798"/>
                  </a:cubicBezTo>
                  <a:lnTo>
                    <a:pt x="14518" y="17237"/>
                  </a:lnTo>
                  <a:lnTo>
                    <a:pt x="14518" y="17240"/>
                  </a:lnTo>
                  <a:cubicBezTo>
                    <a:pt x="14488" y="17302"/>
                    <a:pt x="14430" y="17332"/>
                    <a:pt x="14373" y="17332"/>
                  </a:cubicBezTo>
                  <a:cubicBezTo>
                    <a:pt x="14316" y="17332"/>
                    <a:pt x="14259" y="17302"/>
                    <a:pt x="14231" y="17240"/>
                  </a:cubicBezTo>
                  <a:cubicBezTo>
                    <a:pt x="14022" y="16805"/>
                    <a:pt x="13894" y="16537"/>
                    <a:pt x="13562" y="15840"/>
                  </a:cubicBezTo>
                  <a:cubicBezTo>
                    <a:pt x="13548" y="15812"/>
                    <a:pt x="12446" y="13505"/>
                    <a:pt x="12432" y="13477"/>
                  </a:cubicBezTo>
                  <a:cubicBezTo>
                    <a:pt x="11899" y="12096"/>
                    <a:pt x="12945" y="10645"/>
                    <a:pt x="14373" y="10645"/>
                  </a:cubicBezTo>
                  <a:lnTo>
                    <a:pt x="14379" y="10645"/>
                  </a:lnTo>
                  <a:cubicBezTo>
                    <a:pt x="15526" y="10645"/>
                    <a:pt x="16460" y="11580"/>
                    <a:pt x="16460" y="12729"/>
                  </a:cubicBezTo>
                  <a:cubicBezTo>
                    <a:pt x="16460" y="12986"/>
                    <a:pt x="16416" y="13237"/>
                    <a:pt x="16321" y="13477"/>
                  </a:cubicBezTo>
                  <a:lnTo>
                    <a:pt x="15738" y="14699"/>
                  </a:lnTo>
                  <a:cubicBezTo>
                    <a:pt x="15676" y="14827"/>
                    <a:pt x="15732" y="14983"/>
                    <a:pt x="15860" y="15047"/>
                  </a:cubicBezTo>
                  <a:cubicBezTo>
                    <a:pt x="15896" y="15064"/>
                    <a:pt x="15933" y="15072"/>
                    <a:pt x="15971" y="15072"/>
                  </a:cubicBezTo>
                  <a:cubicBezTo>
                    <a:pt x="16068" y="15072"/>
                    <a:pt x="16163" y="15018"/>
                    <a:pt x="16209" y="14925"/>
                  </a:cubicBezTo>
                  <a:cubicBezTo>
                    <a:pt x="16840" y="13602"/>
                    <a:pt x="16806" y="13683"/>
                    <a:pt x="16812" y="13655"/>
                  </a:cubicBezTo>
                  <a:cubicBezTo>
                    <a:pt x="16923" y="13360"/>
                    <a:pt x="16982" y="13050"/>
                    <a:pt x="16982" y="12732"/>
                  </a:cubicBezTo>
                  <a:cubicBezTo>
                    <a:pt x="16976" y="11379"/>
                    <a:pt x="15947" y="10266"/>
                    <a:pt x="14633" y="10135"/>
                  </a:cubicBezTo>
                  <a:lnTo>
                    <a:pt x="14633" y="8650"/>
                  </a:lnTo>
                  <a:lnTo>
                    <a:pt x="16117" y="8650"/>
                  </a:lnTo>
                  <a:cubicBezTo>
                    <a:pt x="16396" y="8650"/>
                    <a:pt x="16628" y="8422"/>
                    <a:pt x="16628" y="8143"/>
                  </a:cubicBezTo>
                  <a:cubicBezTo>
                    <a:pt x="16628" y="8009"/>
                    <a:pt x="16575" y="7880"/>
                    <a:pt x="16477" y="7786"/>
                  </a:cubicBezTo>
                  <a:lnTo>
                    <a:pt x="8903" y="211"/>
                  </a:lnTo>
                  <a:cubicBezTo>
                    <a:pt x="8762" y="71"/>
                    <a:pt x="8578" y="0"/>
                    <a:pt x="8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32"/>
          <p:cNvGrpSpPr/>
          <p:nvPr/>
        </p:nvGrpSpPr>
        <p:grpSpPr>
          <a:xfrm>
            <a:off x="8013730" y="3108189"/>
            <a:ext cx="396411" cy="408346"/>
            <a:chOff x="499800" y="4384950"/>
            <a:chExt cx="433425" cy="446475"/>
          </a:xfrm>
        </p:grpSpPr>
        <p:sp>
          <p:nvSpPr>
            <p:cNvPr id="254" name="Google Shape;254;p32"/>
            <p:cNvSpPr/>
            <p:nvPr/>
          </p:nvSpPr>
          <p:spPr>
            <a:xfrm>
              <a:off x="814475" y="4422900"/>
              <a:ext cx="50600" cy="50575"/>
            </a:xfrm>
            <a:custGeom>
              <a:rect b="b" l="l" r="r" t="t"/>
              <a:pathLst>
                <a:path extrusionOk="0" h="2023" w="2024">
                  <a:moveTo>
                    <a:pt x="1011" y="528"/>
                  </a:moveTo>
                  <a:cubicBezTo>
                    <a:pt x="1281" y="528"/>
                    <a:pt x="1499" y="745"/>
                    <a:pt x="1499" y="1016"/>
                  </a:cubicBezTo>
                  <a:cubicBezTo>
                    <a:pt x="1505" y="1284"/>
                    <a:pt x="1284" y="1504"/>
                    <a:pt x="1011" y="1504"/>
                  </a:cubicBezTo>
                  <a:cubicBezTo>
                    <a:pt x="743" y="1504"/>
                    <a:pt x="523" y="1284"/>
                    <a:pt x="523" y="1016"/>
                  </a:cubicBezTo>
                  <a:cubicBezTo>
                    <a:pt x="523" y="745"/>
                    <a:pt x="743" y="528"/>
                    <a:pt x="1011" y="528"/>
                  </a:cubicBezTo>
                  <a:close/>
                  <a:moveTo>
                    <a:pt x="1011" y="0"/>
                  </a:moveTo>
                  <a:cubicBezTo>
                    <a:pt x="453" y="0"/>
                    <a:pt x="1" y="452"/>
                    <a:pt x="1" y="1010"/>
                  </a:cubicBezTo>
                  <a:cubicBezTo>
                    <a:pt x="1" y="1568"/>
                    <a:pt x="453" y="2023"/>
                    <a:pt x="1011" y="2023"/>
                  </a:cubicBezTo>
                  <a:cubicBezTo>
                    <a:pt x="1569" y="2023"/>
                    <a:pt x="2023" y="1568"/>
                    <a:pt x="2023" y="1010"/>
                  </a:cubicBezTo>
                  <a:cubicBezTo>
                    <a:pt x="2023" y="452"/>
                    <a:pt x="1574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778225" y="4527850"/>
              <a:ext cx="123750" cy="13075"/>
            </a:xfrm>
            <a:custGeom>
              <a:rect b="b" l="l" r="r" t="t"/>
              <a:pathLst>
                <a:path extrusionOk="0" h="523" w="4950">
                  <a:moveTo>
                    <a:pt x="262" y="1"/>
                  </a:moveTo>
                  <a:cubicBezTo>
                    <a:pt x="117" y="1"/>
                    <a:pt x="0" y="118"/>
                    <a:pt x="0" y="263"/>
                  </a:cubicBezTo>
                  <a:cubicBezTo>
                    <a:pt x="0" y="405"/>
                    <a:pt x="117" y="523"/>
                    <a:pt x="262" y="523"/>
                  </a:cubicBezTo>
                  <a:lnTo>
                    <a:pt x="4687" y="523"/>
                  </a:lnTo>
                  <a:cubicBezTo>
                    <a:pt x="4829" y="523"/>
                    <a:pt x="4949" y="405"/>
                    <a:pt x="4949" y="263"/>
                  </a:cubicBezTo>
                  <a:cubicBezTo>
                    <a:pt x="4949" y="118"/>
                    <a:pt x="4829" y="1"/>
                    <a:pt x="4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778225" y="4557650"/>
              <a:ext cx="123750" cy="13125"/>
            </a:xfrm>
            <a:custGeom>
              <a:rect b="b" l="l" r="r" t="t"/>
              <a:pathLst>
                <a:path extrusionOk="0" h="525" w="4950">
                  <a:moveTo>
                    <a:pt x="262" y="0"/>
                  </a:moveTo>
                  <a:cubicBezTo>
                    <a:pt x="117" y="0"/>
                    <a:pt x="0" y="120"/>
                    <a:pt x="0" y="262"/>
                  </a:cubicBezTo>
                  <a:cubicBezTo>
                    <a:pt x="0" y="405"/>
                    <a:pt x="117" y="525"/>
                    <a:pt x="262" y="525"/>
                  </a:cubicBezTo>
                  <a:lnTo>
                    <a:pt x="4687" y="525"/>
                  </a:lnTo>
                  <a:cubicBezTo>
                    <a:pt x="4829" y="525"/>
                    <a:pt x="4949" y="405"/>
                    <a:pt x="4949" y="262"/>
                  </a:cubicBezTo>
                  <a:cubicBezTo>
                    <a:pt x="4949" y="120"/>
                    <a:pt x="4829" y="0"/>
                    <a:pt x="4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778225" y="4587500"/>
              <a:ext cx="123750" cy="13050"/>
            </a:xfrm>
            <a:custGeom>
              <a:rect b="b" l="l" r="r" t="t"/>
              <a:pathLst>
                <a:path extrusionOk="0" h="522" w="4950">
                  <a:moveTo>
                    <a:pt x="262" y="0"/>
                  </a:moveTo>
                  <a:cubicBezTo>
                    <a:pt x="117" y="0"/>
                    <a:pt x="0" y="117"/>
                    <a:pt x="0" y="260"/>
                  </a:cubicBezTo>
                  <a:cubicBezTo>
                    <a:pt x="0" y="405"/>
                    <a:pt x="117" y="522"/>
                    <a:pt x="262" y="522"/>
                  </a:cubicBezTo>
                  <a:lnTo>
                    <a:pt x="4687" y="522"/>
                  </a:lnTo>
                  <a:cubicBezTo>
                    <a:pt x="4829" y="522"/>
                    <a:pt x="4949" y="405"/>
                    <a:pt x="4949" y="260"/>
                  </a:cubicBezTo>
                  <a:cubicBezTo>
                    <a:pt x="4949" y="117"/>
                    <a:pt x="4829" y="0"/>
                    <a:pt x="4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99800" y="4442000"/>
              <a:ext cx="242025" cy="389425"/>
            </a:xfrm>
            <a:custGeom>
              <a:rect b="b" l="l" r="r" t="t"/>
              <a:pathLst>
                <a:path extrusionOk="0" h="15577" w="9681">
                  <a:moveTo>
                    <a:pt x="5940" y="522"/>
                  </a:moveTo>
                  <a:cubicBezTo>
                    <a:pt x="6587" y="522"/>
                    <a:pt x="7120" y="1047"/>
                    <a:pt x="7120" y="1702"/>
                  </a:cubicBezTo>
                  <a:lnTo>
                    <a:pt x="7120" y="2972"/>
                  </a:lnTo>
                  <a:cubicBezTo>
                    <a:pt x="7120" y="3881"/>
                    <a:pt x="6381" y="4637"/>
                    <a:pt x="5452" y="4637"/>
                  </a:cubicBezTo>
                  <a:lnTo>
                    <a:pt x="885" y="4637"/>
                  </a:lnTo>
                  <a:lnTo>
                    <a:pt x="885" y="2813"/>
                  </a:lnTo>
                  <a:cubicBezTo>
                    <a:pt x="885" y="1552"/>
                    <a:pt x="1914" y="522"/>
                    <a:pt x="3175" y="522"/>
                  </a:cubicBezTo>
                  <a:close/>
                  <a:moveTo>
                    <a:pt x="7485" y="3786"/>
                  </a:moveTo>
                  <a:cubicBezTo>
                    <a:pt x="7650" y="4049"/>
                    <a:pt x="7778" y="4333"/>
                    <a:pt x="7862" y="4640"/>
                  </a:cubicBezTo>
                  <a:lnTo>
                    <a:pt x="6872" y="4640"/>
                  </a:lnTo>
                  <a:cubicBezTo>
                    <a:pt x="7139" y="4411"/>
                    <a:pt x="7354" y="4118"/>
                    <a:pt x="7485" y="3786"/>
                  </a:cubicBezTo>
                  <a:close/>
                  <a:moveTo>
                    <a:pt x="7586" y="1270"/>
                  </a:moveTo>
                  <a:cubicBezTo>
                    <a:pt x="8275" y="1465"/>
                    <a:pt x="8783" y="2101"/>
                    <a:pt x="8783" y="2852"/>
                  </a:cubicBezTo>
                  <a:lnTo>
                    <a:pt x="8783" y="4640"/>
                  </a:lnTo>
                  <a:lnTo>
                    <a:pt x="8403" y="4640"/>
                  </a:lnTo>
                  <a:cubicBezTo>
                    <a:pt x="8269" y="4068"/>
                    <a:pt x="7976" y="3505"/>
                    <a:pt x="7639" y="3111"/>
                  </a:cubicBezTo>
                  <a:lnTo>
                    <a:pt x="7639" y="3100"/>
                  </a:lnTo>
                  <a:cubicBezTo>
                    <a:pt x="7647" y="2994"/>
                    <a:pt x="7642" y="3036"/>
                    <a:pt x="7642" y="1705"/>
                  </a:cubicBezTo>
                  <a:cubicBezTo>
                    <a:pt x="7642" y="1577"/>
                    <a:pt x="7625" y="1418"/>
                    <a:pt x="7586" y="1273"/>
                  </a:cubicBezTo>
                  <a:lnTo>
                    <a:pt x="7586" y="1270"/>
                  </a:lnTo>
                  <a:close/>
                  <a:moveTo>
                    <a:pt x="5228" y="5162"/>
                  </a:moveTo>
                  <a:cubicBezTo>
                    <a:pt x="5226" y="5198"/>
                    <a:pt x="5226" y="5153"/>
                    <a:pt x="5226" y="5706"/>
                  </a:cubicBezTo>
                  <a:lnTo>
                    <a:pt x="4436" y="5706"/>
                  </a:lnTo>
                  <a:cubicBezTo>
                    <a:pt x="4439" y="5153"/>
                    <a:pt x="4442" y="5204"/>
                    <a:pt x="4439" y="5162"/>
                  </a:cubicBezTo>
                  <a:close/>
                  <a:moveTo>
                    <a:pt x="3873" y="5162"/>
                  </a:moveTo>
                  <a:cubicBezTo>
                    <a:pt x="3898" y="5162"/>
                    <a:pt x="3923" y="5181"/>
                    <a:pt x="3923" y="5209"/>
                  </a:cubicBezTo>
                  <a:lnTo>
                    <a:pt x="3923" y="6727"/>
                  </a:lnTo>
                  <a:cubicBezTo>
                    <a:pt x="3923" y="6749"/>
                    <a:pt x="3900" y="6774"/>
                    <a:pt x="3873" y="6774"/>
                  </a:cubicBezTo>
                  <a:lnTo>
                    <a:pt x="1791" y="6774"/>
                  </a:lnTo>
                  <a:cubicBezTo>
                    <a:pt x="1763" y="6771"/>
                    <a:pt x="1741" y="6752"/>
                    <a:pt x="1741" y="6727"/>
                  </a:cubicBezTo>
                  <a:lnTo>
                    <a:pt x="1741" y="5209"/>
                  </a:lnTo>
                  <a:cubicBezTo>
                    <a:pt x="1741" y="5184"/>
                    <a:pt x="1763" y="5162"/>
                    <a:pt x="1791" y="5162"/>
                  </a:cubicBezTo>
                  <a:close/>
                  <a:moveTo>
                    <a:pt x="7876" y="5162"/>
                  </a:moveTo>
                  <a:cubicBezTo>
                    <a:pt x="7901" y="5162"/>
                    <a:pt x="7926" y="5181"/>
                    <a:pt x="7926" y="5209"/>
                  </a:cubicBezTo>
                  <a:lnTo>
                    <a:pt x="7926" y="6727"/>
                  </a:lnTo>
                  <a:cubicBezTo>
                    <a:pt x="7926" y="6749"/>
                    <a:pt x="7904" y="6774"/>
                    <a:pt x="7876" y="6774"/>
                  </a:cubicBezTo>
                  <a:lnTo>
                    <a:pt x="5795" y="6774"/>
                  </a:lnTo>
                  <a:cubicBezTo>
                    <a:pt x="5770" y="6774"/>
                    <a:pt x="5744" y="6755"/>
                    <a:pt x="5744" y="6727"/>
                  </a:cubicBezTo>
                  <a:lnTo>
                    <a:pt x="5744" y="5209"/>
                  </a:lnTo>
                  <a:cubicBezTo>
                    <a:pt x="5744" y="5184"/>
                    <a:pt x="5767" y="5162"/>
                    <a:pt x="5795" y="5162"/>
                  </a:cubicBezTo>
                  <a:close/>
                  <a:moveTo>
                    <a:pt x="1219" y="5184"/>
                  </a:moveTo>
                  <a:lnTo>
                    <a:pt x="1219" y="5206"/>
                  </a:lnTo>
                  <a:lnTo>
                    <a:pt x="1219" y="6724"/>
                  </a:lnTo>
                  <a:cubicBezTo>
                    <a:pt x="1219" y="6797"/>
                    <a:pt x="1233" y="6864"/>
                    <a:pt x="1258" y="6925"/>
                  </a:cubicBezTo>
                  <a:cubicBezTo>
                    <a:pt x="846" y="6847"/>
                    <a:pt x="539" y="6487"/>
                    <a:pt x="539" y="6055"/>
                  </a:cubicBezTo>
                  <a:cubicBezTo>
                    <a:pt x="539" y="5630"/>
                    <a:pt x="826" y="5282"/>
                    <a:pt x="1219" y="5184"/>
                  </a:cubicBezTo>
                  <a:close/>
                  <a:moveTo>
                    <a:pt x="8448" y="5190"/>
                  </a:moveTo>
                  <a:cubicBezTo>
                    <a:pt x="8838" y="5282"/>
                    <a:pt x="9128" y="5636"/>
                    <a:pt x="9128" y="6055"/>
                  </a:cubicBezTo>
                  <a:cubicBezTo>
                    <a:pt x="9128" y="6487"/>
                    <a:pt x="8822" y="6850"/>
                    <a:pt x="8409" y="6928"/>
                  </a:cubicBezTo>
                  <a:cubicBezTo>
                    <a:pt x="8434" y="6866"/>
                    <a:pt x="8448" y="6797"/>
                    <a:pt x="8448" y="6727"/>
                  </a:cubicBezTo>
                  <a:lnTo>
                    <a:pt x="8448" y="5209"/>
                  </a:lnTo>
                  <a:lnTo>
                    <a:pt x="8448" y="5190"/>
                  </a:lnTo>
                  <a:close/>
                  <a:moveTo>
                    <a:pt x="5226" y="6225"/>
                  </a:moveTo>
                  <a:lnTo>
                    <a:pt x="5226" y="6724"/>
                  </a:lnTo>
                  <a:cubicBezTo>
                    <a:pt x="5226" y="7037"/>
                    <a:pt x="5479" y="7296"/>
                    <a:pt x="5797" y="7296"/>
                  </a:cubicBezTo>
                  <a:lnTo>
                    <a:pt x="7904" y="7296"/>
                  </a:lnTo>
                  <a:cubicBezTo>
                    <a:pt x="7594" y="8777"/>
                    <a:pt x="6288" y="9782"/>
                    <a:pt x="4832" y="9782"/>
                  </a:cubicBezTo>
                  <a:cubicBezTo>
                    <a:pt x="3368" y="9782"/>
                    <a:pt x="2073" y="8769"/>
                    <a:pt x="1763" y="7296"/>
                  </a:cubicBezTo>
                  <a:lnTo>
                    <a:pt x="3870" y="7296"/>
                  </a:lnTo>
                  <a:cubicBezTo>
                    <a:pt x="4182" y="7296"/>
                    <a:pt x="4442" y="7039"/>
                    <a:pt x="4442" y="6724"/>
                  </a:cubicBezTo>
                  <a:lnTo>
                    <a:pt x="4442" y="6225"/>
                  </a:lnTo>
                  <a:close/>
                  <a:moveTo>
                    <a:pt x="5979" y="10122"/>
                  </a:moveTo>
                  <a:lnTo>
                    <a:pt x="5979" y="10384"/>
                  </a:lnTo>
                  <a:lnTo>
                    <a:pt x="4832" y="11149"/>
                  </a:lnTo>
                  <a:lnTo>
                    <a:pt x="3686" y="10384"/>
                  </a:lnTo>
                  <a:lnTo>
                    <a:pt x="3686" y="10122"/>
                  </a:lnTo>
                  <a:cubicBezTo>
                    <a:pt x="4057" y="10245"/>
                    <a:pt x="4456" y="10309"/>
                    <a:pt x="4832" y="10309"/>
                  </a:cubicBezTo>
                  <a:cubicBezTo>
                    <a:pt x="5214" y="10309"/>
                    <a:pt x="5613" y="10245"/>
                    <a:pt x="5979" y="10122"/>
                  </a:cubicBezTo>
                  <a:close/>
                  <a:moveTo>
                    <a:pt x="3409" y="10828"/>
                  </a:moveTo>
                  <a:lnTo>
                    <a:pt x="4428" y="11509"/>
                  </a:lnTo>
                  <a:lnTo>
                    <a:pt x="3884" y="12075"/>
                  </a:lnTo>
                  <a:lnTo>
                    <a:pt x="2715" y="11204"/>
                  </a:lnTo>
                  <a:lnTo>
                    <a:pt x="3409" y="10828"/>
                  </a:lnTo>
                  <a:close/>
                  <a:moveTo>
                    <a:pt x="6255" y="10828"/>
                  </a:moveTo>
                  <a:lnTo>
                    <a:pt x="6950" y="11204"/>
                  </a:lnTo>
                  <a:lnTo>
                    <a:pt x="5781" y="12075"/>
                  </a:lnTo>
                  <a:cubicBezTo>
                    <a:pt x="5641" y="11930"/>
                    <a:pt x="5326" y="11606"/>
                    <a:pt x="5237" y="11509"/>
                  </a:cubicBezTo>
                  <a:lnTo>
                    <a:pt x="6255" y="10828"/>
                  </a:lnTo>
                  <a:close/>
                  <a:moveTo>
                    <a:pt x="4832" y="11838"/>
                  </a:moveTo>
                  <a:lnTo>
                    <a:pt x="5265" y="12292"/>
                  </a:lnTo>
                  <a:lnTo>
                    <a:pt x="5089" y="12979"/>
                  </a:lnTo>
                  <a:lnTo>
                    <a:pt x="4573" y="12979"/>
                  </a:lnTo>
                  <a:lnTo>
                    <a:pt x="4400" y="12292"/>
                  </a:lnTo>
                  <a:lnTo>
                    <a:pt x="4832" y="11838"/>
                  </a:lnTo>
                  <a:close/>
                  <a:moveTo>
                    <a:pt x="5081" y="13506"/>
                  </a:moveTo>
                  <a:lnTo>
                    <a:pt x="5382" y="15054"/>
                  </a:lnTo>
                  <a:lnTo>
                    <a:pt x="4285" y="15054"/>
                  </a:lnTo>
                  <a:lnTo>
                    <a:pt x="4587" y="13506"/>
                  </a:lnTo>
                  <a:close/>
                  <a:moveTo>
                    <a:pt x="7890" y="11433"/>
                  </a:moveTo>
                  <a:cubicBezTo>
                    <a:pt x="8587" y="11433"/>
                    <a:pt x="9156" y="12002"/>
                    <a:pt x="9156" y="12700"/>
                  </a:cubicBezTo>
                  <a:lnTo>
                    <a:pt x="9156" y="15054"/>
                  </a:lnTo>
                  <a:lnTo>
                    <a:pt x="5917" y="15054"/>
                  </a:lnTo>
                  <a:lnTo>
                    <a:pt x="5560" y="13252"/>
                  </a:lnTo>
                  <a:lnTo>
                    <a:pt x="5708" y="12683"/>
                  </a:lnTo>
                  <a:cubicBezTo>
                    <a:pt x="5723" y="12686"/>
                    <a:pt x="5737" y="12687"/>
                    <a:pt x="5752" y="12687"/>
                  </a:cubicBezTo>
                  <a:cubicBezTo>
                    <a:pt x="5809" y="12687"/>
                    <a:pt x="5865" y="12666"/>
                    <a:pt x="5909" y="12633"/>
                  </a:cubicBezTo>
                  <a:lnTo>
                    <a:pt x="7522" y="11433"/>
                  </a:lnTo>
                  <a:close/>
                  <a:moveTo>
                    <a:pt x="3175" y="1"/>
                  </a:moveTo>
                  <a:cubicBezTo>
                    <a:pt x="1624" y="1"/>
                    <a:pt x="360" y="1262"/>
                    <a:pt x="360" y="2813"/>
                  </a:cubicBezTo>
                  <a:lnTo>
                    <a:pt x="360" y="4900"/>
                  </a:lnTo>
                  <a:cubicBezTo>
                    <a:pt x="360" y="4961"/>
                    <a:pt x="383" y="5017"/>
                    <a:pt x="419" y="5064"/>
                  </a:cubicBezTo>
                  <a:cubicBezTo>
                    <a:pt x="173" y="5318"/>
                    <a:pt x="20" y="5667"/>
                    <a:pt x="20" y="6052"/>
                  </a:cubicBezTo>
                  <a:cubicBezTo>
                    <a:pt x="20" y="6777"/>
                    <a:pt x="564" y="7374"/>
                    <a:pt x="1267" y="7458"/>
                  </a:cubicBezTo>
                  <a:cubicBezTo>
                    <a:pt x="1504" y="8490"/>
                    <a:pt x="2185" y="9397"/>
                    <a:pt x="3167" y="9899"/>
                  </a:cubicBezTo>
                  <a:lnTo>
                    <a:pt x="3167" y="10368"/>
                  </a:lnTo>
                  <a:lnTo>
                    <a:pt x="2171" y="10906"/>
                  </a:lnTo>
                  <a:lnTo>
                    <a:pt x="1791" y="10906"/>
                  </a:lnTo>
                  <a:cubicBezTo>
                    <a:pt x="804" y="10906"/>
                    <a:pt x="0" y="11709"/>
                    <a:pt x="0" y="12697"/>
                  </a:cubicBezTo>
                  <a:lnTo>
                    <a:pt x="0" y="15317"/>
                  </a:lnTo>
                  <a:cubicBezTo>
                    <a:pt x="0" y="15459"/>
                    <a:pt x="120" y="15576"/>
                    <a:pt x="263" y="15576"/>
                  </a:cubicBezTo>
                  <a:lnTo>
                    <a:pt x="1337" y="15576"/>
                  </a:lnTo>
                  <a:cubicBezTo>
                    <a:pt x="1479" y="15576"/>
                    <a:pt x="1599" y="15459"/>
                    <a:pt x="1599" y="15317"/>
                  </a:cubicBezTo>
                  <a:cubicBezTo>
                    <a:pt x="1599" y="15172"/>
                    <a:pt x="1479" y="15054"/>
                    <a:pt x="1337" y="15054"/>
                  </a:cubicBezTo>
                  <a:lnTo>
                    <a:pt x="525" y="15054"/>
                  </a:lnTo>
                  <a:lnTo>
                    <a:pt x="525" y="12697"/>
                  </a:lnTo>
                  <a:cubicBezTo>
                    <a:pt x="525" y="12000"/>
                    <a:pt x="1094" y="11430"/>
                    <a:pt x="1791" y="11430"/>
                  </a:cubicBezTo>
                  <a:lnTo>
                    <a:pt x="2148" y="11430"/>
                  </a:lnTo>
                  <a:lnTo>
                    <a:pt x="3761" y="12630"/>
                  </a:lnTo>
                  <a:cubicBezTo>
                    <a:pt x="3805" y="12663"/>
                    <a:pt x="3861" y="12681"/>
                    <a:pt x="3918" y="12681"/>
                  </a:cubicBezTo>
                  <a:cubicBezTo>
                    <a:pt x="3932" y="12681"/>
                    <a:pt x="3947" y="12680"/>
                    <a:pt x="3962" y="12677"/>
                  </a:cubicBezTo>
                  <a:lnTo>
                    <a:pt x="4110" y="13247"/>
                  </a:lnTo>
                  <a:lnTo>
                    <a:pt x="3753" y="15049"/>
                  </a:lnTo>
                  <a:lnTo>
                    <a:pt x="2559" y="15049"/>
                  </a:lnTo>
                  <a:cubicBezTo>
                    <a:pt x="2413" y="15049"/>
                    <a:pt x="2296" y="15169"/>
                    <a:pt x="2296" y="15311"/>
                  </a:cubicBezTo>
                  <a:cubicBezTo>
                    <a:pt x="2296" y="15453"/>
                    <a:pt x="2413" y="15573"/>
                    <a:pt x="2559" y="15573"/>
                  </a:cubicBezTo>
                  <a:lnTo>
                    <a:pt x="9421" y="15573"/>
                  </a:lnTo>
                  <a:cubicBezTo>
                    <a:pt x="9564" y="15573"/>
                    <a:pt x="9681" y="15453"/>
                    <a:pt x="9681" y="15311"/>
                  </a:cubicBezTo>
                  <a:lnTo>
                    <a:pt x="9681" y="12691"/>
                  </a:lnTo>
                  <a:cubicBezTo>
                    <a:pt x="9678" y="11709"/>
                    <a:pt x="8877" y="10909"/>
                    <a:pt x="7890" y="10909"/>
                  </a:cubicBezTo>
                  <a:lnTo>
                    <a:pt x="7499" y="10909"/>
                  </a:lnTo>
                  <a:lnTo>
                    <a:pt x="6501" y="10368"/>
                  </a:lnTo>
                  <a:lnTo>
                    <a:pt x="6501" y="9899"/>
                  </a:lnTo>
                  <a:cubicBezTo>
                    <a:pt x="7483" y="9397"/>
                    <a:pt x="8166" y="8490"/>
                    <a:pt x="8403" y="7458"/>
                  </a:cubicBezTo>
                  <a:cubicBezTo>
                    <a:pt x="9103" y="7374"/>
                    <a:pt x="9650" y="6774"/>
                    <a:pt x="9650" y="6055"/>
                  </a:cubicBezTo>
                  <a:cubicBezTo>
                    <a:pt x="9650" y="5670"/>
                    <a:pt x="9497" y="5321"/>
                    <a:pt x="9246" y="5067"/>
                  </a:cubicBezTo>
                  <a:cubicBezTo>
                    <a:pt x="9285" y="5022"/>
                    <a:pt x="9304" y="4966"/>
                    <a:pt x="9304" y="4902"/>
                  </a:cubicBezTo>
                  <a:lnTo>
                    <a:pt x="9304" y="2852"/>
                  </a:lnTo>
                  <a:cubicBezTo>
                    <a:pt x="9304" y="1719"/>
                    <a:pt x="8420" y="776"/>
                    <a:pt x="7304" y="687"/>
                  </a:cubicBezTo>
                  <a:cubicBezTo>
                    <a:pt x="6994" y="271"/>
                    <a:pt x="6498" y="1"/>
                    <a:pt x="5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731550" y="4384950"/>
              <a:ext cx="201675" cy="263050"/>
            </a:xfrm>
            <a:custGeom>
              <a:rect b="b" l="l" r="r" t="t"/>
              <a:pathLst>
                <a:path extrusionOk="0" h="10522" w="8067">
                  <a:moveTo>
                    <a:pt x="4551" y="522"/>
                  </a:moveTo>
                  <a:lnTo>
                    <a:pt x="4551" y="807"/>
                  </a:lnTo>
                  <a:cubicBezTo>
                    <a:pt x="4551" y="924"/>
                    <a:pt x="4629" y="1027"/>
                    <a:pt x="4743" y="1058"/>
                  </a:cubicBezTo>
                  <a:cubicBezTo>
                    <a:pt x="4858" y="1089"/>
                    <a:pt x="4969" y="1133"/>
                    <a:pt x="5075" y="1192"/>
                  </a:cubicBezTo>
                  <a:cubicBezTo>
                    <a:pt x="5115" y="1214"/>
                    <a:pt x="5159" y="1225"/>
                    <a:pt x="5203" y="1225"/>
                  </a:cubicBezTo>
                  <a:cubicBezTo>
                    <a:pt x="5270" y="1225"/>
                    <a:pt x="5337" y="1199"/>
                    <a:pt x="5388" y="1150"/>
                  </a:cubicBezTo>
                  <a:lnTo>
                    <a:pt x="5592" y="949"/>
                  </a:lnTo>
                  <a:lnTo>
                    <a:pt x="5910" y="1267"/>
                  </a:lnTo>
                  <a:lnTo>
                    <a:pt x="5706" y="1468"/>
                  </a:lnTo>
                  <a:cubicBezTo>
                    <a:pt x="5622" y="1552"/>
                    <a:pt x="5605" y="1677"/>
                    <a:pt x="5664" y="1783"/>
                  </a:cubicBezTo>
                  <a:cubicBezTo>
                    <a:pt x="5723" y="1887"/>
                    <a:pt x="5770" y="1998"/>
                    <a:pt x="5801" y="2115"/>
                  </a:cubicBezTo>
                  <a:cubicBezTo>
                    <a:pt x="5831" y="2224"/>
                    <a:pt x="5937" y="2305"/>
                    <a:pt x="6052" y="2305"/>
                  </a:cubicBezTo>
                  <a:lnTo>
                    <a:pt x="6334" y="2311"/>
                  </a:lnTo>
                  <a:lnTo>
                    <a:pt x="6334" y="2760"/>
                  </a:lnTo>
                  <a:lnTo>
                    <a:pt x="6052" y="2760"/>
                  </a:lnTo>
                  <a:cubicBezTo>
                    <a:pt x="5932" y="2760"/>
                    <a:pt x="5831" y="2835"/>
                    <a:pt x="5801" y="2952"/>
                  </a:cubicBezTo>
                  <a:cubicBezTo>
                    <a:pt x="5770" y="3067"/>
                    <a:pt x="5720" y="3178"/>
                    <a:pt x="5664" y="3281"/>
                  </a:cubicBezTo>
                  <a:cubicBezTo>
                    <a:pt x="5608" y="3382"/>
                    <a:pt x="5625" y="3513"/>
                    <a:pt x="5706" y="3597"/>
                  </a:cubicBezTo>
                  <a:lnTo>
                    <a:pt x="5910" y="3798"/>
                  </a:lnTo>
                  <a:lnTo>
                    <a:pt x="5592" y="4116"/>
                  </a:lnTo>
                  <a:lnTo>
                    <a:pt x="5388" y="3915"/>
                  </a:lnTo>
                  <a:cubicBezTo>
                    <a:pt x="5337" y="3864"/>
                    <a:pt x="5271" y="3837"/>
                    <a:pt x="5204" y="3837"/>
                  </a:cubicBezTo>
                  <a:cubicBezTo>
                    <a:pt x="5161" y="3837"/>
                    <a:pt x="5116" y="3849"/>
                    <a:pt x="5075" y="3873"/>
                  </a:cubicBezTo>
                  <a:cubicBezTo>
                    <a:pt x="4969" y="3931"/>
                    <a:pt x="4858" y="3976"/>
                    <a:pt x="4743" y="4007"/>
                  </a:cubicBezTo>
                  <a:cubicBezTo>
                    <a:pt x="4632" y="4037"/>
                    <a:pt x="4551" y="4143"/>
                    <a:pt x="4551" y="4258"/>
                  </a:cubicBezTo>
                  <a:lnTo>
                    <a:pt x="4551" y="4542"/>
                  </a:lnTo>
                  <a:lnTo>
                    <a:pt x="4102" y="4542"/>
                  </a:lnTo>
                  <a:lnTo>
                    <a:pt x="4102" y="4258"/>
                  </a:lnTo>
                  <a:cubicBezTo>
                    <a:pt x="4102" y="4244"/>
                    <a:pt x="4102" y="4236"/>
                    <a:pt x="4099" y="4219"/>
                  </a:cubicBezTo>
                  <a:lnTo>
                    <a:pt x="4099" y="4213"/>
                  </a:lnTo>
                  <a:cubicBezTo>
                    <a:pt x="4082" y="4116"/>
                    <a:pt x="4012" y="4032"/>
                    <a:pt x="3909" y="4004"/>
                  </a:cubicBezTo>
                  <a:cubicBezTo>
                    <a:pt x="3795" y="3973"/>
                    <a:pt x="3686" y="3929"/>
                    <a:pt x="3580" y="3867"/>
                  </a:cubicBezTo>
                  <a:cubicBezTo>
                    <a:pt x="3539" y="3845"/>
                    <a:pt x="3495" y="3835"/>
                    <a:pt x="3451" y="3835"/>
                  </a:cubicBezTo>
                  <a:cubicBezTo>
                    <a:pt x="3383" y="3835"/>
                    <a:pt x="3316" y="3860"/>
                    <a:pt x="3265" y="3909"/>
                  </a:cubicBezTo>
                  <a:lnTo>
                    <a:pt x="3064" y="4113"/>
                  </a:lnTo>
                  <a:lnTo>
                    <a:pt x="2746" y="3795"/>
                  </a:lnTo>
                  <a:lnTo>
                    <a:pt x="2947" y="3591"/>
                  </a:lnTo>
                  <a:cubicBezTo>
                    <a:pt x="3030" y="3510"/>
                    <a:pt x="3050" y="3382"/>
                    <a:pt x="2989" y="3279"/>
                  </a:cubicBezTo>
                  <a:cubicBezTo>
                    <a:pt x="2930" y="3173"/>
                    <a:pt x="2885" y="3061"/>
                    <a:pt x="2855" y="2947"/>
                  </a:cubicBezTo>
                  <a:cubicBezTo>
                    <a:pt x="2821" y="2835"/>
                    <a:pt x="2718" y="2754"/>
                    <a:pt x="2604" y="2754"/>
                  </a:cubicBezTo>
                  <a:lnTo>
                    <a:pt x="2319" y="2754"/>
                  </a:lnTo>
                  <a:lnTo>
                    <a:pt x="2319" y="2305"/>
                  </a:lnTo>
                  <a:lnTo>
                    <a:pt x="2604" y="2305"/>
                  </a:lnTo>
                  <a:cubicBezTo>
                    <a:pt x="2721" y="2305"/>
                    <a:pt x="2821" y="2230"/>
                    <a:pt x="2855" y="2115"/>
                  </a:cubicBezTo>
                  <a:cubicBezTo>
                    <a:pt x="2885" y="1998"/>
                    <a:pt x="2930" y="1887"/>
                    <a:pt x="2989" y="1783"/>
                  </a:cubicBezTo>
                  <a:cubicBezTo>
                    <a:pt x="3044" y="1683"/>
                    <a:pt x="3028" y="1552"/>
                    <a:pt x="2947" y="1468"/>
                  </a:cubicBezTo>
                  <a:lnTo>
                    <a:pt x="2746" y="1267"/>
                  </a:lnTo>
                  <a:lnTo>
                    <a:pt x="3064" y="949"/>
                  </a:lnTo>
                  <a:lnTo>
                    <a:pt x="3265" y="1150"/>
                  </a:lnTo>
                  <a:cubicBezTo>
                    <a:pt x="3315" y="1201"/>
                    <a:pt x="3381" y="1228"/>
                    <a:pt x="3449" y="1228"/>
                  </a:cubicBezTo>
                  <a:cubicBezTo>
                    <a:pt x="3493" y="1228"/>
                    <a:pt x="3538" y="1216"/>
                    <a:pt x="3580" y="1192"/>
                  </a:cubicBezTo>
                  <a:cubicBezTo>
                    <a:pt x="3683" y="1133"/>
                    <a:pt x="3795" y="1089"/>
                    <a:pt x="3909" y="1058"/>
                  </a:cubicBezTo>
                  <a:cubicBezTo>
                    <a:pt x="4021" y="1027"/>
                    <a:pt x="4102" y="921"/>
                    <a:pt x="4102" y="807"/>
                  </a:cubicBezTo>
                  <a:lnTo>
                    <a:pt x="4102" y="522"/>
                  </a:lnTo>
                  <a:close/>
                  <a:moveTo>
                    <a:pt x="4012" y="1"/>
                  </a:moveTo>
                  <a:cubicBezTo>
                    <a:pt x="3770" y="1"/>
                    <a:pt x="3575" y="196"/>
                    <a:pt x="3575" y="436"/>
                  </a:cubicBezTo>
                  <a:lnTo>
                    <a:pt x="3575" y="623"/>
                  </a:lnTo>
                  <a:lnTo>
                    <a:pt x="3502" y="653"/>
                  </a:lnTo>
                  <a:lnTo>
                    <a:pt x="3371" y="520"/>
                  </a:lnTo>
                  <a:cubicBezTo>
                    <a:pt x="3284" y="434"/>
                    <a:pt x="3173" y="392"/>
                    <a:pt x="3062" y="392"/>
                  </a:cubicBezTo>
                  <a:cubicBezTo>
                    <a:pt x="2951" y="392"/>
                    <a:pt x="2841" y="434"/>
                    <a:pt x="2757" y="520"/>
                  </a:cubicBezTo>
                  <a:lnTo>
                    <a:pt x="2408" y="868"/>
                  </a:lnTo>
                  <a:lnTo>
                    <a:pt x="1449" y="868"/>
                  </a:lnTo>
                  <a:cubicBezTo>
                    <a:pt x="1013" y="868"/>
                    <a:pt x="659" y="1223"/>
                    <a:pt x="659" y="1658"/>
                  </a:cubicBezTo>
                  <a:lnTo>
                    <a:pt x="659" y="8169"/>
                  </a:lnTo>
                  <a:lnTo>
                    <a:pt x="121" y="9810"/>
                  </a:lnTo>
                  <a:cubicBezTo>
                    <a:pt x="1" y="10175"/>
                    <a:pt x="280" y="10521"/>
                    <a:pt x="631" y="10521"/>
                  </a:cubicBezTo>
                  <a:cubicBezTo>
                    <a:pt x="687" y="10521"/>
                    <a:pt x="745" y="10512"/>
                    <a:pt x="804" y="10493"/>
                  </a:cubicBezTo>
                  <a:lnTo>
                    <a:pt x="2445" y="9955"/>
                  </a:lnTo>
                  <a:lnTo>
                    <a:pt x="7271" y="9955"/>
                  </a:lnTo>
                  <a:cubicBezTo>
                    <a:pt x="7709" y="9955"/>
                    <a:pt x="8060" y="9600"/>
                    <a:pt x="8060" y="9165"/>
                  </a:cubicBezTo>
                  <a:lnTo>
                    <a:pt x="8060" y="7700"/>
                  </a:lnTo>
                  <a:cubicBezTo>
                    <a:pt x="8060" y="7558"/>
                    <a:pt x="7941" y="7438"/>
                    <a:pt x="7798" y="7438"/>
                  </a:cubicBezTo>
                  <a:cubicBezTo>
                    <a:pt x="7656" y="7438"/>
                    <a:pt x="7536" y="7558"/>
                    <a:pt x="7536" y="7700"/>
                  </a:cubicBezTo>
                  <a:lnTo>
                    <a:pt x="7536" y="9165"/>
                  </a:lnTo>
                  <a:cubicBezTo>
                    <a:pt x="7536" y="9313"/>
                    <a:pt x="7419" y="9430"/>
                    <a:pt x="7271" y="9430"/>
                  </a:cubicBezTo>
                  <a:lnTo>
                    <a:pt x="2414" y="9430"/>
                  </a:lnTo>
                  <a:cubicBezTo>
                    <a:pt x="2386" y="9430"/>
                    <a:pt x="2358" y="9433"/>
                    <a:pt x="2333" y="9444"/>
                  </a:cubicBezTo>
                  <a:cubicBezTo>
                    <a:pt x="2330" y="9444"/>
                    <a:pt x="651" y="9999"/>
                    <a:pt x="642" y="9999"/>
                  </a:cubicBezTo>
                  <a:cubicBezTo>
                    <a:pt x="638" y="9999"/>
                    <a:pt x="635" y="10000"/>
                    <a:pt x="632" y="10000"/>
                  </a:cubicBezTo>
                  <a:cubicBezTo>
                    <a:pt x="604" y="10000"/>
                    <a:pt x="645" y="9921"/>
                    <a:pt x="1181" y="8289"/>
                  </a:cubicBezTo>
                  <a:cubicBezTo>
                    <a:pt x="1186" y="8261"/>
                    <a:pt x="1195" y="8239"/>
                    <a:pt x="1195" y="8211"/>
                  </a:cubicBezTo>
                  <a:lnTo>
                    <a:pt x="1195" y="1658"/>
                  </a:lnTo>
                  <a:cubicBezTo>
                    <a:pt x="1195" y="1510"/>
                    <a:pt x="1312" y="1393"/>
                    <a:pt x="1460" y="1393"/>
                  </a:cubicBezTo>
                  <a:lnTo>
                    <a:pt x="2216" y="1393"/>
                  </a:lnTo>
                  <a:cubicBezTo>
                    <a:pt x="2258" y="1532"/>
                    <a:pt x="2355" y="1605"/>
                    <a:pt x="2456" y="1711"/>
                  </a:cubicBezTo>
                  <a:lnTo>
                    <a:pt x="2425" y="1783"/>
                  </a:lnTo>
                  <a:lnTo>
                    <a:pt x="2241" y="1783"/>
                  </a:lnTo>
                  <a:cubicBezTo>
                    <a:pt x="1998" y="1783"/>
                    <a:pt x="1803" y="1979"/>
                    <a:pt x="1803" y="2219"/>
                  </a:cubicBezTo>
                  <a:lnTo>
                    <a:pt x="1803" y="2846"/>
                  </a:lnTo>
                  <a:cubicBezTo>
                    <a:pt x="1803" y="3086"/>
                    <a:pt x="1998" y="3281"/>
                    <a:pt x="2241" y="3281"/>
                  </a:cubicBezTo>
                  <a:lnTo>
                    <a:pt x="2425" y="3281"/>
                  </a:lnTo>
                  <a:lnTo>
                    <a:pt x="2456" y="3357"/>
                  </a:lnTo>
                  <a:cubicBezTo>
                    <a:pt x="2325" y="3488"/>
                    <a:pt x="2302" y="3505"/>
                    <a:pt x="2269" y="3555"/>
                  </a:cubicBezTo>
                  <a:lnTo>
                    <a:pt x="2269" y="3558"/>
                  </a:lnTo>
                  <a:cubicBezTo>
                    <a:pt x="2174" y="3700"/>
                    <a:pt x="2174" y="3890"/>
                    <a:pt x="2269" y="4032"/>
                  </a:cubicBezTo>
                  <a:cubicBezTo>
                    <a:pt x="2327" y="4118"/>
                    <a:pt x="2598" y="4375"/>
                    <a:pt x="2765" y="4542"/>
                  </a:cubicBezTo>
                  <a:cubicBezTo>
                    <a:pt x="2771" y="4545"/>
                    <a:pt x="2774" y="4548"/>
                    <a:pt x="2777" y="4548"/>
                  </a:cubicBezTo>
                  <a:cubicBezTo>
                    <a:pt x="2860" y="4629"/>
                    <a:pt x="2967" y="4668"/>
                    <a:pt x="3074" y="4668"/>
                  </a:cubicBezTo>
                  <a:cubicBezTo>
                    <a:pt x="3186" y="4668"/>
                    <a:pt x="3297" y="4625"/>
                    <a:pt x="3379" y="4542"/>
                  </a:cubicBezTo>
                  <a:lnTo>
                    <a:pt x="3513" y="4408"/>
                  </a:lnTo>
                  <a:lnTo>
                    <a:pt x="3586" y="4439"/>
                  </a:lnTo>
                  <a:cubicBezTo>
                    <a:pt x="3586" y="4618"/>
                    <a:pt x="3586" y="4634"/>
                    <a:pt x="3588" y="4671"/>
                  </a:cubicBezTo>
                  <a:cubicBezTo>
                    <a:pt x="3611" y="4891"/>
                    <a:pt x="3798" y="5061"/>
                    <a:pt x="4021" y="5061"/>
                  </a:cubicBezTo>
                  <a:lnTo>
                    <a:pt x="4649" y="5061"/>
                  </a:lnTo>
                  <a:cubicBezTo>
                    <a:pt x="4891" y="5061"/>
                    <a:pt x="5087" y="4866"/>
                    <a:pt x="5087" y="4626"/>
                  </a:cubicBezTo>
                  <a:lnTo>
                    <a:pt x="5087" y="4439"/>
                  </a:lnTo>
                  <a:lnTo>
                    <a:pt x="5159" y="4408"/>
                  </a:lnTo>
                  <a:cubicBezTo>
                    <a:pt x="5296" y="4545"/>
                    <a:pt x="5385" y="4668"/>
                    <a:pt x="5597" y="4668"/>
                  </a:cubicBezTo>
                  <a:cubicBezTo>
                    <a:pt x="5834" y="4668"/>
                    <a:pt x="5915" y="4531"/>
                    <a:pt x="6348" y="4099"/>
                  </a:cubicBezTo>
                  <a:cubicBezTo>
                    <a:pt x="6359" y="4088"/>
                    <a:pt x="6370" y="4077"/>
                    <a:pt x="6375" y="4068"/>
                  </a:cubicBezTo>
                  <a:cubicBezTo>
                    <a:pt x="6378" y="4060"/>
                    <a:pt x="6384" y="4057"/>
                    <a:pt x="6389" y="4049"/>
                  </a:cubicBezTo>
                  <a:cubicBezTo>
                    <a:pt x="6445" y="3976"/>
                    <a:pt x="6476" y="3887"/>
                    <a:pt x="6476" y="3792"/>
                  </a:cubicBezTo>
                  <a:cubicBezTo>
                    <a:pt x="6476" y="3580"/>
                    <a:pt x="6350" y="3488"/>
                    <a:pt x="6219" y="3351"/>
                  </a:cubicBezTo>
                  <a:lnTo>
                    <a:pt x="6250" y="3279"/>
                  </a:lnTo>
                  <a:lnTo>
                    <a:pt x="6434" y="3279"/>
                  </a:lnTo>
                  <a:cubicBezTo>
                    <a:pt x="6674" y="3279"/>
                    <a:pt x="6869" y="3083"/>
                    <a:pt x="6869" y="2843"/>
                  </a:cubicBezTo>
                  <a:lnTo>
                    <a:pt x="6869" y="2216"/>
                  </a:lnTo>
                  <a:cubicBezTo>
                    <a:pt x="6869" y="1976"/>
                    <a:pt x="6674" y="1781"/>
                    <a:pt x="6434" y="1781"/>
                  </a:cubicBezTo>
                  <a:lnTo>
                    <a:pt x="6250" y="1781"/>
                  </a:lnTo>
                  <a:lnTo>
                    <a:pt x="6219" y="1705"/>
                  </a:lnTo>
                  <a:cubicBezTo>
                    <a:pt x="6322" y="1602"/>
                    <a:pt x="6417" y="1529"/>
                    <a:pt x="6459" y="1390"/>
                  </a:cubicBezTo>
                  <a:lnTo>
                    <a:pt x="7288" y="1390"/>
                  </a:lnTo>
                  <a:cubicBezTo>
                    <a:pt x="7436" y="1390"/>
                    <a:pt x="7553" y="1507"/>
                    <a:pt x="7553" y="1655"/>
                  </a:cubicBezTo>
                  <a:lnTo>
                    <a:pt x="7553" y="6481"/>
                  </a:lnTo>
                  <a:cubicBezTo>
                    <a:pt x="7544" y="6629"/>
                    <a:pt x="7662" y="6746"/>
                    <a:pt x="7807" y="6746"/>
                  </a:cubicBezTo>
                  <a:cubicBezTo>
                    <a:pt x="7949" y="6746"/>
                    <a:pt x="8066" y="6626"/>
                    <a:pt x="8066" y="6484"/>
                  </a:cubicBezTo>
                  <a:lnTo>
                    <a:pt x="8066" y="1658"/>
                  </a:lnTo>
                  <a:cubicBezTo>
                    <a:pt x="8066" y="1223"/>
                    <a:pt x="7715" y="868"/>
                    <a:pt x="7279" y="868"/>
                  </a:cubicBezTo>
                  <a:lnTo>
                    <a:pt x="6244" y="868"/>
                  </a:lnTo>
                  <a:lnTo>
                    <a:pt x="5896" y="520"/>
                  </a:lnTo>
                  <a:cubicBezTo>
                    <a:pt x="5809" y="434"/>
                    <a:pt x="5698" y="392"/>
                    <a:pt x="5587" y="392"/>
                  </a:cubicBezTo>
                  <a:cubicBezTo>
                    <a:pt x="5476" y="392"/>
                    <a:pt x="5366" y="434"/>
                    <a:pt x="5282" y="520"/>
                  </a:cubicBezTo>
                  <a:lnTo>
                    <a:pt x="5148" y="653"/>
                  </a:lnTo>
                  <a:lnTo>
                    <a:pt x="5075" y="623"/>
                  </a:lnTo>
                  <a:lnTo>
                    <a:pt x="5075" y="436"/>
                  </a:lnTo>
                  <a:cubicBezTo>
                    <a:pt x="5075" y="196"/>
                    <a:pt x="4880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32"/>
          <p:cNvSpPr/>
          <p:nvPr/>
        </p:nvSpPr>
        <p:spPr>
          <a:xfrm>
            <a:off x="6962631" y="2099062"/>
            <a:ext cx="408255" cy="404368"/>
          </a:xfrm>
          <a:custGeom>
            <a:rect b="b" l="l" r="r" t="t"/>
            <a:pathLst>
              <a:path extrusionOk="0" h="17685" w="17855">
                <a:moveTo>
                  <a:pt x="11408" y="4194"/>
                </a:moveTo>
                <a:cubicBezTo>
                  <a:pt x="11659" y="4408"/>
                  <a:pt x="11974" y="4528"/>
                  <a:pt x="12309" y="4528"/>
                </a:cubicBezTo>
                <a:lnTo>
                  <a:pt x="12755" y="4528"/>
                </a:lnTo>
                <a:cubicBezTo>
                  <a:pt x="13151" y="4545"/>
                  <a:pt x="13458" y="4869"/>
                  <a:pt x="13458" y="5265"/>
                </a:cubicBezTo>
                <a:cubicBezTo>
                  <a:pt x="13458" y="5664"/>
                  <a:pt x="13131" y="5999"/>
                  <a:pt x="12716" y="5999"/>
                </a:cubicBezTo>
                <a:cubicBezTo>
                  <a:pt x="12708" y="5999"/>
                  <a:pt x="12699" y="5999"/>
                  <a:pt x="12691" y="5999"/>
                </a:cubicBezTo>
                <a:cubicBezTo>
                  <a:pt x="12687" y="5998"/>
                  <a:pt x="12683" y="5998"/>
                  <a:pt x="12679" y="5998"/>
                </a:cubicBezTo>
                <a:cubicBezTo>
                  <a:pt x="12550" y="5998"/>
                  <a:pt x="12442" y="6089"/>
                  <a:pt x="12420" y="6219"/>
                </a:cubicBezTo>
                <a:cubicBezTo>
                  <a:pt x="12201" y="7544"/>
                  <a:pt x="11059" y="8450"/>
                  <a:pt x="9785" y="8450"/>
                </a:cubicBezTo>
                <a:cubicBezTo>
                  <a:pt x="9731" y="8450"/>
                  <a:pt x="9676" y="8448"/>
                  <a:pt x="9622" y="8445"/>
                </a:cubicBezTo>
                <a:cubicBezTo>
                  <a:pt x="9555" y="8258"/>
                  <a:pt x="9377" y="8133"/>
                  <a:pt x="9178" y="8133"/>
                </a:cubicBezTo>
                <a:lnTo>
                  <a:pt x="8520" y="8133"/>
                </a:lnTo>
                <a:cubicBezTo>
                  <a:pt x="7795" y="7748"/>
                  <a:pt x="7281" y="7036"/>
                  <a:pt x="7145" y="6219"/>
                </a:cubicBezTo>
                <a:cubicBezTo>
                  <a:pt x="7125" y="6092"/>
                  <a:pt x="7011" y="5999"/>
                  <a:pt x="6883" y="5999"/>
                </a:cubicBezTo>
                <a:cubicBezTo>
                  <a:pt x="6881" y="5999"/>
                  <a:pt x="6879" y="5999"/>
                  <a:pt x="6877" y="5999"/>
                </a:cubicBezTo>
                <a:cubicBezTo>
                  <a:pt x="6867" y="5999"/>
                  <a:pt x="6857" y="5999"/>
                  <a:pt x="6847" y="5999"/>
                </a:cubicBezTo>
                <a:cubicBezTo>
                  <a:pt x="6431" y="5999"/>
                  <a:pt x="6110" y="5665"/>
                  <a:pt x="6110" y="5265"/>
                </a:cubicBezTo>
                <a:cubicBezTo>
                  <a:pt x="6110" y="4869"/>
                  <a:pt x="6417" y="4545"/>
                  <a:pt x="6810" y="4528"/>
                </a:cubicBezTo>
                <a:lnTo>
                  <a:pt x="10319" y="4528"/>
                </a:lnTo>
                <a:cubicBezTo>
                  <a:pt x="10710" y="4528"/>
                  <a:pt x="11087" y="4408"/>
                  <a:pt x="11408" y="4194"/>
                </a:cubicBezTo>
                <a:close/>
                <a:moveTo>
                  <a:pt x="10741" y="8830"/>
                </a:moveTo>
                <a:lnTo>
                  <a:pt x="10741" y="8992"/>
                </a:lnTo>
                <a:lnTo>
                  <a:pt x="9784" y="9631"/>
                </a:lnTo>
                <a:cubicBezTo>
                  <a:pt x="9697" y="9569"/>
                  <a:pt x="9725" y="9592"/>
                  <a:pt x="9650" y="9539"/>
                </a:cubicBezTo>
                <a:lnTo>
                  <a:pt x="9650" y="8975"/>
                </a:lnTo>
                <a:cubicBezTo>
                  <a:pt x="9683" y="8975"/>
                  <a:pt x="9742" y="8978"/>
                  <a:pt x="9784" y="8978"/>
                </a:cubicBezTo>
                <a:lnTo>
                  <a:pt x="9789" y="8978"/>
                </a:lnTo>
                <a:cubicBezTo>
                  <a:pt x="10113" y="8975"/>
                  <a:pt x="10434" y="8925"/>
                  <a:pt x="10741" y="8830"/>
                </a:cubicBezTo>
                <a:close/>
                <a:moveTo>
                  <a:pt x="11017" y="9433"/>
                </a:moveTo>
                <a:lnTo>
                  <a:pt x="11547" y="9720"/>
                </a:lnTo>
                <a:lnTo>
                  <a:pt x="10607" y="10420"/>
                </a:lnTo>
                <a:lnTo>
                  <a:pt x="10188" y="9985"/>
                </a:lnTo>
                <a:lnTo>
                  <a:pt x="11017" y="9433"/>
                </a:lnTo>
                <a:close/>
                <a:moveTo>
                  <a:pt x="5217" y="10245"/>
                </a:moveTo>
                <a:cubicBezTo>
                  <a:pt x="5312" y="10245"/>
                  <a:pt x="5401" y="10289"/>
                  <a:pt x="5465" y="10365"/>
                </a:cubicBezTo>
                <a:cubicBezTo>
                  <a:pt x="5541" y="10468"/>
                  <a:pt x="5527" y="10551"/>
                  <a:pt x="5527" y="10741"/>
                </a:cubicBezTo>
                <a:cubicBezTo>
                  <a:pt x="5290" y="10741"/>
                  <a:pt x="5245" y="10741"/>
                  <a:pt x="5181" y="10747"/>
                </a:cubicBezTo>
                <a:lnTo>
                  <a:pt x="5181" y="10278"/>
                </a:lnTo>
                <a:cubicBezTo>
                  <a:pt x="5181" y="10261"/>
                  <a:pt x="5195" y="10245"/>
                  <a:pt x="5217" y="10245"/>
                </a:cubicBezTo>
                <a:close/>
                <a:moveTo>
                  <a:pt x="9784" y="10320"/>
                </a:moveTo>
                <a:cubicBezTo>
                  <a:pt x="9923" y="10462"/>
                  <a:pt x="9859" y="10398"/>
                  <a:pt x="10119" y="10669"/>
                </a:cubicBezTo>
                <a:lnTo>
                  <a:pt x="9979" y="11215"/>
                </a:lnTo>
                <a:lnTo>
                  <a:pt x="9653" y="11215"/>
                </a:lnTo>
                <a:lnTo>
                  <a:pt x="9653" y="10459"/>
                </a:lnTo>
                <a:lnTo>
                  <a:pt x="9650" y="10459"/>
                </a:lnTo>
                <a:lnTo>
                  <a:pt x="9784" y="10320"/>
                </a:lnTo>
                <a:close/>
                <a:moveTo>
                  <a:pt x="6163" y="11263"/>
                </a:moveTo>
                <a:cubicBezTo>
                  <a:pt x="6260" y="11263"/>
                  <a:pt x="6338" y="11341"/>
                  <a:pt x="6338" y="11439"/>
                </a:cubicBezTo>
                <a:lnTo>
                  <a:pt x="6338" y="12820"/>
                </a:lnTo>
                <a:cubicBezTo>
                  <a:pt x="6338" y="12917"/>
                  <a:pt x="6260" y="12998"/>
                  <a:pt x="6163" y="12998"/>
                </a:cubicBezTo>
                <a:lnTo>
                  <a:pt x="5278" y="12998"/>
                </a:lnTo>
                <a:lnTo>
                  <a:pt x="5278" y="13007"/>
                </a:lnTo>
                <a:cubicBezTo>
                  <a:pt x="5195" y="13007"/>
                  <a:pt x="5108" y="12993"/>
                  <a:pt x="5022" y="12967"/>
                </a:cubicBezTo>
                <a:cubicBezTo>
                  <a:pt x="5019" y="12967"/>
                  <a:pt x="5019" y="12967"/>
                  <a:pt x="5013" y="12965"/>
                </a:cubicBezTo>
                <a:cubicBezTo>
                  <a:pt x="4659" y="12853"/>
                  <a:pt x="4411" y="12518"/>
                  <a:pt x="4411" y="12133"/>
                </a:cubicBezTo>
                <a:cubicBezTo>
                  <a:pt x="4411" y="11759"/>
                  <a:pt x="4651" y="11425"/>
                  <a:pt x="5008" y="11308"/>
                </a:cubicBezTo>
                <a:cubicBezTo>
                  <a:pt x="5097" y="11280"/>
                  <a:pt x="5189" y="11263"/>
                  <a:pt x="5278" y="11263"/>
                </a:cubicBezTo>
                <a:close/>
                <a:moveTo>
                  <a:pt x="9965" y="11740"/>
                </a:moveTo>
                <a:lnTo>
                  <a:pt x="10213" y="13007"/>
                </a:lnTo>
                <a:lnTo>
                  <a:pt x="9650" y="13007"/>
                </a:lnTo>
                <a:lnTo>
                  <a:pt x="9650" y="11740"/>
                </a:lnTo>
                <a:close/>
                <a:moveTo>
                  <a:pt x="9128" y="8660"/>
                </a:moveTo>
                <a:lnTo>
                  <a:pt x="9128" y="13009"/>
                </a:lnTo>
                <a:lnTo>
                  <a:pt x="6841" y="13009"/>
                </a:lnTo>
                <a:cubicBezTo>
                  <a:pt x="6852" y="12951"/>
                  <a:pt x="6863" y="12884"/>
                  <a:pt x="6863" y="12828"/>
                </a:cubicBezTo>
                <a:lnTo>
                  <a:pt x="6863" y="11447"/>
                </a:lnTo>
                <a:cubicBezTo>
                  <a:pt x="6863" y="11059"/>
                  <a:pt x="6548" y="10747"/>
                  <a:pt x="6163" y="10747"/>
                </a:cubicBezTo>
                <a:lnTo>
                  <a:pt x="6051" y="10747"/>
                </a:lnTo>
                <a:lnTo>
                  <a:pt x="6051" y="10554"/>
                </a:lnTo>
                <a:cubicBezTo>
                  <a:pt x="6051" y="10261"/>
                  <a:pt x="5892" y="9985"/>
                  <a:pt x="5638" y="9835"/>
                </a:cubicBezTo>
                <a:lnTo>
                  <a:pt x="5638" y="8660"/>
                </a:lnTo>
                <a:close/>
                <a:moveTo>
                  <a:pt x="2204" y="11394"/>
                </a:moveTo>
                <a:lnTo>
                  <a:pt x="2204" y="11606"/>
                </a:lnTo>
                <a:cubicBezTo>
                  <a:pt x="2204" y="11751"/>
                  <a:pt x="2321" y="11868"/>
                  <a:pt x="2466" y="11868"/>
                </a:cubicBezTo>
                <a:lnTo>
                  <a:pt x="3911" y="11868"/>
                </a:lnTo>
                <a:cubicBezTo>
                  <a:pt x="3836" y="12259"/>
                  <a:pt x="3925" y="12677"/>
                  <a:pt x="4190" y="13009"/>
                </a:cubicBezTo>
                <a:lnTo>
                  <a:pt x="2466" y="13007"/>
                </a:lnTo>
                <a:cubicBezTo>
                  <a:pt x="2321" y="13007"/>
                  <a:pt x="2204" y="13124"/>
                  <a:pt x="2204" y="13266"/>
                </a:cubicBezTo>
                <a:lnTo>
                  <a:pt x="2204" y="13481"/>
                </a:lnTo>
                <a:lnTo>
                  <a:pt x="675" y="12437"/>
                </a:lnTo>
                <a:lnTo>
                  <a:pt x="2204" y="11394"/>
                </a:lnTo>
                <a:close/>
                <a:moveTo>
                  <a:pt x="15690" y="11391"/>
                </a:moveTo>
                <a:lnTo>
                  <a:pt x="17216" y="12435"/>
                </a:lnTo>
                <a:lnTo>
                  <a:pt x="15690" y="13481"/>
                </a:lnTo>
                <a:lnTo>
                  <a:pt x="15690" y="13266"/>
                </a:lnTo>
                <a:cubicBezTo>
                  <a:pt x="15690" y="13124"/>
                  <a:pt x="15570" y="13007"/>
                  <a:pt x="15428" y="13007"/>
                </a:cubicBezTo>
                <a:lnTo>
                  <a:pt x="14005" y="13007"/>
                </a:lnTo>
                <a:lnTo>
                  <a:pt x="14005" y="11865"/>
                </a:lnTo>
                <a:lnTo>
                  <a:pt x="15428" y="11865"/>
                </a:lnTo>
                <a:cubicBezTo>
                  <a:pt x="15570" y="11865"/>
                  <a:pt x="15690" y="11746"/>
                  <a:pt x="15690" y="11603"/>
                </a:cubicBezTo>
                <a:lnTo>
                  <a:pt x="15690" y="11391"/>
                </a:lnTo>
                <a:close/>
                <a:moveTo>
                  <a:pt x="9767" y="13528"/>
                </a:moveTo>
                <a:lnTo>
                  <a:pt x="9767" y="15230"/>
                </a:lnTo>
                <a:cubicBezTo>
                  <a:pt x="9764" y="15378"/>
                  <a:pt x="9879" y="15492"/>
                  <a:pt x="10027" y="15492"/>
                </a:cubicBezTo>
                <a:lnTo>
                  <a:pt x="10239" y="15492"/>
                </a:lnTo>
                <a:lnTo>
                  <a:pt x="9195" y="17018"/>
                </a:lnTo>
                <a:lnTo>
                  <a:pt x="8152" y="15492"/>
                </a:lnTo>
                <a:lnTo>
                  <a:pt x="8367" y="15492"/>
                </a:lnTo>
                <a:cubicBezTo>
                  <a:pt x="8509" y="15492"/>
                  <a:pt x="8626" y="15372"/>
                  <a:pt x="8626" y="15230"/>
                </a:cubicBezTo>
                <a:lnTo>
                  <a:pt x="8626" y="13528"/>
                </a:lnTo>
                <a:close/>
                <a:moveTo>
                  <a:pt x="8339" y="1"/>
                </a:moveTo>
                <a:cubicBezTo>
                  <a:pt x="7742" y="1"/>
                  <a:pt x="7167" y="218"/>
                  <a:pt x="6721" y="609"/>
                </a:cubicBezTo>
                <a:cubicBezTo>
                  <a:pt x="6612" y="701"/>
                  <a:pt x="6598" y="871"/>
                  <a:pt x="6696" y="977"/>
                </a:cubicBezTo>
                <a:cubicBezTo>
                  <a:pt x="6747" y="1036"/>
                  <a:pt x="6820" y="1066"/>
                  <a:pt x="6893" y="1066"/>
                </a:cubicBezTo>
                <a:cubicBezTo>
                  <a:pt x="6954" y="1066"/>
                  <a:pt x="7016" y="1045"/>
                  <a:pt x="7064" y="1002"/>
                </a:cubicBezTo>
                <a:cubicBezTo>
                  <a:pt x="7418" y="695"/>
                  <a:pt x="7870" y="525"/>
                  <a:pt x="8342" y="525"/>
                </a:cubicBezTo>
                <a:lnTo>
                  <a:pt x="10730" y="525"/>
                </a:lnTo>
                <a:cubicBezTo>
                  <a:pt x="11073" y="525"/>
                  <a:pt x="11382" y="698"/>
                  <a:pt x="11564" y="988"/>
                </a:cubicBezTo>
                <a:cubicBezTo>
                  <a:pt x="11608" y="1063"/>
                  <a:pt x="11692" y="1111"/>
                  <a:pt x="11784" y="1111"/>
                </a:cubicBezTo>
                <a:cubicBezTo>
                  <a:pt x="12537" y="1122"/>
                  <a:pt x="13151" y="1744"/>
                  <a:pt x="13151" y="2497"/>
                </a:cubicBezTo>
                <a:lnTo>
                  <a:pt x="13151" y="4009"/>
                </a:lnTo>
                <a:lnTo>
                  <a:pt x="12300" y="4009"/>
                </a:lnTo>
                <a:cubicBezTo>
                  <a:pt x="12035" y="4009"/>
                  <a:pt x="11790" y="3889"/>
                  <a:pt x="11622" y="3680"/>
                </a:cubicBezTo>
                <a:cubicBezTo>
                  <a:pt x="11570" y="3616"/>
                  <a:pt x="11494" y="3582"/>
                  <a:pt x="11418" y="3582"/>
                </a:cubicBezTo>
                <a:cubicBezTo>
                  <a:pt x="11355" y="3582"/>
                  <a:pt x="11293" y="3604"/>
                  <a:pt x="11243" y="3650"/>
                </a:cubicBezTo>
                <a:cubicBezTo>
                  <a:pt x="10983" y="3878"/>
                  <a:pt x="10654" y="4009"/>
                  <a:pt x="10306" y="4009"/>
                </a:cubicBezTo>
                <a:lnTo>
                  <a:pt x="6391" y="4009"/>
                </a:lnTo>
                <a:lnTo>
                  <a:pt x="6391" y="2467"/>
                </a:lnTo>
                <a:cubicBezTo>
                  <a:pt x="6391" y="2271"/>
                  <a:pt x="6419" y="2076"/>
                  <a:pt x="6478" y="1892"/>
                </a:cubicBezTo>
                <a:cubicBezTo>
                  <a:pt x="6520" y="1753"/>
                  <a:pt x="6444" y="1605"/>
                  <a:pt x="6308" y="1563"/>
                </a:cubicBezTo>
                <a:cubicBezTo>
                  <a:pt x="6282" y="1555"/>
                  <a:pt x="6257" y="1552"/>
                  <a:pt x="6231" y="1552"/>
                </a:cubicBezTo>
                <a:cubicBezTo>
                  <a:pt x="6119" y="1552"/>
                  <a:pt x="6016" y="1624"/>
                  <a:pt x="5981" y="1736"/>
                </a:cubicBezTo>
                <a:cubicBezTo>
                  <a:pt x="5906" y="1973"/>
                  <a:pt x="5870" y="2216"/>
                  <a:pt x="5870" y="2467"/>
                </a:cubicBezTo>
                <a:lnTo>
                  <a:pt x="5870" y="4269"/>
                </a:lnTo>
                <a:cubicBezTo>
                  <a:pt x="5870" y="4322"/>
                  <a:pt x="5884" y="4367"/>
                  <a:pt x="5906" y="4408"/>
                </a:cubicBezTo>
                <a:cubicBezTo>
                  <a:pt x="5697" y="4632"/>
                  <a:pt x="5568" y="4936"/>
                  <a:pt x="5568" y="5268"/>
                </a:cubicBezTo>
                <a:cubicBezTo>
                  <a:pt x="5568" y="5901"/>
                  <a:pt x="6040" y="6428"/>
                  <a:pt x="6654" y="6515"/>
                </a:cubicBezTo>
                <a:cubicBezTo>
                  <a:pt x="6804" y="7140"/>
                  <a:pt x="7139" y="7709"/>
                  <a:pt x="7608" y="8138"/>
                </a:cubicBezTo>
                <a:lnTo>
                  <a:pt x="5566" y="8138"/>
                </a:lnTo>
                <a:cubicBezTo>
                  <a:pt x="5306" y="8138"/>
                  <a:pt x="5094" y="8348"/>
                  <a:pt x="5094" y="8607"/>
                </a:cubicBezTo>
                <a:lnTo>
                  <a:pt x="5094" y="9734"/>
                </a:lnTo>
                <a:cubicBezTo>
                  <a:pt x="4838" y="9784"/>
                  <a:pt x="4642" y="10010"/>
                  <a:pt x="4642" y="10281"/>
                </a:cubicBezTo>
                <a:lnTo>
                  <a:pt x="4642" y="10892"/>
                </a:lnTo>
                <a:cubicBezTo>
                  <a:pt x="4433" y="10998"/>
                  <a:pt x="4252" y="11154"/>
                  <a:pt x="4118" y="11347"/>
                </a:cubicBezTo>
                <a:lnTo>
                  <a:pt x="2709" y="11347"/>
                </a:lnTo>
                <a:lnTo>
                  <a:pt x="2709" y="11070"/>
                </a:lnTo>
                <a:cubicBezTo>
                  <a:pt x="2709" y="10942"/>
                  <a:pt x="2636" y="10819"/>
                  <a:pt x="2522" y="10761"/>
                </a:cubicBezTo>
                <a:cubicBezTo>
                  <a:pt x="2470" y="10733"/>
                  <a:pt x="2413" y="10720"/>
                  <a:pt x="2356" y="10720"/>
                </a:cubicBezTo>
                <a:cubicBezTo>
                  <a:pt x="2287" y="10720"/>
                  <a:pt x="2218" y="10740"/>
                  <a:pt x="2159" y="10780"/>
                </a:cubicBezTo>
                <a:lnTo>
                  <a:pt x="153" y="12150"/>
                </a:lnTo>
                <a:cubicBezTo>
                  <a:pt x="56" y="12217"/>
                  <a:pt x="0" y="12326"/>
                  <a:pt x="0" y="12440"/>
                </a:cubicBezTo>
                <a:cubicBezTo>
                  <a:pt x="0" y="12555"/>
                  <a:pt x="56" y="12663"/>
                  <a:pt x="153" y="12730"/>
                </a:cubicBezTo>
                <a:lnTo>
                  <a:pt x="2159" y="14100"/>
                </a:lnTo>
                <a:cubicBezTo>
                  <a:pt x="2222" y="14144"/>
                  <a:pt x="2290" y="14163"/>
                  <a:pt x="2357" y="14163"/>
                </a:cubicBezTo>
                <a:cubicBezTo>
                  <a:pt x="2538" y="14163"/>
                  <a:pt x="2706" y="14018"/>
                  <a:pt x="2706" y="13810"/>
                </a:cubicBezTo>
                <a:lnTo>
                  <a:pt x="2706" y="13537"/>
                </a:lnTo>
                <a:lnTo>
                  <a:pt x="8079" y="13537"/>
                </a:lnTo>
                <a:lnTo>
                  <a:pt x="8079" y="14976"/>
                </a:lnTo>
                <a:lnTo>
                  <a:pt x="7803" y="14976"/>
                </a:lnTo>
                <a:cubicBezTo>
                  <a:pt x="7675" y="14976"/>
                  <a:pt x="7552" y="15049"/>
                  <a:pt x="7493" y="15163"/>
                </a:cubicBezTo>
                <a:cubicBezTo>
                  <a:pt x="7435" y="15280"/>
                  <a:pt x="7440" y="15420"/>
                  <a:pt x="7516" y="15526"/>
                </a:cubicBezTo>
                <a:lnTo>
                  <a:pt x="8886" y="17532"/>
                </a:lnTo>
                <a:cubicBezTo>
                  <a:pt x="8952" y="17629"/>
                  <a:pt x="9059" y="17685"/>
                  <a:pt x="9176" y="17685"/>
                </a:cubicBezTo>
                <a:cubicBezTo>
                  <a:pt x="9290" y="17685"/>
                  <a:pt x="9399" y="17629"/>
                  <a:pt x="9463" y="17532"/>
                </a:cubicBezTo>
                <a:lnTo>
                  <a:pt x="10836" y="15526"/>
                </a:lnTo>
                <a:cubicBezTo>
                  <a:pt x="10908" y="15420"/>
                  <a:pt x="10914" y="15280"/>
                  <a:pt x="10855" y="15163"/>
                </a:cubicBezTo>
                <a:cubicBezTo>
                  <a:pt x="10797" y="15049"/>
                  <a:pt x="10674" y="14976"/>
                  <a:pt x="10545" y="14976"/>
                </a:cubicBezTo>
                <a:lnTo>
                  <a:pt x="10269" y="14976"/>
                </a:lnTo>
                <a:lnTo>
                  <a:pt x="10269" y="13537"/>
                </a:lnTo>
                <a:lnTo>
                  <a:pt x="15149" y="13537"/>
                </a:lnTo>
                <a:lnTo>
                  <a:pt x="15149" y="13810"/>
                </a:lnTo>
                <a:cubicBezTo>
                  <a:pt x="15149" y="14018"/>
                  <a:pt x="15319" y="14163"/>
                  <a:pt x="15499" y="14163"/>
                </a:cubicBezTo>
                <a:cubicBezTo>
                  <a:pt x="15566" y="14163"/>
                  <a:pt x="15634" y="14144"/>
                  <a:pt x="15695" y="14100"/>
                </a:cubicBezTo>
                <a:lnTo>
                  <a:pt x="17701" y="12730"/>
                </a:lnTo>
                <a:cubicBezTo>
                  <a:pt x="17799" y="12663"/>
                  <a:pt x="17855" y="12555"/>
                  <a:pt x="17855" y="12440"/>
                </a:cubicBezTo>
                <a:cubicBezTo>
                  <a:pt x="17855" y="12326"/>
                  <a:pt x="17816" y="12211"/>
                  <a:pt x="17718" y="12147"/>
                </a:cubicBezTo>
                <a:lnTo>
                  <a:pt x="15712" y="10777"/>
                </a:lnTo>
                <a:cubicBezTo>
                  <a:pt x="15651" y="10737"/>
                  <a:pt x="15581" y="10716"/>
                  <a:pt x="15511" y="10716"/>
                </a:cubicBezTo>
                <a:cubicBezTo>
                  <a:pt x="15455" y="10716"/>
                  <a:pt x="15400" y="10729"/>
                  <a:pt x="15349" y="10755"/>
                </a:cubicBezTo>
                <a:cubicBezTo>
                  <a:pt x="15235" y="10814"/>
                  <a:pt x="15163" y="10936"/>
                  <a:pt x="15163" y="11068"/>
                </a:cubicBezTo>
                <a:lnTo>
                  <a:pt x="15163" y="11341"/>
                </a:lnTo>
                <a:lnTo>
                  <a:pt x="14002" y="11341"/>
                </a:lnTo>
                <a:lnTo>
                  <a:pt x="14002" y="11174"/>
                </a:lnTo>
                <a:cubicBezTo>
                  <a:pt x="14002" y="11031"/>
                  <a:pt x="13882" y="10914"/>
                  <a:pt x="13740" y="10914"/>
                </a:cubicBezTo>
                <a:cubicBezTo>
                  <a:pt x="13598" y="10914"/>
                  <a:pt x="13478" y="11031"/>
                  <a:pt x="13478" y="11174"/>
                </a:cubicBezTo>
                <a:lnTo>
                  <a:pt x="13478" y="11603"/>
                </a:lnTo>
                <a:lnTo>
                  <a:pt x="13478" y="13007"/>
                </a:lnTo>
                <a:lnTo>
                  <a:pt x="10744" y="13007"/>
                </a:lnTo>
                <a:lnTo>
                  <a:pt x="10445" y="11486"/>
                </a:lnTo>
                <a:lnTo>
                  <a:pt x="10559" y="11031"/>
                </a:lnTo>
                <a:cubicBezTo>
                  <a:pt x="10563" y="11032"/>
                  <a:pt x="10567" y="11032"/>
                  <a:pt x="10571" y="11032"/>
                </a:cubicBezTo>
                <a:cubicBezTo>
                  <a:pt x="10628" y="11032"/>
                  <a:pt x="10685" y="11012"/>
                  <a:pt x="10727" y="10978"/>
                </a:cubicBezTo>
                <a:lnTo>
                  <a:pt x="12108" y="9952"/>
                </a:lnTo>
                <a:lnTo>
                  <a:pt x="12415" y="9952"/>
                </a:lnTo>
                <a:cubicBezTo>
                  <a:pt x="12694" y="9952"/>
                  <a:pt x="12956" y="10058"/>
                  <a:pt x="13154" y="10250"/>
                </a:cubicBezTo>
                <a:cubicBezTo>
                  <a:pt x="13205" y="10300"/>
                  <a:pt x="13271" y="10324"/>
                  <a:pt x="13336" y="10324"/>
                </a:cubicBezTo>
                <a:cubicBezTo>
                  <a:pt x="13404" y="10324"/>
                  <a:pt x="13471" y="10298"/>
                  <a:pt x="13522" y="10247"/>
                </a:cubicBezTo>
                <a:cubicBezTo>
                  <a:pt x="13625" y="10141"/>
                  <a:pt x="13620" y="9980"/>
                  <a:pt x="13519" y="9876"/>
                </a:cubicBezTo>
                <a:cubicBezTo>
                  <a:pt x="13224" y="9589"/>
                  <a:pt x="12830" y="9427"/>
                  <a:pt x="12415" y="9427"/>
                </a:cubicBezTo>
                <a:lnTo>
                  <a:pt x="12085" y="9427"/>
                </a:lnTo>
                <a:lnTo>
                  <a:pt x="11254" y="8975"/>
                </a:lnTo>
                <a:lnTo>
                  <a:pt x="11254" y="8615"/>
                </a:lnTo>
                <a:cubicBezTo>
                  <a:pt x="12097" y="8175"/>
                  <a:pt x="12680" y="7393"/>
                  <a:pt x="12889" y="6515"/>
                </a:cubicBezTo>
                <a:cubicBezTo>
                  <a:pt x="13500" y="6428"/>
                  <a:pt x="13974" y="5901"/>
                  <a:pt x="13974" y="5268"/>
                </a:cubicBezTo>
                <a:cubicBezTo>
                  <a:pt x="13974" y="4936"/>
                  <a:pt x="13843" y="4632"/>
                  <a:pt x="13634" y="4408"/>
                </a:cubicBezTo>
                <a:cubicBezTo>
                  <a:pt x="13659" y="4372"/>
                  <a:pt x="13673" y="4322"/>
                  <a:pt x="13673" y="4269"/>
                </a:cubicBezTo>
                <a:lnTo>
                  <a:pt x="13673" y="2497"/>
                </a:lnTo>
                <a:cubicBezTo>
                  <a:pt x="13673" y="1504"/>
                  <a:pt x="12903" y="678"/>
                  <a:pt x="11926" y="595"/>
                </a:cubicBezTo>
                <a:cubicBezTo>
                  <a:pt x="11645" y="221"/>
                  <a:pt x="11204" y="1"/>
                  <a:pt x="10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2"/>
          <p:cNvSpPr/>
          <p:nvPr/>
        </p:nvSpPr>
        <p:spPr>
          <a:xfrm>
            <a:off x="7751167" y="4093653"/>
            <a:ext cx="407957" cy="408346"/>
          </a:xfrm>
          <a:custGeom>
            <a:rect b="b" l="l" r="r" t="t"/>
            <a:pathLst>
              <a:path extrusionOk="0" h="17859" w="17842">
                <a:moveTo>
                  <a:pt x="12177" y="1708"/>
                </a:moveTo>
                <a:cubicBezTo>
                  <a:pt x="12206" y="1708"/>
                  <a:pt x="12234" y="1714"/>
                  <a:pt x="12262" y="1728"/>
                </a:cubicBezTo>
                <a:cubicBezTo>
                  <a:pt x="13110" y="2121"/>
                  <a:pt x="13877" y="2660"/>
                  <a:pt x="14547" y="3329"/>
                </a:cubicBezTo>
                <a:cubicBezTo>
                  <a:pt x="14820" y="3603"/>
                  <a:pt x="15079" y="3904"/>
                  <a:pt x="15314" y="4216"/>
                </a:cubicBezTo>
                <a:lnTo>
                  <a:pt x="14778" y="4216"/>
                </a:lnTo>
                <a:cubicBezTo>
                  <a:pt x="14058" y="3324"/>
                  <a:pt x="13132" y="2598"/>
                  <a:pt x="12094" y="2116"/>
                </a:cubicBezTo>
                <a:cubicBezTo>
                  <a:pt x="12000" y="2068"/>
                  <a:pt x="11952" y="1968"/>
                  <a:pt x="11974" y="1870"/>
                </a:cubicBezTo>
                <a:lnTo>
                  <a:pt x="11974" y="1864"/>
                </a:lnTo>
                <a:cubicBezTo>
                  <a:pt x="12000" y="1771"/>
                  <a:pt x="12087" y="1708"/>
                  <a:pt x="12177" y="1708"/>
                </a:cubicBezTo>
                <a:close/>
                <a:moveTo>
                  <a:pt x="7959" y="3210"/>
                </a:moveTo>
                <a:cubicBezTo>
                  <a:pt x="8080" y="3210"/>
                  <a:pt x="8206" y="3212"/>
                  <a:pt x="8339" y="3212"/>
                </a:cubicBezTo>
                <a:cubicBezTo>
                  <a:pt x="8470" y="3212"/>
                  <a:pt x="8579" y="3321"/>
                  <a:pt x="8579" y="3455"/>
                </a:cubicBezTo>
                <a:cubicBezTo>
                  <a:pt x="8579" y="3597"/>
                  <a:pt x="8696" y="3714"/>
                  <a:pt x="8841" y="3714"/>
                </a:cubicBezTo>
                <a:cubicBezTo>
                  <a:pt x="8984" y="3714"/>
                  <a:pt x="9101" y="3597"/>
                  <a:pt x="9101" y="3455"/>
                </a:cubicBezTo>
                <a:cubicBezTo>
                  <a:pt x="9101" y="3321"/>
                  <a:pt x="9210" y="3212"/>
                  <a:pt x="9344" y="3212"/>
                </a:cubicBezTo>
                <a:lnTo>
                  <a:pt x="9545" y="3212"/>
                </a:lnTo>
                <a:cubicBezTo>
                  <a:pt x="9611" y="3211"/>
                  <a:pt x="9676" y="3211"/>
                  <a:pt x="9740" y="3211"/>
                </a:cubicBezTo>
                <a:cubicBezTo>
                  <a:pt x="10197" y="3211"/>
                  <a:pt x="10609" y="3248"/>
                  <a:pt x="11059" y="3603"/>
                </a:cubicBezTo>
                <a:cubicBezTo>
                  <a:pt x="11500" y="3948"/>
                  <a:pt x="11751" y="4473"/>
                  <a:pt x="11751" y="5031"/>
                </a:cubicBezTo>
                <a:lnTo>
                  <a:pt x="11751" y="6390"/>
                </a:lnTo>
                <a:lnTo>
                  <a:pt x="10002" y="6390"/>
                </a:lnTo>
                <a:cubicBezTo>
                  <a:pt x="9508" y="6390"/>
                  <a:pt x="9101" y="5993"/>
                  <a:pt x="9101" y="5491"/>
                </a:cubicBezTo>
                <a:cubicBezTo>
                  <a:pt x="9101" y="5346"/>
                  <a:pt x="8984" y="5229"/>
                  <a:pt x="8839" y="5229"/>
                </a:cubicBezTo>
                <a:cubicBezTo>
                  <a:pt x="8696" y="5229"/>
                  <a:pt x="8579" y="5346"/>
                  <a:pt x="8579" y="5491"/>
                </a:cubicBezTo>
                <a:cubicBezTo>
                  <a:pt x="8579" y="5985"/>
                  <a:pt x="8175" y="6390"/>
                  <a:pt x="7678" y="6390"/>
                </a:cubicBezTo>
                <a:lnTo>
                  <a:pt x="6001" y="6390"/>
                </a:lnTo>
                <a:cubicBezTo>
                  <a:pt x="6001" y="6085"/>
                  <a:pt x="6015" y="5910"/>
                  <a:pt x="5929" y="5647"/>
                </a:cubicBezTo>
                <a:lnTo>
                  <a:pt x="5932" y="5025"/>
                </a:lnTo>
                <a:cubicBezTo>
                  <a:pt x="5932" y="4465"/>
                  <a:pt x="6186" y="3946"/>
                  <a:pt x="6626" y="3600"/>
                </a:cubicBezTo>
                <a:cubicBezTo>
                  <a:pt x="7074" y="3245"/>
                  <a:pt x="7478" y="3210"/>
                  <a:pt x="7959" y="3210"/>
                </a:cubicBezTo>
                <a:close/>
                <a:moveTo>
                  <a:pt x="12873" y="5257"/>
                </a:moveTo>
                <a:cubicBezTo>
                  <a:pt x="12867" y="5296"/>
                  <a:pt x="12864" y="5338"/>
                  <a:pt x="12864" y="5374"/>
                </a:cubicBezTo>
                <a:lnTo>
                  <a:pt x="12864" y="6219"/>
                </a:lnTo>
                <a:cubicBezTo>
                  <a:pt x="12711" y="6406"/>
                  <a:pt x="12585" y="6621"/>
                  <a:pt x="12499" y="6844"/>
                </a:cubicBezTo>
                <a:cubicBezTo>
                  <a:pt x="12454" y="6783"/>
                  <a:pt x="12401" y="6733"/>
                  <a:pt x="12348" y="6680"/>
                </a:cubicBezTo>
                <a:lnTo>
                  <a:pt x="12348" y="6094"/>
                </a:lnTo>
                <a:cubicBezTo>
                  <a:pt x="12348" y="5728"/>
                  <a:pt x="12560" y="5410"/>
                  <a:pt x="12873" y="5257"/>
                </a:cubicBezTo>
                <a:close/>
                <a:moveTo>
                  <a:pt x="15819" y="4738"/>
                </a:moveTo>
                <a:cubicBezTo>
                  <a:pt x="16522" y="4769"/>
                  <a:pt x="17088" y="5354"/>
                  <a:pt x="17088" y="6069"/>
                </a:cubicBezTo>
                <a:lnTo>
                  <a:pt x="17088" y="7109"/>
                </a:lnTo>
                <a:lnTo>
                  <a:pt x="14332" y="7109"/>
                </a:lnTo>
                <a:cubicBezTo>
                  <a:pt x="13852" y="7109"/>
                  <a:pt x="13450" y="6747"/>
                  <a:pt x="13397" y="6278"/>
                </a:cubicBezTo>
                <a:lnTo>
                  <a:pt x="13397" y="6275"/>
                </a:lnTo>
                <a:cubicBezTo>
                  <a:pt x="13383" y="6194"/>
                  <a:pt x="13389" y="6203"/>
                  <a:pt x="13389" y="5374"/>
                </a:cubicBezTo>
                <a:cubicBezTo>
                  <a:pt x="13389" y="5025"/>
                  <a:pt x="13673" y="4738"/>
                  <a:pt x="14025" y="4738"/>
                </a:cubicBezTo>
                <a:close/>
                <a:moveTo>
                  <a:pt x="2085" y="4740"/>
                </a:moveTo>
                <a:cubicBezTo>
                  <a:pt x="2160" y="4740"/>
                  <a:pt x="2501" y="4741"/>
                  <a:pt x="3806" y="4741"/>
                </a:cubicBezTo>
                <a:cubicBezTo>
                  <a:pt x="4029" y="4741"/>
                  <a:pt x="4230" y="4852"/>
                  <a:pt x="4344" y="5039"/>
                </a:cubicBezTo>
                <a:cubicBezTo>
                  <a:pt x="4395" y="5117"/>
                  <a:pt x="4475" y="5162"/>
                  <a:pt x="4565" y="5162"/>
                </a:cubicBezTo>
                <a:cubicBezTo>
                  <a:pt x="4944" y="5170"/>
                  <a:pt x="5271" y="5402"/>
                  <a:pt x="5410" y="5734"/>
                </a:cubicBezTo>
                <a:lnTo>
                  <a:pt x="5410" y="6627"/>
                </a:lnTo>
                <a:cubicBezTo>
                  <a:pt x="5245" y="6752"/>
                  <a:pt x="5117" y="6920"/>
                  <a:pt x="5036" y="7112"/>
                </a:cubicBezTo>
                <a:cubicBezTo>
                  <a:pt x="4810" y="7109"/>
                  <a:pt x="4651" y="7081"/>
                  <a:pt x="4509" y="6903"/>
                </a:cubicBezTo>
                <a:cubicBezTo>
                  <a:pt x="4456" y="6836"/>
                  <a:pt x="4381" y="6804"/>
                  <a:pt x="4306" y="6804"/>
                </a:cubicBezTo>
                <a:cubicBezTo>
                  <a:pt x="4243" y="6804"/>
                  <a:pt x="4179" y="6827"/>
                  <a:pt x="4130" y="6872"/>
                </a:cubicBezTo>
                <a:cubicBezTo>
                  <a:pt x="3954" y="7026"/>
                  <a:pt x="3731" y="7112"/>
                  <a:pt x="3502" y="7112"/>
                </a:cubicBezTo>
                <a:lnTo>
                  <a:pt x="746" y="7112"/>
                </a:lnTo>
                <a:lnTo>
                  <a:pt x="743" y="6071"/>
                </a:lnTo>
                <a:cubicBezTo>
                  <a:pt x="743" y="5357"/>
                  <a:pt x="1312" y="4771"/>
                  <a:pt x="2020" y="4741"/>
                </a:cubicBezTo>
                <a:cubicBezTo>
                  <a:pt x="2085" y="4740"/>
                  <a:pt x="2092" y="4740"/>
                  <a:pt x="2085" y="4740"/>
                </a:cubicBezTo>
                <a:close/>
                <a:moveTo>
                  <a:pt x="4275" y="7411"/>
                </a:moveTo>
                <a:cubicBezTo>
                  <a:pt x="4470" y="7570"/>
                  <a:pt x="4699" y="7628"/>
                  <a:pt x="4944" y="7634"/>
                </a:cubicBezTo>
                <a:cubicBezTo>
                  <a:pt x="4966" y="7994"/>
                  <a:pt x="5148" y="8312"/>
                  <a:pt x="5416" y="8513"/>
                </a:cubicBezTo>
                <a:cubicBezTo>
                  <a:pt x="5354" y="8540"/>
                  <a:pt x="5284" y="8552"/>
                  <a:pt x="5215" y="8552"/>
                </a:cubicBezTo>
                <a:cubicBezTo>
                  <a:pt x="5211" y="8551"/>
                  <a:pt x="5207" y="8551"/>
                  <a:pt x="5203" y="8551"/>
                </a:cubicBezTo>
                <a:cubicBezTo>
                  <a:pt x="5074" y="8551"/>
                  <a:pt x="4966" y="8642"/>
                  <a:pt x="4944" y="8772"/>
                </a:cubicBezTo>
                <a:cubicBezTo>
                  <a:pt x="4791" y="9695"/>
                  <a:pt x="3996" y="10323"/>
                  <a:pt x="3108" y="10323"/>
                </a:cubicBezTo>
                <a:cubicBezTo>
                  <a:pt x="2191" y="10323"/>
                  <a:pt x="1421" y="9654"/>
                  <a:pt x="1270" y="8772"/>
                </a:cubicBezTo>
                <a:cubicBezTo>
                  <a:pt x="1248" y="8644"/>
                  <a:pt x="1136" y="8552"/>
                  <a:pt x="1011" y="8552"/>
                </a:cubicBezTo>
                <a:cubicBezTo>
                  <a:pt x="709" y="8552"/>
                  <a:pt x="531" y="8328"/>
                  <a:pt x="531" y="8094"/>
                </a:cubicBezTo>
                <a:cubicBezTo>
                  <a:pt x="531" y="7876"/>
                  <a:pt x="690" y="7687"/>
                  <a:pt x="899" y="7645"/>
                </a:cubicBezTo>
                <a:cubicBezTo>
                  <a:pt x="947" y="7635"/>
                  <a:pt x="882" y="7634"/>
                  <a:pt x="1820" y="7634"/>
                </a:cubicBezTo>
                <a:cubicBezTo>
                  <a:pt x="2196" y="7634"/>
                  <a:pt x="2731" y="7634"/>
                  <a:pt x="3499" y="7634"/>
                </a:cubicBezTo>
                <a:cubicBezTo>
                  <a:pt x="3781" y="7634"/>
                  <a:pt x="4051" y="7550"/>
                  <a:pt x="4275" y="7411"/>
                </a:cubicBezTo>
                <a:close/>
                <a:moveTo>
                  <a:pt x="13057" y="6889"/>
                </a:moveTo>
                <a:cubicBezTo>
                  <a:pt x="13314" y="7346"/>
                  <a:pt x="13802" y="7634"/>
                  <a:pt x="14332" y="7634"/>
                </a:cubicBezTo>
                <a:lnTo>
                  <a:pt x="16854" y="7634"/>
                </a:lnTo>
                <a:cubicBezTo>
                  <a:pt x="17102" y="7642"/>
                  <a:pt x="17303" y="7843"/>
                  <a:pt x="17303" y="8094"/>
                </a:cubicBezTo>
                <a:cubicBezTo>
                  <a:pt x="17303" y="8355"/>
                  <a:pt x="17091" y="8555"/>
                  <a:pt x="16846" y="8555"/>
                </a:cubicBezTo>
                <a:cubicBezTo>
                  <a:pt x="16839" y="8555"/>
                  <a:pt x="16833" y="8555"/>
                  <a:pt x="16826" y="8554"/>
                </a:cubicBezTo>
                <a:cubicBezTo>
                  <a:pt x="16824" y="8554"/>
                  <a:pt x="16821" y="8554"/>
                  <a:pt x="16819" y="8554"/>
                </a:cubicBezTo>
                <a:cubicBezTo>
                  <a:pt x="16699" y="8554"/>
                  <a:pt x="16583" y="8630"/>
                  <a:pt x="16555" y="8786"/>
                </a:cubicBezTo>
                <a:cubicBezTo>
                  <a:pt x="16405" y="9642"/>
                  <a:pt x="15654" y="10326"/>
                  <a:pt x="14720" y="10326"/>
                </a:cubicBezTo>
                <a:cubicBezTo>
                  <a:pt x="13827" y="10326"/>
                  <a:pt x="13035" y="9693"/>
                  <a:pt x="12881" y="8775"/>
                </a:cubicBezTo>
                <a:cubicBezTo>
                  <a:pt x="12862" y="8649"/>
                  <a:pt x="12753" y="8554"/>
                  <a:pt x="12624" y="8554"/>
                </a:cubicBezTo>
                <a:lnTo>
                  <a:pt x="12613" y="8554"/>
                </a:lnTo>
                <a:cubicBezTo>
                  <a:pt x="12609" y="8555"/>
                  <a:pt x="12604" y="8555"/>
                  <a:pt x="12600" y="8555"/>
                </a:cubicBezTo>
                <a:cubicBezTo>
                  <a:pt x="12504" y="8555"/>
                  <a:pt x="12409" y="8527"/>
                  <a:pt x="12332" y="8471"/>
                </a:cubicBezTo>
                <a:cubicBezTo>
                  <a:pt x="12583" y="8256"/>
                  <a:pt x="12736" y="7941"/>
                  <a:pt x="12747" y="7603"/>
                </a:cubicBezTo>
                <a:cubicBezTo>
                  <a:pt x="12948" y="7494"/>
                  <a:pt x="12820" y="7352"/>
                  <a:pt x="13057" y="6889"/>
                </a:cubicBezTo>
                <a:close/>
                <a:moveTo>
                  <a:pt x="8844" y="6306"/>
                </a:moveTo>
                <a:cubicBezTo>
                  <a:pt x="9109" y="6680"/>
                  <a:pt x="9539" y="6908"/>
                  <a:pt x="10005" y="6908"/>
                </a:cubicBezTo>
                <a:lnTo>
                  <a:pt x="11592" y="6908"/>
                </a:lnTo>
                <a:cubicBezTo>
                  <a:pt x="11715" y="6917"/>
                  <a:pt x="11832" y="6950"/>
                  <a:pt x="11938" y="7028"/>
                </a:cubicBezTo>
                <a:cubicBezTo>
                  <a:pt x="12479" y="7402"/>
                  <a:pt x="12188" y="8231"/>
                  <a:pt x="11564" y="8231"/>
                </a:cubicBezTo>
                <a:cubicBezTo>
                  <a:pt x="11554" y="8231"/>
                  <a:pt x="11544" y="8231"/>
                  <a:pt x="11534" y="8231"/>
                </a:cubicBezTo>
                <a:cubicBezTo>
                  <a:pt x="11532" y="8231"/>
                  <a:pt x="11530" y="8231"/>
                  <a:pt x="11528" y="8231"/>
                </a:cubicBezTo>
                <a:cubicBezTo>
                  <a:pt x="11396" y="8231"/>
                  <a:pt x="11285" y="8319"/>
                  <a:pt x="11263" y="8451"/>
                </a:cubicBezTo>
                <a:cubicBezTo>
                  <a:pt x="11065" y="9640"/>
                  <a:pt x="10044" y="10499"/>
                  <a:pt x="8844" y="10499"/>
                </a:cubicBezTo>
                <a:cubicBezTo>
                  <a:pt x="7645" y="10499"/>
                  <a:pt x="6624" y="9640"/>
                  <a:pt x="6423" y="8451"/>
                </a:cubicBezTo>
                <a:cubicBezTo>
                  <a:pt x="6403" y="8325"/>
                  <a:pt x="6295" y="8231"/>
                  <a:pt x="6161" y="8231"/>
                </a:cubicBezTo>
                <a:cubicBezTo>
                  <a:pt x="6159" y="8231"/>
                  <a:pt x="6157" y="8231"/>
                  <a:pt x="6155" y="8231"/>
                </a:cubicBezTo>
                <a:cubicBezTo>
                  <a:pt x="6146" y="8231"/>
                  <a:pt x="6137" y="8231"/>
                  <a:pt x="6129" y="8231"/>
                </a:cubicBezTo>
                <a:cubicBezTo>
                  <a:pt x="5781" y="8231"/>
                  <a:pt x="5499" y="7960"/>
                  <a:pt x="5471" y="7620"/>
                </a:cubicBezTo>
                <a:cubicBezTo>
                  <a:pt x="5444" y="7249"/>
                  <a:pt x="5725" y="6928"/>
                  <a:pt x="6096" y="6908"/>
                </a:cubicBezTo>
                <a:lnTo>
                  <a:pt x="7684" y="6908"/>
                </a:lnTo>
                <a:cubicBezTo>
                  <a:pt x="8158" y="6908"/>
                  <a:pt x="8582" y="6677"/>
                  <a:pt x="8844" y="6306"/>
                </a:cubicBezTo>
                <a:close/>
                <a:moveTo>
                  <a:pt x="16862" y="9511"/>
                </a:moveTo>
                <a:cubicBezTo>
                  <a:pt x="16826" y="10027"/>
                  <a:pt x="16742" y="10532"/>
                  <a:pt x="16611" y="11029"/>
                </a:cubicBezTo>
                <a:lnTo>
                  <a:pt x="16407" y="11029"/>
                </a:lnTo>
                <a:lnTo>
                  <a:pt x="16207" y="10917"/>
                </a:lnTo>
                <a:cubicBezTo>
                  <a:pt x="16268" y="10680"/>
                  <a:pt x="16321" y="10435"/>
                  <a:pt x="16363" y="10192"/>
                </a:cubicBezTo>
                <a:cubicBezTo>
                  <a:pt x="16564" y="9999"/>
                  <a:pt x="16737" y="9768"/>
                  <a:pt x="16862" y="9511"/>
                </a:cubicBezTo>
                <a:close/>
                <a:moveTo>
                  <a:pt x="977" y="9528"/>
                </a:moveTo>
                <a:cubicBezTo>
                  <a:pt x="1103" y="9782"/>
                  <a:pt x="1273" y="10013"/>
                  <a:pt x="1479" y="10200"/>
                </a:cubicBezTo>
                <a:cubicBezTo>
                  <a:pt x="1518" y="10443"/>
                  <a:pt x="1568" y="10680"/>
                  <a:pt x="1633" y="10917"/>
                </a:cubicBezTo>
                <a:lnTo>
                  <a:pt x="1423" y="11032"/>
                </a:lnTo>
                <a:lnTo>
                  <a:pt x="1228" y="11032"/>
                </a:lnTo>
                <a:cubicBezTo>
                  <a:pt x="1094" y="10541"/>
                  <a:pt x="1011" y="10039"/>
                  <a:pt x="977" y="9528"/>
                </a:cubicBezTo>
                <a:close/>
                <a:moveTo>
                  <a:pt x="2545" y="10778"/>
                </a:moveTo>
                <a:lnTo>
                  <a:pt x="2545" y="10778"/>
                </a:lnTo>
                <a:cubicBezTo>
                  <a:pt x="2723" y="10817"/>
                  <a:pt x="2916" y="10842"/>
                  <a:pt x="3114" y="10842"/>
                </a:cubicBezTo>
                <a:cubicBezTo>
                  <a:pt x="3298" y="10842"/>
                  <a:pt x="3493" y="10822"/>
                  <a:pt x="3683" y="10778"/>
                </a:cubicBezTo>
                <a:lnTo>
                  <a:pt x="3683" y="10778"/>
                </a:lnTo>
                <a:lnTo>
                  <a:pt x="3114" y="11157"/>
                </a:lnTo>
                <a:lnTo>
                  <a:pt x="2545" y="10778"/>
                </a:lnTo>
                <a:close/>
                <a:moveTo>
                  <a:pt x="15286" y="10778"/>
                </a:moveTo>
                <a:lnTo>
                  <a:pt x="14717" y="11157"/>
                </a:lnTo>
                <a:cubicBezTo>
                  <a:pt x="14388" y="10940"/>
                  <a:pt x="14477" y="10995"/>
                  <a:pt x="14148" y="10778"/>
                </a:cubicBezTo>
                <a:lnTo>
                  <a:pt x="14148" y="10778"/>
                </a:lnTo>
                <a:cubicBezTo>
                  <a:pt x="14337" y="10822"/>
                  <a:pt x="14527" y="10842"/>
                  <a:pt x="14717" y="10842"/>
                </a:cubicBezTo>
                <a:cubicBezTo>
                  <a:pt x="14901" y="10842"/>
                  <a:pt x="15093" y="10822"/>
                  <a:pt x="15286" y="10778"/>
                </a:cubicBezTo>
                <a:close/>
                <a:moveTo>
                  <a:pt x="5957" y="8764"/>
                </a:moveTo>
                <a:cubicBezTo>
                  <a:pt x="6160" y="9581"/>
                  <a:pt x="6704" y="10281"/>
                  <a:pt x="7461" y="10675"/>
                </a:cubicBezTo>
                <a:lnTo>
                  <a:pt x="7461" y="10987"/>
                </a:lnTo>
                <a:lnTo>
                  <a:pt x="6702" y="11397"/>
                </a:lnTo>
                <a:lnTo>
                  <a:pt x="6414" y="11397"/>
                </a:lnTo>
                <a:lnTo>
                  <a:pt x="6414" y="11394"/>
                </a:lnTo>
                <a:cubicBezTo>
                  <a:pt x="6253" y="11394"/>
                  <a:pt x="6099" y="11419"/>
                  <a:pt x="5957" y="11467"/>
                </a:cubicBezTo>
                <a:cubicBezTo>
                  <a:pt x="5728" y="11191"/>
                  <a:pt x="5388" y="11032"/>
                  <a:pt x="5022" y="11032"/>
                </a:cubicBezTo>
                <a:lnTo>
                  <a:pt x="4802" y="11032"/>
                </a:lnTo>
                <a:lnTo>
                  <a:pt x="4255" y="10730"/>
                </a:lnTo>
                <a:lnTo>
                  <a:pt x="4255" y="10560"/>
                </a:lnTo>
                <a:cubicBezTo>
                  <a:pt x="4821" y="10251"/>
                  <a:pt x="5254" y="9718"/>
                  <a:pt x="5421" y="9062"/>
                </a:cubicBezTo>
                <a:cubicBezTo>
                  <a:pt x="5628" y="9023"/>
                  <a:pt x="5812" y="8917"/>
                  <a:pt x="5957" y="8764"/>
                </a:cubicBezTo>
                <a:close/>
                <a:moveTo>
                  <a:pt x="11832" y="8722"/>
                </a:moveTo>
                <a:cubicBezTo>
                  <a:pt x="11980" y="8898"/>
                  <a:pt x="12181" y="9015"/>
                  <a:pt x="12407" y="9062"/>
                </a:cubicBezTo>
                <a:cubicBezTo>
                  <a:pt x="12574" y="9718"/>
                  <a:pt x="13007" y="10251"/>
                  <a:pt x="13576" y="10560"/>
                </a:cubicBezTo>
                <a:lnTo>
                  <a:pt x="13576" y="10730"/>
                </a:lnTo>
                <a:lnTo>
                  <a:pt x="13029" y="11032"/>
                </a:lnTo>
                <a:lnTo>
                  <a:pt x="12817" y="11032"/>
                </a:lnTo>
                <a:cubicBezTo>
                  <a:pt x="12432" y="11032"/>
                  <a:pt x="12080" y="11213"/>
                  <a:pt x="11849" y="11509"/>
                </a:cubicBezTo>
                <a:cubicBezTo>
                  <a:pt x="11676" y="11436"/>
                  <a:pt x="11486" y="11397"/>
                  <a:pt x="11285" y="11397"/>
                </a:cubicBezTo>
                <a:lnTo>
                  <a:pt x="10984" y="11397"/>
                </a:lnTo>
                <a:lnTo>
                  <a:pt x="10228" y="10987"/>
                </a:lnTo>
                <a:lnTo>
                  <a:pt x="10228" y="10675"/>
                </a:lnTo>
                <a:cubicBezTo>
                  <a:pt x="10992" y="10276"/>
                  <a:pt x="11536" y="9561"/>
                  <a:pt x="11734" y="8741"/>
                </a:cubicBezTo>
                <a:cubicBezTo>
                  <a:pt x="11765" y="8736"/>
                  <a:pt x="11801" y="8730"/>
                  <a:pt x="11832" y="8722"/>
                </a:cubicBezTo>
                <a:close/>
                <a:moveTo>
                  <a:pt x="9709" y="10892"/>
                </a:moveTo>
                <a:lnTo>
                  <a:pt x="9709" y="11001"/>
                </a:lnTo>
                <a:lnTo>
                  <a:pt x="8844" y="11576"/>
                </a:lnTo>
                <a:lnTo>
                  <a:pt x="7979" y="11001"/>
                </a:lnTo>
                <a:lnTo>
                  <a:pt x="7979" y="10892"/>
                </a:lnTo>
                <a:cubicBezTo>
                  <a:pt x="8256" y="10976"/>
                  <a:pt x="8554" y="11021"/>
                  <a:pt x="8844" y="11021"/>
                </a:cubicBezTo>
                <a:cubicBezTo>
                  <a:pt x="9134" y="11021"/>
                  <a:pt x="9430" y="10979"/>
                  <a:pt x="9709" y="10892"/>
                </a:cubicBezTo>
                <a:close/>
                <a:moveTo>
                  <a:pt x="15610" y="11188"/>
                </a:moveTo>
                <a:lnTo>
                  <a:pt x="15858" y="11322"/>
                </a:lnTo>
                <a:lnTo>
                  <a:pt x="15319" y="11721"/>
                </a:lnTo>
                <a:lnTo>
                  <a:pt x="15121" y="11517"/>
                </a:lnTo>
                <a:lnTo>
                  <a:pt x="15406" y="11325"/>
                </a:lnTo>
                <a:lnTo>
                  <a:pt x="15610" y="11188"/>
                </a:lnTo>
                <a:close/>
                <a:moveTo>
                  <a:pt x="2221" y="11191"/>
                </a:moveTo>
                <a:lnTo>
                  <a:pt x="2710" y="11520"/>
                </a:lnTo>
                <a:lnTo>
                  <a:pt x="2511" y="11726"/>
                </a:lnTo>
                <a:lnTo>
                  <a:pt x="1973" y="11325"/>
                </a:lnTo>
                <a:lnTo>
                  <a:pt x="2221" y="11191"/>
                </a:lnTo>
                <a:close/>
                <a:moveTo>
                  <a:pt x="4007" y="11191"/>
                </a:moveTo>
                <a:lnTo>
                  <a:pt x="4255" y="11325"/>
                </a:lnTo>
                <a:lnTo>
                  <a:pt x="3717" y="11726"/>
                </a:lnTo>
                <a:lnTo>
                  <a:pt x="3519" y="11520"/>
                </a:lnTo>
                <a:lnTo>
                  <a:pt x="4007" y="11191"/>
                </a:lnTo>
                <a:close/>
                <a:moveTo>
                  <a:pt x="13824" y="11191"/>
                </a:moveTo>
                <a:lnTo>
                  <a:pt x="14312" y="11520"/>
                </a:lnTo>
                <a:lnTo>
                  <a:pt x="14114" y="11726"/>
                </a:lnTo>
                <a:lnTo>
                  <a:pt x="13576" y="11325"/>
                </a:lnTo>
                <a:lnTo>
                  <a:pt x="13824" y="11191"/>
                </a:lnTo>
                <a:close/>
                <a:moveTo>
                  <a:pt x="7703" y="11442"/>
                </a:moveTo>
                <a:lnTo>
                  <a:pt x="8440" y="11930"/>
                </a:lnTo>
                <a:lnTo>
                  <a:pt x="8080" y="12307"/>
                </a:lnTo>
                <a:lnTo>
                  <a:pt x="7251" y="11690"/>
                </a:lnTo>
                <a:lnTo>
                  <a:pt x="7703" y="11442"/>
                </a:lnTo>
                <a:close/>
                <a:moveTo>
                  <a:pt x="9985" y="11442"/>
                </a:moveTo>
                <a:lnTo>
                  <a:pt x="10437" y="11690"/>
                </a:lnTo>
                <a:lnTo>
                  <a:pt x="9609" y="12307"/>
                </a:lnTo>
                <a:lnTo>
                  <a:pt x="9249" y="11936"/>
                </a:lnTo>
                <a:lnTo>
                  <a:pt x="9985" y="11442"/>
                </a:lnTo>
                <a:close/>
                <a:moveTo>
                  <a:pt x="3111" y="11852"/>
                </a:moveTo>
                <a:lnTo>
                  <a:pt x="3270" y="12019"/>
                </a:lnTo>
                <a:lnTo>
                  <a:pt x="3195" y="12321"/>
                </a:lnTo>
                <a:lnTo>
                  <a:pt x="3028" y="12321"/>
                </a:lnTo>
                <a:lnTo>
                  <a:pt x="2949" y="12019"/>
                </a:lnTo>
                <a:lnTo>
                  <a:pt x="3111" y="11852"/>
                </a:lnTo>
                <a:close/>
                <a:moveTo>
                  <a:pt x="14717" y="11852"/>
                </a:moveTo>
                <a:lnTo>
                  <a:pt x="14876" y="12019"/>
                </a:lnTo>
                <a:lnTo>
                  <a:pt x="14800" y="12321"/>
                </a:lnTo>
                <a:lnTo>
                  <a:pt x="14633" y="12321"/>
                </a:lnTo>
                <a:lnTo>
                  <a:pt x="14555" y="12019"/>
                </a:lnTo>
                <a:lnTo>
                  <a:pt x="14717" y="11852"/>
                </a:lnTo>
                <a:close/>
                <a:moveTo>
                  <a:pt x="8847" y="12265"/>
                </a:moveTo>
                <a:cubicBezTo>
                  <a:pt x="8931" y="12357"/>
                  <a:pt x="8872" y="12298"/>
                  <a:pt x="9134" y="12566"/>
                </a:cubicBezTo>
                <a:lnTo>
                  <a:pt x="9012" y="13046"/>
                </a:lnTo>
                <a:lnTo>
                  <a:pt x="8682" y="13046"/>
                </a:lnTo>
                <a:lnTo>
                  <a:pt x="8563" y="12566"/>
                </a:lnTo>
                <a:cubicBezTo>
                  <a:pt x="8819" y="12293"/>
                  <a:pt x="8763" y="12357"/>
                  <a:pt x="8847" y="12265"/>
                </a:cubicBezTo>
                <a:close/>
                <a:moveTo>
                  <a:pt x="1407" y="11548"/>
                </a:moveTo>
                <a:lnTo>
                  <a:pt x="2386" y="12276"/>
                </a:lnTo>
                <a:cubicBezTo>
                  <a:pt x="2417" y="12301"/>
                  <a:pt x="2458" y="12318"/>
                  <a:pt x="2495" y="12321"/>
                </a:cubicBezTo>
                <a:lnTo>
                  <a:pt x="2559" y="12583"/>
                </a:lnTo>
                <a:lnTo>
                  <a:pt x="2358" y="13615"/>
                </a:lnTo>
                <a:lnTo>
                  <a:pt x="520" y="13615"/>
                </a:lnTo>
                <a:lnTo>
                  <a:pt x="520" y="12242"/>
                </a:lnTo>
                <a:cubicBezTo>
                  <a:pt x="520" y="11897"/>
                  <a:pt x="773" y="11609"/>
                  <a:pt x="1108" y="11559"/>
                </a:cubicBezTo>
                <a:cubicBezTo>
                  <a:pt x="1122" y="11553"/>
                  <a:pt x="1133" y="11553"/>
                  <a:pt x="1147" y="11551"/>
                </a:cubicBezTo>
                <a:cubicBezTo>
                  <a:pt x="1192" y="11548"/>
                  <a:pt x="1197" y="11548"/>
                  <a:pt x="1407" y="11548"/>
                </a:cubicBezTo>
                <a:close/>
                <a:moveTo>
                  <a:pt x="3187" y="12845"/>
                </a:moveTo>
                <a:lnTo>
                  <a:pt x="3337" y="13615"/>
                </a:lnTo>
                <a:lnTo>
                  <a:pt x="2891" y="13615"/>
                </a:lnTo>
                <a:lnTo>
                  <a:pt x="3042" y="12845"/>
                </a:lnTo>
                <a:close/>
                <a:moveTo>
                  <a:pt x="5022" y="11553"/>
                </a:moveTo>
                <a:cubicBezTo>
                  <a:pt x="5192" y="11553"/>
                  <a:pt x="5354" y="11618"/>
                  <a:pt x="5480" y="11726"/>
                </a:cubicBezTo>
                <a:cubicBezTo>
                  <a:pt x="5131" y="12005"/>
                  <a:pt x="4930" y="12429"/>
                  <a:pt x="4930" y="12873"/>
                </a:cubicBezTo>
                <a:lnTo>
                  <a:pt x="4930" y="13615"/>
                </a:lnTo>
                <a:lnTo>
                  <a:pt x="3870" y="13615"/>
                </a:lnTo>
                <a:lnTo>
                  <a:pt x="3669" y="12591"/>
                </a:lnTo>
                <a:lnTo>
                  <a:pt x="3736" y="12329"/>
                </a:lnTo>
                <a:cubicBezTo>
                  <a:pt x="3770" y="12321"/>
                  <a:pt x="3809" y="12304"/>
                  <a:pt x="3842" y="12284"/>
                </a:cubicBezTo>
                <a:lnTo>
                  <a:pt x="4824" y="11553"/>
                </a:lnTo>
                <a:close/>
                <a:moveTo>
                  <a:pt x="13004" y="11551"/>
                </a:moveTo>
                <a:lnTo>
                  <a:pt x="13983" y="12279"/>
                </a:lnTo>
                <a:cubicBezTo>
                  <a:pt x="14017" y="12304"/>
                  <a:pt x="14058" y="12321"/>
                  <a:pt x="14092" y="12326"/>
                </a:cubicBezTo>
                <a:lnTo>
                  <a:pt x="14159" y="12586"/>
                </a:lnTo>
                <a:lnTo>
                  <a:pt x="13955" y="13612"/>
                </a:lnTo>
                <a:lnTo>
                  <a:pt x="12767" y="13615"/>
                </a:lnTo>
                <a:lnTo>
                  <a:pt x="12767" y="12873"/>
                </a:lnTo>
                <a:cubicBezTo>
                  <a:pt x="12767" y="12471"/>
                  <a:pt x="12608" y="12078"/>
                  <a:pt x="12292" y="11788"/>
                </a:cubicBezTo>
                <a:cubicBezTo>
                  <a:pt x="12421" y="11643"/>
                  <a:pt x="12610" y="11551"/>
                  <a:pt x="12811" y="11551"/>
                </a:cubicBezTo>
                <a:close/>
                <a:moveTo>
                  <a:pt x="14789" y="12845"/>
                </a:moveTo>
                <a:lnTo>
                  <a:pt x="14940" y="13615"/>
                </a:lnTo>
                <a:lnTo>
                  <a:pt x="14494" y="13615"/>
                </a:lnTo>
                <a:lnTo>
                  <a:pt x="14644" y="12845"/>
                </a:lnTo>
                <a:close/>
                <a:moveTo>
                  <a:pt x="16592" y="11553"/>
                </a:moveTo>
                <a:cubicBezTo>
                  <a:pt x="16666" y="11553"/>
                  <a:pt x="16680" y="11554"/>
                  <a:pt x="16728" y="11562"/>
                </a:cubicBezTo>
                <a:cubicBezTo>
                  <a:pt x="17060" y="11609"/>
                  <a:pt x="17317" y="11899"/>
                  <a:pt x="17317" y="12245"/>
                </a:cubicBezTo>
                <a:lnTo>
                  <a:pt x="17317" y="13615"/>
                </a:lnTo>
                <a:lnTo>
                  <a:pt x="15473" y="13615"/>
                </a:lnTo>
                <a:lnTo>
                  <a:pt x="15272" y="12591"/>
                </a:lnTo>
                <a:lnTo>
                  <a:pt x="15336" y="12329"/>
                </a:lnTo>
                <a:cubicBezTo>
                  <a:pt x="15372" y="12321"/>
                  <a:pt x="15411" y="12307"/>
                  <a:pt x="15445" y="12282"/>
                </a:cubicBezTo>
                <a:lnTo>
                  <a:pt x="16424" y="11553"/>
                </a:lnTo>
                <a:cubicBezTo>
                  <a:pt x="16503" y="11553"/>
                  <a:pt x="16555" y="11553"/>
                  <a:pt x="16592" y="11553"/>
                </a:cubicBezTo>
                <a:close/>
                <a:moveTo>
                  <a:pt x="8998" y="13570"/>
                </a:moveTo>
                <a:lnTo>
                  <a:pt x="9221" y="14703"/>
                </a:lnTo>
                <a:lnTo>
                  <a:pt x="8470" y="14703"/>
                </a:lnTo>
                <a:lnTo>
                  <a:pt x="8694" y="13570"/>
                </a:lnTo>
                <a:close/>
                <a:moveTo>
                  <a:pt x="11288" y="11916"/>
                </a:moveTo>
                <a:cubicBezTo>
                  <a:pt x="11483" y="11916"/>
                  <a:pt x="11665" y="11977"/>
                  <a:pt x="11815" y="12075"/>
                </a:cubicBezTo>
                <a:cubicBezTo>
                  <a:pt x="12083" y="12251"/>
                  <a:pt x="12248" y="12552"/>
                  <a:pt x="12248" y="12873"/>
                </a:cubicBezTo>
                <a:lnTo>
                  <a:pt x="12248" y="14703"/>
                </a:lnTo>
                <a:lnTo>
                  <a:pt x="9754" y="14703"/>
                </a:lnTo>
                <a:lnTo>
                  <a:pt x="9483" y="13319"/>
                </a:lnTo>
                <a:lnTo>
                  <a:pt x="9584" y="12918"/>
                </a:lnTo>
                <a:cubicBezTo>
                  <a:pt x="9639" y="12918"/>
                  <a:pt x="9695" y="12898"/>
                  <a:pt x="9737" y="12865"/>
                </a:cubicBezTo>
                <a:lnTo>
                  <a:pt x="11009" y="11916"/>
                </a:lnTo>
                <a:close/>
                <a:moveTo>
                  <a:pt x="4930" y="14140"/>
                </a:moveTo>
                <a:lnTo>
                  <a:pt x="4930" y="14731"/>
                </a:lnTo>
                <a:cubicBezTo>
                  <a:pt x="4671" y="14552"/>
                  <a:pt x="4422" y="14354"/>
                  <a:pt x="4188" y="14140"/>
                </a:cubicBezTo>
                <a:close/>
                <a:moveTo>
                  <a:pt x="13648" y="14140"/>
                </a:moveTo>
                <a:cubicBezTo>
                  <a:pt x="13369" y="14393"/>
                  <a:pt x="13076" y="14622"/>
                  <a:pt x="12767" y="14826"/>
                </a:cubicBezTo>
                <a:lnTo>
                  <a:pt x="12767" y="14140"/>
                </a:lnTo>
                <a:close/>
                <a:moveTo>
                  <a:pt x="3443" y="14142"/>
                </a:moveTo>
                <a:cubicBezTo>
                  <a:pt x="3912" y="14642"/>
                  <a:pt x="4448" y="15069"/>
                  <a:pt x="5033" y="15420"/>
                </a:cubicBezTo>
                <a:cubicBezTo>
                  <a:pt x="5112" y="15470"/>
                  <a:pt x="5151" y="15565"/>
                  <a:pt x="5125" y="15654"/>
                </a:cubicBezTo>
                <a:cubicBezTo>
                  <a:pt x="5100" y="15759"/>
                  <a:pt x="5013" y="15816"/>
                  <a:pt x="4923" y="15816"/>
                </a:cubicBezTo>
                <a:cubicBezTo>
                  <a:pt x="4886" y="15816"/>
                  <a:pt x="4847" y="15806"/>
                  <a:pt x="4813" y="15786"/>
                </a:cubicBezTo>
                <a:cubicBezTo>
                  <a:pt x="4090" y="15348"/>
                  <a:pt x="3429" y="14787"/>
                  <a:pt x="2874" y="14142"/>
                </a:cubicBezTo>
                <a:close/>
                <a:moveTo>
                  <a:pt x="14968" y="14142"/>
                </a:moveTo>
                <a:cubicBezTo>
                  <a:pt x="14831" y="14296"/>
                  <a:pt x="14692" y="14446"/>
                  <a:pt x="14549" y="14589"/>
                </a:cubicBezTo>
                <a:cubicBezTo>
                  <a:pt x="13046" y="16089"/>
                  <a:pt x="11024" y="16922"/>
                  <a:pt x="8917" y="16922"/>
                </a:cubicBezTo>
                <a:cubicBezTo>
                  <a:pt x="8682" y="16922"/>
                  <a:pt x="8445" y="16911"/>
                  <a:pt x="8208" y="16890"/>
                </a:cubicBezTo>
                <a:cubicBezTo>
                  <a:pt x="8203" y="16890"/>
                  <a:pt x="8194" y="16885"/>
                  <a:pt x="8191" y="16885"/>
                </a:cubicBezTo>
                <a:cubicBezTo>
                  <a:pt x="8177" y="16882"/>
                  <a:pt x="8163" y="16881"/>
                  <a:pt x="8149" y="16881"/>
                </a:cubicBezTo>
                <a:cubicBezTo>
                  <a:pt x="8026" y="16881"/>
                  <a:pt x="7918" y="16966"/>
                  <a:pt x="7890" y="17088"/>
                </a:cubicBezTo>
                <a:lnTo>
                  <a:pt x="7879" y="17158"/>
                </a:lnTo>
                <a:lnTo>
                  <a:pt x="7204" y="16491"/>
                </a:lnTo>
                <a:lnTo>
                  <a:pt x="8094" y="16168"/>
                </a:lnTo>
                <a:lnTo>
                  <a:pt x="8094" y="16168"/>
                </a:lnTo>
                <a:cubicBezTo>
                  <a:pt x="8063" y="16321"/>
                  <a:pt x="8175" y="16466"/>
                  <a:pt x="8331" y="16477"/>
                </a:cubicBezTo>
                <a:cubicBezTo>
                  <a:pt x="8534" y="16493"/>
                  <a:pt x="8735" y="16501"/>
                  <a:pt x="8936" y="16501"/>
                </a:cubicBezTo>
                <a:cubicBezTo>
                  <a:pt x="11002" y="16501"/>
                  <a:pt x="12960" y="15660"/>
                  <a:pt x="14399" y="14142"/>
                </a:cubicBezTo>
                <a:close/>
                <a:moveTo>
                  <a:pt x="8696" y="1"/>
                </a:moveTo>
                <a:cubicBezTo>
                  <a:pt x="8515" y="1"/>
                  <a:pt x="8370" y="138"/>
                  <a:pt x="8350" y="319"/>
                </a:cubicBezTo>
                <a:lnTo>
                  <a:pt x="8339" y="492"/>
                </a:lnTo>
                <a:cubicBezTo>
                  <a:pt x="7871" y="523"/>
                  <a:pt x="7402" y="592"/>
                  <a:pt x="6950" y="701"/>
                </a:cubicBezTo>
                <a:cubicBezTo>
                  <a:pt x="6811" y="737"/>
                  <a:pt x="6724" y="877"/>
                  <a:pt x="6755" y="1016"/>
                </a:cubicBezTo>
                <a:cubicBezTo>
                  <a:pt x="6784" y="1137"/>
                  <a:pt x="6892" y="1218"/>
                  <a:pt x="7011" y="1218"/>
                </a:cubicBezTo>
                <a:cubicBezTo>
                  <a:pt x="7029" y="1218"/>
                  <a:pt x="7048" y="1216"/>
                  <a:pt x="7067" y="1212"/>
                </a:cubicBezTo>
                <a:cubicBezTo>
                  <a:pt x="7564" y="1092"/>
                  <a:pt x="8071" y="1022"/>
                  <a:pt x="8585" y="1005"/>
                </a:cubicBezTo>
                <a:cubicBezTo>
                  <a:pt x="8719" y="997"/>
                  <a:pt x="8822" y="896"/>
                  <a:pt x="8836" y="765"/>
                </a:cubicBezTo>
                <a:lnTo>
                  <a:pt x="8844" y="687"/>
                </a:lnTo>
                <a:lnTo>
                  <a:pt x="9598" y="1262"/>
                </a:lnTo>
                <a:lnTo>
                  <a:pt x="8755" y="1700"/>
                </a:lnTo>
                <a:cubicBezTo>
                  <a:pt x="8763" y="1551"/>
                  <a:pt x="8643" y="1429"/>
                  <a:pt x="8496" y="1429"/>
                </a:cubicBezTo>
                <a:cubicBezTo>
                  <a:pt x="8491" y="1429"/>
                  <a:pt x="8486" y="1429"/>
                  <a:pt x="8482" y="1429"/>
                </a:cubicBezTo>
                <a:cubicBezTo>
                  <a:pt x="6364" y="1552"/>
                  <a:pt x="4395" y="2567"/>
                  <a:pt x="3055" y="4219"/>
                </a:cubicBezTo>
                <a:lnTo>
                  <a:pt x="2520" y="4219"/>
                </a:lnTo>
                <a:cubicBezTo>
                  <a:pt x="2754" y="3907"/>
                  <a:pt x="3014" y="3611"/>
                  <a:pt x="3287" y="3332"/>
                </a:cubicBezTo>
                <a:cubicBezTo>
                  <a:pt x="4054" y="2565"/>
                  <a:pt x="4953" y="1970"/>
                  <a:pt x="5946" y="1569"/>
                </a:cubicBezTo>
                <a:cubicBezTo>
                  <a:pt x="6077" y="1519"/>
                  <a:pt x="6144" y="1365"/>
                  <a:pt x="6091" y="1228"/>
                </a:cubicBezTo>
                <a:cubicBezTo>
                  <a:pt x="6052" y="1125"/>
                  <a:pt x="5952" y="1064"/>
                  <a:pt x="5846" y="1064"/>
                </a:cubicBezTo>
                <a:cubicBezTo>
                  <a:pt x="5814" y="1064"/>
                  <a:pt x="5782" y="1069"/>
                  <a:pt x="5750" y="1081"/>
                </a:cubicBezTo>
                <a:cubicBezTo>
                  <a:pt x="4690" y="1507"/>
                  <a:pt x="3739" y="2138"/>
                  <a:pt x="2919" y="2958"/>
                </a:cubicBezTo>
                <a:cubicBezTo>
                  <a:pt x="2531" y="3346"/>
                  <a:pt x="2179" y="3773"/>
                  <a:pt x="1873" y="4227"/>
                </a:cubicBezTo>
                <a:cubicBezTo>
                  <a:pt x="944" y="4328"/>
                  <a:pt x="224" y="5117"/>
                  <a:pt x="224" y="6071"/>
                </a:cubicBezTo>
                <a:lnTo>
                  <a:pt x="224" y="7374"/>
                </a:lnTo>
                <a:cubicBezTo>
                  <a:pt x="224" y="7405"/>
                  <a:pt x="229" y="7436"/>
                  <a:pt x="241" y="7464"/>
                </a:cubicBezTo>
                <a:cubicBezTo>
                  <a:pt x="98" y="7634"/>
                  <a:pt x="9" y="7854"/>
                  <a:pt x="9" y="8094"/>
                </a:cubicBezTo>
                <a:cubicBezTo>
                  <a:pt x="9" y="8429"/>
                  <a:pt x="182" y="8725"/>
                  <a:pt x="436" y="8903"/>
                </a:cubicBezTo>
                <a:cubicBezTo>
                  <a:pt x="433" y="9659"/>
                  <a:pt x="525" y="10407"/>
                  <a:pt x="718" y="11135"/>
                </a:cubicBezTo>
                <a:cubicBezTo>
                  <a:pt x="296" y="11327"/>
                  <a:pt x="1" y="11749"/>
                  <a:pt x="1" y="12245"/>
                </a:cubicBezTo>
                <a:lnTo>
                  <a:pt x="1" y="13880"/>
                </a:lnTo>
                <a:cubicBezTo>
                  <a:pt x="1" y="14022"/>
                  <a:pt x="118" y="14142"/>
                  <a:pt x="260" y="14142"/>
                </a:cubicBezTo>
                <a:lnTo>
                  <a:pt x="2205" y="14142"/>
                </a:lnTo>
                <a:cubicBezTo>
                  <a:pt x="2855" y="14982"/>
                  <a:pt x="3641" y="15688"/>
                  <a:pt x="4548" y="16235"/>
                </a:cubicBezTo>
                <a:cubicBezTo>
                  <a:pt x="4666" y="16307"/>
                  <a:pt x="4796" y="16341"/>
                  <a:pt x="4925" y="16341"/>
                </a:cubicBezTo>
                <a:cubicBezTo>
                  <a:pt x="5239" y="16341"/>
                  <a:pt x="5543" y="16138"/>
                  <a:pt x="5636" y="15791"/>
                </a:cubicBezTo>
                <a:cubicBezTo>
                  <a:pt x="5686" y="15596"/>
                  <a:pt x="5656" y="15395"/>
                  <a:pt x="5555" y="15230"/>
                </a:cubicBezTo>
                <a:lnTo>
                  <a:pt x="5979" y="15230"/>
                </a:lnTo>
                <a:cubicBezTo>
                  <a:pt x="6124" y="15230"/>
                  <a:pt x="6241" y="15110"/>
                  <a:pt x="6241" y="14968"/>
                </a:cubicBezTo>
                <a:cubicBezTo>
                  <a:pt x="6241" y="14826"/>
                  <a:pt x="6124" y="14706"/>
                  <a:pt x="5979" y="14706"/>
                </a:cubicBezTo>
                <a:lnTo>
                  <a:pt x="5457" y="14706"/>
                </a:lnTo>
                <a:lnTo>
                  <a:pt x="5457" y="13880"/>
                </a:lnTo>
                <a:lnTo>
                  <a:pt x="5457" y="12876"/>
                </a:lnTo>
                <a:cubicBezTo>
                  <a:pt x="5457" y="12524"/>
                  <a:pt x="5653" y="12195"/>
                  <a:pt x="5974" y="12025"/>
                </a:cubicBezTo>
                <a:cubicBezTo>
                  <a:pt x="6160" y="11926"/>
                  <a:pt x="6315" y="11915"/>
                  <a:pt x="6502" y="11915"/>
                </a:cubicBezTo>
                <a:cubicBezTo>
                  <a:pt x="6560" y="11915"/>
                  <a:pt x="6620" y="11916"/>
                  <a:pt x="6685" y="11916"/>
                </a:cubicBezTo>
                <a:lnTo>
                  <a:pt x="7957" y="12865"/>
                </a:lnTo>
                <a:cubicBezTo>
                  <a:pt x="7999" y="12898"/>
                  <a:pt x="8055" y="12918"/>
                  <a:pt x="8111" y="12918"/>
                </a:cubicBezTo>
                <a:lnTo>
                  <a:pt x="8211" y="13319"/>
                </a:lnTo>
                <a:lnTo>
                  <a:pt x="7940" y="14703"/>
                </a:lnTo>
                <a:lnTo>
                  <a:pt x="7201" y="14703"/>
                </a:lnTo>
                <a:cubicBezTo>
                  <a:pt x="7059" y="14703"/>
                  <a:pt x="6939" y="14823"/>
                  <a:pt x="6939" y="14965"/>
                </a:cubicBezTo>
                <a:cubicBezTo>
                  <a:pt x="6939" y="15108"/>
                  <a:pt x="7059" y="15228"/>
                  <a:pt x="7201" y="15228"/>
                </a:cubicBezTo>
                <a:lnTo>
                  <a:pt x="12080" y="15228"/>
                </a:lnTo>
                <a:cubicBezTo>
                  <a:pt x="11111" y="15716"/>
                  <a:pt x="10036" y="15977"/>
                  <a:pt x="8930" y="15977"/>
                </a:cubicBezTo>
                <a:cubicBezTo>
                  <a:pt x="8843" y="15977"/>
                  <a:pt x="8756" y="15976"/>
                  <a:pt x="8669" y="15972"/>
                </a:cubicBezTo>
                <a:lnTo>
                  <a:pt x="8671" y="15961"/>
                </a:lnTo>
                <a:cubicBezTo>
                  <a:pt x="8699" y="15839"/>
                  <a:pt x="8657" y="15710"/>
                  <a:pt x="8560" y="15626"/>
                </a:cubicBezTo>
                <a:cubicBezTo>
                  <a:pt x="8495" y="15571"/>
                  <a:pt x="8417" y="15543"/>
                  <a:pt x="8338" y="15543"/>
                </a:cubicBezTo>
                <a:cubicBezTo>
                  <a:pt x="8297" y="15543"/>
                  <a:pt x="8256" y="15550"/>
                  <a:pt x="8217" y="15565"/>
                </a:cubicBezTo>
                <a:lnTo>
                  <a:pt x="6758" y="16098"/>
                </a:lnTo>
                <a:cubicBezTo>
                  <a:pt x="6520" y="16184"/>
                  <a:pt x="6453" y="16489"/>
                  <a:pt x="6632" y="16667"/>
                </a:cubicBezTo>
                <a:lnTo>
                  <a:pt x="7734" y="17758"/>
                </a:lnTo>
                <a:cubicBezTo>
                  <a:pt x="7803" y="17827"/>
                  <a:pt x="7890" y="17859"/>
                  <a:pt x="7976" y="17859"/>
                </a:cubicBezTo>
                <a:cubicBezTo>
                  <a:pt x="8129" y="17859"/>
                  <a:pt x="8278" y="17758"/>
                  <a:pt x="8314" y="17588"/>
                </a:cubicBezTo>
                <a:lnTo>
                  <a:pt x="8348" y="17426"/>
                </a:lnTo>
                <a:cubicBezTo>
                  <a:pt x="8540" y="17440"/>
                  <a:pt x="8727" y="17443"/>
                  <a:pt x="8917" y="17443"/>
                </a:cubicBezTo>
                <a:cubicBezTo>
                  <a:pt x="11160" y="17443"/>
                  <a:pt x="13314" y="16558"/>
                  <a:pt x="14915" y="14957"/>
                </a:cubicBezTo>
                <a:cubicBezTo>
                  <a:pt x="15169" y="14703"/>
                  <a:pt x="15414" y="14427"/>
                  <a:pt x="15632" y="14142"/>
                </a:cubicBezTo>
                <a:lnTo>
                  <a:pt x="17576" y="14142"/>
                </a:lnTo>
                <a:cubicBezTo>
                  <a:pt x="17719" y="14142"/>
                  <a:pt x="17836" y="14022"/>
                  <a:pt x="17836" y="13880"/>
                </a:cubicBezTo>
                <a:lnTo>
                  <a:pt x="17836" y="12245"/>
                </a:lnTo>
                <a:cubicBezTo>
                  <a:pt x="17841" y="11749"/>
                  <a:pt x="17546" y="11325"/>
                  <a:pt x="17122" y="11135"/>
                </a:cubicBezTo>
                <a:cubicBezTo>
                  <a:pt x="17314" y="10410"/>
                  <a:pt x="17409" y="9662"/>
                  <a:pt x="17406" y="8900"/>
                </a:cubicBezTo>
                <a:cubicBezTo>
                  <a:pt x="17448" y="8872"/>
                  <a:pt x="17484" y="8839"/>
                  <a:pt x="17523" y="8803"/>
                </a:cubicBezTo>
                <a:cubicBezTo>
                  <a:pt x="17719" y="8616"/>
                  <a:pt x="17827" y="8365"/>
                  <a:pt x="17827" y="8094"/>
                </a:cubicBezTo>
                <a:cubicBezTo>
                  <a:pt x="17827" y="7857"/>
                  <a:pt x="17741" y="7639"/>
                  <a:pt x="17596" y="7464"/>
                </a:cubicBezTo>
                <a:cubicBezTo>
                  <a:pt x="17607" y="7436"/>
                  <a:pt x="17615" y="7405"/>
                  <a:pt x="17615" y="7374"/>
                </a:cubicBezTo>
                <a:lnTo>
                  <a:pt x="17615" y="6071"/>
                </a:lnTo>
                <a:cubicBezTo>
                  <a:pt x="17615" y="5120"/>
                  <a:pt x="16896" y="4336"/>
                  <a:pt x="15972" y="4227"/>
                </a:cubicBezTo>
                <a:cubicBezTo>
                  <a:pt x="15665" y="3773"/>
                  <a:pt x="15314" y="3346"/>
                  <a:pt x="14926" y="2958"/>
                </a:cubicBezTo>
                <a:cubicBezTo>
                  <a:pt x="14215" y="2247"/>
                  <a:pt x="13394" y="1672"/>
                  <a:pt x="12491" y="1254"/>
                </a:cubicBezTo>
                <a:cubicBezTo>
                  <a:pt x="12391" y="1207"/>
                  <a:pt x="12286" y="1185"/>
                  <a:pt x="12184" y="1185"/>
                </a:cubicBezTo>
                <a:cubicBezTo>
                  <a:pt x="11866" y="1185"/>
                  <a:pt x="11567" y="1396"/>
                  <a:pt x="11481" y="1728"/>
                </a:cubicBezTo>
                <a:lnTo>
                  <a:pt x="11481" y="1733"/>
                </a:lnTo>
                <a:cubicBezTo>
                  <a:pt x="11389" y="2079"/>
                  <a:pt x="11556" y="2439"/>
                  <a:pt x="11880" y="2587"/>
                </a:cubicBezTo>
                <a:cubicBezTo>
                  <a:pt x="12714" y="2978"/>
                  <a:pt x="13475" y="3533"/>
                  <a:pt x="14097" y="4213"/>
                </a:cubicBezTo>
                <a:cubicBezTo>
                  <a:pt x="13676" y="4213"/>
                  <a:pt x="13364" y="4359"/>
                  <a:pt x="13129" y="4646"/>
                </a:cubicBezTo>
                <a:cubicBezTo>
                  <a:pt x="12806" y="4679"/>
                  <a:pt x="12513" y="4824"/>
                  <a:pt x="12284" y="5039"/>
                </a:cubicBezTo>
                <a:lnTo>
                  <a:pt x="12284" y="5025"/>
                </a:lnTo>
                <a:cubicBezTo>
                  <a:pt x="12284" y="4303"/>
                  <a:pt x="11958" y="3633"/>
                  <a:pt x="11389" y="3187"/>
                </a:cubicBezTo>
                <a:cubicBezTo>
                  <a:pt x="10804" y="2727"/>
                  <a:pt x="10239" y="2683"/>
                  <a:pt x="9730" y="2683"/>
                </a:cubicBezTo>
                <a:cubicBezTo>
                  <a:pt x="9668" y="2683"/>
                  <a:pt x="9607" y="2684"/>
                  <a:pt x="9547" y="2685"/>
                </a:cubicBezTo>
                <a:lnTo>
                  <a:pt x="9352" y="2685"/>
                </a:lnTo>
                <a:cubicBezTo>
                  <a:pt x="9160" y="2685"/>
                  <a:pt x="8984" y="2760"/>
                  <a:pt x="8850" y="2874"/>
                </a:cubicBezTo>
                <a:cubicBezTo>
                  <a:pt x="8716" y="2754"/>
                  <a:pt x="8540" y="2685"/>
                  <a:pt x="8348" y="2685"/>
                </a:cubicBezTo>
                <a:cubicBezTo>
                  <a:pt x="8224" y="2685"/>
                  <a:pt x="8103" y="2683"/>
                  <a:pt x="7982" y="2683"/>
                </a:cubicBezTo>
                <a:cubicBezTo>
                  <a:pt x="7431" y="2683"/>
                  <a:pt x="6899" y="2724"/>
                  <a:pt x="6311" y="3184"/>
                </a:cubicBezTo>
                <a:cubicBezTo>
                  <a:pt x="5773" y="3611"/>
                  <a:pt x="5446" y="4241"/>
                  <a:pt x="5418" y="4922"/>
                </a:cubicBezTo>
                <a:cubicBezTo>
                  <a:pt x="5218" y="4771"/>
                  <a:pt x="4978" y="4674"/>
                  <a:pt x="4715" y="4646"/>
                </a:cubicBezTo>
                <a:cubicBezTo>
                  <a:pt x="4492" y="4367"/>
                  <a:pt x="4177" y="4213"/>
                  <a:pt x="3753" y="4213"/>
                </a:cubicBezTo>
                <a:cubicBezTo>
                  <a:pt x="4916" y="2944"/>
                  <a:pt x="6506" y="2141"/>
                  <a:pt x="8217" y="1970"/>
                </a:cubicBezTo>
                <a:lnTo>
                  <a:pt x="8217" y="1970"/>
                </a:lnTo>
                <a:cubicBezTo>
                  <a:pt x="8197" y="2185"/>
                  <a:pt x="8369" y="2348"/>
                  <a:pt x="8560" y="2348"/>
                </a:cubicBezTo>
                <a:cubicBezTo>
                  <a:pt x="8613" y="2348"/>
                  <a:pt x="8667" y="2335"/>
                  <a:pt x="8719" y="2308"/>
                </a:cubicBezTo>
                <a:lnTo>
                  <a:pt x="10091" y="1594"/>
                </a:lnTo>
                <a:cubicBezTo>
                  <a:pt x="10314" y="1479"/>
                  <a:pt x="10342" y="1170"/>
                  <a:pt x="10142" y="1011"/>
                </a:cubicBezTo>
                <a:lnTo>
                  <a:pt x="8906" y="71"/>
                </a:lnTo>
                <a:cubicBezTo>
                  <a:pt x="8847" y="26"/>
                  <a:pt x="8775" y="1"/>
                  <a:pt x="8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32"/>
          <p:cNvGrpSpPr/>
          <p:nvPr/>
        </p:nvGrpSpPr>
        <p:grpSpPr>
          <a:xfrm>
            <a:off x="6393076" y="1557042"/>
            <a:ext cx="377387" cy="408323"/>
            <a:chOff x="5257300" y="3399325"/>
            <a:chExt cx="412625" cy="446450"/>
          </a:xfrm>
        </p:grpSpPr>
        <p:sp>
          <p:nvSpPr>
            <p:cNvPr id="263" name="Google Shape;263;p32"/>
            <p:cNvSpPr/>
            <p:nvPr/>
          </p:nvSpPr>
          <p:spPr>
            <a:xfrm>
              <a:off x="5265675" y="3529525"/>
              <a:ext cx="395875" cy="316250"/>
            </a:xfrm>
            <a:custGeom>
              <a:rect b="b" l="l" r="r" t="t"/>
              <a:pathLst>
                <a:path extrusionOk="0" h="12650" w="15835">
                  <a:moveTo>
                    <a:pt x="15207" y="4049"/>
                  </a:moveTo>
                  <a:cubicBezTo>
                    <a:pt x="15263" y="4049"/>
                    <a:pt x="15311" y="4096"/>
                    <a:pt x="15311" y="4149"/>
                  </a:cubicBezTo>
                  <a:lnTo>
                    <a:pt x="15311" y="5871"/>
                  </a:lnTo>
                  <a:cubicBezTo>
                    <a:pt x="15311" y="5926"/>
                    <a:pt x="15263" y="5971"/>
                    <a:pt x="15207" y="5971"/>
                  </a:cubicBezTo>
                  <a:lnTo>
                    <a:pt x="13070" y="5971"/>
                  </a:lnTo>
                  <a:cubicBezTo>
                    <a:pt x="13015" y="5971"/>
                    <a:pt x="12970" y="5926"/>
                    <a:pt x="12970" y="5871"/>
                  </a:cubicBezTo>
                  <a:lnTo>
                    <a:pt x="12970" y="4149"/>
                  </a:lnTo>
                  <a:cubicBezTo>
                    <a:pt x="12970" y="4096"/>
                    <a:pt x="13015" y="4049"/>
                    <a:pt x="13070" y="4049"/>
                  </a:cubicBezTo>
                  <a:close/>
                  <a:moveTo>
                    <a:pt x="2759" y="4054"/>
                  </a:moveTo>
                  <a:cubicBezTo>
                    <a:pt x="2815" y="4054"/>
                    <a:pt x="2860" y="4099"/>
                    <a:pt x="2860" y="4155"/>
                  </a:cubicBezTo>
                  <a:lnTo>
                    <a:pt x="2860" y="5873"/>
                  </a:lnTo>
                  <a:cubicBezTo>
                    <a:pt x="2860" y="5929"/>
                    <a:pt x="2815" y="5974"/>
                    <a:pt x="2759" y="5974"/>
                  </a:cubicBezTo>
                  <a:lnTo>
                    <a:pt x="622" y="5974"/>
                  </a:lnTo>
                  <a:cubicBezTo>
                    <a:pt x="564" y="5974"/>
                    <a:pt x="519" y="5929"/>
                    <a:pt x="519" y="5873"/>
                  </a:cubicBezTo>
                  <a:lnTo>
                    <a:pt x="519" y="4155"/>
                  </a:lnTo>
                  <a:cubicBezTo>
                    <a:pt x="519" y="4099"/>
                    <a:pt x="566" y="4054"/>
                    <a:pt x="622" y="4054"/>
                  </a:cubicBezTo>
                  <a:close/>
                  <a:moveTo>
                    <a:pt x="9416" y="3957"/>
                  </a:moveTo>
                  <a:cubicBezTo>
                    <a:pt x="9650" y="4155"/>
                    <a:pt x="9946" y="4264"/>
                    <a:pt x="10261" y="4264"/>
                  </a:cubicBezTo>
                  <a:lnTo>
                    <a:pt x="10674" y="4264"/>
                  </a:lnTo>
                  <a:cubicBezTo>
                    <a:pt x="11031" y="4280"/>
                    <a:pt x="11310" y="4573"/>
                    <a:pt x="11310" y="4928"/>
                  </a:cubicBezTo>
                  <a:cubicBezTo>
                    <a:pt x="11310" y="5294"/>
                    <a:pt x="11011" y="5595"/>
                    <a:pt x="10645" y="5595"/>
                  </a:cubicBezTo>
                  <a:cubicBezTo>
                    <a:pt x="10635" y="5595"/>
                    <a:pt x="10625" y="5595"/>
                    <a:pt x="10615" y="5594"/>
                  </a:cubicBezTo>
                  <a:cubicBezTo>
                    <a:pt x="10613" y="5594"/>
                    <a:pt x="10611" y="5594"/>
                    <a:pt x="10609" y="5594"/>
                  </a:cubicBezTo>
                  <a:cubicBezTo>
                    <a:pt x="10481" y="5594"/>
                    <a:pt x="10367" y="5683"/>
                    <a:pt x="10347" y="5815"/>
                  </a:cubicBezTo>
                  <a:cubicBezTo>
                    <a:pt x="10144" y="7020"/>
                    <a:pt x="9109" y="7879"/>
                    <a:pt x="7904" y="7879"/>
                  </a:cubicBezTo>
                  <a:cubicBezTo>
                    <a:pt x="6721" y="7879"/>
                    <a:pt x="5672" y="7034"/>
                    <a:pt x="5465" y="5815"/>
                  </a:cubicBezTo>
                  <a:cubicBezTo>
                    <a:pt x="5443" y="5689"/>
                    <a:pt x="5337" y="5594"/>
                    <a:pt x="5206" y="5594"/>
                  </a:cubicBezTo>
                  <a:cubicBezTo>
                    <a:pt x="4765" y="5594"/>
                    <a:pt x="4500" y="5271"/>
                    <a:pt x="4500" y="4928"/>
                  </a:cubicBezTo>
                  <a:cubicBezTo>
                    <a:pt x="4500" y="4568"/>
                    <a:pt x="4779" y="4278"/>
                    <a:pt x="5133" y="4264"/>
                  </a:cubicBezTo>
                  <a:lnTo>
                    <a:pt x="8406" y="4264"/>
                  </a:lnTo>
                  <a:cubicBezTo>
                    <a:pt x="8768" y="4264"/>
                    <a:pt x="9120" y="4155"/>
                    <a:pt x="9416" y="3957"/>
                  </a:cubicBezTo>
                  <a:close/>
                  <a:moveTo>
                    <a:pt x="8782" y="8273"/>
                  </a:moveTo>
                  <a:lnTo>
                    <a:pt x="8782" y="8387"/>
                  </a:lnTo>
                  <a:lnTo>
                    <a:pt x="7909" y="8970"/>
                  </a:lnTo>
                  <a:lnTo>
                    <a:pt x="7039" y="8387"/>
                  </a:lnTo>
                  <a:lnTo>
                    <a:pt x="7039" y="8273"/>
                  </a:lnTo>
                  <a:cubicBezTo>
                    <a:pt x="7321" y="8359"/>
                    <a:pt x="7619" y="8401"/>
                    <a:pt x="7909" y="8401"/>
                  </a:cubicBezTo>
                  <a:cubicBezTo>
                    <a:pt x="8199" y="8401"/>
                    <a:pt x="8498" y="8359"/>
                    <a:pt x="8782" y="8273"/>
                  </a:cubicBezTo>
                  <a:close/>
                  <a:moveTo>
                    <a:pt x="6763" y="8831"/>
                  </a:moveTo>
                  <a:lnTo>
                    <a:pt x="7505" y="9327"/>
                  </a:lnTo>
                  <a:cubicBezTo>
                    <a:pt x="7337" y="9500"/>
                    <a:pt x="7424" y="9411"/>
                    <a:pt x="7142" y="9704"/>
                  </a:cubicBezTo>
                  <a:lnTo>
                    <a:pt x="6302" y="9079"/>
                  </a:lnTo>
                  <a:lnTo>
                    <a:pt x="6763" y="8831"/>
                  </a:lnTo>
                  <a:close/>
                  <a:moveTo>
                    <a:pt x="9056" y="8833"/>
                  </a:moveTo>
                  <a:lnTo>
                    <a:pt x="9516" y="9084"/>
                  </a:lnTo>
                  <a:lnTo>
                    <a:pt x="8685" y="9707"/>
                  </a:lnTo>
                  <a:lnTo>
                    <a:pt x="8317" y="9327"/>
                  </a:lnTo>
                  <a:lnTo>
                    <a:pt x="9056" y="8833"/>
                  </a:lnTo>
                  <a:close/>
                  <a:moveTo>
                    <a:pt x="7918" y="9668"/>
                  </a:moveTo>
                  <a:lnTo>
                    <a:pt x="7923" y="9676"/>
                  </a:lnTo>
                  <a:lnTo>
                    <a:pt x="8202" y="9969"/>
                  </a:lnTo>
                  <a:lnTo>
                    <a:pt x="8077" y="10457"/>
                  </a:lnTo>
                  <a:lnTo>
                    <a:pt x="7742" y="10457"/>
                  </a:lnTo>
                  <a:lnTo>
                    <a:pt x="7619" y="9974"/>
                  </a:lnTo>
                  <a:lnTo>
                    <a:pt x="7918" y="9668"/>
                  </a:lnTo>
                  <a:close/>
                  <a:moveTo>
                    <a:pt x="2444" y="6493"/>
                  </a:moveTo>
                  <a:lnTo>
                    <a:pt x="2542" y="8884"/>
                  </a:lnTo>
                  <a:cubicBezTo>
                    <a:pt x="2553" y="9121"/>
                    <a:pt x="2745" y="9308"/>
                    <a:pt x="2985" y="9308"/>
                  </a:cubicBezTo>
                  <a:lnTo>
                    <a:pt x="5730" y="9308"/>
                  </a:lnTo>
                  <a:lnTo>
                    <a:pt x="7014" y="10265"/>
                  </a:lnTo>
                  <a:cubicBezTo>
                    <a:pt x="7056" y="10295"/>
                    <a:pt x="7103" y="10309"/>
                    <a:pt x="7148" y="10312"/>
                  </a:cubicBezTo>
                  <a:lnTo>
                    <a:pt x="7167" y="10312"/>
                  </a:lnTo>
                  <a:lnTo>
                    <a:pt x="7270" y="10716"/>
                  </a:lnTo>
                  <a:lnTo>
                    <a:pt x="6997" y="12114"/>
                  </a:lnTo>
                  <a:lnTo>
                    <a:pt x="4489" y="12114"/>
                  </a:lnTo>
                  <a:lnTo>
                    <a:pt x="4489" y="10613"/>
                  </a:lnTo>
                  <a:cubicBezTo>
                    <a:pt x="4489" y="10471"/>
                    <a:pt x="4369" y="10351"/>
                    <a:pt x="4227" y="10351"/>
                  </a:cubicBezTo>
                  <a:cubicBezTo>
                    <a:pt x="4084" y="10351"/>
                    <a:pt x="3964" y="10471"/>
                    <a:pt x="3964" y="10613"/>
                  </a:cubicBezTo>
                  <a:lnTo>
                    <a:pt x="3964" y="11294"/>
                  </a:lnTo>
                  <a:lnTo>
                    <a:pt x="1306" y="10772"/>
                  </a:lnTo>
                  <a:cubicBezTo>
                    <a:pt x="1032" y="10722"/>
                    <a:pt x="834" y="10479"/>
                    <a:pt x="834" y="10200"/>
                  </a:cubicBezTo>
                  <a:lnTo>
                    <a:pt x="834" y="6493"/>
                  </a:lnTo>
                  <a:close/>
                  <a:moveTo>
                    <a:pt x="8065" y="10976"/>
                  </a:moveTo>
                  <a:lnTo>
                    <a:pt x="8294" y="12123"/>
                  </a:lnTo>
                  <a:lnTo>
                    <a:pt x="7530" y="12123"/>
                  </a:lnTo>
                  <a:lnTo>
                    <a:pt x="7756" y="10976"/>
                  </a:lnTo>
                  <a:close/>
                  <a:moveTo>
                    <a:pt x="6573" y="1"/>
                  </a:moveTo>
                  <a:cubicBezTo>
                    <a:pt x="6146" y="1"/>
                    <a:pt x="5728" y="121"/>
                    <a:pt x="5365" y="344"/>
                  </a:cubicBezTo>
                  <a:cubicBezTo>
                    <a:pt x="5242" y="419"/>
                    <a:pt x="5203" y="581"/>
                    <a:pt x="5276" y="701"/>
                  </a:cubicBezTo>
                  <a:cubicBezTo>
                    <a:pt x="5327" y="782"/>
                    <a:pt x="5414" y="827"/>
                    <a:pt x="5503" y="827"/>
                  </a:cubicBezTo>
                  <a:cubicBezTo>
                    <a:pt x="5548" y="827"/>
                    <a:pt x="5594" y="815"/>
                    <a:pt x="5636" y="790"/>
                  </a:cubicBezTo>
                  <a:cubicBezTo>
                    <a:pt x="5917" y="615"/>
                    <a:pt x="6244" y="525"/>
                    <a:pt x="6573" y="525"/>
                  </a:cubicBezTo>
                  <a:lnTo>
                    <a:pt x="8802" y="525"/>
                  </a:lnTo>
                  <a:cubicBezTo>
                    <a:pt x="9112" y="525"/>
                    <a:pt x="9399" y="682"/>
                    <a:pt x="9566" y="949"/>
                  </a:cubicBezTo>
                  <a:cubicBezTo>
                    <a:pt x="9614" y="1028"/>
                    <a:pt x="9695" y="1072"/>
                    <a:pt x="9787" y="1072"/>
                  </a:cubicBezTo>
                  <a:cubicBezTo>
                    <a:pt x="10479" y="1083"/>
                    <a:pt x="11045" y="1655"/>
                    <a:pt x="11045" y="2347"/>
                  </a:cubicBezTo>
                  <a:lnTo>
                    <a:pt x="11045" y="3736"/>
                  </a:lnTo>
                  <a:lnTo>
                    <a:pt x="10269" y="3736"/>
                  </a:lnTo>
                  <a:cubicBezTo>
                    <a:pt x="10032" y="3736"/>
                    <a:pt x="9806" y="3630"/>
                    <a:pt x="9653" y="3441"/>
                  </a:cubicBezTo>
                  <a:cubicBezTo>
                    <a:pt x="9600" y="3374"/>
                    <a:pt x="9524" y="3340"/>
                    <a:pt x="9447" y="3340"/>
                  </a:cubicBezTo>
                  <a:cubicBezTo>
                    <a:pt x="9385" y="3340"/>
                    <a:pt x="9323" y="3362"/>
                    <a:pt x="9273" y="3407"/>
                  </a:cubicBezTo>
                  <a:cubicBezTo>
                    <a:pt x="9036" y="3622"/>
                    <a:pt x="8729" y="3736"/>
                    <a:pt x="8411" y="3736"/>
                  </a:cubicBezTo>
                  <a:lnTo>
                    <a:pt x="4782" y="3736"/>
                  </a:lnTo>
                  <a:lnTo>
                    <a:pt x="4782" y="2316"/>
                  </a:lnTo>
                  <a:cubicBezTo>
                    <a:pt x="4782" y="2060"/>
                    <a:pt x="4835" y="1809"/>
                    <a:pt x="4941" y="1574"/>
                  </a:cubicBezTo>
                  <a:cubicBezTo>
                    <a:pt x="5002" y="1440"/>
                    <a:pt x="4946" y="1287"/>
                    <a:pt x="4813" y="1228"/>
                  </a:cubicBezTo>
                  <a:cubicBezTo>
                    <a:pt x="4777" y="1213"/>
                    <a:pt x="4741" y="1205"/>
                    <a:pt x="4704" y="1205"/>
                  </a:cubicBezTo>
                  <a:cubicBezTo>
                    <a:pt x="4606" y="1205"/>
                    <a:pt x="4512" y="1261"/>
                    <a:pt x="4467" y="1357"/>
                  </a:cubicBezTo>
                  <a:cubicBezTo>
                    <a:pt x="4333" y="1661"/>
                    <a:pt x="4263" y="1982"/>
                    <a:pt x="4263" y="2316"/>
                  </a:cubicBezTo>
                  <a:lnTo>
                    <a:pt x="4263" y="3996"/>
                  </a:lnTo>
                  <a:cubicBezTo>
                    <a:pt x="4263" y="4043"/>
                    <a:pt x="4271" y="4085"/>
                    <a:pt x="4294" y="4121"/>
                  </a:cubicBezTo>
                  <a:cubicBezTo>
                    <a:pt x="4101" y="4336"/>
                    <a:pt x="3984" y="4615"/>
                    <a:pt x="3984" y="4925"/>
                  </a:cubicBezTo>
                  <a:cubicBezTo>
                    <a:pt x="3984" y="5522"/>
                    <a:pt x="4422" y="6016"/>
                    <a:pt x="4997" y="6102"/>
                  </a:cubicBezTo>
                  <a:cubicBezTo>
                    <a:pt x="5198" y="6925"/>
                    <a:pt x="5744" y="7648"/>
                    <a:pt x="6517" y="8055"/>
                  </a:cubicBezTo>
                  <a:lnTo>
                    <a:pt x="6517" y="8370"/>
                  </a:lnTo>
                  <a:lnTo>
                    <a:pt x="5755" y="8786"/>
                  </a:lnTo>
                  <a:lnTo>
                    <a:pt x="3066" y="8786"/>
                  </a:lnTo>
                  <a:lnTo>
                    <a:pt x="2971" y="6459"/>
                  </a:lnTo>
                  <a:cubicBezTo>
                    <a:pt x="3211" y="6373"/>
                    <a:pt x="3387" y="6141"/>
                    <a:pt x="3387" y="5873"/>
                  </a:cubicBezTo>
                  <a:lnTo>
                    <a:pt x="3387" y="4155"/>
                  </a:lnTo>
                  <a:cubicBezTo>
                    <a:pt x="3387" y="3812"/>
                    <a:pt x="3108" y="3530"/>
                    <a:pt x="2762" y="3530"/>
                  </a:cubicBezTo>
                  <a:lnTo>
                    <a:pt x="625" y="3530"/>
                  </a:lnTo>
                  <a:cubicBezTo>
                    <a:pt x="282" y="3530"/>
                    <a:pt x="0" y="3809"/>
                    <a:pt x="0" y="4155"/>
                  </a:cubicBezTo>
                  <a:lnTo>
                    <a:pt x="0" y="5873"/>
                  </a:lnTo>
                  <a:cubicBezTo>
                    <a:pt x="0" y="6102"/>
                    <a:pt x="126" y="6306"/>
                    <a:pt x="315" y="6415"/>
                  </a:cubicBezTo>
                  <a:lnTo>
                    <a:pt x="315" y="10200"/>
                  </a:lnTo>
                  <a:cubicBezTo>
                    <a:pt x="315" y="10728"/>
                    <a:pt x="692" y="11185"/>
                    <a:pt x="1208" y="11286"/>
                  </a:cubicBezTo>
                  <a:lnTo>
                    <a:pt x="3970" y="11827"/>
                  </a:lnTo>
                  <a:lnTo>
                    <a:pt x="3970" y="12388"/>
                  </a:lnTo>
                  <a:cubicBezTo>
                    <a:pt x="3970" y="12530"/>
                    <a:pt x="4087" y="12650"/>
                    <a:pt x="4229" y="12650"/>
                  </a:cubicBezTo>
                  <a:lnTo>
                    <a:pt x="11606" y="12650"/>
                  </a:lnTo>
                  <a:cubicBezTo>
                    <a:pt x="11748" y="12650"/>
                    <a:pt x="11868" y="12530"/>
                    <a:pt x="11868" y="12388"/>
                  </a:cubicBezTo>
                  <a:lnTo>
                    <a:pt x="11868" y="11827"/>
                  </a:lnTo>
                  <a:lnTo>
                    <a:pt x="14630" y="11286"/>
                  </a:lnTo>
                  <a:cubicBezTo>
                    <a:pt x="15146" y="11185"/>
                    <a:pt x="15523" y="10728"/>
                    <a:pt x="15523" y="10200"/>
                  </a:cubicBezTo>
                  <a:lnTo>
                    <a:pt x="15523" y="9559"/>
                  </a:lnTo>
                  <a:cubicBezTo>
                    <a:pt x="15523" y="9416"/>
                    <a:pt x="15403" y="9296"/>
                    <a:pt x="15260" y="9296"/>
                  </a:cubicBezTo>
                  <a:cubicBezTo>
                    <a:pt x="15118" y="9296"/>
                    <a:pt x="14998" y="9416"/>
                    <a:pt x="14998" y="9559"/>
                  </a:cubicBezTo>
                  <a:lnTo>
                    <a:pt x="14998" y="10200"/>
                  </a:lnTo>
                  <a:cubicBezTo>
                    <a:pt x="14998" y="10479"/>
                    <a:pt x="14800" y="10716"/>
                    <a:pt x="14529" y="10772"/>
                  </a:cubicBezTo>
                  <a:lnTo>
                    <a:pt x="11868" y="11294"/>
                  </a:lnTo>
                  <a:lnTo>
                    <a:pt x="11868" y="10613"/>
                  </a:lnTo>
                  <a:cubicBezTo>
                    <a:pt x="11868" y="10471"/>
                    <a:pt x="11748" y="10351"/>
                    <a:pt x="11606" y="10351"/>
                  </a:cubicBezTo>
                  <a:cubicBezTo>
                    <a:pt x="11463" y="10351"/>
                    <a:pt x="11343" y="10471"/>
                    <a:pt x="11343" y="10613"/>
                  </a:cubicBezTo>
                  <a:lnTo>
                    <a:pt x="11343" y="12125"/>
                  </a:lnTo>
                  <a:lnTo>
                    <a:pt x="8830" y="12125"/>
                  </a:lnTo>
                  <a:lnTo>
                    <a:pt x="8554" y="10728"/>
                  </a:lnTo>
                  <a:lnTo>
                    <a:pt x="8660" y="10320"/>
                  </a:lnTo>
                  <a:cubicBezTo>
                    <a:pt x="8715" y="10320"/>
                    <a:pt x="8771" y="10306"/>
                    <a:pt x="8819" y="10267"/>
                  </a:cubicBezTo>
                  <a:lnTo>
                    <a:pt x="10102" y="9313"/>
                  </a:lnTo>
                  <a:lnTo>
                    <a:pt x="12847" y="9313"/>
                  </a:lnTo>
                  <a:cubicBezTo>
                    <a:pt x="13084" y="9313"/>
                    <a:pt x="13280" y="9126"/>
                    <a:pt x="13291" y="8886"/>
                  </a:cubicBezTo>
                  <a:lnTo>
                    <a:pt x="13388" y="6498"/>
                  </a:lnTo>
                  <a:lnTo>
                    <a:pt x="14998" y="6498"/>
                  </a:lnTo>
                  <a:lnTo>
                    <a:pt x="14998" y="8342"/>
                  </a:lnTo>
                  <a:cubicBezTo>
                    <a:pt x="14998" y="8485"/>
                    <a:pt x="15118" y="8605"/>
                    <a:pt x="15260" y="8605"/>
                  </a:cubicBezTo>
                  <a:cubicBezTo>
                    <a:pt x="15403" y="8605"/>
                    <a:pt x="15523" y="8485"/>
                    <a:pt x="15523" y="8342"/>
                  </a:cubicBezTo>
                  <a:lnTo>
                    <a:pt x="15523" y="6415"/>
                  </a:lnTo>
                  <a:cubicBezTo>
                    <a:pt x="15709" y="6306"/>
                    <a:pt x="15835" y="6105"/>
                    <a:pt x="15835" y="5873"/>
                  </a:cubicBezTo>
                  <a:lnTo>
                    <a:pt x="15835" y="4155"/>
                  </a:lnTo>
                  <a:cubicBezTo>
                    <a:pt x="15832" y="3812"/>
                    <a:pt x="15553" y="3530"/>
                    <a:pt x="15207" y="3530"/>
                  </a:cubicBezTo>
                  <a:lnTo>
                    <a:pt x="13070" y="3530"/>
                  </a:lnTo>
                  <a:cubicBezTo>
                    <a:pt x="12727" y="3530"/>
                    <a:pt x="12445" y="3809"/>
                    <a:pt x="12445" y="4155"/>
                  </a:cubicBezTo>
                  <a:lnTo>
                    <a:pt x="12445" y="5873"/>
                  </a:lnTo>
                  <a:cubicBezTo>
                    <a:pt x="12445" y="6141"/>
                    <a:pt x="12621" y="6373"/>
                    <a:pt x="12861" y="6459"/>
                  </a:cubicBezTo>
                  <a:lnTo>
                    <a:pt x="12766" y="8786"/>
                  </a:lnTo>
                  <a:lnTo>
                    <a:pt x="10071" y="8786"/>
                  </a:lnTo>
                  <a:lnTo>
                    <a:pt x="9307" y="8370"/>
                  </a:lnTo>
                  <a:lnTo>
                    <a:pt x="9307" y="8058"/>
                  </a:lnTo>
                  <a:cubicBezTo>
                    <a:pt x="10082" y="7648"/>
                    <a:pt x="10629" y="6931"/>
                    <a:pt x="10827" y="6105"/>
                  </a:cubicBezTo>
                  <a:cubicBezTo>
                    <a:pt x="11399" y="6016"/>
                    <a:pt x="11843" y="5522"/>
                    <a:pt x="11843" y="4925"/>
                  </a:cubicBezTo>
                  <a:cubicBezTo>
                    <a:pt x="11843" y="4615"/>
                    <a:pt x="11726" y="4336"/>
                    <a:pt x="11533" y="4124"/>
                  </a:cubicBezTo>
                  <a:cubicBezTo>
                    <a:pt x="11553" y="4085"/>
                    <a:pt x="11564" y="4043"/>
                    <a:pt x="11564" y="3999"/>
                  </a:cubicBezTo>
                  <a:lnTo>
                    <a:pt x="11564" y="2347"/>
                  </a:lnTo>
                  <a:cubicBezTo>
                    <a:pt x="11564" y="1418"/>
                    <a:pt x="10841" y="640"/>
                    <a:pt x="9929" y="556"/>
                  </a:cubicBezTo>
                  <a:cubicBezTo>
                    <a:pt x="9661" y="207"/>
                    <a:pt x="9248" y="1"/>
                    <a:pt x="8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5277600" y="3527100"/>
              <a:ext cx="60550" cy="35875"/>
            </a:xfrm>
            <a:custGeom>
              <a:rect b="b" l="l" r="r" t="t"/>
              <a:pathLst>
                <a:path extrusionOk="0" h="1435" w="2422">
                  <a:moveTo>
                    <a:pt x="1897" y="525"/>
                  </a:moveTo>
                  <a:lnTo>
                    <a:pt x="1897" y="910"/>
                  </a:lnTo>
                  <a:lnTo>
                    <a:pt x="525" y="910"/>
                  </a:lnTo>
                  <a:lnTo>
                    <a:pt x="525" y="525"/>
                  </a:lnTo>
                  <a:close/>
                  <a:moveTo>
                    <a:pt x="371" y="0"/>
                  </a:moveTo>
                  <a:cubicBezTo>
                    <a:pt x="168" y="0"/>
                    <a:pt x="0" y="165"/>
                    <a:pt x="0" y="371"/>
                  </a:cubicBezTo>
                  <a:lnTo>
                    <a:pt x="0" y="1063"/>
                  </a:lnTo>
                  <a:cubicBezTo>
                    <a:pt x="0" y="1267"/>
                    <a:pt x="165" y="1434"/>
                    <a:pt x="371" y="1434"/>
                  </a:cubicBezTo>
                  <a:lnTo>
                    <a:pt x="2051" y="1434"/>
                  </a:lnTo>
                  <a:cubicBezTo>
                    <a:pt x="2254" y="1434"/>
                    <a:pt x="2422" y="1270"/>
                    <a:pt x="2422" y="1063"/>
                  </a:cubicBezTo>
                  <a:lnTo>
                    <a:pt x="2422" y="371"/>
                  </a:lnTo>
                  <a:cubicBezTo>
                    <a:pt x="2422" y="168"/>
                    <a:pt x="2257" y="0"/>
                    <a:pt x="2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5277600" y="3572075"/>
              <a:ext cx="60550" cy="35875"/>
            </a:xfrm>
            <a:custGeom>
              <a:rect b="b" l="l" r="r" t="t"/>
              <a:pathLst>
                <a:path extrusionOk="0" h="1435" w="2422">
                  <a:moveTo>
                    <a:pt x="1897" y="525"/>
                  </a:moveTo>
                  <a:lnTo>
                    <a:pt x="1897" y="910"/>
                  </a:lnTo>
                  <a:lnTo>
                    <a:pt x="525" y="910"/>
                  </a:lnTo>
                  <a:lnTo>
                    <a:pt x="525" y="525"/>
                  </a:lnTo>
                  <a:close/>
                  <a:moveTo>
                    <a:pt x="371" y="1"/>
                  </a:moveTo>
                  <a:cubicBezTo>
                    <a:pt x="168" y="1"/>
                    <a:pt x="0" y="165"/>
                    <a:pt x="0" y="372"/>
                  </a:cubicBezTo>
                  <a:lnTo>
                    <a:pt x="0" y="1064"/>
                  </a:lnTo>
                  <a:cubicBezTo>
                    <a:pt x="0" y="1267"/>
                    <a:pt x="165" y="1435"/>
                    <a:pt x="371" y="1435"/>
                  </a:cubicBezTo>
                  <a:lnTo>
                    <a:pt x="2051" y="1435"/>
                  </a:lnTo>
                  <a:cubicBezTo>
                    <a:pt x="2254" y="1435"/>
                    <a:pt x="2422" y="1270"/>
                    <a:pt x="2422" y="1064"/>
                  </a:cubicBezTo>
                  <a:lnTo>
                    <a:pt x="2422" y="372"/>
                  </a:lnTo>
                  <a:cubicBezTo>
                    <a:pt x="2422" y="168"/>
                    <a:pt x="2254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5257300" y="3399400"/>
              <a:ext cx="101150" cy="118575"/>
            </a:xfrm>
            <a:custGeom>
              <a:rect b="b" l="l" r="r" t="t"/>
              <a:pathLst>
                <a:path extrusionOk="0" h="4743" w="4046">
                  <a:moveTo>
                    <a:pt x="2023" y="645"/>
                  </a:moveTo>
                  <a:lnTo>
                    <a:pt x="3281" y="2489"/>
                  </a:lnTo>
                  <a:lnTo>
                    <a:pt x="2971" y="2489"/>
                  </a:lnTo>
                  <a:cubicBezTo>
                    <a:pt x="2829" y="2489"/>
                    <a:pt x="2709" y="2609"/>
                    <a:pt x="2709" y="2751"/>
                  </a:cubicBezTo>
                  <a:lnTo>
                    <a:pt x="2709" y="4224"/>
                  </a:lnTo>
                  <a:lnTo>
                    <a:pt x="1337" y="4224"/>
                  </a:lnTo>
                  <a:lnTo>
                    <a:pt x="1337" y="2751"/>
                  </a:lnTo>
                  <a:cubicBezTo>
                    <a:pt x="1337" y="2609"/>
                    <a:pt x="1217" y="2489"/>
                    <a:pt x="1074" y="2489"/>
                  </a:cubicBezTo>
                  <a:lnTo>
                    <a:pt x="765" y="2489"/>
                  </a:lnTo>
                  <a:lnTo>
                    <a:pt x="2023" y="645"/>
                  </a:lnTo>
                  <a:close/>
                  <a:moveTo>
                    <a:pt x="2023" y="0"/>
                  </a:moveTo>
                  <a:cubicBezTo>
                    <a:pt x="1906" y="0"/>
                    <a:pt x="1789" y="59"/>
                    <a:pt x="1724" y="156"/>
                  </a:cubicBezTo>
                  <a:lnTo>
                    <a:pt x="165" y="2444"/>
                  </a:lnTo>
                  <a:cubicBezTo>
                    <a:pt x="0" y="2684"/>
                    <a:pt x="171" y="3013"/>
                    <a:pt x="463" y="3013"/>
                  </a:cubicBezTo>
                  <a:lnTo>
                    <a:pt x="812" y="3013"/>
                  </a:lnTo>
                  <a:lnTo>
                    <a:pt x="812" y="4380"/>
                  </a:lnTo>
                  <a:cubicBezTo>
                    <a:pt x="812" y="4578"/>
                    <a:pt x="977" y="4743"/>
                    <a:pt x="1175" y="4743"/>
                  </a:cubicBezTo>
                  <a:lnTo>
                    <a:pt x="2868" y="4743"/>
                  </a:lnTo>
                  <a:cubicBezTo>
                    <a:pt x="3066" y="4743"/>
                    <a:pt x="3228" y="4578"/>
                    <a:pt x="3228" y="4380"/>
                  </a:cubicBezTo>
                  <a:lnTo>
                    <a:pt x="3228" y="3013"/>
                  </a:lnTo>
                  <a:lnTo>
                    <a:pt x="3582" y="3013"/>
                  </a:lnTo>
                  <a:cubicBezTo>
                    <a:pt x="3875" y="3013"/>
                    <a:pt x="4046" y="2684"/>
                    <a:pt x="3881" y="2444"/>
                  </a:cubicBezTo>
                  <a:lnTo>
                    <a:pt x="2324" y="156"/>
                  </a:lnTo>
                  <a:cubicBezTo>
                    <a:pt x="2257" y="59"/>
                    <a:pt x="2143" y="0"/>
                    <a:pt x="2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5589150" y="3527100"/>
              <a:ext cx="60475" cy="35875"/>
            </a:xfrm>
            <a:custGeom>
              <a:rect b="b" l="l" r="r" t="t"/>
              <a:pathLst>
                <a:path extrusionOk="0" h="1435" w="2419">
                  <a:moveTo>
                    <a:pt x="1892" y="525"/>
                  </a:moveTo>
                  <a:lnTo>
                    <a:pt x="1892" y="910"/>
                  </a:lnTo>
                  <a:lnTo>
                    <a:pt x="519" y="910"/>
                  </a:lnTo>
                  <a:lnTo>
                    <a:pt x="519" y="525"/>
                  </a:lnTo>
                  <a:close/>
                  <a:moveTo>
                    <a:pt x="368" y="0"/>
                  </a:moveTo>
                  <a:cubicBezTo>
                    <a:pt x="168" y="0"/>
                    <a:pt x="0" y="165"/>
                    <a:pt x="0" y="371"/>
                  </a:cubicBezTo>
                  <a:lnTo>
                    <a:pt x="0" y="1063"/>
                  </a:lnTo>
                  <a:cubicBezTo>
                    <a:pt x="0" y="1267"/>
                    <a:pt x="162" y="1434"/>
                    <a:pt x="368" y="1434"/>
                  </a:cubicBezTo>
                  <a:lnTo>
                    <a:pt x="2051" y="1434"/>
                  </a:lnTo>
                  <a:cubicBezTo>
                    <a:pt x="2252" y="1434"/>
                    <a:pt x="2419" y="1270"/>
                    <a:pt x="2419" y="1063"/>
                  </a:cubicBezTo>
                  <a:lnTo>
                    <a:pt x="2419" y="371"/>
                  </a:lnTo>
                  <a:cubicBezTo>
                    <a:pt x="2416" y="168"/>
                    <a:pt x="2252" y="0"/>
                    <a:pt x="2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5589200" y="3572300"/>
              <a:ext cx="60500" cy="35800"/>
            </a:xfrm>
            <a:custGeom>
              <a:rect b="b" l="l" r="r" t="t"/>
              <a:pathLst>
                <a:path extrusionOk="0" h="1432" w="2420">
                  <a:moveTo>
                    <a:pt x="1898" y="522"/>
                  </a:moveTo>
                  <a:lnTo>
                    <a:pt x="1898" y="910"/>
                  </a:lnTo>
                  <a:lnTo>
                    <a:pt x="523" y="910"/>
                  </a:lnTo>
                  <a:lnTo>
                    <a:pt x="523" y="522"/>
                  </a:lnTo>
                  <a:close/>
                  <a:moveTo>
                    <a:pt x="369" y="0"/>
                  </a:moveTo>
                  <a:cubicBezTo>
                    <a:pt x="168" y="0"/>
                    <a:pt x="1" y="162"/>
                    <a:pt x="1" y="368"/>
                  </a:cubicBezTo>
                  <a:lnTo>
                    <a:pt x="1" y="1063"/>
                  </a:lnTo>
                  <a:cubicBezTo>
                    <a:pt x="1" y="1264"/>
                    <a:pt x="166" y="1431"/>
                    <a:pt x="369" y="1431"/>
                  </a:cubicBezTo>
                  <a:lnTo>
                    <a:pt x="2051" y="1431"/>
                  </a:lnTo>
                  <a:cubicBezTo>
                    <a:pt x="2252" y="1431"/>
                    <a:pt x="2420" y="1269"/>
                    <a:pt x="2420" y="1063"/>
                  </a:cubicBezTo>
                  <a:lnTo>
                    <a:pt x="2420" y="368"/>
                  </a:lnTo>
                  <a:cubicBezTo>
                    <a:pt x="2420" y="162"/>
                    <a:pt x="2258" y="0"/>
                    <a:pt x="2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5568775" y="3399325"/>
              <a:ext cx="101150" cy="118650"/>
            </a:xfrm>
            <a:custGeom>
              <a:rect b="b" l="l" r="r" t="t"/>
              <a:pathLst>
                <a:path extrusionOk="0" h="4746" w="4046">
                  <a:moveTo>
                    <a:pt x="2020" y="648"/>
                  </a:moveTo>
                  <a:lnTo>
                    <a:pt x="3279" y="2492"/>
                  </a:lnTo>
                  <a:lnTo>
                    <a:pt x="2969" y="2492"/>
                  </a:lnTo>
                  <a:cubicBezTo>
                    <a:pt x="2827" y="2492"/>
                    <a:pt x="2707" y="2612"/>
                    <a:pt x="2707" y="2754"/>
                  </a:cubicBezTo>
                  <a:lnTo>
                    <a:pt x="2707" y="4227"/>
                  </a:lnTo>
                  <a:lnTo>
                    <a:pt x="1334" y="4227"/>
                  </a:lnTo>
                  <a:lnTo>
                    <a:pt x="1334" y="2754"/>
                  </a:lnTo>
                  <a:cubicBezTo>
                    <a:pt x="1334" y="2612"/>
                    <a:pt x="1214" y="2492"/>
                    <a:pt x="1072" y="2492"/>
                  </a:cubicBezTo>
                  <a:lnTo>
                    <a:pt x="762" y="2492"/>
                  </a:lnTo>
                  <a:lnTo>
                    <a:pt x="2020" y="648"/>
                  </a:lnTo>
                  <a:close/>
                  <a:moveTo>
                    <a:pt x="2025" y="0"/>
                  </a:moveTo>
                  <a:cubicBezTo>
                    <a:pt x="1910" y="0"/>
                    <a:pt x="1796" y="53"/>
                    <a:pt x="1725" y="159"/>
                  </a:cubicBezTo>
                  <a:lnTo>
                    <a:pt x="165" y="2447"/>
                  </a:lnTo>
                  <a:cubicBezTo>
                    <a:pt x="1" y="2687"/>
                    <a:pt x="174" y="3016"/>
                    <a:pt x="466" y="3016"/>
                  </a:cubicBezTo>
                  <a:lnTo>
                    <a:pt x="818" y="3016"/>
                  </a:lnTo>
                  <a:lnTo>
                    <a:pt x="818" y="4383"/>
                  </a:lnTo>
                  <a:cubicBezTo>
                    <a:pt x="818" y="4581"/>
                    <a:pt x="983" y="4746"/>
                    <a:pt x="1181" y="4746"/>
                  </a:cubicBezTo>
                  <a:lnTo>
                    <a:pt x="2871" y="4746"/>
                  </a:lnTo>
                  <a:cubicBezTo>
                    <a:pt x="3069" y="4746"/>
                    <a:pt x="3234" y="4581"/>
                    <a:pt x="3234" y="4383"/>
                  </a:cubicBezTo>
                  <a:lnTo>
                    <a:pt x="3234" y="3016"/>
                  </a:lnTo>
                  <a:lnTo>
                    <a:pt x="3585" y="3016"/>
                  </a:lnTo>
                  <a:cubicBezTo>
                    <a:pt x="3876" y="3016"/>
                    <a:pt x="4046" y="2687"/>
                    <a:pt x="3884" y="2447"/>
                  </a:cubicBezTo>
                  <a:lnTo>
                    <a:pt x="2324" y="159"/>
                  </a:lnTo>
                  <a:cubicBezTo>
                    <a:pt x="2253" y="53"/>
                    <a:pt x="2139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32"/>
          <p:cNvGrpSpPr/>
          <p:nvPr/>
        </p:nvGrpSpPr>
        <p:grpSpPr>
          <a:xfrm>
            <a:off x="7279965" y="3614791"/>
            <a:ext cx="288922" cy="408460"/>
            <a:chOff x="4958850" y="3315075"/>
            <a:chExt cx="315900" cy="446600"/>
          </a:xfrm>
        </p:grpSpPr>
        <p:sp>
          <p:nvSpPr>
            <p:cNvPr id="271" name="Google Shape;271;p32"/>
            <p:cNvSpPr/>
            <p:nvPr/>
          </p:nvSpPr>
          <p:spPr>
            <a:xfrm>
              <a:off x="4958850" y="3361025"/>
              <a:ext cx="272325" cy="400650"/>
            </a:xfrm>
            <a:custGeom>
              <a:rect b="b" l="l" r="r" t="t"/>
              <a:pathLst>
                <a:path extrusionOk="0" h="16026" w="10893">
                  <a:moveTo>
                    <a:pt x="9143" y="5204"/>
                  </a:moveTo>
                  <a:lnTo>
                    <a:pt x="9143" y="5720"/>
                  </a:lnTo>
                  <a:cubicBezTo>
                    <a:pt x="9143" y="6071"/>
                    <a:pt x="8870" y="6401"/>
                    <a:pt x="8451" y="6409"/>
                  </a:cubicBezTo>
                  <a:cubicBezTo>
                    <a:pt x="8069" y="6409"/>
                    <a:pt x="7762" y="6096"/>
                    <a:pt x="7762" y="5720"/>
                  </a:cubicBezTo>
                  <a:lnTo>
                    <a:pt x="7762" y="5204"/>
                  </a:lnTo>
                  <a:close/>
                  <a:moveTo>
                    <a:pt x="5561" y="3904"/>
                  </a:moveTo>
                  <a:cubicBezTo>
                    <a:pt x="5935" y="3904"/>
                    <a:pt x="6278" y="4093"/>
                    <a:pt x="6479" y="4411"/>
                  </a:cubicBezTo>
                  <a:cubicBezTo>
                    <a:pt x="6526" y="4490"/>
                    <a:pt x="6610" y="4534"/>
                    <a:pt x="6696" y="4537"/>
                  </a:cubicBezTo>
                  <a:cubicBezTo>
                    <a:pt x="6814" y="4537"/>
                    <a:pt x="6928" y="4554"/>
                    <a:pt x="7039" y="4582"/>
                  </a:cubicBezTo>
                  <a:cubicBezTo>
                    <a:pt x="7042" y="4587"/>
                    <a:pt x="7042" y="4593"/>
                    <a:pt x="7045" y="4596"/>
                  </a:cubicBezTo>
                  <a:cubicBezTo>
                    <a:pt x="7115" y="4716"/>
                    <a:pt x="7179" y="4847"/>
                    <a:pt x="7226" y="4992"/>
                  </a:cubicBezTo>
                  <a:lnTo>
                    <a:pt x="7226" y="5725"/>
                  </a:lnTo>
                  <a:cubicBezTo>
                    <a:pt x="7226" y="6303"/>
                    <a:pt x="7631" y="6799"/>
                    <a:pt x="8189" y="6919"/>
                  </a:cubicBezTo>
                  <a:lnTo>
                    <a:pt x="8189" y="7703"/>
                  </a:lnTo>
                  <a:lnTo>
                    <a:pt x="7252" y="7703"/>
                  </a:lnTo>
                  <a:cubicBezTo>
                    <a:pt x="6961" y="7703"/>
                    <a:pt x="6691" y="7572"/>
                    <a:pt x="6509" y="7343"/>
                  </a:cubicBezTo>
                  <a:cubicBezTo>
                    <a:pt x="6456" y="7278"/>
                    <a:pt x="6379" y="7246"/>
                    <a:pt x="6302" y="7246"/>
                  </a:cubicBezTo>
                  <a:cubicBezTo>
                    <a:pt x="6238" y="7246"/>
                    <a:pt x="6174" y="7268"/>
                    <a:pt x="6124" y="7313"/>
                  </a:cubicBezTo>
                  <a:cubicBezTo>
                    <a:pt x="5843" y="7564"/>
                    <a:pt x="5480" y="7703"/>
                    <a:pt x="5103" y="7703"/>
                  </a:cubicBezTo>
                  <a:lnTo>
                    <a:pt x="860" y="7703"/>
                  </a:lnTo>
                  <a:lnTo>
                    <a:pt x="863" y="6018"/>
                  </a:lnTo>
                  <a:cubicBezTo>
                    <a:pt x="863" y="4852"/>
                    <a:pt x="1811" y="3904"/>
                    <a:pt x="2980" y="3904"/>
                  </a:cubicBezTo>
                  <a:close/>
                  <a:moveTo>
                    <a:pt x="6278" y="7862"/>
                  </a:moveTo>
                  <a:cubicBezTo>
                    <a:pt x="6546" y="8100"/>
                    <a:pt x="6892" y="8231"/>
                    <a:pt x="7254" y="8231"/>
                  </a:cubicBezTo>
                  <a:lnTo>
                    <a:pt x="7740" y="8231"/>
                  </a:lnTo>
                  <a:cubicBezTo>
                    <a:pt x="8175" y="8250"/>
                    <a:pt x="8513" y="8607"/>
                    <a:pt x="8513" y="9042"/>
                  </a:cubicBezTo>
                  <a:cubicBezTo>
                    <a:pt x="8518" y="9489"/>
                    <a:pt x="8157" y="9855"/>
                    <a:pt x="7705" y="9855"/>
                  </a:cubicBezTo>
                  <a:cubicBezTo>
                    <a:pt x="7693" y="9855"/>
                    <a:pt x="7682" y="9855"/>
                    <a:pt x="7670" y="9854"/>
                  </a:cubicBezTo>
                  <a:cubicBezTo>
                    <a:pt x="7666" y="9854"/>
                    <a:pt x="7663" y="9854"/>
                    <a:pt x="7659" y="9854"/>
                  </a:cubicBezTo>
                  <a:cubicBezTo>
                    <a:pt x="7527" y="9854"/>
                    <a:pt x="7418" y="9950"/>
                    <a:pt x="7399" y="10075"/>
                  </a:cubicBezTo>
                  <a:cubicBezTo>
                    <a:pt x="7157" y="11509"/>
                    <a:pt x="5926" y="12502"/>
                    <a:pt x="4529" y="12502"/>
                  </a:cubicBezTo>
                  <a:cubicBezTo>
                    <a:pt x="3131" y="12502"/>
                    <a:pt x="1898" y="11509"/>
                    <a:pt x="1658" y="10075"/>
                  </a:cubicBezTo>
                  <a:cubicBezTo>
                    <a:pt x="1636" y="9947"/>
                    <a:pt x="1525" y="9854"/>
                    <a:pt x="1398" y="9854"/>
                  </a:cubicBezTo>
                  <a:cubicBezTo>
                    <a:pt x="1395" y="9854"/>
                    <a:pt x="1391" y="9854"/>
                    <a:pt x="1387" y="9854"/>
                  </a:cubicBezTo>
                  <a:cubicBezTo>
                    <a:pt x="1376" y="9855"/>
                    <a:pt x="1364" y="9855"/>
                    <a:pt x="1352" y="9855"/>
                  </a:cubicBezTo>
                  <a:cubicBezTo>
                    <a:pt x="900" y="9855"/>
                    <a:pt x="539" y="9489"/>
                    <a:pt x="539" y="9042"/>
                  </a:cubicBezTo>
                  <a:cubicBezTo>
                    <a:pt x="539" y="8607"/>
                    <a:pt x="877" y="8250"/>
                    <a:pt x="1312" y="8231"/>
                  </a:cubicBezTo>
                  <a:lnTo>
                    <a:pt x="5103" y="8231"/>
                  </a:lnTo>
                  <a:cubicBezTo>
                    <a:pt x="5525" y="8231"/>
                    <a:pt x="5938" y="8100"/>
                    <a:pt x="6278" y="7862"/>
                  </a:cubicBezTo>
                  <a:close/>
                  <a:moveTo>
                    <a:pt x="5580" y="12867"/>
                  </a:moveTo>
                  <a:lnTo>
                    <a:pt x="5580" y="13074"/>
                  </a:lnTo>
                  <a:lnTo>
                    <a:pt x="4531" y="13774"/>
                  </a:lnTo>
                  <a:lnTo>
                    <a:pt x="3483" y="13074"/>
                  </a:lnTo>
                  <a:lnTo>
                    <a:pt x="3483" y="12867"/>
                  </a:lnTo>
                  <a:cubicBezTo>
                    <a:pt x="3820" y="12976"/>
                    <a:pt x="4183" y="13032"/>
                    <a:pt x="4531" y="13032"/>
                  </a:cubicBezTo>
                  <a:cubicBezTo>
                    <a:pt x="4875" y="13032"/>
                    <a:pt x="5237" y="12979"/>
                    <a:pt x="5580" y="12867"/>
                  </a:cubicBezTo>
                  <a:close/>
                  <a:moveTo>
                    <a:pt x="3201" y="13520"/>
                  </a:moveTo>
                  <a:lnTo>
                    <a:pt x="4116" y="14134"/>
                  </a:lnTo>
                  <a:cubicBezTo>
                    <a:pt x="3720" y="14550"/>
                    <a:pt x="4068" y="14184"/>
                    <a:pt x="3639" y="14633"/>
                  </a:cubicBezTo>
                  <a:lnTo>
                    <a:pt x="2593" y="13852"/>
                  </a:lnTo>
                  <a:lnTo>
                    <a:pt x="3201" y="13520"/>
                  </a:lnTo>
                  <a:close/>
                  <a:moveTo>
                    <a:pt x="5857" y="13520"/>
                  </a:moveTo>
                  <a:lnTo>
                    <a:pt x="6465" y="13852"/>
                  </a:lnTo>
                  <a:lnTo>
                    <a:pt x="5419" y="14633"/>
                  </a:lnTo>
                  <a:lnTo>
                    <a:pt x="4939" y="14134"/>
                  </a:lnTo>
                  <a:lnTo>
                    <a:pt x="5857" y="13520"/>
                  </a:lnTo>
                  <a:close/>
                  <a:moveTo>
                    <a:pt x="4531" y="14477"/>
                  </a:moveTo>
                  <a:cubicBezTo>
                    <a:pt x="4721" y="14675"/>
                    <a:pt x="4640" y="14589"/>
                    <a:pt x="4911" y="14873"/>
                  </a:cubicBezTo>
                  <a:lnTo>
                    <a:pt x="4755" y="15487"/>
                  </a:lnTo>
                  <a:lnTo>
                    <a:pt x="4308" y="15487"/>
                  </a:lnTo>
                  <a:lnTo>
                    <a:pt x="4152" y="14873"/>
                  </a:lnTo>
                  <a:lnTo>
                    <a:pt x="4531" y="14477"/>
                  </a:lnTo>
                  <a:close/>
                  <a:moveTo>
                    <a:pt x="7380" y="14081"/>
                  </a:moveTo>
                  <a:cubicBezTo>
                    <a:pt x="8022" y="14086"/>
                    <a:pt x="8543" y="14605"/>
                    <a:pt x="8543" y="15244"/>
                  </a:cubicBezTo>
                  <a:lnTo>
                    <a:pt x="8543" y="15487"/>
                  </a:lnTo>
                  <a:lnTo>
                    <a:pt x="5299" y="15487"/>
                  </a:lnTo>
                  <a:lnTo>
                    <a:pt x="5357" y="15250"/>
                  </a:lnTo>
                  <a:cubicBezTo>
                    <a:pt x="5366" y="15250"/>
                    <a:pt x="5374" y="15251"/>
                    <a:pt x="5382" y="15251"/>
                  </a:cubicBezTo>
                  <a:cubicBezTo>
                    <a:pt x="5441" y="15251"/>
                    <a:pt x="5498" y="15233"/>
                    <a:pt x="5544" y="15197"/>
                  </a:cubicBezTo>
                  <a:lnTo>
                    <a:pt x="7042" y="14081"/>
                  </a:lnTo>
                  <a:close/>
                  <a:moveTo>
                    <a:pt x="8454" y="1"/>
                  </a:moveTo>
                  <a:cubicBezTo>
                    <a:pt x="7109" y="1"/>
                    <a:pt x="6018" y="1094"/>
                    <a:pt x="6018" y="2439"/>
                  </a:cubicBezTo>
                  <a:cubicBezTo>
                    <a:pt x="6018" y="2824"/>
                    <a:pt x="6108" y="3201"/>
                    <a:pt x="6278" y="3541"/>
                  </a:cubicBezTo>
                  <a:cubicBezTo>
                    <a:pt x="6063" y="3432"/>
                    <a:pt x="5818" y="3376"/>
                    <a:pt x="5566" y="3376"/>
                  </a:cubicBezTo>
                  <a:lnTo>
                    <a:pt x="2986" y="3376"/>
                  </a:lnTo>
                  <a:cubicBezTo>
                    <a:pt x="1527" y="3376"/>
                    <a:pt x="341" y="4565"/>
                    <a:pt x="341" y="6024"/>
                  </a:cubicBezTo>
                  <a:lnTo>
                    <a:pt x="341" y="7968"/>
                  </a:lnTo>
                  <a:cubicBezTo>
                    <a:pt x="341" y="8024"/>
                    <a:pt x="358" y="8077"/>
                    <a:pt x="389" y="8119"/>
                  </a:cubicBezTo>
                  <a:cubicBezTo>
                    <a:pt x="160" y="8359"/>
                    <a:pt x="20" y="8688"/>
                    <a:pt x="20" y="9045"/>
                  </a:cubicBezTo>
                  <a:cubicBezTo>
                    <a:pt x="20" y="9726"/>
                    <a:pt x="528" y="10292"/>
                    <a:pt x="1187" y="10379"/>
                  </a:cubicBezTo>
                  <a:cubicBezTo>
                    <a:pt x="1354" y="11090"/>
                    <a:pt x="1744" y="11735"/>
                    <a:pt x="2302" y="12212"/>
                  </a:cubicBezTo>
                  <a:cubicBezTo>
                    <a:pt x="2506" y="12385"/>
                    <a:pt x="2726" y="12530"/>
                    <a:pt x="2955" y="12652"/>
                  </a:cubicBezTo>
                  <a:lnTo>
                    <a:pt x="2955" y="13063"/>
                  </a:lnTo>
                  <a:lnTo>
                    <a:pt x="2043" y="13559"/>
                  </a:lnTo>
                  <a:lnTo>
                    <a:pt x="1694" y="13559"/>
                  </a:lnTo>
                  <a:cubicBezTo>
                    <a:pt x="762" y="13559"/>
                    <a:pt x="1" y="14315"/>
                    <a:pt x="1" y="15250"/>
                  </a:cubicBezTo>
                  <a:lnTo>
                    <a:pt x="1" y="15760"/>
                  </a:lnTo>
                  <a:cubicBezTo>
                    <a:pt x="1" y="15905"/>
                    <a:pt x="121" y="16025"/>
                    <a:pt x="266" y="16025"/>
                  </a:cubicBezTo>
                  <a:lnTo>
                    <a:pt x="1390" y="16025"/>
                  </a:lnTo>
                  <a:cubicBezTo>
                    <a:pt x="1535" y="16025"/>
                    <a:pt x="1655" y="15905"/>
                    <a:pt x="1655" y="15760"/>
                  </a:cubicBezTo>
                  <a:cubicBezTo>
                    <a:pt x="1655" y="15612"/>
                    <a:pt x="1535" y="15495"/>
                    <a:pt x="1390" y="15495"/>
                  </a:cubicBezTo>
                  <a:lnTo>
                    <a:pt x="528" y="15495"/>
                  </a:lnTo>
                  <a:lnTo>
                    <a:pt x="528" y="15250"/>
                  </a:lnTo>
                  <a:cubicBezTo>
                    <a:pt x="528" y="14611"/>
                    <a:pt x="1047" y="14089"/>
                    <a:pt x="1689" y="14089"/>
                  </a:cubicBezTo>
                  <a:lnTo>
                    <a:pt x="2018" y="14089"/>
                  </a:lnTo>
                  <a:lnTo>
                    <a:pt x="3516" y="15205"/>
                  </a:lnTo>
                  <a:cubicBezTo>
                    <a:pt x="3563" y="15241"/>
                    <a:pt x="3624" y="15258"/>
                    <a:pt x="3684" y="15258"/>
                  </a:cubicBezTo>
                  <a:cubicBezTo>
                    <a:pt x="3688" y="15258"/>
                    <a:pt x="3693" y="15258"/>
                    <a:pt x="3697" y="15258"/>
                  </a:cubicBezTo>
                  <a:lnTo>
                    <a:pt x="3703" y="15258"/>
                  </a:lnTo>
                  <a:lnTo>
                    <a:pt x="3761" y="15495"/>
                  </a:lnTo>
                  <a:lnTo>
                    <a:pt x="2623" y="15495"/>
                  </a:lnTo>
                  <a:cubicBezTo>
                    <a:pt x="2478" y="15495"/>
                    <a:pt x="2358" y="15612"/>
                    <a:pt x="2358" y="15760"/>
                  </a:cubicBezTo>
                  <a:cubicBezTo>
                    <a:pt x="2358" y="15905"/>
                    <a:pt x="2478" y="16025"/>
                    <a:pt x="2623" y="16025"/>
                  </a:cubicBezTo>
                  <a:lnTo>
                    <a:pt x="8811" y="16025"/>
                  </a:lnTo>
                  <a:cubicBezTo>
                    <a:pt x="8956" y="16025"/>
                    <a:pt x="9076" y="15905"/>
                    <a:pt x="9076" y="15760"/>
                  </a:cubicBezTo>
                  <a:lnTo>
                    <a:pt x="9076" y="15250"/>
                  </a:lnTo>
                  <a:cubicBezTo>
                    <a:pt x="9076" y="14318"/>
                    <a:pt x="8320" y="13559"/>
                    <a:pt x="7385" y="13559"/>
                  </a:cubicBezTo>
                  <a:lnTo>
                    <a:pt x="7026" y="13559"/>
                  </a:lnTo>
                  <a:lnTo>
                    <a:pt x="6110" y="13063"/>
                  </a:lnTo>
                  <a:lnTo>
                    <a:pt x="6110" y="12652"/>
                  </a:lnTo>
                  <a:cubicBezTo>
                    <a:pt x="6345" y="12532"/>
                    <a:pt x="6565" y="12387"/>
                    <a:pt x="6763" y="12212"/>
                  </a:cubicBezTo>
                  <a:cubicBezTo>
                    <a:pt x="7321" y="11735"/>
                    <a:pt x="7715" y="11090"/>
                    <a:pt x="7879" y="10379"/>
                  </a:cubicBezTo>
                  <a:cubicBezTo>
                    <a:pt x="8538" y="10292"/>
                    <a:pt x="9048" y="9726"/>
                    <a:pt x="9048" y="9045"/>
                  </a:cubicBezTo>
                  <a:cubicBezTo>
                    <a:pt x="9048" y="8688"/>
                    <a:pt x="8909" y="8362"/>
                    <a:pt x="8677" y="8119"/>
                  </a:cubicBezTo>
                  <a:cubicBezTo>
                    <a:pt x="8708" y="8077"/>
                    <a:pt x="8727" y="8024"/>
                    <a:pt x="8727" y="7968"/>
                  </a:cubicBezTo>
                  <a:lnTo>
                    <a:pt x="8727" y="6917"/>
                  </a:lnTo>
                  <a:cubicBezTo>
                    <a:pt x="9266" y="6791"/>
                    <a:pt x="9670" y="6306"/>
                    <a:pt x="9670" y="5725"/>
                  </a:cubicBezTo>
                  <a:lnTo>
                    <a:pt x="9670" y="4992"/>
                  </a:lnTo>
                  <a:cubicBezTo>
                    <a:pt x="9782" y="4674"/>
                    <a:pt x="9963" y="4381"/>
                    <a:pt x="10198" y="4141"/>
                  </a:cubicBezTo>
                  <a:cubicBezTo>
                    <a:pt x="10644" y="3683"/>
                    <a:pt x="10889" y="3081"/>
                    <a:pt x="10889" y="2442"/>
                  </a:cubicBezTo>
                  <a:cubicBezTo>
                    <a:pt x="10892" y="1889"/>
                    <a:pt x="10714" y="1371"/>
                    <a:pt x="10379" y="941"/>
                  </a:cubicBezTo>
                  <a:cubicBezTo>
                    <a:pt x="10327" y="875"/>
                    <a:pt x="10249" y="840"/>
                    <a:pt x="10171" y="840"/>
                  </a:cubicBezTo>
                  <a:cubicBezTo>
                    <a:pt x="10114" y="840"/>
                    <a:pt x="10056" y="859"/>
                    <a:pt x="10008" y="896"/>
                  </a:cubicBezTo>
                  <a:cubicBezTo>
                    <a:pt x="9891" y="986"/>
                    <a:pt x="9871" y="1156"/>
                    <a:pt x="9960" y="1270"/>
                  </a:cubicBezTo>
                  <a:cubicBezTo>
                    <a:pt x="10223" y="1605"/>
                    <a:pt x="10362" y="2009"/>
                    <a:pt x="10362" y="2436"/>
                  </a:cubicBezTo>
                  <a:cubicBezTo>
                    <a:pt x="10362" y="2936"/>
                    <a:pt x="10170" y="3410"/>
                    <a:pt x="9821" y="3767"/>
                  </a:cubicBezTo>
                  <a:cubicBezTo>
                    <a:pt x="9567" y="4026"/>
                    <a:pt x="9366" y="4339"/>
                    <a:pt x="9227" y="4674"/>
                  </a:cubicBezTo>
                  <a:lnTo>
                    <a:pt x="7684" y="4674"/>
                  </a:lnTo>
                  <a:cubicBezTo>
                    <a:pt x="7553" y="4353"/>
                    <a:pt x="7346" y="4032"/>
                    <a:pt x="7087" y="3767"/>
                  </a:cubicBezTo>
                  <a:cubicBezTo>
                    <a:pt x="6738" y="3407"/>
                    <a:pt x="6548" y="2936"/>
                    <a:pt x="6548" y="2436"/>
                  </a:cubicBezTo>
                  <a:cubicBezTo>
                    <a:pt x="6548" y="1385"/>
                    <a:pt x="7405" y="531"/>
                    <a:pt x="8454" y="531"/>
                  </a:cubicBezTo>
                  <a:cubicBezTo>
                    <a:pt x="8677" y="531"/>
                    <a:pt x="8889" y="567"/>
                    <a:pt x="9093" y="642"/>
                  </a:cubicBezTo>
                  <a:cubicBezTo>
                    <a:pt x="9122" y="652"/>
                    <a:pt x="9152" y="657"/>
                    <a:pt x="9182" y="657"/>
                  </a:cubicBezTo>
                  <a:cubicBezTo>
                    <a:pt x="9291" y="657"/>
                    <a:pt x="9393" y="591"/>
                    <a:pt x="9430" y="481"/>
                  </a:cubicBezTo>
                  <a:cubicBezTo>
                    <a:pt x="9481" y="341"/>
                    <a:pt x="9411" y="190"/>
                    <a:pt x="9271" y="143"/>
                  </a:cubicBezTo>
                  <a:cubicBezTo>
                    <a:pt x="9015" y="54"/>
                    <a:pt x="8741" y="1"/>
                    <a:pt x="8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5163500" y="3315075"/>
              <a:ext cx="13275" cy="33150"/>
            </a:xfrm>
            <a:custGeom>
              <a:rect b="b" l="l" r="r" t="t"/>
              <a:pathLst>
                <a:path extrusionOk="0" h="1326" w="531">
                  <a:moveTo>
                    <a:pt x="265" y="0"/>
                  </a:moveTo>
                  <a:cubicBezTo>
                    <a:pt x="120" y="0"/>
                    <a:pt x="0" y="120"/>
                    <a:pt x="0" y="265"/>
                  </a:cubicBezTo>
                  <a:lnTo>
                    <a:pt x="0" y="1060"/>
                  </a:lnTo>
                  <a:cubicBezTo>
                    <a:pt x="0" y="1208"/>
                    <a:pt x="120" y="1325"/>
                    <a:pt x="265" y="1325"/>
                  </a:cubicBezTo>
                  <a:cubicBezTo>
                    <a:pt x="413" y="1325"/>
                    <a:pt x="530" y="1208"/>
                    <a:pt x="530" y="1060"/>
                  </a:cubicBezTo>
                  <a:lnTo>
                    <a:pt x="530" y="265"/>
                  </a:lnTo>
                  <a:cubicBezTo>
                    <a:pt x="530" y="120"/>
                    <a:pt x="413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5102175" y="3334050"/>
              <a:ext cx="28775" cy="27400"/>
            </a:xfrm>
            <a:custGeom>
              <a:rect b="b" l="l" r="r" t="t"/>
              <a:pathLst>
                <a:path extrusionOk="0" h="1096" w="1151">
                  <a:moveTo>
                    <a:pt x="294" y="1"/>
                  </a:moveTo>
                  <a:cubicBezTo>
                    <a:pt x="226" y="1"/>
                    <a:pt x="158" y="27"/>
                    <a:pt x="107" y="78"/>
                  </a:cubicBezTo>
                  <a:cubicBezTo>
                    <a:pt x="1" y="184"/>
                    <a:pt x="1" y="352"/>
                    <a:pt x="107" y="455"/>
                  </a:cubicBezTo>
                  <a:lnTo>
                    <a:pt x="668" y="1016"/>
                  </a:lnTo>
                  <a:cubicBezTo>
                    <a:pt x="721" y="1069"/>
                    <a:pt x="789" y="1095"/>
                    <a:pt x="857" y="1095"/>
                  </a:cubicBezTo>
                  <a:cubicBezTo>
                    <a:pt x="925" y="1095"/>
                    <a:pt x="993" y="1069"/>
                    <a:pt x="1044" y="1016"/>
                  </a:cubicBezTo>
                  <a:cubicBezTo>
                    <a:pt x="1150" y="912"/>
                    <a:pt x="1150" y="745"/>
                    <a:pt x="1044" y="639"/>
                  </a:cubicBezTo>
                  <a:lnTo>
                    <a:pt x="484" y="78"/>
                  </a:lnTo>
                  <a:cubicBezTo>
                    <a:pt x="431" y="27"/>
                    <a:pt x="362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5209450" y="3334125"/>
              <a:ext cx="28700" cy="27400"/>
            </a:xfrm>
            <a:custGeom>
              <a:rect b="b" l="l" r="r" t="t"/>
              <a:pathLst>
                <a:path extrusionOk="0" h="1096" w="1148">
                  <a:moveTo>
                    <a:pt x="855" y="1"/>
                  </a:moveTo>
                  <a:cubicBezTo>
                    <a:pt x="787" y="1"/>
                    <a:pt x="719" y="26"/>
                    <a:pt x="667" y="78"/>
                  </a:cubicBezTo>
                  <a:lnTo>
                    <a:pt x="104" y="642"/>
                  </a:lnTo>
                  <a:cubicBezTo>
                    <a:pt x="1" y="745"/>
                    <a:pt x="1" y="912"/>
                    <a:pt x="104" y="1018"/>
                  </a:cubicBezTo>
                  <a:cubicBezTo>
                    <a:pt x="157" y="1070"/>
                    <a:pt x="225" y="1096"/>
                    <a:pt x="293" y="1096"/>
                  </a:cubicBezTo>
                  <a:cubicBezTo>
                    <a:pt x="361" y="1096"/>
                    <a:pt x="429" y="1070"/>
                    <a:pt x="480" y="1018"/>
                  </a:cubicBezTo>
                  <a:lnTo>
                    <a:pt x="1044" y="455"/>
                  </a:lnTo>
                  <a:cubicBezTo>
                    <a:pt x="1147" y="351"/>
                    <a:pt x="1147" y="184"/>
                    <a:pt x="1044" y="78"/>
                  </a:cubicBezTo>
                  <a:cubicBezTo>
                    <a:pt x="991" y="26"/>
                    <a:pt x="923" y="1"/>
                    <a:pt x="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5241600" y="3387475"/>
              <a:ext cx="33150" cy="13275"/>
            </a:xfrm>
            <a:custGeom>
              <a:rect b="b" l="l" r="r" t="t"/>
              <a:pathLst>
                <a:path extrusionOk="0" h="531" w="1326">
                  <a:moveTo>
                    <a:pt x="266" y="0"/>
                  </a:moveTo>
                  <a:cubicBezTo>
                    <a:pt x="121" y="0"/>
                    <a:pt x="1" y="117"/>
                    <a:pt x="1" y="265"/>
                  </a:cubicBezTo>
                  <a:cubicBezTo>
                    <a:pt x="1" y="410"/>
                    <a:pt x="121" y="530"/>
                    <a:pt x="266" y="530"/>
                  </a:cubicBezTo>
                  <a:lnTo>
                    <a:pt x="1061" y="530"/>
                  </a:lnTo>
                  <a:cubicBezTo>
                    <a:pt x="1209" y="530"/>
                    <a:pt x="1326" y="410"/>
                    <a:pt x="1326" y="265"/>
                  </a:cubicBezTo>
                  <a:cubicBezTo>
                    <a:pt x="1326" y="117"/>
                    <a:pt x="1211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5065500" y="3387475"/>
              <a:ext cx="33150" cy="13275"/>
            </a:xfrm>
            <a:custGeom>
              <a:rect b="b" l="l" r="r" t="t"/>
              <a:pathLst>
                <a:path extrusionOk="0" h="531" w="1326">
                  <a:moveTo>
                    <a:pt x="265" y="0"/>
                  </a:moveTo>
                  <a:cubicBezTo>
                    <a:pt x="120" y="0"/>
                    <a:pt x="0" y="117"/>
                    <a:pt x="0" y="265"/>
                  </a:cubicBezTo>
                  <a:cubicBezTo>
                    <a:pt x="0" y="410"/>
                    <a:pt x="120" y="530"/>
                    <a:pt x="265" y="530"/>
                  </a:cubicBezTo>
                  <a:lnTo>
                    <a:pt x="1061" y="530"/>
                  </a:lnTo>
                  <a:cubicBezTo>
                    <a:pt x="1208" y="530"/>
                    <a:pt x="1326" y="410"/>
                    <a:pt x="1326" y="265"/>
                  </a:cubicBezTo>
                  <a:cubicBezTo>
                    <a:pt x="1326" y="117"/>
                    <a:pt x="1208" y="0"/>
                    <a:pt x="1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5136300" y="3393925"/>
              <a:ext cx="67450" cy="60100"/>
            </a:xfrm>
            <a:custGeom>
              <a:rect b="b" l="l" r="r" t="t"/>
              <a:pathLst>
                <a:path extrusionOk="0" h="2404" w="2698">
                  <a:moveTo>
                    <a:pt x="1348" y="735"/>
                  </a:moveTo>
                  <a:lnTo>
                    <a:pt x="1423" y="891"/>
                  </a:lnTo>
                  <a:cubicBezTo>
                    <a:pt x="1476" y="1000"/>
                    <a:pt x="1579" y="1076"/>
                    <a:pt x="1702" y="1095"/>
                  </a:cubicBezTo>
                  <a:lnTo>
                    <a:pt x="1872" y="1117"/>
                  </a:lnTo>
                  <a:lnTo>
                    <a:pt x="1758" y="1240"/>
                  </a:lnTo>
                  <a:cubicBezTo>
                    <a:pt x="1671" y="1324"/>
                    <a:pt x="1632" y="1447"/>
                    <a:pt x="1649" y="1569"/>
                  </a:cubicBezTo>
                  <a:lnTo>
                    <a:pt x="1677" y="1740"/>
                  </a:lnTo>
                  <a:lnTo>
                    <a:pt x="1523" y="1659"/>
                  </a:lnTo>
                  <a:cubicBezTo>
                    <a:pt x="1470" y="1631"/>
                    <a:pt x="1411" y="1617"/>
                    <a:pt x="1352" y="1617"/>
                  </a:cubicBezTo>
                  <a:cubicBezTo>
                    <a:pt x="1292" y="1617"/>
                    <a:pt x="1233" y="1631"/>
                    <a:pt x="1180" y="1659"/>
                  </a:cubicBezTo>
                  <a:lnTo>
                    <a:pt x="1027" y="1740"/>
                  </a:lnTo>
                  <a:lnTo>
                    <a:pt x="1055" y="1569"/>
                  </a:lnTo>
                  <a:cubicBezTo>
                    <a:pt x="1074" y="1449"/>
                    <a:pt x="1035" y="1324"/>
                    <a:pt x="946" y="1240"/>
                  </a:cubicBezTo>
                  <a:lnTo>
                    <a:pt x="820" y="1117"/>
                  </a:lnTo>
                  <a:lnTo>
                    <a:pt x="990" y="1095"/>
                  </a:lnTo>
                  <a:cubicBezTo>
                    <a:pt x="1113" y="1076"/>
                    <a:pt x="1214" y="1000"/>
                    <a:pt x="1269" y="891"/>
                  </a:cubicBezTo>
                  <a:lnTo>
                    <a:pt x="1348" y="735"/>
                  </a:lnTo>
                  <a:close/>
                  <a:moveTo>
                    <a:pt x="1353" y="1"/>
                  </a:moveTo>
                  <a:cubicBezTo>
                    <a:pt x="1221" y="1"/>
                    <a:pt x="1089" y="70"/>
                    <a:pt x="1021" y="208"/>
                  </a:cubicBezTo>
                  <a:lnTo>
                    <a:pt x="837" y="582"/>
                  </a:lnTo>
                  <a:lnTo>
                    <a:pt x="427" y="640"/>
                  </a:lnTo>
                  <a:cubicBezTo>
                    <a:pt x="123" y="685"/>
                    <a:pt x="0" y="1059"/>
                    <a:pt x="220" y="1271"/>
                  </a:cubicBezTo>
                  <a:lnTo>
                    <a:pt x="516" y="1561"/>
                  </a:lnTo>
                  <a:lnTo>
                    <a:pt x="446" y="1968"/>
                  </a:lnTo>
                  <a:cubicBezTo>
                    <a:pt x="405" y="2208"/>
                    <a:pt x="594" y="2403"/>
                    <a:pt x="810" y="2403"/>
                  </a:cubicBezTo>
                  <a:cubicBezTo>
                    <a:pt x="868" y="2403"/>
                    <a:pt x="927" y="2389"/>
                    <a:pt x="985" y="2359"/>
                  </a:cubicBezTo>
                  <a:lnTo>
                    <a:pt x="1350" y="2166"/>
                  </a:lnTo>
                  <a:lnTo>
                    <a:pt x="1716" y="2359"/>
                  </a:lnTo>
                  <a:cubicBezTo>
                    <a:pt x="1773" y="2389"/>
                    <a:pt x="1832" y="2402"/>
                    <a:pt x="1889" y="2402"/>
                  </a:cubicBezTo>
                  <a:cubicBezTo>
                    <a:pt x="2105" y="2402"/>
                    <a:pt x="2293" y="2209"/>
                    <a:pt x="2251" y="1968"/>
                  </a:cubicBezTo>
                  <a:lnTo>
                    <a:pt x="2182" y="1561"/>
                  </a:lnTo>
                  <a:lnTo>
                    <a:pt x="2480" y="1271"/>
                  </a:lnTo>
                  <a:cubicBezTo>
                    <a:pt x="2698" y="1059"/>
                    <a:pt x="2578" y="685"/>
                    <a:pt x="2274" y="640"/>
                  </a:cubicBezTo>
                  <a:lnTo>
                    <a:pt x="1869" y="582"/>
                  </a:lnTo>
                  <a:lnTo>
                    <a:pt x="1685" y="208"/>
                  </a:lnTo>
                  <a:cubicBezTo>
                    <a:pt x="1617" y="70"/>
                    <a:pt x="1485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" name="Google Shape;278;p32"/>
          <p:cNvGrpSpPr/>
          <p:nvPr/>
        </p:nvGrpSpPr>
        <p:grpSpPr>
          <a:xfrm>
            <a:off x="6648770" y="3567801"/>
            <a:ext cx="381617" cy="408209"/>
            <a:chOff x="4926425" y="3900850"/>
            <a:chExt cx="417250" cy="446325"/>
          </a:xfrm>
        </p:grpSpPr>
        <p:sp>
          <p:nvSpPr>
            <p:cNvPr id="279" name="Google Shape;279;p32"/>
            <p:cNvSpPr/>
            <p:nvPr/>
          </p:nvSpPr>
          <p:spPr>
            <a:xfrm>
              <a:off x="5067950" y="4072775"/>
              <a:ext cx="78475" cy="78500"/>
            </a:xfrm>
            <a:custGeom>
              <a:rect b="b" l="l" r="r" t="t"/>
              <a:pathLst>
                <a:path extrusionOk="0" h="3140" w="3139">
                  <a:moveTo>
                    <a:pt x="1571" y="522"/>
                  </a:moveTo>
                  <a:cubicBezTo>
                    <a:pt x="2148" y="522"/>
                    <a:pt x="2617" y="994"/>
                    <a:pt x="2617" y="1568"/>
                  </a:cubicBezTo>
                  <a:cubicBezTo>
                    <a:pt x="2617" y="2146"/>
                    <a:pt x="2145" y="2615"/>
                    <a:pt x="1571" y="2615"/>
                  </a:cubicBezTo>
                  <a:cubicBezTo>
                    <a:pt x="990" y="2615"/>
                    <a:pt x="525" y="2146"/>
                    <a:pt x="525" y="1568"/>
                  </a:cubicBezTo>
                  <a:cubicBezTo>
                    <a:pt x="525" y="994"/>
                    <a:pt x="993" y="522"/>
                    <a:pt x="1571" y="522"/>
                  </a:cubicBezTo>
                  <a:close/>
                  <a:moveTo>
                    <a:pt x="1571" y="1"/>
                  </a:moveTo>
                  <a:cubicBezTo>
                    <a:pt x="706" y="1"/>
                    <a:pt x="0" y="704"/>
                    <a:pt x="0" y="1568"/>
                  </a:cubicBezTo>
                  <a:cubicBezTo>
                    <a:pt x="0" y="2433"/>
                    <a:pt x="706" y="3139"/>
                    <a:pt x="1571" y="3139"/>
                  </a:cubicBezTo>
                  <a:cubicBezTo>
                    <a:pt x="2436" y="3139"/>
                    <a:pt x="3139" y="2433"/>
                    <a:pt x="3139" y="1568"/>
                  </a:cubicBezTo>
                  <a:cubicBezTo>
                    <a:pt x="3139" y="704"/>
                    <a:pt x="2436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5002025" y="4006875"/>
              <a:ext cx="210250" cy="210300"/>
            </a:xfrm>
            <a:custGeom>
              <a:rect b="b" l="l" r="r" t="t"/>
              <a:pathLst>
                <a:path extrusionOk="0" h="8412" w="8410">
                  <a:moveTo>
                    <a:pt x="4755" y="522"/>
                  </a:moveTo>
                  <a:cubicBezTo>
                    <a:pt x="4774" y="522"/>
                    <a:pt x="4794" y="541"/>
                    <a:pt x="4794" y="561"/>
                  </a:cubicBezTo>
                  <a:lnTo>
                    <a:pt x="4794" y="1211"/>
                  </a:lnTo>
                  <a:cubicBezTo>
                    <a:pt x="4794" y="1328"/>
                    <a:pt x="4869" y="1429"/>
                    <a:pt x="4983" y="1462"/>
                  </a:cubicBezTo>
                  <a:cubicBezTo>
                    <a:pt x="5198" y="1521"/>
                    <a:pt x="5407" y="1607"/>
                    <a:pt x="5603" y="1716"/>
                  </a:cubicBezTo>
                  <a:cubicBezTo>
                    <a:pt x="5642" y="1738"/>
                    <a:pt x="5686" y="1749"/>
                    <a:pt x="5730" y="1749"/>
                  </a:cubicBezTo>
                  <a:cubicBezTo>
                    <a:pt x="5797" y="1749"/>
                    <a:pt x="5864" y="1723"/>
                    <a:pt x="5915" y="1674"/>
                  </a:cubicBezTo>
                  <a:lnTo>
                    <a:pt x="6375" y="1214"/>
                  </a:lnTo>
                  <a:cubicBezTo>
                    <a:pt x="6387" y="1203"/>
                    <a:pt x="6398" y="1203"/>
                    <a:pt x="6403" y="1203"/>
                  </a:cubicBezTo>
                  <a:cubicBezTo>
                    <a:pt x="6412" y="1203"/>
                    <a:pt x="6420" y="1205"/>
                    <a:pt x="6431" y="1214"/>
                  </a:cubicBezTo>
                  <a:lnTo>
                    <a:pt x="7201" y="1984"/>
                  </a:lnTo>
                  <a:cubicBezTo>
                    <a:pt x="7215" y="1998"/>
                    <a:pt x="7215" y="2026"/>
                    <a:pt x="7201" y="2040"/>
                  </a:cubicBezTo>
                  <a:lnTo>
                    <a:pt x="6741" y="2500"/>
                  </a:lnTo>
                  <a:cubicBezTo>
                    <a:pt x="6657" y="2584"/>
                    <a:pt x="6640" y="2709"/>
                    <a:pt x="6699" y="2815"/>
                  </a:cubicBezTo>
                  <a:cubicBezTo>
                    <a:pt x="6808" y="3010"/>
                    <a:pt x="6894" y="3220"/>
                    <a:pt x="6956" y="3432"/>
                  </a:cubicBezTo>
                  <a:cubicBezTo>
                    <a:pt x="6986" y="3543"/>
                    <a:pt x="7090" y="3624"/>
                    <a:pt x="7207" y="3624"/>
                  </a:cubicBezTo>
                  <a:lnTo>
                    <a:pt x="7854" y="3624"/>
                  </a:lnTo>
                  <a:cubicBezTo>
                    <a:pt x="7876" y="3624"/>
                    <a:pt x="7893" y="3641"/>
                    <a:pt x="7893" y="3660"/>
                  </a:cubicBezTo>
                  <a:lnTo>
                    <a:pt x="7893" y="4754"/>
                  </a:lnTo>
                  <a:cubicBezTo>
                    <a:pt x="7893" y="4774"/>
                    <a:pt x="7876" y="4790"/>
                    <a:pt x="7854" y="4790"/>
                  </a:cubicBezTo>
                  <a:lnTo>
                    <a:pt x="7207" y="4790"/>
                  </a:lnTo>
                  <a:cubicBezTo>
                    <a:pt x="7087" y="4790"/>
                    <a:pt x="6986" y="4868"/>
                    <a:pt x="6956" y="4983"/>
                  </a:cubicBezTo>
                  <a:cubicBezTo>
                    <a:pt x="6894" y="5195"/>
                    <a:pt x="6808" y="5404"/>
                    <a:pt x="6699" y="5599"/>
                  </a:cubicBezTo>
                  <a:cubicBezTo>
                    <a:pt x="6643" y="5700"/>
                    <a:pt x="6663" y="5831"/>
                    <a:pt x="6741" y="5915"/>
                  </a:cubicBezTo>
                  <a:lnTo>
                    <a:pt x="7201" y="6375"/>
                  </a:lnTo>
                  <a:cubicBezTo>
                    <a:pt x="7215" y="6389"/>
                    <a:pt x="7215" y="6417"/>
                    <a:pt x="7201" y="6431"/>
                  </a:cubicBezTo>
                  <a:lnTo>
                    <a:pt x="6431" y="7201"/>
                  </a:lnTo>
                  <a:cubicBezTo>
                    <a:pt x="6424" y="7208"/>
                    <a:pt x="6414" y="7211"/>
                    <a:pt x="6404" y="7211"/>
                  </a:cubicBezTo>
                  <a:cubicBezTo>
                    <a:pt x="6394" y="7211"/>
                    <a:pt x="6384" y="7208"/>
                    <a:pt x="6375" y="7201"/>
                  </a:cubicBezTo>
                  <a:lnTo>
                    <a:pt x="5915" y="6740"/>
                  </a:lnTo>
                  <a:cubicBezTo>
                    <a:pt x="5865" y="6690"/>
                    <a:pt x="5799" y="6664"/>
                    <a:pt x="5732" y="6664"/>
                  </a:cubicBezTo>
                  <a:cubicBezTo>
                    <a:pt x="5688" y="6664"/>
                    <a:pt x="5644" y="6675"/>
                    <a:pt x="5603" y="6698"/>
                  </a:cubicBezTo>
                  <a:cubicBezTo>
                    <a:pt x="5407" y="6807"/>
                    <a:pt x="5198" y="6894"/>
                    <a:pt x="4983" y="6952"/>
                  </a:cubicBezTo>
                  <a:cubicBezTo>
                    <a:pt x="4872" y="6986"/>
                    <a:pt x="4794" y="7089"/>
                    <a:pt x="4794" y="7203"/>
                  </a:cubicBezTo>
                  <a:lnTo>
                    <a:pt x="4794" y="7853"/>
                  </a:lnTo>
                  <a:cubicBezTo>
                    <a:pt x="4794" y="7873"/>
                    <a:pt x="4774" y="7890"/>
                    <a:pt x="4755" y="7890"/>
                  </a:cubicBezTo>
                  <a:lnTo>
                    <a:pt x="3664" y="7890"/>
                  </a:lnTo>
                  <a:cubicBezTo>
                    <a:pt x="3641" y="7890"/>
                    <a:pt x="3625" y="7873"/>
                    <a:pt x="3625" y="7853"/>
                  </a:cubicBezTo>
                  <a:lnTo>
                    <a:pt x="3625" y="7203"/>
                  </a:lnTo>
                  <a:cubicBezTo>
                    <a:pt x="3625" y="7086"/>
                    <a:pt x="3547" y="6983"/>
                    <a:pt x="3432" y="6952"/>
                  </a:cubicBezTo>
                  <a:cubicBezTo>
                    <a:pt x="3217" y="6894"/>
                    <a:pt x="3011" y="6807"/>
                    <a:pt x="2816" y="6698"/>
                  </a:cubicBezTo>
                  <a:cubicBezTo>
                    <a:pt x="2777" y="6676"/>
                    <a:pt x="2732" y="6662"/>
                    <a:pt x="2687" y="6662"/>
                  </a:cubicBezTo>
                  <a:cubicBezTo>
                    <a:pt x="2620" y="6662"/>
                    <a:pt x="2551" y="6693"/>
                    <a:pt x="2500" y="6740"/>
                  </a:cubicBezTo>
                  <a:lnTo>
                    <a:pt x="2040" y="7201"/>
                  </a:lnTo>
                  <a:cubicBezTo>
                    <a:pt x="2033" y="7208"/>
                    <a:pt x="2024" y="7211"/>
                    <a:pt x="2014" y="7211"/>
                  </a:cubicBezTo>
                  <a:cubicBezTo>
                    <a:pt x="2005" y="7211"/>
                    <a:pt x="1994" y="7208"/>
                    <a:pt x="1984" y="7201"/>
                  </a:cubicBezTo>
                  <a:lnTo>
                    <a:pt x="1214" y="6431"/>
                  </a:lnTo>
                  <a:cubicBezTo>
                    <a:pt x="1203" y="6419"/>
                    <a:pt x="1203" y="6408"/>
                    <a:pt x="1203" y="6403"/>
                  </a:cubicBezTo>
                  <a:cubicBezTo>
                    <a:pt x="1203" y="6394"/>
                    <a:pt x="1209" y="6383"/>
                    <a:pt x="1214" y="6375"/>
                  </a:cubicBezTo>
                  <a:lnTo>
                    <a:pt x="1675" y="5915"/>
                  </a:lnTo>
                  <a:cubicBezTo>
                    <a:pt x="1758" y="5831"/>
                    <a:pt x="1775" y="5705"/>
                    <a:pt x="1716" y="5599"/>
                  </a:cubicBezTo>
                  <a:cubicBezTo>
                    <a:pt x="1608" y="5404"/>
                    <a:pt x="1521" y="5195"/>
                    <a:pt x="1463" y="4983"/>
                  </a:cubicBezTo>
                  <a:cubicBezTo>
                    <a:pt x="1432" y="4871"/>
                    <a:pt x="1326" y="4790"/>
                    <a:pt x="1212" y="4790"/>
                  </a:cubicBezTo>
                  <a:lnTo>
                    <a:pt x="561" y="4790"/>
                  </a:lnTo>
                  <a:cubicBezTo>
                    <a:pt x="542" y="4790"/>
                    <a:pt x="522" y="4774"/>
                    <a:pt x="522" y="4751"/>
                  </a:cubicBezTo>
                  <a:lnTo>
                    <a:pt x="522" y="3660"/>
                  </a:lnTo>
                  <a:cubicBezTo>
                    <a:pt x="522" y="3641"/>
                    <a:pt x="542" y="3621"/>
                    <a:pt x="561" y="3621"/>
                  </a:cubicBezTo>
                  <a:lnTo>
                    <a:pt x="1212" y="3621"/>
                  </a:lnTo>
                  <a:cubicBezTo>
                    <a:pt x="1329" y="3621"/>
                    <a:pt x="1432" y="3546"/>
                    <a:pt x="1463" y="3432"/>
                  </a:cubicBezTo>
                  <a:cubicBezTo>
                    <a:pt x="1521" y="3217"/>
                    <a:pt x="1608" y="3008"/>
                    <a:pt x="1716" y="2812"/>
                  </a:cubicBezTo>
                  <a:cubicBezTo>
                    <a:pt x="1775" y="2712"/>
                    <a:pt x="1758" y="2584"/>
                    <a:pt x="1675" y="2500"/>
                  </a:cubicBezTo>
                  <a:lnTo>
                    <a:pt x="1214" y="2040"/>
                  </a:lnTo>
                  <a:cubicBezTo>
                    <a:pt x="1203" y="2028"/>
                    <a:pt x="1203" y="2020"/>
                    <a:pt x="1203" y="2012"/>
                  </a:cubicBezTo>
                  <a:cubicBezTo>
                    <a:pt x="1203" y="2006"/>
                    <a:pt x="1209" y="1995"/>
                    <a:pt x="1214" y="1984"/>
                  </a:cubicBezTo>
                  <a:lnTo>
                    <a:pt x="1984" y="1214"/>
                  </a:lnTo>
                  <a:cubicBezTo>
                    <a:pt x="1995" y="1203"/>
                    <a:pt x="2007" y="1203"/>
                    <a:pt x="2012" y="1203"/>
                  </a:cubicBezTo>
                  <a:cubicBezTo>
                    <a:pt x="2021" y="1203"/>
                    <a:pt x="2032" y="1205"/>
                    <a:pt x="2040" y="1214"/>
                  </a:cubicBezTo>
                  <a:lnTo>
                    <a:pt x="2500" y="1674"/>
                  </a:lnTo>
                  <a:cubicBezTo>
                    <a:pt x="2551" y="1724"/>
                    <a:pt x="2616" y="1751"/>
                    <a:pt x="2684" y="1751"/>
                  </a:cubicBezTo>
                  <a:cubicBezTo>
                    <a:pt x="2728" y="1751"/>
                    <a:pt x="2773" y="1739"/>
                    <a:pt x="2816" y="1716"/>
                  </a:cubicBezTo>
                  <a:cubicBezTo>
                    <a:pt x="3011" y="1607"/>
                    <a:pt x="3220" y="1521"/>
                    <a:pt x="3432" y="1459"/>
                  </a:cubicBezTo>
                  <a:cubicBezTo>
                    <a:pt x="3544" y="1429"/>
                    <a:pt x="3625" y="1325"/>
                    <a:pt x="3625" y="1208"/>
                  </a:cubicBezTo>
                  <a:lnTo>
                    <a:pt x="3625" y="561"/>
                  </a:lnTo>
                  <a:cubicBezTo>
                    <a:pt x="3625" y="541"/>
                    <a:pt x="3641" y="522"/>
                    <a:pt x="3664" y="522"/>
                  </a:cubicBezTo>
                  <a:close/>
                  <a:moveTo>
                    <a:pt x="3658" y="0"/>
                  </a:moveTo>
                  <a:cubicBezTo>
                    <a:pt x="3348" y="0"/>
                    <a:pt x="3097" y="251"/>
                    <a:pt x="3097" y="561"/>
                  </a:cubicBezTo>
                  <a:lnTo>
                    <a:pt x="3097" y="1018"/>
                  </a:lnTo>
                  <a:cubicBezTo>
                    <a:pt x="2972" y="1060"/>
                    <a:pt x="2855" y="1113"/>
                    <a:pt x="2735" y="1169"/>
                  </a:cubicBezTo>
                  <a:lnTo>
                    <a:pt x="2411" y="843"/>
                  </a:lnTo>
                  <a:cubicBezTo>
                    <a:pt x="2301" y="734"/>
                    <a:pt x="2157" y="680"/>
                    <a:pt x="2014" y="680"/>
                  </a:cubicBezTo>
                  <a:cubicBezTo>
                    <a:pt x="1870" y="680"/>
                    <a:pt x="1726" y="734"/>
                    <a:pt x="1616" y="843"/>
                  </a:cubicBezTo>
                  <a:lnTo>
                    <a:pt x="846" y="1615"/>
                  </a:lnTo>
                  <a:cubicBezTo>
                    <a:pt x="626" y="1833"/>
                    <a:pt x="626" y="2190"/>
                    <a:pt x="846" y="2411"/>
                  </a:cubicBezTo>
                  <a:lnTo>
                    <a:pt x="1170" y="2734"/>
                  </a:lnTo>
                  <a:cubicBezTo>
                    <a:pt x="1114" y="2851"/>
                    <a:pt x="1061" y="2974"/>
                    <a:pt x="1019" y="3097"/>
                  </a:cubicBezTo>
                  <a:lnTo>
                    <a:pt x="561" y="3100"/>
                  </a:lnTo>
                  <a:cubicBezTo>
                    <a:pt x="252" y="3100"/>
                    <a:pt x="1" y="3351"/>
                    <a:pt x="1" y="3660"/>
                  </a:cubicBezTo>
                  <a:lnTo>
                    <a:pt x="1" y="4754"/>
                  </a:lnTo>
                  <a:cubicBezTo>
                    <a:pt x="1" y="5064"/>
                    <a:pt x="252" y="5315"/>
                    <a:pt x="561" y="5315"/>
                  </a:cubicBezTo>
                  <a:lnTo>
                    <a:pt x="1019" y="5315"/>
                  </a:lnTo>
                  <a:cubicBezTo>
                    <a:pt x="1061" y="5440"/>
                    <a:pt x="1114" y="5557"/>
                    <a:pt x="1170" y="5677"/>
                  </a:cubicBezTo>
                  <a:lnTo>
                    <a:pt x="846" y="6001"/>
                  </a:lnTo>
                  <a:cubicBezTo>
                    <a:pt x="626" y="6221"/>
                    <a:pt x="626" y="6576"/>
                    <a:pt x="846" y="6796"/>
                  </a:cubicBezTo>
                  <a:lnTo>
                    <a:pt x="1616" y="7566"/>
                  </a:lnTo>
                  <a:cubicBezTo>
                    <a:pt x="1726" y="7676"/>
                    <a:pt x="1870" y="7731"/>
                    <a:pt x="2014" y="7731"/>
                  </a:cubicBezTo>
                  <a:cubicBezTo>
                    <a:pt x="2157" y="7731"/>
                    <a:pt x="2301" y="7676"/>
                    <a:pt x="2411" y="7566"/>
                  </a:cubicBezTo>
                  <a:lnTo>
                    <a:pt x="2735" y="7242"/>
                  </a:lnTo>
                  <a:cubicBezTo>
                    <a:pt x="2855" y="7301"/>
                    <a:pt x="2975" y="7351"/>
                    <a:pt x="3097" y="7393"/>
                  </a:cubicBezTo>
                  <a:lnTo>
                    <a:pt x="3097" y="7851"/>
                  </a:lnTo>
                  <a:cubicBezTo>
                    <a:pt x="3097" y="8160"/>
                    <a:pt x="3348" y="8411"/>
                    <a:pt x="3658" y="8411"/>
                  </a:cubicBezTo>
                  <a:lnTo>
                    <a:pt x="4752" y="8411"/>
                  </a:lnTo>
                  <a:cubicBezTo>
                    <a:pt x="5061" y="8411"/>
                    <a:pt x="5312" y="8160"/>
                    <a:pt x="5312" y="7851"/>
                  </a:cubicBezTo>
                  <a:lnTo>
                    <a:pt x="5312" y="7396"/>
                  </a:lnTo>
                  <a:cubicBezTo>
                    <a:pt x="5438" y="7354"/>
                    <a:pt x="5555" y="7301"/>
                    <a:pt x="5675" y="7245"/>
                  </a:cubicBezTo>
                  <a:lnTo>
                    <a:pt x="5999" y="7572"/>
                  </a:lnTo>
                  <a:cubicBezTo>
                    <a:pt x="6109" y="7680"/>
                    <a:pt x="6253" y="7735"/>
                    <a:pt x="6396" y="7735"/>
                  </a:cubicBezTo>
                  <a:cubicBezTo>
                    <a:pt x="6540" y="7735"/>
                    <a:pt x="6684" y="7680"/>
                    <a:pt x="6794" y="7572"/>
                  </a:cubicBezTo>
                  <a:lnTo>
                    <a:pt x="7564" y="6799"/>
                  </a:lnTo>
                  <a:cubicBezTo>
                    <a:pt x="7784" y="6581"/>
                    <a:pt x="7784" y="6224"/>
                    <a:pt x="7564" y="6004"/>
                  </a:cubicBezTo>
                  <a:lnTo>
                    <a:pt x="7240" y="5680"/>
                  </a:lnTo>
                  <a:cubicBezTo>
                    <a:pt x="7296" y="5560"/>
                    <a:pt x="7349" y="5440"/>
                    <a:pt x="7391" y="5318"/>
                  </a:cubicBezTo>
                  <a:lnTo>
                    <a:pt x="7848" y="5318"/>
                  </a:lnTo>
                  <a:cubicBezTo>
                    <a:pt x="8158" y="5318"/>
                    <a:pt x="8409" y="5066"/>
                    <a:pt x="8409" y="4757"/>
                  </a:cubicBezTo>
                  <a:lnTo>
                    <a:pt x="8409" y="3663"/>
                  </a:lnTo>
                  <a:cubicBezTo>
                    <a:pt x="8409" y="3354"/>
                    <a:pt x="8158" y="3102"/>
                    <a:pt x="7848" y="3102"/>
                  </a:cubicBezTo>
                  <a:lnTo>
                    <a:pt x="7391" y="3102"/>
                  </a:lnTo>
                  <a:cubicBezTo>
                    <a:pt x="7349" y="2977"/>
                    <a:pt x="7296" y="2860"/>
                    <a:pt x="7240" y="2740"/>
                  </a:cubicBezTo>
                  <a:lnTo>
                    <a:pt x="7564" y="2416"/>
                  </a:lnTo>
                  <a:cubicBezTo>
                    <a:pt x="7784" y="2196"/>
                    <a:pt x="7784" y="1841"/>
                    <a:pt x="7564" y="1621"/>
                  </a:cubicBezTo>
                  <a:lnTo>
                    <a:pt x="6794" y="851"/>
                  </a:lnTo>
                  <a:cubicBezTo>
                    <a:pt x="6684" y="741"/>
                    <a:pt x="6540" y="686"/>
                    <a:pt x="6396" y="686"/>
                  </a:cubicBezTo>
                  <a:cubicBezTo>
                    <a:pt x="6253" y="686"/>
                    <a:pt x="6109" y="741"/>
                    <a:pt x="5999" y="851"/>
                  </a:cubicBezTo>
                  <a:lnTo>
                    <a:pt x="5675" y="1175"/>
                  </a:lnTo>
                  <a:cubicBezTo>
                    <a:pt x="5555" y="1119"/>
                    <a:pt x="5435" y="1066"/>
                    <a:pt x="5312" y="1024"/>
                  </a:cubicBezTo>
                  <a:lnTo>
                    <a:pt x="5312" y="561"/>
                  </a:lnTo>
                  <a:cubicBezTo>
                    <a:pt x="5312" y="251"/>
                    <a:pt x="5061" y="0"/>
                    <a:pt x="4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4926425" y="3900850"/>
              <a:ext cx="417250" cy="446325"/>
            </a:xfrm>
            <a:custGeom>
              <a:rect b="b" l="l" r="r" t="t"/>
              <a:pathLst>
                <a:path extrusionOk="0" h="17853" w="16690">
                  <a:moveTo>
                    <a:pt x="13751" y="534"/>
                  </a:moveTo>
                  <a:cubicBezTo>
                    <a:pt x="15001" y="656"/>
                    <a:pt x="16025" y="1647"/>
                    <a:pt x="16151" y="2933"/>
                  </a:cubicBezTo>
                  <a:lnTo>
                    <a:pt x="13751" y="2933"/>
                  </a:lnTo>
                  <a:lnTo>
                    <a:pt x="13751" y="534"/>
                  </a:lnTo>
                  <a:close/>
                  <a:moveTo>
                    <a:pt x="13230" y="536"/>
                  </a:moveTo>
                  <a:lnTo>
                    <a:pt x="13230" y="3198"/>
                  </a:lnTo>
                  <a:cubicBezTo>
                    <a:pt x="13230" y="3340"/>
                    <a:pt x="13347" y="3460"/>
                    <a:pt x="13489" y="3460"/>
                  </a:cubicBezTo>
                  <a:lnTo>
                    <a:pt x="16151" y="3460"/>
                  </a:lnTo>
                  <a:cubicBezTo>
                    <a:pt x="16022" y="4813"/>
                    <a:pt x="14879" y="5873"/>
                    <a:pt x="13489" y="5873"/>
                  </a:cubicBezTo>
                  <a:cubicBezTo>
                    <a:pt x="12002" y="5873"/>
                    <a:pt x="10819" y="4660"/>
                    <a:pt x="10817" y="3201"/>
                  </a:cubicBezTo>
                  <a:lnTo>
                    <a:pt x="10817" y="3198"/>
                  </a:lnTo>
                  <a:lnTo>
                    <a:pt x="10817" y="3184"/>
                  </a:lnTo>
                  <a:cubicBezTo>
                    <a:pt x="10822" y="1811"/>
                    <a:pt x="11871" y="670"/>
                    <a:pt x="13230" y="536"/>
                  </a:cubicBezTo>
                  <a:close/>
                  <a:moveTo>
                    <a:pt x="13905" y="13813"/>
                  </a:moveTo>
                  <a:cubicBezTo>
                    <a:pt x="13922" y="13813"/>
                    <a:pt x="13933" y="13827"/>
                    <a:pt x="13933" y="13841"/>
                  </a:cubicBezTo>
                  <a:lnTo>
                    <a:pt x="13933" y="14664"/>
                  </a:lnTo>
                  <a:cubicBezTo>
                    <a:pt x="13933" y="14681"/>
                    <a:pt x="13919" y="14692"/>
                    <a:pt x="13905" y="14692"/>
                  </a:cubicBezTo>
                  <a:lnTo>
                    <a:pt x="553" y="14692"/>
                  </a:lnTo>
                  <a:cubicBezTo>
                    <a:pt x="536" y="14692"/>
                    <a:pt x="525" y="14678"/>
                    <a:pt x="525" y="14664"/>
                  </a:cubicBezTo>
                  <a:lnTo>
                    <a:pt x="525" y="13841"/>
                  </a:lnTo>
                  <a:cubicBezTo>
                    <a:pt x="525" y="13824"/>
                    <a:pt x="539" y="13813"/>
                    <a:pt x="553" y="13813"/>
                  </a:cubicBezTo>
                  <a:close/>
                  <a:moveTo>
                    <a:pt x="7232" y="16474"/>
                  </a:moveTo>
                  <a:cubicBezTo>
                    <a:pt x="7469" y="16474"/>
                    <a:pt x="7659" y="16667"/>
                    <a:pt x="7659" y="16904"/>
                  </a:cubicBezTo>
                  <a:cubicBezTo>
                    <a:pt x="7659" y="17141"/>
                    <a:pt x="7469" y="17331"/>
                    <a:pt x="7232" y="17331"/>
                  </a:cubicBezTo>
                  <a:cubicBezTo>
                    <a:pt x="6995" y="17331"/>
                    <a:pt x="6802" y="17141"/>
                    <a:pt x="6802" y="16904"/>
                  </a:cubicBezTo>
                  <a:cubicBezTo>
                    <a:pt x="6802" y="16667"/>
                    <a:pt x="6995" y="16474"/>
                    <a:pt x="7232" y="16474"/>
                  </a:cubicBezTo>
                  <a:close/>
                  <a:moveTo>
                    <a:pt x="13489" y="1"/>
                  </a:moveTo>
                  <a:cubicBezTo>
                    <a:pt x="12200" y="1"/>
                    <a:pt x="11084" y="771"/>
                    <a:pt x="10579" y="1873"/>
                  </a:cubicBezTo>
                  <a:lnTo>
                    <a:pt x="9570" y="1873"/>
                  </a:lnTo>
                  <a:cubicBezTo>
                    <a:pt x="9427" y="1873"/>
                    <a:pt x="9310" y="1993"/>
                    <a:pt x="9310" y="2135"/>
                  </a:cubicBezTo>
                  <a:cubicBezTo>
                    <a:pt x="9310" y="2277"/>
                    <a:pt x="9427" y="2397"/>
                    <a:pt x="9570" y="2397"/>
                  </a:cubicBezTo>
                  <a:lnTo>
                    <a:pt x="10390" y="2397"/>
                  </a:lnTo>
                  <a:cubicBezTo>
                    <a:pt x="10314" y="2690"/>
                    <a:pt x="10281" y="2989"/>
                    <a:pt x="10289" y="3276"/>
                  </a:cubicBezTo>
                  <a:lnTo>
                    <a:pt x="553" y="3276"/>
                  </a:lnTo>
                  <a:cubicBezTo>
                    <a:pt x="536" y="3276"/>
                    <a:pt x="525" y="3262"/>
                    <a:pt x="525" y="3245"/>
                  </a:cubicBezTo>
                  <a:lnTo>
                    <a:pt x="525" y="2425"/>
                  </a:lnTo>
                  <a:cubicBezTo>
                    <a:pt x="525" y="2406"/>
                    <a:pt x="539" y="2394"/>
                    <a:pt x="553" y="2394"/>
                  </a:cubicBezTo>
                  <a:lnTo>
                    <a:pt x="8350" y="2394"/>
                  </a:lnTo>
                  <a:cubicBezTo>
                    <a:pt x="8493" y="2394"/>
                    <a:pt x="8613" y="2277"/>
                    <a:pt x="8613" y="2135"/>
                  </a:cubicBezTo>
                  <a:cubicBezTo>
                    <a:pt x="8613" y="1990"/>
                    <a:pt x="8493" y="1873"/>
                    <a:pt x="8350" y="1873"/>
                  </a:cubicBezTo>
                  <a:lnTo>
                    <a:pt x="553" y="1873"/>
                  </a:lnTo>
                  <a:cubicBezTo>
                    <a:pt x="249" y="1873"/>
                    <a:pt x="1" y="2121"/>
                    <a:pt x="1" y="2425"/>
                  </a:cubicBezTo>
                  <a:lnTo>
                    <a:pt x="1" y="3245"/>
                  </a:lnTo>
                  <a:cubicBezTo>
                    <a:pt x="1" y="3549"/>
                    <a:pt x="249" y="3798"/>
                    <a:pt x="553" y="3798"/>
                  </a:cubicBezTo>
                  <a:lnTo>
                    <a:pt x="706" y="3798"/>
                  </a:lnTo>
                  <a:lnTo>
                    <a:pt x="706" y="11020"/>
                  </a:lnTo>
                  <a:cubicBezTo>
                    <a:pt x="706" y="11163"/>
                    <a:pt x="824" y="11283"/>
                    <a:pt x="969" y="11283"/>
                  </a:cubicBezTo>
                  <a:cubicBezTo>
                    <a:pt x="1111" y="11283"/>
                    <a:pt x="1228" y="11163"/>
                    <a:pt x="1228" y="11020"/>
                  </a:cubicBezTo>
                  <a:lnTo>
                    <a:pt x="1228" y="3798"/>
                  </a:lnTo>
                  <a:lnTo>
                    <a:pt x="10345" y="3798"/>
                  </a:lnTo>
                  <a:cubicBezTo>
                    <a:pt x="10613" y="5204"/>
                    <a:pt x="11787" y="6267"/>
                    <a:pt x="13224" y="6381"/>
                  </a:cubicBezTo>
                  <a:lnTo>
                    <a:pt x="13224" y="13286"/>
                  </a:lnTo>
                  <a:lnTo>
                    <a:pt x="1228" y="13286"/>
                  </a:lnTo>
                  <a:lnTo>
                    <a:pt x="1228" y="12240"/>
                  </a:lnTo>
                  <a:cubicBezTo>
                    <a:pt x="1228" y="12097"/>
                    <a:pt x="1111" y="11980"/>
                    <a:pt x="969" y="11980"/>
                  </a:cubicBezTo>
                  <a:cubicBezTo>
                    <a:pt x="824" y="11980"/>
                    <a:pt x="706" y="12097"/>
                    <a:pt x="706" y="12240"/>
                  </a:cubicBezTo>
                  <a:lnTo>
                    <a:pt x="706" y="13286"/>
                  </a:lnTo>
                  <a:lnTo>
                    <a:pt x="553" y="13286"/>
                  </a:lnTo>
                  <a:cubicBezTo>
                    <a:pt x="249" y="13286"/>
                    <a:pt x="1" y="13534"/>
                    <a:pt x="1" y="13838"/>
                  </a:cubicBezTo>
                  <a:lnTo>
                    <a:pt x="1" y="14661"/>
                  </a:lnTo>
                  <a:cubicBezTo>
                    <a:pt x="1" y="14962"/>
                    <a:pt x="249" y="15211"/>
                    <a:pt x="553" y="15211"/>
                  </a:cubicBezTo>
                  <a:lnTo>
                    <a:pt x="6967" y="15211"/>
                  </a:lnTo>
                  <a:lnTo>
                    <a:pt x="6967" y="15986"/>
                  </a:lnTo>
                  <a:cubicBezTo>
                    <a:pt x="6568" y="16101"/>
                    <a:pt x="6275" y="16466"/>
                    <a:pt x="6275" y="16898"/>
                  </a:cubicBezTo>
                  <a:cubicBezTo>
                    <a:pt x="6275" y="17423"/>
                    <a:pt x="6702" y="17853"/>
                    <a:pt x="7226" y="17853"/>
                  </a:cubicBezTo>
                  <a:cubicBezTo>
                    <a:pt x="7751" y="17853"/>
                    <a:pt x="8180" y="17426"/>
                    <a:pt x="8180" y="16898"/>
                  </a:cubicBezTo>
                  <a:cubicBezTo>
                    <a:pt x="8180" y="16466"/>
                    <a:pt x="7887" y="16101"/>
                    <a:pt x="7488" y="15986"/>
                  </a:cubicBezTo>
                  <a:lnTo>
                    <a:pt x="7488" y="15211"/>
                  </a:lnTo>
                  <a:lnTo>
                    <a:pt x="13902" y="15211"/>
                  </a:lnTo>
                  <a:cubicBezTo>
                    <a:pt x="14206" y="15211"/>
                    <a:pt x="14452" y="14965"/>
                    <a:pt x="14452" y="14661"/>
                  </a:cubicBezTo>
                  <a:lnTo>
                    <a:pt x="14452" y="13838"/>
                  </a:lnTo>
                  <a:cubicBezTo>
                    <a:pt x="14452" y="13534"/>
                    <a:pt x="14206" y="13286"/>
                    <a:pt x="13902" y="13286"/>
                  </a:cubicBezTo>
                  <a:lnTo>
                    <a:pt x="13749" y="13286"/>
                  </a:lnTo>
                  <a:lnTo>
                    <a:pt x="13749" y="6381"/>
                  </a:lnTo>
                  <a:cubicBezTo>
                    <a:pt x="15395" y="6250"/>
                    <a:pt x="16689" y="4872"/>
                    <a:pt x="16689" y="3198"/>
                  </a:cubicBezTo>
                  <a:cubicBezTo>
                    <a:pt x="16689" y="1435"/>
                    <a:pt x="15255" y="1"/>
                    <a:pt x="13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32"/>
          <p:cNvGrpSpPr/>
          <p:nvPr/>
        </p:nvGrpSpPr>
        <p:grpSpPr>
          <a:xfrm>
            <a:off x="6962618" y="1604439"/>
            <a:ext cx="408255" cy="396159"/>
            <a:chOff x="477975" y="3906500"/>
            <a:chExt cx="446375" cy="433150"/>
          </a:xfrm>
        </p:grpSpPr>
        <p:sp>
          <p:nvSpPr>
            <p:cNvPr id="283" name="Google Shape;283;p32"/>
            <p:cNvSpPr/>
            <p:nvPr/>
          </p:nvSpPr>
          <p:spPr>
            <a:xfrm>
              <a:off x="692500" y="4103400"/>
              <a:ext cx="89150" cy="68650"/>
            </a:xfrm>
            <a:custGeom>
              <a:rect b="b" l="l" r="r" t="t"/>
              <a:pathLst>
                <a:path extrusionOk="0" h="2746" w="3566">
                  <a:moveTo>
                    <a:pt x="3039" y="530"/>
                  </a:moveTo>
                  <a:lnTo>
                    <a:pt x="3039" y="2221"/>
                  </a:lnTo>
                  <a:lnTo>
                    <a:pt x="531" y="2221"/>
                  </a:lnTo>
                  <a:lnTo>
                    <a:pt x="531" y="530"/>
                  </a:lnTo>
                  <a:close/>
                  <a:moveTo>
                    <a:pt x="438" y="0"/>
                  </a:moveTo>
                  <a:cubicBezTo>
                    <a:pt x="196" y="0"/>
                    <a:pt x="0" y="198"/>
                    <a:pt x="0" y="438"/>
                  </a:cubicBezTo>
                  <a:lnTo>
                    <a:pt x="0" y="2307"/>
                  </a:lnTo>
                  <a:cubicBezTo>
                    <a:pt x="0" y="2553"/>
                    <a:pt x="199" y="2745"/>
                    <a:pt x="438" y="2745"/>
                  </a:cubicBezTo>
                  <a:lnTo>
                    <a:pt x="3125" y="2745"/>
                  </a:lnTo>
                  <a:cubicBezTo>
                    <a:pt x="3368" y="2745"/>
                    <a:pt x="3566" y="2547"/>
                    <a:pt x="3566" y="2307"/>
                  </a:cubicBezTo>
                  <a:lnTo>
                    <a:pt x="3566" y="438"/>
                  </a:lnTo>
                  <a:cubicBezTo>
                    <a:pt x="3566" y="196"/>
                    <a:pt x="3365" y="0"/>
                    <a:pt x="3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477975" y="3906500"/>
              <a:ext cx="446375" cy="433150"/>
            </a:xfrm>
            <a:custGeom>
              <a:rect b="b" l="l" r="r" t="t"/>
              <a:pathLst>
                <a:path extrusionOk="0" h="17326" w="17855">
                  <a:moveTo>
                    <a:pt x="17302" y="534"/>
                  </a:moveTo>
                  <a:cubicBezTo>
                    <a:pt x="17314" y="534"/>
                    <a:pt x="17322" y="542"/>
                    <a:pt x="17322" y="553"/>
                  </a:cubicBezTo>
                  <a:lnTo>
                    <a:pt x="17322" y="1351"/>
                  </a:lnTo>
                  <a:cubicBezTo>
                    <a:pt x="17322" y="1362"/>
                    <a:pt x="17314" y="1368"/>
                    <a:pt x="17302" y="1368"/>
                  </a:cubicBezTo>
                  <a:lnTo>
                    <a:pt x="4525" y="1368"/>
                  </a:lnTo>
                  <a:cubicBezTo>
                    <a:pt x="4517" y="1368"/>
                    <a:pt x="4508" y="1362"/>
                    <a:pt x="4508" y="1351"/>
                  </a:cubicBezTo>
                  <a:lnTo>
                    <a:pt x="4508" y="553"/>
                  </a:lnTo>
                  <a:cubicBezTo>
                    <a:pt x="4508" y="542"/>
                    <a:pt x="4517" y="534"/>
                    <a:pt x="4525" y="534"/>
                  </a:cubicBezTo>
                  <a:close/>
                  <a:moveTo>
                    <a:pt x="10481" y="3120"/>
                  </a:moveTo>
                  <a:lnTo>
                    <a:pt x="10481" y="6467"/>
                  </a:lnTo>
                  <a:lnTo>
                    <a:pt x="7828" y="6467"/>
                  </a:lnTo>
                  <a:cubicBezTo>
                    <a:pt x="7728" y="5630"/>
                    <a:pt x="7061" y="4961"/>
                    <a:pt x="6238" y="4849"/>
                  </a:cubicBezTo>
                  <a:lnTo>
                    <a:pt x="6238" y="3120"/>
                  </a:lnTo>
                  <a:close/>
                  <a:moveTo>
                    <a:pt x="4985" y="4796"/>
                  </a:moveTo>
                  <a:cubicBezTo>
                    <a:pt x="5292" y="4796"/>
                    <a:pt x="5577" y="4947"/>
                    <a:pt x="5750" y="5192"/>
                  </a:cubicBezTo>
                  <a:cubicBezTo>
                    <a:pt x="5786" y="5243"/>
                    <a:pt x="5842" y="5357"/>
                    <a:pt x="5998" y="5360"/>
                  </a:cubicBezTo>
                  <a:cubicBezTo>
                    <a:pt x="6670" y="5371"/>
                    <a:pt x="7307" y="5901"/>
                    <a:pt x="7307" y="6732"/>
                  </a:cubicBezTo>
                  <a:lnTo>
                    <a:pt x="7307" y="8127"/>
                  </a:lnTo>
                  <a:lnTo>
                    <a:pt x="6498" y="8127"/>
                  </a:lnTo>
                  <a:cubicBezTo>
                    <a:pt x="6246" y="8127"/>
                    <a:pt x="6012" y="8016"/>
                    <a:pt x="5856" y="7815"/>
                  </a:cubicBezTo>
                  <a:cubicBezTo>
                    <a:pt x="5803" y="7750"/>
                    <a:pt x="5725" y="7717"/>
                    <a:pt x="5649" y="7717"/>
                  </a:cubicBezTo>
                  <a:cubicBezTo>
                    <a:pt x="5584" y="7717"/>
                    <a:pt x="5520" y="7740"/>
                    <a:pt x="5471" y="7784"/>
                  </a:cubicBezTo>
                  <a:cubicBezTo>
                    <a:pt x="5223" y="8005"/>
                    <a:pt x="4907" y="8127"/>
                    <a:pt x="4578" y="8127"/>
                  </a:cubicBezTo>
                  <a:lnTo>
                    <a:pt x="820" y="8127"/>
                  </a:lnTo>
                  <a:lnTo>
                    <a:pt x="826" y="6654"/>
                  </a:lnTo>
                  <a:cubicBezTo>
                    <a:pt x="826" y="5630"/>
                    <a:pt x="1660" y="4796"/>
                    <a:pt x="2684" y="4796"/>
                  </a:cubicBezTo>
                  <a:close/>
                  <a:moveTo>
                    <a:pt x="5627" y="8331"/>
                  </a:moveTo>
                  <a:cubicBezTo>
                    <a:pt x="5870" y="8537"/>
                    <a:pt x="6177" y="8652"/>
                    <a:pt x="6500" y="8652"/>
                  </a:cubicBezTo>
                  <a:lnTo>
                    <a:pt x="6949" y="8652"/>
                  </a:lnTo>
                  <a:cubicBezTo>
                    <a:pt x="7329" y="8669"/>
                    <a:pt x="7616" y="8984"/>
                    <a:pt x="7616" y="9349"/>
                  </a:cubicBezTo>
                  <a:cubicBezTo>
                    <a:pt x="7616" y="9737"/>
                    <a:pt x="7301" y="10047"/>
                    <a:pt x="6916" y="10047"/>
                  </a:cubicBezTo>
                  <a:cubicBezTo>
                    <a:pt x="6908" y="10047"/>
                    <a:pt x="6899" y="10047"/>
                    <a:pt x="6891" y="10047"/>
                  </a:cubicBezTo>
                  <a:cubicBezTo>
                    <a:pt x="6887" y="10047"/>
                    <a:pt x="6884" y="10046"/>
                    <a:pt x="6880" y="10046"/>
                  </a:cubicBezTo>
                  <a:cubicBezTo>
                    <a:pt x="6751" y="10046"/>
                    <a:pt x="6639" y="10142"/>
                    <a:pt x="6617" y="10267"/>
                  </a:cubicBezTo>
                  <a:cubicBezTo>
                    <a:pt x="6475" y="11126"/>
                    <a:pt x="5903" y="11841"/>
                    <a:pt x="5131" y="12186"/>
                  </a:cubicBezTo>
                  <a:cubicBezTo>
                    <a:pt x="4792" y="12339"/>
                    <a:pt x="4438" y="12410"/>
                    <a:pt x="4090" y="12410"/>
                  </a:cubicBezTo>
                  <a:cubicBezTo>
                    <a:pt x="2900" y="12410"/>
                    <a:pt x="1778" y="11573"/>
                    <a:pt x="1560" y="10267"/>
                  </a:cubicBezTo>
                  <a:cubicBezTo>
                    <a:pt x="1538" y="10137"/>
                    <a:pt x="1427" y="10046"/>
                    <a:pt x="1298" y="10046"/>
                  </a:cubicBezTo>
                  <a:cubicBezTo>
                    <a:pt x="1294" y="10046"/>
                    <a:pt x="1290" y="10047"/>
                    <a:pt x="1286" y="10047"/>
                  </a:cubicBezTo>
                  <a:lnTo>
                    <a:pt x="1258" y="10047"/>
                  </a:lnTo>
                  <a:cubicBezTo>
                    <a:pt x="876" y="10047"/>
                    <a:pt x="561" y="9734"/>
                    <a:pt x="561" y="9349"/>
                  </a:cubicBezTo>
                  <a:cubicBezTo>
                    <a:pt x="561" y="8978"/>
                    <a:pt x="851" y="8669"/>
                    <a:pt x="1225" y="8652"/>
                  </a:cubicBezTo>
                  <a:lnTo>
                    <a:pt x="4581" y="8652"/>
                  </a:lnTo>
                  <a:cubicBezTo>
                    <a:pt x="4958" y="8652"/>
                    <a:pt x="5320" y="8540"/>
                    <a:pt x="5627" y="8331"/>
                  </a:cubicBezTo>
                  <a:close/>
                  <a:moveTo>
                    <a:pt x="17302" y="11631"/>
                  </a:moveTo>
                  <a:cubicBezTo>
                    <a:pt x="17314" y="11631"/>
                    <a:pt x="17322" y="11637"/>
                    <a:pt x="17322" y="11648"/>
                  </a:cubicBezTo>
                  <a:lnTo>
                    <a:pt x="17322" y="12446"/>
                  </a:lnTo>
                  <a:cubicBezTo>
                    <a:pt x="17322" y="12457"/>
                    <a:pt x="17314" y="12465"/>
                    <a:pt x="17302" y="12465"/>
                  </a:cubicBezTo>
                  <a:lnTo>
                    <a:pt x="5736" y="12465"/>
                  </a:lnTo>
                  <a:cubicBezTo>
                    <a:pt x="6068" y="12256"/>
                    <a:pt x="6378" y="11969"/>
                    <a:pt x="6617" y="11631"/>
                  </a:cubicBezTo>
                  <a:close/>
                  <a:moveTo>
                    <a:pt x="3158" y="12795"/>
                  </a:moveTo>
                  <a:cubicBezTo>
                    <a:pt x="3459" y="12890"/>
                    <a:pt x="3777" y="12940"/>
                    <a:pt x="4090" y="12940"/>
                  </a:cubicBezTo>
                  <a:cubicBezTo>
                    <a:pt x="4386" y="12940"/>
                    <a:pt x="4690" y="12898"/>
                    <a:pt x="4974" y="12809"/>
                  </a:cubicBezTo>
                  <a:lnTo>
                    <a:pt x="4974" y="12931"/>
                  </a:lnTo>
                  <a:lnTo>
                    <a:pt x="4076" y="13531"/>
                  </a:lnTo>
                  <a:lnTo>
                    <a:pt x="3158" y="12920"/>
                  </a:lnTo>
                  <a:lnTo>
                    <a:pt x="3158" y="12795"/>
                  </a:lnTo>
                  <a:close/>
                  <a:moveTo>
                    <a:pt x="5259" y="13381"/>
                  </a:moveTo>
                  <a:lnTo>
                    <a:pt x="5747" y="13646"/>
                  </a:lnTo>
                  <a:lnTo>
                    <a:pt x="4874" y="14296"/>
                  </a:lnTo>
                  <a:lnTo>
                    <a:pt x="4492" y="13894"/>
                  </a:lnTo>
                  <a:lnTo>
                    <a:pt x="5259" y="13381"/>
                  </a:lnTo>
                  <a:close/>
                  <a:moveTo>
                    <a:pt x="2890" y="13389"/>
                  </a:moveTo>
                  <a:lnTo>
                    <a:pt x="3671" y="13908"/>
                  </a:lnTo>
                  <a:lnTo>
                    <a:pt x="3295" y="14301"/>
                  </a:lnTo>
                  <a:lnTo>
                    <a:pt x="3292" y="14307"/>
                  </a:lnTo>
                  <a:lnTo>
                    <a:pt x="2413" y="13651"/>
                  </a:lnTo>
                  <a:lnTo>
                    <a:pt x="2890" y="13389"/>
                  </a:lnTo>
                  <a:close/>
                  <a:moveTo>
                    <a:pt x="11006" y="14217"/>
                  </a:moveTo>
                  <a:cubicBezTo>
                    <a:pt x="11229" y="14217"/>
                    <a:pt x="11410" y="14399"/>
                    <a:pt x="11410" y="14622"/>
                  </a:cubicBezTo>
                  <a:cubicBezTo>
                    <a:pt x="11410" y="14845"/>
                    <a:pt x="11229" y="15026"/>
                    <a:pt x="11006" y="15026"/>
                  </a:cubicBezTo>
                  <a:cubicBezTo>
                    <a:pt x="10783" y="15026"/>
                    <a:pt x="10601" y="14845"/>
                    <a:pt x="10601" y="14622"/>
                  </a:cubicBezTo>
                  <a:cubicBezTo>
                    <a:pt x="10601" y="14399"/>
                    <a:pt x="10783" y="14217"/>
                    <a:pt x="11006" y="14217"/>
                  </a:cubicBezTo>
                  <a:close/>
                  <a:moveTo>
                    <a:pt x="4076" y="14245"/>
                  </a:moveTo>
                  <a:lnTo>
                    <a:pt x="4391" y="14575"/>
                  </a:lnTo>
                  <a:lnTo>
                    <a:pt x="4266" y="15074"/>
                  </a:lnTo>
                  <a:lnTo>
                    <a:pt x="3909" y="15074"/>
                  </a:lnTo>
                  <a:lnTo>
                    <a:pt x="3777" y="14561"/>
                  </a:lnTo>
                  <a:cubicBezTo>
                    <a:pt x="3976" y="14354"/>
                    <a:pt x="3962" y="14365"/>
                    <a:pt x="4076" y="14245"/>
                  </a:cubicBezTo>
                  <a:close/>
                  <a:moveTo>
                    <a:pt x="4252" y="15604"/>
                  </a:moveTo>
                  <a:lnTo>
                    <a:pt x="4483" y="16798"/>
                  </a:lnTo>
                  <a:lnTo>
                    <a:pt x="3685" y="16798"/>
                  </a:lnTo>
                  <a:lnTo>
                    <a:pt x="3920" y="15604"/>
                  </a:lnTo>
                  <a:close/>
                  <a:moveTo>
                    <a:pt x="6514" y="13877"/>
                  </a:moveTo>
                  <a:cubicBezTo>
                    <a:pt x="7069" y="13877"/>
                    <a:pt x="7521" y="14326"/>
                    <a:pt x="7521" y="14884"/>
                  </a:cubicBezTo>
                  <a:lnTo>
                    <a:pt x="7521" y="16798"/>
                  </a:lnTo>
                  <a:lnTo>
                    <a:pt x="5027" y="16798"/>
                  </a:lnTo>
                  <a:lnTo>
                    <a:pt x="4743" y="15345"/>
                  </a:lnTo>
                  <a:lnTo>
                    <a:pt x="4852" y="14920"/>
                  </a:lnTo>
                  <a:cubicBezTo>
                    <a:pt x="4902" y="14915"/>
                    <a:pt x="4955" y="14898"/>
                    <a:pt x="4994" y="14867"/>
                  </a:cubicBezTo>
                  <a:lnTo>
                    <a:pt x="6322" y="13877"/>
                  </a:lnTo>
                  <a:close/>
                  <a:moveTo>
                    <a:pt x="4525" y="1"/>
                  </a:moveTo>
                  <a:cubicBezTo>
                    <a:pt x="4227" y="1"/>
                    <a:pt x="3978" y="246"/>
                    <a:pt x="3978" y="547"/>
                  </a:cubicBezTo>
                  <a:lnTo>
                    <a:pt x="3978" y="1348"/>
                  </a:lnTo>
                  <a:cubicBezTo>
                    <a:pt x="3978" y="1647"/>
                    <a:pt x="4224" y="1895"/>
                    <a:pt x="4525" y="1895"/>
                  </a:cubicBezTo>
                  <a:lnTo>
                    <a:pt x="4665" y="1895"/>
                  </a:lnTo>
                  <a:lnTo>
                    <a:pt x="4665" y="4263"/>
                  </a:lnTo>
                  <a:lnTo>
                    <a:pt x="2684" y="4263"/>
                  </a:lnTo>
                  <a:cubicBezTo>
                    <a:pt x="1367" y="4263"/>
                    <a:pt x="296" y="5332"/>
                    <a:pt x="296" y="6652"/>
                  </a:cubicBezTo>
                  <a:lnTo>
                    <a:pt x="296" y="8387"/>
                  </a:lnTo>
                  <a:cubicBezTo>
                    <a:pt x="296" y="8440"/>
                    <a:pt x="313" y="8493"/>
                    <a:pt x="340" y="8535"/>
                  </a:cubicBezTo>
                  <a:cubicBezTo>
                    <a:pt x="148" y="8749"/>
                    <a:pt x="34" y="9037"/>
                    <a:pt x="34" y="9349"/>
                  </a:cubicBezTo>
                  <a:cubicBezTo>
                    <a:pt x="34" y="9963"/>
                    <a:pt x="491" y="10476"/>
                    <a:pt x="1080" y="10563"/>
                  </a:cubicBezTo>
                  <a:cubicBezTo>
                    <a:pt x="1230" y="11196"/>
                    <a:pt x="1582" y="11771"/>
                    <a:pt x="2081" y="12195"/>
                  </a:cubicBezTo>
                  <a:cubicBezTo>
                    <a:pt x="2251" y="12343"/>
                    <a:pt x="2436" y="12468"/>
                    <a:pt x="2634" y="12571"/>
                  </a:cubicBezTo>
                  <a:lnTo>
                    <a:pt x="2634" y="12926"/>
                  </a:lnTo>
                  <a:lnTo>
                    <a:pt x="1855" y="13347"/>
                  </a:lnTo>
                  <a:lnTo>
                    <a:pt x="1534" y="13347"/>
                  </a:lnTo>
                  <a:cubicBezTo>
                    <a:pt x="686" y="13347"/>
                    <a:pt x="0" y="14036"/>
                    <a:pt x="0" y="14881"/>
                  </a:cubicBezTo>
                  <a:lnTo>
                    <a:pt x="0" y="17060"/>
                  </a:lnTo>
                  <a:cubicBezTo>
                    <a:pt x="0" y="17208"/>
                    <a:pt x="117" y="17325"/>
                    <a:pt x="265" y="17325"/>
                  </a:cubicBezTo>
                  <a:lnTo>
                    <a:pt x="1202" y="17325"/>
                  </a:lnTo>
                  <a:cubicBezTo>
                    <a:pt x="1348" y="17325"/>
                    <a:pt x="1468" y="17208"/>
                    <a:pt x="1468" y="17060"/>
                  </a:cubicBezTo>
                  <a:cubicBezTo>
                    <a:pt x="1468" y="16915"/>
                    <a:pt x="1350" y="16795"/>
                    <a:pt x="1202" y="16795"/>
                  </a:cubicBezTo>
                  <a:lnTo>
                    <a:pt x="530" y="16795"/>
                  </a:lnTo>
                  <a:lnTo>
                    <a:pt x="530" y="14881"/>
                  </a:lnTo>
                  <a:cubicBezTo>
                    <a:pt x="530" y="14326"/>
                    <a:pt x="979" y="13874"/>
                    <a:pt x="1537" y="13874"/>
                  </a:cubicBezTo>
                  <a:lnTo>
                    <a:pt x="1836" y="13874"/>
                  </a:lnTo>
                  <a:lnTo>
                    <a:pt x="3167" y="14865"/>
                  </a:lnTo>
                  <a:cubicBezTo>
                    <a:pt x="3211" y="14898"/>
                    <a:pt x="3267" y="14915"/>
                    <a:pt x="3323" y="14915"/>
                  </a:cubicBezTo>
                  <a:lnTo>
                    <a:pt x="3326" y="14915"/>
                  </a:lnTo>
                  <a:lnTo>
                    <a:pt x="3434" y="15342"/>
                  </a:lnTo>
                  <a:lnTo>
                    <a:pt x="3150" y="16795"/>
                  </a:lnTo>
                  <a:lnTo>
                    <a:pt x="2433" y="16795"/>
                  </a:lnTo>
                  <a:cubicBezTo>
                    <a:pt x="2288" y="16795"/>
                    <a:pt x="2168" y="16915"/>
                    <a:pt x="2168" y="17060"/>
                  </a:cubicBezTo>
                  <a:cubicBezTo>
                    <a:pt x="2168" y="17208"/>
                    <a:pt x="2288" y="17325"/>
                    <a:pt x="2433" y="17325"/>
                  </a:cubicBezTo>
                  <a:lnTo>
                    <a:pt x="7786" y="17325"/>
                  </a:lnTo>
                  <a:cubicBezTo>
                    <a:pt x="7934" y="17325"/>
                    <a:pt x="8051" y="17208"/>
                    <a:pt x="8051" y="17060"/>
                  </a:cubicBezTo>
                  <a:lnTo>
                    <a:pt x="8051" y="14881"/>
                  </a:lnTo>
                  <a:cubicBezTo>
                    <a:pt x="8051" y="14033"/>
                    <a:pt x="7362" y="13347"/>
                    <a:pt x="6517" y="13347"/>
                  </a:cubicBezTo>
                  <a:lnTo>
                    <a:pt x="6305" y="13347"/>
                  </a:lnTo>
                  <a:lnTo>
                    <a:pt x="5652" y="12996"/>
                  </a:lnTo>
                  <a:lnTo>
                    <a:pt x="10744" y="12996"/>
                  </a:lnTo>
                  <a:lnTo>
                    <a:pt x="10744" y="13726"/>
                  </a:lnTo>
                  <a:cubicBezTo>
                    <a:pt x="10356" y="13841"/>
                    <a:pt x="10074" y="14201"/>
                    <a:pt x="10074" y="14622"/>
                  </a:cubicBezTo>
                  <a:cubicBezTo>
                    <a:pt x="10074" y="15138"/>
                    <a:pt x="10493" y="15557"/>
                    <a:pt x="11009" y="15557"/>
                  </a:cubicBezTo>
                  <a:cubicBezTo>
                    <a:pt x="11525" y="15557"/>
                    <a:pt x="11943" y="15138"/>
                    <a:pt x="11943" y="14622"/>
                  </a:cubicBezTo>
                  <a:cubicBezTo>
                    <a:pt x="11943" y="14201"/>
                    <a:pt x="11661" y="13841"/>
                    <a:pt x="11274" y="13726"/>
                  </a:cubicBezTo>
                  <a:lnTo>
                    <a:pt x="11274" y="12996"/>
                  </a:lnTo>
                  <a:lnTo>
                    <a:pt x="17305" y="12996"/>
                  </a:lnTo>
                  <a:cubicBezTo>
                    <a:pt x="17606" y="12996"/>
                    <a:pt x="17855" y="12750"/>
                    <a:pt x="17855" y="12446"/>
                  </a:cubicBezTo>
                  <a:lnTo>
                    <a:pt x="17855" y="11648"/>
                  </a:lnTo>
                  <a:cubicBezTo>
                    <a:pt x="17855" y="11350"/>
                    <a:pt x="17609" y="11101"/>
                    <a:pt x="17305" y="11101"/>
                  </a:cubicBezTo>
                  <a:lnTo>
                    <a:pt x="17166" y="11101"/>
                  </a:lnTo>
                  <a:lnTo>
                    <a:pt x="17166" y="4197"/>
                  </a:lnTo>
                  <a:cubicBezTo>
                    <a:pt x="17166" y="4049"/>
                    <a:pt x="17049" y="3931"/>
                    <a:pt x="16901" y="3931"/>
                  </a:cubicBezTo>
                  <a:cubicBezTo>
                    <a:pt x="16756" y="3931"/>
                    <a:pt x="16636" y="4049"/>
                    <a:pt x="16636" y="4197"/>
                  </a:cubicBezTo>
                  <a:lnTo>
                    <a:pt x="16636" y="11101"/>
                  </a:lnTo>
                  <a:lnTo>
                    <a:pt x="6919" y="11101"/>
                  </a:lnTo>
                  <a:cubicBezTo>
                    <a:pt x="6989" y="10948"/>
                    <a:pt x="7058" y="10750"/>
                    <a:pt x="7100" y="10563"/>
                  </a:cubicBezTo>
                  <a:cubicBezTo>
                    <a:pt x="7669" y="10479"/>
                    <a:pt x="8116" y="10002"/>
                    <a:pt x="8146" y="9413"/>
                  </a:cubicBezTo>
                  <a:cubicBezTo>
                    <a:pt x="8163" y="9076"/>
                    <a:pt x="8037" y="8747"/>
                    <a:pt x="7812" y="8507"/>
                  </a:cubicBezTo>
                  <a:cubicBezTo>
                    <a:pt x="7828" y="8476"/>
                    <a:pt x="7839" y="8429"/>
                    <a:pt x="7839" y="8392"/>
                  </a:cubicBezTo>
                  <a:lnTo>
                    <a:pt x="7839" y="6997"/>
                  </a:lnTo>
                  <a:lnTo>
                    <a:pt x="10568" y="6997"/>
                  </a:lnTo>
                  <a:cubicBezTo>
                    <a:pt x="10813" y="6997"/>
                    <a:pt x="11009" y="6797"/>
                    <a:pt x="11009" y="6557"/>
                  </a:cubicBezTo>
                  <a:lnTo>
                    <a:pt x="11009" y="3030"/>
                  </a:lnTo>
                  <a:cubicBezTo>
                    <a:pt x="11009" y="2788"/>
                    <a:pt x="10811" y="2592"/>
                    <a:pt x="10568" y="2592"/>
                  </a:cubicBezTo>
                  <a:lnTo>
                    <a:pt x="6149" y="2592"/>
                  </a:lnTo>
                  <a:cubicBezTo>
                    <a:pt x="5903" y="2592"/>
                    <a:pt x="5708" y="2790"/>
                    <a:pt x="5708" y="3030"/>
                  </a:cubicBezTo>
                  <a:lnTo>
                    <a:pt x="5708" y="4453"/>
                  </a:lnTo>
                  <a:cubicBezTo>
                    <a:pt x="5555" y="4367"/>
                    <a:pt x="5376" y="4308"/>
                    <a:pt x="5195" y="4280"/>
                  </a:cubicBezTo>
                  <a:lnTo>
                    <a:pt x="5195" y="1895"/>
                  </a:lnTo>
                  <a:lnTo>
                    <a:pt x="16633" y="1895"/>
                  </a:lnTo>
                  <a:lnTo>
                    <a:pt x="16633" y="2961"/>
                  </a:lnTo>
                  <a:cubicBezTo>
                    <a:pt x="16638" y="3111"/>
                    <a:pt x="16753" y="3226"/>
                    <a:pt x="16898" y="3226"/>
                  </a:cubicBezTo>
                  <a:cubicBezTo>
                    <a:pt x="17046" y="3226"/>
                    <a:pt x="17163" y="3109"/>
                    <a:pt x="17163" y="2961"/>
                  </a:cubicBezTo>
                  <a:lnTo>
                    <a:pt x="17163" y="1895"/>
                  </a:lnTo>
                  <a:lnTo>
                    <a:pt x="17302" y="1895"/>
                  </a:lnTo>
                  <a:cubicBezTo>
                    <a:pt x="17604" y="1895"/>
                    <a:pt x="17852" y="1649"/>
                    <a:pt x="17852" y="1348"/>
                  </a:cubicBezTo>
                  <a:lnTo>
                    <a:pt x="17852" y="547"/>
                  </a:lnTo>
                  <a:cubicBezTo>
                    <a:pt x="17852" y="249"/>
                    <a:pt x="17606" y="1"/>
                    <a:pt x="17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790900" y="4103400"/>
              <a:ext cx="89175" cy="68650"/>
            </a:xfrm>
            <a:custGeom>
              <a:rect b="b" l="l" r="r" t="t"/>
              <a:pathLst>
                <a:path extrusionOk="0" h="2746" w="3567">
                  <a:moveTo>
                    <a:pt x="3039" y="530"/>
                  </a:moveTo>
                  <a:lnTo>
                    <a:pt x="3039" y="2221"/>
                  </a:lnTo>
                  <a:lnTo>
                    <a:pt x="531" y="2221"/>
                  </a:lnTo>
                  <a:lnTo>
                    <a:pt x="531" y="530"/>
                  </a:lnTo>
                  <a:close/>
                  <a:moveTo>
                    <a:pt x="442" y="0"/>
                  </a:moveTo>
                  <a:cubicBezTo>
                    <a:pt x="196" y="0"/>
                    <a:pt x="1" y="198"/>
                    <a:pt x="1" y="438"/>
                  </a:cubicBezTo>
                  <a:lnTo>
                    <a:pt x="1" y="2307"/>
                  </a:lnTo>
                  <a:cubicBezTo>
                    <a:pt x="1" y="2553"/>
                    <a:pt x="202" y="2745"/>
                    <a:pt x="442" y="2745"/>
                  </a:cubicBezTo>
                  <a:lnTo>
                    <a:pt x="3125" y="2745"/>
                  </a:lnTo>
                  <a:cubicBezTo>
                    <a:pt x="3371" y="2745"/>
                    <a:pt x="3566" y="2547"/>
                    <a:pt x="3566" y="2307"/>
                  </a:cubicBezTo>
                  <a:lnTo>
                    <a:pt x="3566" y="438"/>
                  </a:lnTo>
                  <a:cubicBezTo>
                    <a:pt x="3566" y="198"/>
                    <a:pt x="3371" y="0"/>
                    <a:pt x="3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764975" y="3969475"/>
              <a:ext cx="115100" cy="115100"/>
            </a:xfrm>
            <a:custGeom>
              <a:rect b="b" l="l" r="r" t="t"/>
              <a:pathLst>
                <a:path extrusionOk="0" h="4604" w="4604">
                  <a:moveTo>
                    <a:pt x="2475" y="531"/>
                  </a:moveTo>
                  <a:lnTo>
                    <a:pt x="2475" y="757"/>
                  </a:lnTo>
                  <a:cubicBezTo>
                    <a:pt x="2475" y="874"/>
                    <a:pt x="2556" y="980"/>
                    <a:pt x="2667" y="1011"/>
                  </a:cubicBezTo>
                  <a:cubicBezTo>
                    <a:pt x="2768" y="1039"/>
                    <a:pt x="2865" y="1081"/>
                    <a:pt x="2957" y="1134"/>
                  </a:cubicBezTo>
                  <a:cubicBezTo>
                    <a:pt x="2998" y="1157"/>
                    <a:pt x="3043" y="1168"/>
                    <a:pt x="3088" y="1168"/>
                  </a:cubicBezTo>
                  <a:cubicBezTo>
                    <a:pt x="3157" y="1168"/>
                    <a:pt x="3225" y="1141"/>
                    <a:pt x="3275" y="1089"/>
                  </a:cubicBezTo>
                  <a:lnTo>
                    <a:pt x="3434" y="927"/>
                  </a:lnTo>
                  <a:lnTo>
                    <a:pt x="3680" y="1173"/>
                  </a:lnTo>
                  <a:lnTo>
                    <a:pt x="3518" y="1332"/>
                  </a:lnTo>
                  <a:cubicBezTo>
                    <a:pt x="3434" y="1415"/>
                    <a:pt x="3418" y="1544"/>
                    <a:pt x="3473" y="1650"/>
                  </a:cubicBezTo>
                  <a:cubicBezTo>
                    <a:pt x="3526" y="1739"/>
                    <a:pt x="3563" y="1837"/>
                    <a:pt x="3596" y="1940"/>
                  </a:cubicBezTo>
                  <a:cubicBezTo>
                    <a:pt x="3627" y="2054"/>
                    <a:pt x="3730" y="2129"/>
                    <a:pt x="3850" y="2129"/>
                  </a:cubicBezTo>
                  <a:lnTo>
                    <a:pt x="4076" y="2129"/>
                  </a:lnTo>
                  <a:lnTo>
                    <a:pt x="4076" y="2475"/>
                  </a:lnTo>
                  <a:lnTo>
                    <a:pt x="3850" y="2475"/>
                  </a:lnTo>
                  <a:cubicBezTo>
                    <a:pt x="3730" y="2475"/>
                    <a:pt x="3627" y="2556"/>
                    <a:pt x="3596" y="2668"/>
                  </a:cubicBezTo>
                  <a:cubicBezTo>
                    <a:pt x="3568" y="2768"/>
                    <a:pt x="3526" y="2866"/>
                    <a:pt x="3473" y="2958"/>
                  </a:cubicBezTo>
                  <a:cubicBezTo>
                    <a:pt x="3415" y="3061"/>
                    <a:pt x="3432" y="3190"/>
                    <a:pt x="3518" y="3273"/>
                  </a:cubicBezTo>
                  <a:lnTo>
                    <a:pt x="3680" y="3435"/>
                  </a:lnTo>
                  <a:lnTo>
                    <a:pt x="3434" y="3678"/>
                  </a:lnTo>
                  <a:lnTo>
                    <a:pt x="3275" y="3519"/>
                  </a:lnTo>
                  <a:cubicBezTo>
                    <a:pt x="3224" y="3468"/>
                    <a:pt x="3156" y="3442"/>
                    <a:pt x="3086" y="3442"/>
                  </a:cubicBezTo>
                  <a:cubicBezTo>
                    <a:pt x="3042" y="3442"/>
                    <a:pt x="2998" y="3452"/>
                    <a:pt x="2957" y="3474"/>
                  </a:cubicBezTo>
                  <a:cubicBezTo>
                    <a:pt x="2865" y="3524"/>
                    <a:pt x="2768" y="3563"/>
                    <a:pt x="2667" y="3594"/>
                  </a:cubicBezTo>
                  <a:cubicBezTo>
                    <a:pt x="2553" y="3628"/>
                    <a:pt x="2475" y="3731"/>
                    <a:pt x="2475" y="3851"/>
                  </a:cubicBezTo>
                  <a:lnTo>
                    <a:pt x="2475" y="4077"/>
                  </a:lnTo>
                  <a:lnTo>
                    <a:pt x="2131" y="4077"/>
                  </a:lnTo>
                  <a:lnTo>
                    <a:pt x="2131" y="3851"/>
                  </a:lnTo>
                  <a:cubicBezTo>
                    <a:pt x="2131" y="3731"/>
                    <a:pt x="2051" y="3628"/>
                    <a:pt x="1939" y="3594"/>
                  </a:cubicBezTo>
                  <a:cubicBezTo>
                    <a:pt x="1841" y="3566"/>
                    <a:pt x="1744" y="3530"/>
                    <a:pt x="1649" y="3474"/>
                  </a:cubicBezTo>
                  <a:cubicBezTo>
                    <a:pt x="1608" y="3450"/>
                    <a:pt x="1564" y="3438"/>
                    <a:pt x="1519" y="3438"/>
                  </a:cubicBezTo>
                  <a:cubicBezTo>
                    <a:pt x="1450" y="3438"/>
                    <a:pt x="1382" y="3466"/>
                    <a:pt x="1331" y="3519"/>
                  </a:cubicBezTo>
                  <a:lnTo>
                    <a:pt x="1172" y="3678"/>
                  </a:lnTo>
                  <a:lnTo>
                    <a:pt x="926" y="3435"/>
                  </a:lnTo>
                  <a:lnTo>
                    <a:pt x="1088" y="3273"/>
                  </a:lnTo>
                  <a:cubicBezTo>
                    <a:pt x="1172" y="3190"/>
                    <a:pt x="1189" y="3061"/>
                    <a:pt x="1133" y="2958"/>
                  </a:cubicBezTo>
                  <a:cubicBezTo>
                    <a:pt x="1080" y="2866"/>
                    <a:pt x="1043" y="2768"/>
                    <a:pt x="1010" y="2668"/>
                  </a:cubicBezTo>
                  <a:cubicBezTo>
                    <a:pt x="979" y="2554"/>
                    <a:pt x="876" y="2475"/>
                    <a:pt x="756" y="2475"/>
                  </a:cubicBezTo>
                  <a:lnTo>
                    <a:pt x="530" y="2475"/>
                  </a:lnTo>
                  <a:lnTo>
                    <a:pt x="530" y="2129"/>
                  </a:lnTo>
                  <a:lnTo>
                    <a:pt x="756" y="2129"/>
                  </a:lnTo>
                  <a:cubicBezTo>
                    <a:pt x="876" y="2129"/>
                    <a:pt x="979" y="2051"/>
                    <a:pt x="1010" y="1940"/>
                  </a:cubicBezTo>
                  <a:cubicBezTo>
                    <a:pt x="1038" y="1837"/>
                    <a:pt x="1080" y="1739"/>
                    <a:pt x="1133" y="1650"/>
                  </a:cubicBezTo>
                  <a:cubicBezTo>
                    <a:pt x="1191" y="1544"/>
                    <a:pt x="1175" y="1415"/>
                    <a:pt x="1088" y="1332"/>
                  </a:cubicBezTo>
                  <a:lnTo>
                    <a:pt x="926" y="1173"/>
                  </a:lnTo>
                  <a:lnTo>
                    <a:pt x="1172" y="927"/>
                  </a:lnTo>
                  <a:lnTo>
                    <a:pt x="1331" y="1089"/>
                  </a:lnTo>
                  <a:cubicBezTo>
                    <a:pt x="1382" y="1140"/>
                    <a:pt x="1450" y="1166"/>
                    <a:pt x="1520" y="1166"/>
                  </a:cubicBezTo>
                  <a:cubicBezTo>
                    <a:pt x="1564" y="1166"/>
                    <a:pt x="1609" y="1155"/>
                    <a:pt x="1649" y="1134"/>
                  </a:cubicBezTo>
                  <a:cubicBezTo>
                    <a:pt x="1741" y="1081"/>
                    <a:pt x="1839" y="1041"/>
                    <a:pt x="1939" y="1011"/>
                  </a:cubicBezTo>
                  <a:cubicBezTo>
                    <a:pt x="2053" y="980"/>
                    <a:pt x="2131" y="874"/>
                    <a:pt x="2131" y="757"/>
                  </a:cubicBezTo>
                  <a:lnTo>
                    <a:pt x="2131" y="531"/>
                  </a:lnTo>
                  <a:close/>
                  <a:moveTo>
                    <a:pt x="2020" y="1"/>
                  </a:moveTo>
                  <a:cubicBezTo>
                    <a:pt x="1788" y="1"/>
                    <a:pt x="1599" y="188"/>
                    <a:pt x="1599" y="419"/>
                  </a:cubicBezTo>
                  <a:lnTo>
                    <a:pt x="1599" y="564"/>
                  </a:lnTo>
                  <a:cubicBezTo>
                    <a:pt x="1590" y="567"/>
                    <a:pt x="1579" y="570"/>
                    <a:pt x="1568" y="578"/>
                  </a:cubicBezTo>
                  <a:lnTo>
                    <a:pt x="1465" y="475"/>
                  </a:lnTo>
                  <a:cubicBezTo>
                    <a:pt x="1382" y="393"/>
                    <a:pt x="1275" y="352"/>
                    <a:pt x="1168" y="352"/>
                  </a:cubicBezTo>
                  <a:cubicBezTo>
                    <a:pt x="1060" y="352"/>
                    <a:pt x="953" y="393"/>
                    <a:pt x="871" y="475"/>
                  </a:cubicBezTo>
                  <a:lnTo>
                    <a:pt x="474" y="871"/>
                  </a:lnTo>
                  <a:cubicBezTo>
                    <a:pt x="310" y="1036"/>
                    <a:pt x="310" y="1301"/>
                    <a:pt x="474" y="1466"/>
                  </a:cubicBezTo>
                  <a:lnTo>
                    <a:pt x="578" y="1569"/>
                  </a:lnTo>
                  <a:cubicBezTo>
                    <a:pt x="575" y="1580"/>
                    <a:pt x="572" y="1591"/>
                    <a:pt x="564" y="1599"/>
                  </a:cubicBezTo>
                  <a:lnTo>
                    <a:pt x="419" y="1599"/>
                  </a:lnTo>
                  <a:cubicBezTo>
                    <a:pt x="187" y="1599"/>
                    <a:pt x="0" y="1789"/>
                    <a:pt x="0" y="2018"/>
                  </a:cubicBezTo>
                  <a:lnTo>
                    <a:pt x="0" y="2584"/>
                  </a:lnTo>
                  <a:cubicBezTo>
                    <a:pt x="0" y="2813"/>
                    <a:pt x="187" y="3003"/>
                    <a:pt x="419" y="3003"/>
                  </a:cubicBezTo>
                  <a:lnTo>
                    <a:pt x="564" y="3003"/>
                  </a:lnTo>
                  <a:cubicBezTo>
                    <a:pt x="569" y="3014"/>
                    <a:pt x="572" y="3022"/>
                    <a:pt x="578" y="3033"/>
                  </a:cubicBezTo>
                  <a:lnTo>
                    <a:pt x="474" y="3139"/>
                  </a:lnTo>
                  <a:cubicBezTo>
                    <a:pt x="310" y="3301"/>
                    <a:pt x="310" y="3566"/>
                    <a:pt x="474" y="3731"/>
                  </a:cubicBezTo>
                  <a:lnTo>
                    <a:pt x="871" y="4130"/>
                  </a:lnTo>
                  <a:cubicBezTo>
                    <a:pt x="951" y="4208"/>
                    <a:pt x="1055" y="4250"/>
                    <a:pt x="1166" y="4250"/>
                  </a:cubicBezTo>
                  <a:cubicBezTo>
                    <a:pt x="1281" y="4250"/>
                    <a:pt x="1384" y="4205"/>
                    <a:pt x="1465" y="4130"/>
                  </a:cubicBezTo>
                  <a:lnTo>
                    <a:pt x="1568" y="4024"/>
                  </a:lnTo>
                  <a:cubicBezTo>
                    <a:pt x="1579" y="4027"/>
                    <a:pt x="1590" y="4032"/>
                    <a:pt x="1599" y="4038"/>
                  </a:cubicBezTo>
                  <a:lnTo>
                    <a:pt x="1599" y="4186"/>
                  </a:lnTo>
                  <a:cubicBezTo>
                    <a:pt x="1599" y="4414"/>
                    <a:pt x="1788" y="4604"/>
                    <a:pt x="2020" y="4604"/>
                  </a:cubicBezTo>
                  <a:lnTo>
                    <a:pt x="2583" y="4604"/>
                  </a:lnTo>
                  <a:cubicBezTo>
                    <a:pt x="2815" y="4604"/>
                    <a:pt x="3002" y="4414"/>
                    <a:pt x="3002" y="4186"/>
                  </a:cubicBezTo>
                  <a:lnTo>
                    <a:pt x="3002" y="4038"/>
                  </a:lnTo>
                  <a:cubicBezTo>
                    <a:pt x="3013" y="4035"/>
                    <a:pt x="3024" y="4032"/>
                    <a:pt x="3033" y="4024"/>
                  </a:cubicBezTo>
                  <a:lnTo>
                    <a:pt x="3139" y="4130"/>
                  </a:lnTo>
                  <a:cubicBezTo>
                    <a:pt x="3221" y="4211"/>
                    <a:pt x="3328" y="4251"/>
                    <a:pt x="3434" y="4251"/>
                  </a:cubicBezTo>
                  <a:cubicBezTo>
                    <a:pt x="3541" y="4251"/>
                    <a:pt x="3648" y="4211"/>
                    <a:pt x="3730" y="4130"/>
                  </a:cubicBezTo>
                  <a:lnTo>
                    <a:pt x="4129" y="3731"/>
                  </a:lnTo>
                  <a:cubicBezTo>
                    <a:pt x="4294" y="3566"/>
                    <a:pt x="4294" y="3301"/>
                    <a:pt x="4129" y="3139"/>
                  </a:cubicBezTo>
                  <a:lnTo>
                    <a:pt x="4023" y="3033"/>
                  </a:lnTo>
                  <a:cubicBezTo>
                    <a:pt x="4029" y="3022"/>
                    <a:pt x="4031" y="3014"/>
                    <a:pt x="4037" y="3003"/>
                  </a:cubicBezTo>
                  <a:lnTo>
                    <a:pt x="4185" y="3003"/>
                  </a:lnTo>
                  <a:cubicBezTo>
                    <a:pt x="4414" y="3003"/>
                    <a:pt x="4603" y="2813"/>
                    <a:pt x="4603" y="2584"/>
                  </a:cubicBezTo>
                  <a:lnTo>
                    <a:pt x="4603" y="2018"/>
                  </a:lnTo>
                  <a:cubicBezTo>
                    <a:pt x="4603" y="1789"/>
                    <a:pt x="4414" y="1599"/>
                    <a:pt x="4185" y="1599"/>
                  </a:cubicBezTo>
                  <a:lnTo>
                    <a:pt x="4037" y="1599"/>
                  </a:lnTo>
                  <a:cubicBezTo>
                    <a:pt x="4034" y="1591"/>
                    <a:pt x="4031" y="1580"/>
                    <a:pt x="4023" y="1569"/>
                  </a:cubicBezTo>
                  <a:lnTo>
                    <a:pt x="4129" y="1466"/>
                  </a:lnTo>
                  <a:cubicBezTo>
                    <a:pt x="4294" y="1301"/>
                    <a:pt x="4294" y="1036"/>
                    <a:pt x="4129" y="871"/>
                  </a:cubicBezTo>
                  <a:lnTo>
                    <a:pt x="3730" y="475"/>
                  </a:lnTo>
                  <a:cubicBezTo>
                    <a:pt x="3648" y="393"/>
                    <a:pt x="3541" y="352"/>
                    <a:pt x="3434" y="352"/>
                  </a:cubicBezTo>
                  <a:cubicBezTo>
                    <a:pt x="3328" y="352"/>
                    <a:pt x="3221" y="393"/>
                    <a:pt x="3139" y="475"/>
                  </a:cubicBezTo>
                  <a:lnTo>
                    <a:pt x="3033" y="578"/>
                  </a:lnTo>
                  <a:cubicBezTo>
                    <a:pt x="3024" y="576"/>
                    <a:pt x="3013" y="573"/>
                    <a:pt x="3002" y="564"/>
                  </a:cubicBezTo>
                  <a:lnTo>
                    <a:pt x="3002" y="419"/>
                  </a:lnTo>
                  <a:cubicBezTo>
                    <a:pt x="3002" y="188"/>
                    <a:pt x="2815" y="1"/>
                    <a:pt x="2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798925" y="4003525"/>
              <a:ext cx="47100" cy="47100"/>
            </a:xfrm>
            <a:custGeom>
              <a:rect b="b" l="l" r="r" t="t"/>
              <a:pathLst>
                <a:path extrusionOk="0" h="1884" w="1884">
                  <a:moveTo>
                    <a:pt x="944" y="528"/>
                  </a:moveTo>
                  <a:cubicBezTo>
                    <a:pt x="1170" y="528"/>
                    <a:pt x="1354" y="712"/>
                    <a:pt x="1354" y="940"/>
                  </a:cubicBezTo>
                  <a:cubicBezTo>
                    <a:pt x="1354" y="1166"/>
                    <a:pt x="1170" y="1351"/>
                    <a:pt x="944" y="1351"/>
                  </a:cubicBezTo>
                  <a:cubicBezTo>
                    <a:pt x="718" y="1351"/>
                    <a:pt x="531" y="1166"/>
                    <a:pt x="531" y="940"/>
                  </a:cubicBezTo>
                  <a:cubicBezTo>
                    <a:pt x="531" y="712"/>
                    <a:pt x="718" y="528"/>
                    <a:pt x="944" y="528"/>
                  </a:cubicBezTo>
                  <a:close/>
                  <a:moveTo>
                    <a:pt x="944" y="0"/>
                  </a:moveTo>
                  <a:cubicBezTo>
                    <a:pt x="425" y="0"/>
                    <a:pt x="1" y="424"/>
                    <a:pt x="1" y="943"/>
                  </a:cubicBezTo>
                  <a:cubicBezTo>
                    <a:pt x="1" y="1462"/>
                    <a:pt x="425" y="1883"/>
                    <a:pt x="944" y="1883"/>
                  </a:cubicBezTo>
                  <a:cubicBezTo>
                    <a:pt x="1463" y="1883"/>
                    <a:pt x="1884" y="1462"/>
                    <a:pt x="1884" y="943"/>
                  </a:cubicBezTo>
                  <a:cubicBezTo>
                    <a:pt x="1881" y="424"/>
                    <a:pt x="146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p32"/>
          <p:cNvGrpSpPr/>
          <p:nvPr/>
        </p:nvGrpSpPr>
        <p:grpSpPr>
          <a:xfrm>
            <a:off x="6962739" y="2601689"/>
            <a:ext cx="407820" cy="408323"/>
            <a:chOff x="4030425" y="3322950"/>
            <a:chExt cx="445900" cy="446450"/>
          </a:xfrm>
        </p:grpSpPr>
        <p:sp>
          <p:nvSpPr>
            <p:cNvPr id="289" name="Google Shape;289;p32"/>
            <p:cNvSpPr/>
            <p:nvPr/>
          </p:nvSpPr>
          <p:spPr>
            <a:xfrm>
              <a:off x="4030425" y="3322950"/>
              <a:ext cx="445900" cy="446450"/>
            </a:xfrm>
            <a:custGeom>
              <a:rect b="b" l="l" r="r" t="t"/>
              <a:pathLst>
                <a:path extrusionOk="0" h="17858" w="17836">
                  <a:moveTo>
                    <a:pt x="13199" y="1638"/>
                  </a:moveTo>
                  <a:cubicBezTo>
                    <a:pt x="14722" y="1638"/>
                    <a:pt x="15963" y="2729"/>
                    <a:pt x="15963" y="4076"/>
                  </a:cubicBezTo>
                  <a:cubicBezTo>
                    <a:pt x="15963" y="5418"/>
                    <a:pt x="14722" y="6515"/>
                    <a:pt x="13199" y="6515"/>
                  </a:cubicBezTo>
                  <a:cubicBezTo>
                    <a:pt x="13112" y="6515"/>
                    <a:pt x="13020" y="6509"/>
                    <a:pt x="12934" y="6504"/>
                  </a:cubicBezTo>
                  <a:cubicBezTo>
                    <a:pt x="12926" y="6503"/>
                    <a:pt x="12919" y="6503"/>
                    <a:pt x="12911" y="6503"/>
                  </a:cubicBezTo>
                  <a:cubicBezTo>
                    <a:pt x="12886" y="6503"/>
                    <a:pt x="12859" y="6506"/>
                    <a:pt x="12836" y="6515"/>
                  </a:cubicBezTo>
                  <a:lnTo>
                    <a:pt x="11419" y="6933"/>
                  </a:lnTo>
                  <a:lnTo>
                    <a:pt x="11608" y="6294"/>
                  </a:lnTo>
                  <a:cubicBezTo>
                    <a:pt x="11645" y="6183"/>
                    <a:pt x="11603" y="6063"/>
                    <a:pt x="11508" y="6001"/>
                  </a:cubicBezTo>
                  <a:cubicBezTo>
                    <a:pt x="10827" y="5533"/>
                    <a:pt x="10434" y="4832"/>
                    <a:pt x="10434" y="4076"/>
                  </a:cubicBezTo>
                  <a:cubicBezTo>
                    <a:pt x="10434" y="2735"/>
                    <a:pt x="11675" y="1638"/>
                    <a:pt x="13199" y="1638"/>
                  </a:cubicBezTo>
                  <a:close/>
                  <a:moveTo>
                    <a:pt x="7454" y="4679"/>
                  </a:moveTo>
                  <a:cubicBezTo>
                    <a:pt x="7800" y="4679"/>
                    <a:pt x="8118" y="4858"/>
                    <a:pt x="8303" y="5150"/>
                  </a:cubicBezTo>
                  <a:cubicBezTo>
                    <a:pt x="8350" y="5226"/>
                    <a:pt x="8431" y="5273"/>
                    <a:pt x="8523" y="5273"/>
                  </a:cubicBezTo>
                  <a:cubicBezTo>
                    <a:pt x="9290" y="5282"/>
                    <a:pt x="9915" y="5915"/>
                    <a:pt x="9915" y="6682"/>
                  </a:cubicBezTo>
                  <a:lnTo>
                    <a:pt x="9915" y="8211"/>
                  </a:lnTo>
                  <a:lnTo>
                    <a:pt x="9047" y="8211"/>
                  </a:lnTo>
                  <a:cubicBezTo>
                    <a:pt x="8780" y="8211"/>
                    <a:pt x="8529" y="8091"/>
                    <a:pt x="8361" y="7882"/>
                  </a:cubicBezTo>
                  <a:cubicBezTo>
                    <a:pt x="8310" y="7815"/>
                    <a:pt x="8234" y="7781"/>
                    <a:pt x="8156" y="7781"/>
                  </a:cubicBezTo>
                  <a:cubicBezTo>
                    <a:pt x="8094" y="7781"/>
                    <a:pt x="8032" y="7803"/>
                    <a:pt x="7982" y="7848"/>
                  </a:cubicBezTo>
                  <a:cubicBezTo>
                    <a:pt x="7728" y="8077"/>
                    <a:pt x="7390" y="8211"/>
                    <a:pt x="7030" y="8211"/>
                  </a:cubicBezTo>
                  <a:cubicBezTo>
                    <a:pt x="6860" y="8216"/>
                    <a:pt x="3228" y="8216"/>
                    <a:pt x="3061" y="8216"/>
                  </a:cubicBezTo>
                  <a:lnTo>
                    <a:pt x="3061" y="6654"/>
                  </a:lnTo>
                  <a:cubicBezTo>
                    <a:pt x="3061" y="5566"/>
                    <a:pt x="3948" y="4679"/>
                    <a:pt x="5036" y="4679"/>
                  </a:cubicBezTo>
                  <a:close/>
                  <a:moveTo>
                    <a:pt x="16599" y="1638"/>
                  </a:moveTo>
                  <a:lnTo>
                    <a:pt x="16599" y="12144"/>
                  </a:lnTo>
                  <a:lnTo>
                    <a:pt x="8916" y="12144"/>
                  </a:lnTo>
                  <a:cubicBezTo>
                    <a:pt x="9268" y="11748"/>
                    <a:pt x="9516" y="11271"/>
                    <a:pt x="9639" y="10747"/>
                  </a:cubicBezTo>
                  <a:cubicBezTo>
                    <a:pt x="10236" y="10663"/>
                    <a:pt x="10702" y="10164"/>
                    <a:pt x="10732" y="9550"/>
                  </a:cubicBezTo>
                  <a:cubicBezTo>
                    <a:pt x="10752" y="9201"/>
                    <a:pt x="10629" y="8866"/>
                    <a:pt x="10392" y="8615"/>
                  </a:cubicBezTo>
                  <a:cubicBezTo>
                    <a:pt x="10414" y="8574"/>
                    <a:pt x="10434" y="8529"/>
                    <a:pt x="10434" y="8476"/>
                  </a:cubicBezTo>
                  <a:lnTo>
                    <a:pt x="10434" y="6685"/>
                  </a:lnTo>
                  <a:cubicBezTo>
                    <a:pt x="10434" y="5681"/>
                    <a:pt x="9653" y="4844"/>
                    <a:pt x="8665" y="4760"/>
                  </a:cubicBezTo>
                  <a:cubicBezTo>
                    <a:pt x="8381" y="4381"/>
                    <a:pt x="7937" y="4160"/>
                    <a:pt x="7452" y="4160"/>
                  </a:cubicBezTo>
                  <a:lnTo>
                    <a:pt x="5033" y="4160"/>
                  </a:lnTo>
                  <a:cubicBezTo>
                    <a:pt x="3655" y="4160"/>
                    <a:pt x="2533" y="5279"/>
                    <a:pt x="2533" y="6657"/>
                  </a:cubicBezTo>
                  <a:lnTo>
                    <a:pt x="2533" y="8481"/>
                  </a:lnTo>
                  <a:cubicBezTo>
                    <a:pt x="2533" y="8532"/>
                    <a:pt x="2547" y="8582"/>
                    <a:pt x="2575" y="8621"/>
                  </a:cubicBezTo>
                  <a:cubicBezTo>
                    <a:pt x="2344" y="8872"/>
                    <a:pt x="2218" y="9207"/>
                    <a:pt x="2235" y="9556"/>
                  </a:cubicBezTo>
                  <a:cubicBezTo>
                    <a:pt x="2265" y="10169"/>
                    <a:pt x="2734" y="10666"/>
                    <a:pt x="3328" y="10750"/>
                  </a:cubicBezTo>
                  <a:cubicBezTo>
                    <a:pt x="3451" y="11274"/>
                    <a:pt x="3699" y="11751"/>
                    <a:pt x="4051" y="12150"/>
                  </a:cubicBezTo>
                  <a:lnTo>
                    <a:pt x="1228" y="12150"/>
                  </a:lnTo>
                  <a:lnTo>
                    <a:pt x="1228" y="1638"/>
                  </a:lnTo>
                  <a:lnTo>
                    <a:pt x="11338" y="1638"/>
                  </a:lnTo>
                  <a:cubicBezTo>
                    <a:pt x="10479" y="2171"/>
                    <a:pt x="9915" y="3064"/>
                    <a:pt x="9915" y="4076"/>
                  </a:cubicBezTo>
                  <a:cubicBezTo>
                    <a:pt x="9915" y="4947"/>
                    <a:pt x="10328" y="5756"/>
                    <a:pt x="11059" y="6322"/>
                  </a:cubicBezTo>
                  <a:lnTo>
                    <a:pt x="10783" y="7246"/>
                  </a:lnTo>
                  <a:cubicBezTo>
                    <a:pt x="10732" y="7418"/>
                    <a:pt x="10866" y="7581"/>
                    <a:pt x="11030" y="7581"/>
                  </a:cubicBezTo>
                  <a:cubicBezTo>
                    <a:pt x="11055" y="7581"/>
                    <a:pt x="11081" y="7577"/>
                    <a:pt x="11106" y="7569"/>
                  </a:cubicBezTo>
                  <a:lnTo>
                    <a:pt x="12936" y="7025"/>
                  </a:lnTo>
                  <a:cubicBezTo>
                    <a:pt x="13026" y="7034"/>
                    <a:pt x="13112" y="7036"/>
                    <a:pt x="13199" y="7036"/>
                  </a:cubicBezTo>
                  <a:cubicBezTo>
                    <a:pt x="15012" y="7036"/>
                    <a:pt x="16488" y="5708"/>
                    <a:pt x="16488" y="4076"/>
                  </a:cubicBezTo>
                  <a:cubicBezTo>
                    <a:pt x="16488" y="3069"/>
                    <a:pt x="15921" y="2177"/>
                    <a:pt x="15065" y="1638"/>
                  </a:cubicBezTo>
                  <a:close/>
                  <a:moveTo>
                    <a:pt x="8132" y="8398"/>
                  </a:moveTo>
                  <a:cubicBezTo>
                    <a:pt x="8383" y="8615"/>
                    <a:pt x="8707" y="8738"/>
                    <a:pt x="9047" y="8738"/>
                  </a:cubicBezTo>
                  <a:lnTo>
                    <a:pt x="9502" y="8738"/>
                  </a:lnTo>
                  <a:cubicBezTo>
                    <a:pt x="9904" y="8755"/>
                    <a:pt x="10216" y="9084"/>
                    <a:pt x="10216" y="9489"/>
                  </a:cubicBezTo>
                  <a:cubicBezTo>
                    <a:pt x="10216" y="9900"/>
                    <a:pt x="9884" y="10240"/>
                    <a:pt x="9465" y="10240"/>
                  </a:cubicBezTo>
                  <a:cubicBezTo>
                    <a:pt x="9455" y="10240"/>
                    <a:pt x="9445" y="10239"/>
                    <a:pt x="9435" y="10239"/>
                  </a:cubicBezTo>
                  <a:cubicBezTo>
                    <a:pt x="9430" y="10239"/>
                    <a:pt x="9424" y="10239"/>
                    <a:pt x="9419" y="10239"/>
                  </a:cubicBezTo>
                  <a:cubicBezTo>
                    <a:pt x="9295" y="10239"/>
                    <a:pt x="9186" y="10331"/>
                    <a:pt x="9167" y="10457"/>
                  </a:cubicBezTo>
                  <a:cubicBezTo>
                    <a:pt x="8947" y="11762"/>
                    <a:pt x="7809" y="12716"/>
                    <a:pt x="6489" y="12716"/>
                  </a:cubicBezTo>
                  <a:cubicBezTo>
                    <a:pt x="5172" y="12716"/>
                    <a:pt x="4031" y="11765"/>
                    <a:pt x="3811" y="10454"/>
                  </a:cubicBezTo>
                  <a:cubicBezTo>
                    <a:pt x="3783" y="10298"/>
                    <a:pt x="3672" y="10239"/>
                    <a:pt x="3510" y="10239"/>
                  </a:cubicBezTo>
                  <a:cubicBezTo>
                    <a:pt x="3100" y="10239"/>
                    <a:pt x="2762" y="9904"/>
                    <a:pt x="2762" y="9489"/>
                  </a:cubicBezTo>
                  <a:cubicBezTo>
                    <a:pt x="2762" y="9087"/>
                    <a:pt x="3074" y="8760"/>
                    <a:pt x="3476" y="8738"/>
                  </a:cubicBezTo>
                  <a:lnTo>
                    <a:pt x="7030" y="8738"/>
                  </a:lnTo>
                  <a:cubicBezTo>
                    <a:pt x="7424" y="8738"/>
                    <a:pt x="7806" y="8621"/>
                    <a:pt x="8132" y="8398"/>
                  </a:cubicBezTo>
                  <a:close/>
                  <a:moveTo>
                    <a:pt x="4651" y="12669"/>
                  </a:moveTo>
                  <a:cubicBezTo>
                    <a:pt x="4757" y="12741"/>
                    <a:pt x="4874" y="12811"/>
                    <a:pt x="4994" y="12875"/>
                  </a:cubicBezTo>
                  <a:lnTo>
                    <a:pt x="4994" y="13244"/>
                  </a:lnTo>
                  <a:lnTo>
                    <a:pt x="4986" y="13246"/>
                  </a:lnTo>
                  <a:lnTo>
                    <a:pt x="4963" y="13260"/>
                  </a:lnTo>
                  <a:lnTo>
                    <a:pt x="539" y="13260"/>
                  </a:lnTo>
                  <a:cubicBezTo>
                    <a:pt x="530" y="13260"/>
                    <a:pt x="522" y="13255"/>
                    <a:pt x="522" y="13244"/>
                  </a:cubicBezTo>
                  <a:lnTo>
                    <a:pt x="522" y="12686"/>
                  </a:lnTo>
                  <a:cubicBezTo>
                    <a:pt x="522" y="12675"/>
                    <a:pt x="530" y="12669"/>
                    <a:pt x="539" y="12669"/>
                  </a:cubicBezTo>
                  <a:close/>
                  <a:moveTo>
                    <a:pt x="17297" y="12669"/>
                  </a:moveTo>
                  <a:cubicBezTo>
                    <a:pt x="17308" y="12669"/>
                    <a:pt x="17314" y="12675"/>
                    <a:pt x="17314" y="12686"/>
                  </a:cubicBezTo>
                  <a:lnTo>
                    <a:pt x="17314" y="13244"/>
                  </a:lnTo>
                  <a:cubicBezTo>
                    <a:pt x="17314" y="13255"/>
                    <a:pt x="17308" y="13260"/>
                    <a:pt x="17297" y="13260"/>
                  </a:cubicBezTo>
                  <a:lnTo>
                    <a:pt x="8012" y="13260"/>
                  </a:lnTo>
                  <a:lnTo>
                    <a:pt x="7990" y="13246"/>
                  </a:lnTo>
                  <a:lnTo>
                    <a:pt x="7982" y="13244"/>
                  </a:lnTo>
                  <a:lnTo>
                    <a:pt x="7982" y="12875"/>
                  </a:lnTo>
                  <a:cubicBezTo>
                    <a:pt x="8093" y="12814"/>
                    <a:pt x="8213" y="12744"/>
                    <a:pt x="8325" y="12669"/>
                  </a:cubicBezTo>
                  <a:close/>
                  <a:moveTo>
                    <a:pt x="7463" y="13093"/>
                  </a:moveTo>
                  <a:lnTo>
                    <a:pt x="7463" y="13260"/>
                  </a:lnTo>
                  <a:cubicBezTo>
                    <a:pt x="7315" y="13355"/>
                    <a:pt x="6643" y="13804"/>
                    <a:pt x="6489" y="13908"/>
                  </a:cubicBezTo>
                  <a:cubicBezTo>
                    <a:pt x="6484" y="13902"/>
                    <a:pt x="5530" y="13269"/>
                    <a:pt x="5524" y="13266"/>
                  </a:cubicBezTo>
                  <a:lnTo>
                    <a:pt x="5516" y="13260"/>
                  </a:lnTo>
                  <a:lnTo>
                    <a:pt x="5516" y="13093"/>
                  </a:lnTo>
                  <a:cubicBezTo>
                    <a:pt x="5831" y="13191"/>
                    <a:pt x="6166" y="13244"/>
                    <a:pt x="6489" y="13244"/>
                  </a:cubicBezTo>
                  <a:cubicBezTo>
                    <a:pt x="6804" y="13244"/>
                    <a:pt x="7142" y="13196"/>
                    <a:pt x="7463" y="13093"/>
                  </a:cubicBezTo>
                  <a:close/>
                  <a:moveTo>
                    <a:pt x="5237" y="13704"/>
                  </a:moveTo>
                  <a:lnTo>
                    <a:pt x="6082" y="14265"/>
                  </a:lnTo>
                  <a:lnTo>
                    <a:pt x="5652" y="14717"/>
                  </a:lnTo>
                  <a:lnTo>
                    <a:pt x="4693" y="14000"/>
                  </a:lnTo>
                  <a:lnTo>
                    <a:pt x="5237" y="13704"/>
                  </a:lnTo>
                  <a:close/>
                  <a:moveTo>
                    <a:pt x="7733" y="13704"/>
                  </a:moveTo>
                  <a:lnTo>
                    <a:pt x="8277" y="14000"/>
                  </a:lnTo>
                  <a:lnTo>
                    <a:pt x="7321" y="14717"/>
                  </a:lnTo>
                  <a:lnTo>
                    <a:pt x="6891" y="14265"/>
                  </a:lnTo>
                  <a:lnTo>
                    <a:pt x="7683" y="13740"/>
                  </a:lnTo>
                  <a:lnTo>
                    <a:pt x="7733" y="13704"/>
                  </a:lnTo>
                  <a:close/>
                  <a:moveTo>
                    <a:pt x="6486" y="14599"/>
                  </a:moveTo>
                  <a:lnTo>
                    <a:pt x="6832" y="14959"/>
                  </a:lnTo>
                  <a:lnTo>
                    <a:pt x="6687" y="15520"/>
                  </a:lnTo>
                  <a:lnTo>
                    <a:pt x="6288" y="15520"/>
                  </a:lnTo>
                  <a:lnTo>
                    <a:pt x="6143" y="14959"/>
                  </a:lnTo>
                  <a:lnTo>
                    <a:pt x="6486" y="14599"/>
                  </a:lnTo>
                  <a:close/>
                  <a:moveTo>
                    <a:pt x="6679" y="16042"/>
                  </a:moveTo>
                  <a:lnTo>
                    <a:pt x="6933" y="17331"/>
                  </a:lnTo>
                  <a:lnTo>
                    <a:pt x="6046" y="17331"/>
                  </a:lnTo>
                  <a:lnTo>
                    <a:pt x="6302" y="16042"/>
                  </a:lnTo>
                  <a:close/>
                  <a:moveTo>
                    <a:pt x="9165" y="14223"/>
                  </a:moveTo>
                  <a:cubicBezTo>
                    <a:pt x="9756" y="14228"/>
                    <a:pt x="10239" y="14708"/>
                    <a:pt x="10239" y="15303"/>
                  </a:cubicBezTo>
                  <a:lnTo>
                    <a:pt x="10239" y="17331"/>
                  </a:lnTo>
                  <a:lnTo>
                    <a:pt x="7463" y="17331"/>
                  </a:lnTo>
                  <a:lnTo>
                    <a:pt x="7159" y="15785"/>
                  </a:lnTo>
                  <a:lnTo>
                    <a:pt x="7276" y="15322"/>
                  </a:lnTo>
                  <a:cubicBezTo>
                    <a:pt x="7280" y="15322"/>
                    <a:pt x="7285" y="15322"/>
                    <a:pt x="7290" y="15322"/>
                  </a:cubicBezTo>
                  <a:cubicBezTo>
                    <a:pt x="7349" y="15322"/>
                    <a:pt x="7407" y="15305"/>
                    <a:pt x="7449" y="15269"/>
                  </a:cubicBezTo>
                  <a:lnTo>
                    <a:pt x="8849" y="14223"/>
                  </a:lnTo>
                  <a:close/>
                  <a:moveTo>
                    <a:pt x="539" y="1"/>
                  </a:moveTo>
                  <a:cubicBezTo>
                    <a:pt x="243" y="1"/>
                    <a:pt x="0" y="240"/>
                    <a:pt x="0" y="539"/>
                  </a:cubicBezTo>
                  <a:lnTo>
                    <a:pt x="0" y="1097"/>
                  </a:lnTo>
                  <a:cubicBezTo>
                    <a:pt x="0" y="1395"/>
                    <a:pt x="243" y="1638"/>
                    <a:pt x="539" y="1638"/>
                  </a:cubicBezTo>
                  <a:lnTo>
                    <a:pt x="714" y="1638"/>
                  </a:lnTo>
                  <a:lnTo>
                    <a:pt x="714" y="12144"/>
                  </a:lnTo>
                  <a:lnTo>
                    <a:pt x="539" y="12144"/>
                  </a:lnTo>
                  <a:cubicBezTo>
                    <a:pt x="243" y="12144"/>
                    <a:pt x="0" y="12387"/>
                    <a:pt x="0" y="12686"/>
                  </a:cubicBezTo>
                  <a:lnTo>
                    <a:pt x="0" y="13244"/>
                  </a:lnTo>
                  <a:cubicBezTo>
                    <a:pt x="0" y="13539"/>
                    <a:pt x="243" y="13785"/>
                    <a:pt x="539" y="13785"/>
                  </a:cubicBezTo>
                  <a:lnTo>
                    <a:pt x="3326" y="13785"/>
                  </a:lnTo>
                  <a:cubicBezTo>
                    <a:pt x="2687" y="13994"/>
                    <a:pt x="2224" y="14594"/>
                    <a:pt x="2224" y="15303"/>
                  </a:cubicBezTo>
                  <a:lnTo>
                    <a:pt x="2224" y="17593"/>
                  </a:lnTo>
                  <a:cubicBezTo>
                    <a:pt x="2224" y="17735"/>
                    <a:pt x="2344" y="17855"/>
                    <a:pt x="2486" y="17855"/>
                  </a:cubicBezTo>
                  <a:lnTo>
                    <a:pt x="3479" y="17855"/>
                  </a:lnTo>
                  <a:cubicBezTo>
                    <a:pt x="3621" y="17855"/>
                    <a:pt x="3741" y="17735"/>
                    <a:pt x="3741" y="17593"/>
                  </a:cubicBezTo>
                  <a:cubicBezTo>
                    <a:pt x="3741" y="17451"/>
                    <a:pt x="3621" y="17331"/>
                    <a:pt x="3479" y="17331"/>
                  </a:cubicBezTo>
                  <a:lnTo>
                    <a:pt x="2748" y="17331"/>
                  </a:lnTo>
                  <a:lnTo>
                    <a:pt x="2748" y="15303"/>
                  </a:lnTo>
                  <a:cubicBezTo>
                    <a:pt x="2748" y="14708"/>
                    <a:pt x="3228" y="14228"/>
                    <a:pt x="3822" y="14228"/>
                  </a:cubicBezTo>
                  <a:lnTo>
                    <a:pt x="4123" y="14228"/>
                  </a:lnTo>
                  <a:lnTo>
                    <a:pt x="5527" y="15275"/>
                  </a:lnTo>
                  <a:cubicBezTo>
                    <a:pt x="5567" y="15305"/>
                    <a:pt x="5622" y="15326"/>
                    <a:pt x="5678" y="15326"/>
                  </a:cubicBezTo>
                  <a:cubicBezTo>
                    <a:pt x="5684" y="15326"/>
                    <a:pt x="5691" y="15325"/>
                    <a:pt x="5697" y="15325"/>
                  </a:cubicBezTo>
                  <a:lnTo>
                    <a:pt x="5817" y="15791"/>
                  </a:lnTo>
                  <a:lnTo>
                    <a:pt x="5513" y="17333"/>
                  </a:lnTo>
                  <a:lnTo>
                    <a:pt x="4695" y="17333"/>
                  </a:lnTo>
                  <a:cubicBezTo>
                    <a:pt x="4553" y="17333"/>
                    <a:pt x="4436" y="17453"/>
                    <a:pt x="4436" y="17596"/>
                  </a:cubicBezTo>
                  <a:cubicBezTo>
                    <a:pt x="4436" y="17738"/>
                    <a:pt x="4553" y="17858"/>
                    <a:pt x="4695" y="17858"/>
                  </a:cubicBezTo>
                  <a:lnTo>
                    <a:pt x="10501" y="17858"/>
                  </a:lnTo>
                  <a:cubicBezTo>
                    <a:pt x="10643" y="17858"/>
                    <a:pt x="10760" y="17738"/>
                    <a:pt x="10760" y="17596"/>
                  </a:cubicBezTo>
                  <a:lnTo>
                    <a:pt x="10760" y="15305"/>
                  </a:lnTo>
                  <a:cubicBezTo>
                    <a:pt x="10760" y="14597"/>
                    <a:pt x="10297" y="13997"/>
                    <a:pt x="9658" y="13788"/>
                  </a:cubicBezTo>
                  <a:lnTo>
                    <a:pt x="17297" y="13788"/>
                  </a:lnTo>
                  <a:cubicBezTo>
                    <a:pt x="17593" y="13788"/>
                    <a:pt x="17835" y="13545"/>
                    <a:pt x="17835" y="13246"/>
                  </a:cubicBezTo>
                  <a:lnTo>
                    <a:pt x="17835" y="12688"/>
                  </a:lnTo>
                  <a:cubicBezTo>
                    <a:pt x="17835" y="12393"/>
                    <a:pt x="17593" y="12150"/>
                    <a:pt x="17297" y="12150"/>
                  </a:cubicBezTo>
                  <a:lnTo>
                    <a:pt x="17121" y="12150"/>
                  </a:lnTo>
                  <a:lnTo>
                    <a:pt x="17121" y="1641"/>
                  </a:lnTo>
                  <a:lnTo>
                    <a:pt x="17297" y="1641"/>
                  </a:lnTo>
                  <a:lnTo>
                    <a:pt x="17297" y="1638"/>
                  </a:lnTo>
                  <a:cubicBezTo>
                    <a:pt x="17593" y="1638"/>
                    <a:pt x="17835" y="1398"/>
                    <a:pt x="17835" y="1097"/>
                  </a:cubicBezTo>
                  <a:lnTo>
                    <a:pt x="17835" y="539"/>
                  </a:lnTo>
                  <a:cubicBezTo>
                    <a:pt x="17835" y="243"/>
                    <a:pt x="17595" y="1"/>
                    <a:pt x="17297" y="1"/>
                  </a:cubicBezTo>
                  <a:lnTo>
                    <a:pt x="15553" y="1"/>
                  </a:lnTo>
                  <a:cubicBezTo>
                    <a:pt x="15408" y="1"/>
                    <a:pt x="15291" y="118"/>
                    <a:pt x="15291" y="260"/>
                  </a:cubicBezTo>
                  <a:cubicBezTo>
                    <a:pt x="15291" y="405"/>
                    <a:pt x="15408" y="522"/>
                    <a:pt x="15553" y="522"/>
                  </a:cubicBezTo>
                  <a:lnTo>
                    <a:pt x="17297" y="522"/>
                  </a:lnTo>
                  <a:cubicBezTo>
                    <a:pt x="17308" y="522"/>
                    <a:pt x="17314" y="531"/>
                    <a:pt x="17314" y="539"/>
                  </a:cubicBezTo>
                  <a:lnTo>
                    <a:pt x="17314" y="1097"/>
                  </a:lnTo>
                  <a:cubicBezTo>
                    <a:pt x="17314" y="1108"/>
                    <a:pt x="17308" y="1116"/>
                    <a:pt x="17297" y="1116"/>
                  </a:cubicBezTo>
                  <a:lnTo>
                    <a:pt x="539" y="1116"/>
                  </a:lnTo>
                  <a:cubicBezTo>
                    <a:pt x="530" y="1116"/>
                    <a:pt x="522" y="1108"/>
                    <a:pt x="522" y="1097"/>
                  </a:cubicBezTo>
                  <a:lnTo>
                    <a:pt x="522" y="539"/>
                  </a:lnTo>
                  <a:cubicBezTo>
                    <a:pt x="522" y="531"/>
                    <a:pt x="530" y="522"/>
                    <a:pt x="539" y="522"/>
                  </a:cubicBezTo>
                  <a:lnTo>
                    <a:pt x="14331" y="522"/>
                  </a:lnTo>
                  <a:cubicBezTo>
                    <a:pt x="14476" y="522"/>
                    <a:pt x="14594" y="405"/>
                    <a:pt x="14594" y="260"/>
                  </a:cubicBezTo>
                  <a:cubicBezTo>
                    <a:pt x="14594" y="118"/>
                    <a:pt x="14476" y="1"/>
                    <a:pt x="14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4351025" y="3417175"/>
              <a:ext cx="18725" cy="18650"/>
            </a:xfrm>
            <a:custGeom>
              <a:rect b="b" l="l" r="r" t="t"/>
              <a:pathLst>
                <a:path extrusionOk="0" h="746" w="749">
                  <a:moveTo>
                    <a:pt x="375" y="1"/>
                  </a:moveTo>
                  <a:cubicBezTo>
                    <a:pt x="168" y="1"/>
                    <a:pt x="1" y="168"/>
                    <a:pt x="1" y="372"/>
                  </a:cubicBezTo>
                  <a:cubicBezTo>
                    <a:pt x="1" y="578"/>
                    <a:pt x="168" y="745"/>
                    <a:pt x="375" y="745"/>
                  </a:cubicBezTo>
                  <a:cubicBezTo>
                    <a:pt x="581" y="745"/>
                    <a:pt x="748" y="578"/>
                    <a:pt x="748" y="372"/>
                  </a:cubicBezTo>
                  <a:cubicBezTo>
                    <a:pt x="748" y="168"/>
                    <a:pt x="581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4316500" y="3417175"/>
              <a:ext cx="18725" cy="18650"/>
            </a:xfrm>
            <a:custGeom>
              <a:rect b="b" l="l" r="r" t="t"/>
              <a:pathLst>
                <a:path extrusionOk="0" h="746" w="749">
                  <a:moveTo>
                    <a:pt x="375" y="1"/>
                  </a:moveTo>
                  <a:cubicBezTo>
                    <a:pt x="168" y="1"/>
                    <a:pt x="1" y="168"/>
                    <a:pt x="1" y="372"/>
                  </a:cubicBezTo>
                  <a:cubicBezTo>
                    <a:pt x="1" y="578"/>
                    <a:pt x="168" y="745"/>
                    <a:pt x="375" y="745"/>
                  </a:cubicBezTo>
                  <a:cubicBezTo>
                    <a:pt x="581" y="745"/>
                    <a:pt x="749" y="578"/>
                    <a:pt x="749" y="372"/>
                  </a:cubicBezTo>
                  <a:cubicBezTo>
                    <a:pt x="749" y="168"/>
                    <a:pt x="581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4385700" y="3417175"/>
              <a:ext cx="18650" cy="18650"/>
            </a:xfrm>
            <a:custGeom>
              <a:rect b="b" l="l" r="r" t="t"/>
              <a:pathLst>
                <a:path extrusionOk="0" h="746" w="746">
                  <a:moveTo>
                    <a:pt x="371" y="1"/>
                  </a:moveTo>
                  <a:cubicBezTo>
                    <a:pt x="165" y="1"/>
                    <a:pt x="0" y="168"/>
                    <a:pt x="0" y="372"/>
                  </a:cubicBezTo>
                  <a:cubicBezTo>
                    <a:pt x="0" y="578"/>
                    <a:pt x="165" y="745"/>
                    <a:pt x="371" y="745"/>
                  </a:cubicBezTo>
                  <a:cubicBezTo>
                    <a:pt x="578" y="745"/>
                    <a:pt x="745" y="578"/>
                    <a:pt x="745" y="372"/>
                  </a:cubicBezTo>
                  <a:cubicBezTo>
                    <a:pt x="745" y="168"/>
                    <a:pt x="578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32"/>
          <p:cNvGrpSpPr/>
          <p:nvPr/>
        </p:nvGrpSpPr>
        <p:grpSpPr>
          <a:xfrm>
            <a:off x="4872688" y="4092542"/>
            <a:ext cx="406997" cy="408255"/>
            <a:chOff x="3541300" y="3330425"/>
            <a:chExt cx="445000" cy="446375"/>
          </a:xfrm>
        </p:grpSpPr>
        <p:sp>
          <p:nvSpPr>
            <p:cNvPr id="294" name="Google Shape;294;p32"/>
            <p:cNvSpPr/>
            <p:nvPr/>
          </p:nvSpPr>
          <p:spPr>
            <a:xfrm>
              <a:off x="3541300" y="3330425"/>
              <a:ext cx="445000" cy="446375"/>
            </a:xfrm>
            <a:custGeom>
              <a:rect b="b" l="l" r="r" t="t"/>
              <a:pathLst>
                <a:path extrusionOk="0" h="17855" w="17800">
                  <a:moveTo>
                    <a:pt x="15115" y="3063"/>
                  </a:moveTo>
                  <a:cubicBezTo>
                    <a:pt x="15163" y="3063"/>
                    <a:pt x="15202" y="3100"/>
                    <a:pt x="15202" y="3150"/>
                  </a:cubicBezTo>
                  <a:lnTo>
                    <a:pt x="15202" y="6085"/>
                  </a:lnTo>
                  <a:cubicBezTo>
                    <a:pt x="15202" y="6135"/>
                    <a:pt x="15163" y="6174"/>
                    <a:pt x="15115" y="6174"/>
                  </a:cubicBezTo>
                  <a:lnTo>
                    <a:pt x="12978" y="6174"/>
                  </a:lnTo>
                  <a:lnTo>
                    <a:pt x="14694" y="4151"/>
                  </a:lnTo>
                  <a:cubicBezTo>
                    <a:pt x="14786" y="4042"/>
                    <a:pt x="14772" y="3875"/>
                    <a:pt x="14661" y="3780"/>
                  </a:cubicBezTo>
                  <a:cubicBezTo>
                    <a:pt x="14611" y="3738"/>
                    <a:pt x="14551" y="3717"/>
                    <a:pt x="14492" y="3717"/>
                  </a:cubicBezTo>
                  <a:cubicBezTo>
                    <a:pt x="14418" y="3717"/>
                    <a:pt x="14345" y="3749"/>
                    <a:pt x="14292" y="3811"/>
                  </a:cubicBezTo>
                  <a:lnTo>
                    <a:pt x="12289" y="6174"/>
                  </a:lnTo>
                  <a:lnTo>
                    <a:pt x="9686" y="6174"/>
                  </a:lnTo>
                  <a:cubicBezTo>
                    <a:pt x="9636" y="6174"/>
                    <a:pt x="9597" y="6135"/>
                    <a:pt x="9597" y="6085"/>
                  </a:cubicBezTo>
                  <a:lnTo>
                    <a:pt x="9597" y="3150"/>
                  </a:lnTo>
                  <a:cubicBezTo>
                    <a:pt x="9597" y="3100"/>
                    <a:pt x="9636" y="3063"/>
                    <a:pt x="9686" y="3063"/>
                  </a:cubicBezTo>
                  <a:close/>
                  <a:moveTo>
                    <a:pt x="3036" y="5694"/>
                  </a:moveTo>
                  <a:cubicBezTo>
                    <a:pt x="3325" y="5694"/>
                    <a:pt x="3721" y="5694"/>
                    <a:pt x="4269" y="5694"/>
                  </a:cubicBezTo>
                  <a:cubicBezTo>
                    <a:pt x="4520" y="5694"/>
                    <a:pt x="4746" y="5820"/>
                    <a:pt x="4880" y="6037"/>
                  </a:cubicBezTo>
                  <a:cubicBezTo>
                    <a:pt x="4930" y="6112"/>
                    <a:pt x="5008" y="6160"/>
                    <a:pt x="5100" y="6160"/>
                  </a:cubicBezTo>
                  <a:cubicBezTo>
                    <a:pt x="5613" y="6165"/>
                    <a:pt x="6037" y="6550"/>
                    <a:pt x="6116" y="7044"/>
                  </a:cubicBezTo>
                  <a:cubicBezTo>
                    <a:pt x="6121" y="7097"/>
                    <a:pt x="6124" y="7150"/>
                    <a:pt x="6124" y="7200"/>
                  </a:cubicBezTo>
                  <a:lnTo>
                    <a:pt x="6124" y="8339"/>
                  </a:lnTo>
                  <a:lnTo>
                    <a:pt x="5507" y="8339"/>
                  </a:lnTo>
                  <a:cubicBezTo>
                    <a:pt x="5315" y="8339"/>
                    <a:pt x="5139" y="8252"/>
                    <a:pt x="5016" y="8102"/>
                  </a:cubicBezTo>
                  <a:cubicBezTo>
                    <a:pt x="4965" y="8036"/>
                    <a:pt x="4890" y="8004"/>
                    <a:pt x="4814" y="8004"/>
                  </a:cubicBezTo>
                  <a:cubicBezTo>
                    <a:pt x="4751" y="8004"/>
                    <a:pt x="4688" y="8026"/>
                    <a:pt x="4637" y="8071"/>
                  </a:cubicBezTo>
                  <a:cubicBezTo>
                    <a:pt x="4444" y="8244"/>
                    <a:pt x="4193" y="8339"/>
                    <a:pt x="3934" y="8339"/>
                  </a:cubicBezTo>
                  <a:lnTo>
                    <a:pt x="904" y="8339"/>
                  </a:lnTo>
                  <a:lnTo>
                    <a:pt x="904" y="7178"/>
                  </a:lnTo>
                  <a:lnTo>
                    <a:pt x="907" y="7178"/>
                  </a:lnTo>
                  <a:cubicBezTo>
                    <a:pt x="907" y="6704"/>
                    <a:pt x="1136" y="6274"/>
                    <a:pt x="1487" y="6001"/>
                  </a:cubicBezTo>
                  <a:lnTo>
                    <a:pt x="1490" y="5998"/>
                  </a:lnTo>
                  <a:cubicBezTo>
                    <a:pt x="1674" y="5859"/>
                    <a:pt x="1892" y="5764"/>
                    <a:pt x="2118" y="5719"/>
                  </a:cubicBezTo>
                  <a:lnTo>
                    <a:pt x="2126" y="5719"/>
                  </a:lnTo>
                  <a:cubicBezTo>
                    <a:pt x="2251" y="5697"/>
                    <a:pt x="2241" y="5694"/>
                    <a:pt x="3036" y="5694"/>
                  </a:cubicBezTo>
                  <a:close/>
                  <a:moveTo>
                    <a:pt x="10447" y="7300"/>
                  </a:moveTo>
                  <a:cubicBezTo>
                    <a:pt x="10449" y="7300"/>
                    <a:pt x="10451" y="7301"/>
                    <a:pt x="10454" y="7304"/>
                  </a:cubicBezTo>
                  <a:lnTo>
                    <a:pt x="11829" y="8461"/>
                  </a:lnTo>
                  <a:lnTo>
                    <a:pt x="11835" y="8464"/>
                  </a:lnTo>
                  <a:lnTo>
                    <a:pt x="11835" y="8470"/>
                  </a:lnTo>
                  <a:lnTo>
                    <a:pt x="10733" y="9784"/>
                  </a:lnTo>
                  <a:cubicBezTo>
                    <a:pt x="10730" y="9787"/>
                    <a:pt x="10728" y="9788"/>
                    <a:pt x="10726" y="9788"/>
                  </a:cubicBezTo>
                  <a:cubicBezTo>
                    <a:pt x="10724" y="9788"/>
                    <a:pt x="10723" y="9787"/>
                    <a:pt x="10722" y="9784"/>
                  </a:cubicBezTo>
                  <a:lnTo>
                    <a:pt x="10708" y="9770"/>
                  </a:lnTo>
                  <a:cubicBezTo>
                    <a:pt x="10543" y="9636"/>
                    <a:pt x="9466" y="8729"/>
                    <a:pt x="9341" y="8623"/>
                  </a:cubicBezTo>
                  <a:cubicBezTo>
                    <a:pt x="9338" y="8620"/>
                    <a:pt x="9338" y="8618"/>
                    <a:pt x="9341" y="8615"/>
                  </a:cubicBezTo>
                  <a:lnTo>
                    <a:pt x="10443" y="7304"/>
                  </a:lnTo>
                  <a:cubicBezTo>
                    <a:pt x="10444" y="7301"/>
                    <a:pt x="10445" y="7300"/>
                    <a:pt x="10447" y="7300"/>
                  </a:cubicBezTo>
                  <a:close/>
                  <a:moveTo>
                    <a:pt x="15088" y="7825"/>
                  </a:moveTo>
                  <a:cubicBezTo>
                    <a:pt x="15135" y="7825"/>
                    <a:pt x="15174" y="7864"/>
                    <a:pt x="15174" y="7912"/>
                  </a:cubicBezTo>
                  <a:lnTo>
                    <a:pt x="15174" y="10850"/>
                  </a:lnTo>
                  <a:cubicBezTo>
                    <a:pt x="15174" y="10897"/>
                    <a:pt x="15135" y="10936"/>
                    <a:pt x="15088" y="10936"/>
                  </a:cubicBezTo>
                  <a:lnTo>
                    <a:pt x="12150" y="10936"/>
                  </a:lnTo>
                  <a:cubicBezTo>
                    <a:pt x="12102" y="10936"/>
                    <a:pt x="12063" y="10897"/>
                    <a:pt x="12063" y="10850"/>
                  </a:cubicBezTo>
                  <a:lnTo>
                    <a:pt x="12063" y="9000"/>
                  </a:lnTo>
                  <a:lnTo>
                    <a:pt x="12231" y="8802"/>
                  </a:lnTo>
                  <a:cubicBezTo>
                    <a:pt x="12415" y="8581"/>
                    <a:pt x="12398" y="8247"/>
                    <a:pt x="12169" y="8057"/>
                  </a:cubicBezTo>
                  <a:lnTo>
                    <a:pt x="12063" y="7968"/>
                  </a:lnTo>
                  <a:lnTo>
                    <a:pt x="12063" y="7912"/>
                  </a:lnTo>
                  <a:cubicBezTo>
                    <a:pt x="12063" y="7864"/>
                    <a:pt x="12102" y="7825"/>
                    <a:pt x="12150" y="7825"/>
                  </a:cubicBezTo>
                  <a:close/>
                  <a:moveTo>
                    <a:pt x="4796" y="8607"/>
                  </a:moveTo>
                  <a:cubicBezTo>
                    <a:pt x="5000" y="8768"/>
                    <a:pt x="5251" y="8858"/>
                    <a:pt x="5516" y="8858"/>
                  </a:cubicBezTo>
                  <a:lnTo>
                    <a:pt x="5864" y="8858"/>
                  </a:lnTo>
                  <a:cubicBezTo>
                    <a:pt x="6143" y="8872"/>
                    <a:pt x="6367" y="9103"/>
                    <a:pt x="6367" y="9385"/>
                  </a:cubicBezTo>
                  <a:cubicBezTo>
                    <a:pt x="6367" y="9675"/>
                    <a:pt x="6130" y="9912"/>
                    <a:pt x="5839" y="9912"/>
                  </a:cubicBezTo>
                  <a:lnTo>
                    <a:pt x="5817" y="9912"/>
                  </a:lnTo>
                  <a:cubicBezTo>
                    <a:pt x="5812" y="9912"/>
                    <a:pt x="5806" y="9912"/>
                    <a:pt x="5801" y="9912"/>
                  </a:cubicBezTo>
                  <a:cubicBezTo>
                    <a:pt x="5677" y="9912"/>
                    <a:pt x="5571" y="10004"/>
                    <a:pt x="5549" y="10130"/>
                  </a:cubicBezTo>
                  <a:cubicBezTo>
                    <a:pt x="5385" y="11120"/>
                    <a:pt x="4525" y="11845"/>
                    <a:pt x="3521" y="11845"/>
                  </a:cubicBezTo>
                  <a:cubicBezTo>
                    <a:pt x="2520" y="11845"/>
                    <a:pt x="1657" y="11126"/>
                    <a:pt x="1490" y="10130"/>
                  </a:cubicBezTo>
                  <a:cubicBezTo>
                    <a:pt x="1471" y="10010"/>
                    <a:pt x="1365" y="9918"/>
                    <a:pt x="1239" y="9912"/>
                  </a:cubicBezTo>
                  <a:cubicBezTo>
                    <a:pt x="1206" y="9907"/>
                    <a:pt x="1158" y="9915"/>
                    <a:pt x="1094" y="9901"/>
                  </a:cubicBezTo>
                  <a:cubicBezTo>
                    <a:pt x="854" y="9851"/>
                    <a:pt x="675" y="9639"/>
                    <a:pt x="675" y="9385"/>
                  </a:cubicBezTo>
                  <a:cubicBezTo>
                    <a:pt x="675" y="9103"/>
                    <a:pt x="893" y="8872"/>
                    <a:pt x="1172" y="8858"/>
                  </a:cubicBezTo>
                  <a:lnTo>
                    <a:pt x="3942" y="8858"/>
                  </a:lnTo>
                  <a:cubicBezTo>
                    <a:pt x="4249" y="8858"/>
                    <a:pt x="4542" y="8771"/>
                    <a:pt x="4796" y="8607"/>
                  </a:cubicBezTo>
                  <a:close/>
                  <a:moveTo>
                    <a:pt x="1236" y="10992"/>
                  </a:moveTo>
                  <a:cubicBezTo>
                    <a:pt x="1476" y="11449"/>
                    <a:pt x="1847" y="11823"/>
                    <a:pt x="2296" y="12063"/>
                  </a:cubicBezTo>
                  <a:lnTo>
                    <a:pt x="2296" y="12119"/>
                  </a:lnTo>
                  <a:lnTo>
                    <a:pt x="1236" y="12119"/>
                  </a:lnTo>
                  <a:lnTo>
                    <a:pt x="1236" y="10992"/>
                  </a:lnTo>
                  <a:close/>
                  <a:moveTo>
                    <a:pt x="16563" y="1635"/>
                  </a:moveTo>
                  <a:lnTo>
                    <a:pt x="16563" y="12119"/>
                  </a:lnTo>
                  <a:lnTo>
                    <a:pt x="9221" y="12119"/>
                  </a:lnTo>
                  <a:lnTo>
                    <a:pt x="10546" y="10347"/>
                  </a:lnTo>
                  <a:lnTo>
                    <a:pt x="10593" y="10289"/>
                  </a:lnTo>
                  <a:cubicBezTo>
                    <a:pt x="10636" y="10299"/>
                    <a:pt x="10680" y="10305"/>
                    <a:pt x="10723" y="10305"/>
                  </a:cubicBezTo>
                  <a:cubicBezTo>
                    <a:pt x="10875" y="10305"/>
                    <a:pt x="11028" y="10241"/>
                    <a:pt x="11132" y="10116"/>
                  </a:cubicBezTo>
                  <a:lnTo>
                    <a:pt x="11544" y="9625"/>
                  </a:lnTo>
                  <a:lnTo>
                    <a:pt x="11544" y="10850"/>
                  </a:lnTo>
                  <a:cubicBezTo>
                    <a:pt x="11544" y="11184"/>
                    <a:pt x="11821" y="11460"/>
                    <a:pt x="12155" y="11460"/>
                  </a:cubicBezTo>
                  <a:lnTo>
                    <a:pt x="15090" y="11460"/>
                  </a:lnTo>
                  <a:cubicBezTo>
                    <a:pt x="15425" y="11460"/>
                    <a:pt x="15701" y="11184"/>
                    <a:pt x="15701" y="10850"/>
                  </a:cubicBezTo>
                  <a:lnTo>
                    <a:pt x="15701" y="7912"/>
                  </a:lnTo>
                  <a:cubicBezTo>
                    <a:pt x="15701" y="7577"/>
                    <a:pt x="15425" y="7304"/>
                    <a:pt x="15090" y="7304"/>
                  </a:cubicBezTo>
                  <a:lnTo>
                    <a:pt x="12155" y="7304"/>
                  </a:lnTo>
                  <a:cubicBezTo>
                    <a:pt x="12102" y="7304"/>
                    <a:pt x="12052" y="7309"/>
                    <a:pt x="12008" y="7320"/>
                  </a:cubicBezTo>
                  <a:lnTo>
                    <a:pt x="12538" y="6693"/>
                  </a:lnTo>
                  <a:lnTo>
                    <a:pt x="15121" y="6693"/>
                  </a:lnTo>
                  <a:cubicBezTo>
                    <a:pt x="15456" y="6693"/>
                    <a:pt x="15732" y="6417"/>
                    <a:pt x="15732" y="6082"/>
                  </a:cubicBezTo>
                  <a:lnTo>
                    <a:pt x="15732" y="3147"/>
                  </a:lnTo>
                  <a:cubicBezTo>
                    <a:pt x="15732" y="2812"/>
                    <a:pt x="15456" y="2536"/>
                    <a:pt x="15121" y="2536"/>
                  </a:cubicBezTo>
                  <a:lnTo>
                    <a:pt x="9692" y="2536"/>
                  </a:lnTo>
                  <a:cubicBezTo>
                    <a:pt x="9357" y="2536"/>
                    <a:pt x="9081" y="2812"/>
                    <a:pt x="9081" y="3147"/>
                  </a:cubicBezTo>
                  <a:lnTo>
                    <a:pt x="9081" y="6082"/>
                  </a:lnTo>
                  <a:cubicBezTo>
                    <a:pt x="9081" y="6417"/>
                    <a:pt x="9357" y="6693"/>
                    <a:pt x="9692" y="6693"/>
                  </a:cubicBezTo>
                  <a:lnTo>
                    <a:pt x="11854" y="6693"/>
                  </a:lnTo>
                  <a:lnTo>
                    <a:pt x="11313" y="7332"/>
                  </a:lnTo>
                  <a:cubicBezTo>
                    <a:pt x="11293" y="7312"/>
                    <a:pt x="10816" y="6913"/>
                    <a:pt x="10794" y="6894"/>
                  </a:cubicBezTo>
                  <a:cubicBezTo>
                    <a:pt x="10694" y="6811"/>
                    <a:pt x="10574" y="6771"/>
                    <a:pt x="10455" y="6771"/>
                  </a:cubicBezTo>
                  <a:cubicBezTo>
                    <a:pt x="10304" y="6771"/>
                    <a:pt x="10154" y="6836"/>
                    <a:pt x="10049" y="6961"/>
                  </a:cubicBezTo>
                  <a:lnTo>
                    <a:pt x="8947" y="8275"/>
                  </a:lnTo>
                  <a:cubicBezTo>
                    <a:pt x="8813" y="8434"/>
                    <a:pt x="8785" y="8651"/>
                    <a:pt x="8869" y="8833"/>
                  </a:cubicBezTo>
                  <a:lnTo>
                    <a:pt x="7873" y="9856"/>
                  </a:lnTo>
                  <a:lnTo>
                    <a:pt x="5672" y="12116"/>
                  </a:lnTo>
                  <a:lnTo>
                    <a:pt x="4749" y="12116"/>
                  </a:lnTo>
                  <a:lnTo>
                    <a:pt x="4749" y="12060"/>
                  </a:lnTo>
                  <a:cubicBezTo>
                    <a:pt x="5334" y="11745"/>
                    <a:pt x="5786" y="11209"/>
                    <a:pt x="5993" y="10548"/>
                  </a:cubicBezTo>
                  <a:lnTo>
                    <a:pt x="5993" y="10545"/>
                  </a:lnTo>
                  <a:cubicBezTo>
                    <a:pt x="6007" y="10504"/>
                    <a:pt x="6018" y="10459"/>
                    <a:pt x="6026" y="10417"/>
                  </a:cubicBezTo>
                  <a:cubicBezTo>
                    <a:pt x="6495" y="10333"/>
                    <a:pt x="6855" y="9943"/>
                    <a:pt x="6888" y="9457"/>
                  </a:cubicBezTo>
                  <a:cubicBezTo>
                    <a:pt x="6911" y="9178"/>
                    <a:pt x="6819" y="8908"/>
                    <a:pt x="6637" y="8693"/>
                  </a:cubicBezTo>
                  <a:cubicBezTo>
                    <a:pt x="6668" y="8620"/>
                    <a:pt x="6660" y="8665"/>
                    <a:pt x="6660" y="7198"/>
                  </a:cubicBezTo>
                  <a:cubicBezTo>
                    <a:pt x="6660" y="6391"/>
                    <a:pt x="6040" y="5722"/>
                    <a:pt x="5254" y="5644"/>
                  </a:cubicBezTo>
                  <a:cubicBezTo>
                    <a:pt x="5047" y="5382"/>
                    <a:pt x="4751" y="5217"/>
                    <a:pt x="4419" y="5178"/>
                  </a:cubicBezTo>
                  <a:cubicBezTo>
                    <a:pt x="4375" y="5172"/>
                    <a:pt x="4325" y="5172"/>
                    <a:pt x="4277" y="5172"/>
                  </a:cubicBezTo>
                  <a:cubicBezTo>
                    <a:pt x="3457" y="5172"/>
                    <a:pt x="2978" y="5171"/>
                    <a:pt x="2688" y="5171"/>
                  </a:cubicBezTo>
                  <a:cubicBezTo>
                    <a:pt x="2252" y="5171"/>
                    <a:pt x="2239" y="5174"/>
                    <a:pt x="2132" y="5189"/>
                  </a:cubicBezTo>
                  <a:cubicBezTo>
                    <a:pt x="1811" y="5231"/>
                    <a:pt x="1507" y="5351"/>
                    <a:pt x="1250" y="5532"/>
                  </a:cubicBezTo>
                  <a:cubicBezTo>
                    <a:pt x="1247" y="5535"/>
                    <a:pt x="1242" y="5535"/>
                    <a:pt x="1239" y="5538"/>
                  </a:cubicBezTo>
                  <a:lnTo>
                    <a:pt x="1236" y="1635"/>
                  </a:lnTo>
                  <a:close/>
                  <a:moveTo>
                    <a:pt x="4219" y="12272"/>
                  </a:moveTo>
                  <a:lnTo>
                    <a:pt x="4219" y="12292"/>
                  </a:lnTo>
                  <a:lnTo>
                    <a:pt x="3521" y="12761"/>
                  </a:lnTo>
                  <a:lnTo>
                    <a:pt x="2818" y="12292"/>
                  </a:lnTo>
                  <a:lnTo>
                    <a:pt x="2818" y="12272"/>
                  </a:lnTo>
                  <a:cubicBezTo>
                    <a:pt x="2983" y="12317"/>
                    <a:pt x="3150" y="12345"/>
                    <a:pt x="3315" y="12359"/>
                  </a:cubicBezTo>
                  <a:cubicBezTo>
                    <a:pt x="3368" y="12362"/>
                    <a:pt x="3446" y="12367"/>
                    <a:pt x="3515" y="12367"/>
                  </a:cubicBezTo>
                  <a:cubicBezTo>
                    <a:pt x="3747" y="12367"/>
                    <a:pt x="3987" y="12334"/>
                    <a:pt x="4219" y="12272"/>
                  </a:cubicBezTo>
                  <a:close/>
                  <a:moveTo>
                    <a:pt x="1172" y="12641"/>
                  </a:moveTo>
                  <a:cubicBezTo>
                    <a:pt x="927" y="12694"/>
                    <a:pt x="698" y="12816"/>
                    <a:pt x="525" y="12995"/>
                  </a:cubicBezTo>
                  <a:lnTo>
                    <a:pt x="525" y="12660"/>
                  </a:lnTo>
                  <a:cubicBezTo>
                    <a:pt x="525" y="12649"/>
                    <a:pt x="530" y="12641"/>
                    <a:pt x="542" y="12641"/>
                  </a:cubicBezTo>
                  <a:close/>
                  <a:moveTo>
                    <a:pt x="17275" y="12641"/>
                  </a:moveTo>
                  <a:lnTo>
                    <a:pt x="17275" y="13232"/>
                  </a:lnTo>
                  <a:lnTo>
                    <a:pt x="8384" y="13232"/>
                  </a:lnTo>
                  <a:lnTo>
                    <a:pt x="8827" y="12641"/>
                  </a:lnTo>
                  <a:close/>
                  <a:moveTo>
                    <a:pt x="2545" y="12738"/>
                  </a:moveTo>
                  <a:lnTo>
                    <a:pt x="3111" y="13120"/>
                  </a:lnTo>
                  <a:lnTo>
                    <a:pt x="2865" y="13380"/>
                  </a:lnTo>
                  <a:lnTo>
                    <a:pt x="2229" y="12911"/>
                  </a:lnTo>
                  <a:lnTo>
                    <a:pt x="2545" y="12738"/>
                  </a:lnTo>
                  <a:close/>
                  <a:moveTo>
                    <a:pt x="4492" y="12738"/>
                  </a:moveTo>
                  <a:lnTo>
                    <a:pt x="4807" y="12911"/>
                  </a:lnTo>
                  <a:lnTo>
                    <a:pt x="4171" y="13380"/>
                  </a:lnTo>
                  <a:lnTo>
                    <a:pt x="3920" y="13120"/>
                  </a:lnTo>
                  <a:lnTo>
                    <a:pt x="4492" y="12738"/>
                  </a:lnTo>
                  <a:close/>
                  <a:moveTo>
                    <a:pt x="3521" y="13450"/>
                  </a:moveTo>
                  <a:lnTo>
                    <a:pt x="3722" y="13664"/>
                  </a:lnTo>
                  <a:lnTo>
                    <a:pt x="3633" y="14027"/>
                  </a:lnTo>
                  <a:lnTo>
                    <a:pt x="3409" y="14027"/>
                  </a:lnTo>
                  <a:lnTo>
                    <a:pt x="3317" y="13664"/>
                  </a:lnTo>
                  <a:lnTo>
                    <a:pt x="3521" y="13450"/>
                  </a:lnTo>
                  <a:close/>
                  <a:moveTo>
                    <a:pt x="3594" y="14549"/>
                  </a:moveTo>
                  <a:lnTo>
                    <a:pt x="3825" y="17333"/>
                  </a:lnTo>
                  <a:lnTo>
                    <a:pt x="3214" y="17333"/>
                  </a:lnTo>
                  <a:lnTo>
                    <a:pt x="3446" y="14549"/>
                  </a:lnTo>
                  <a:close/>
                  <a:moveTo>
                    <a:pt x="9229" y="9215"/>
                  </a:moveTo>
                  <a:lnTo>
                    <a:pt x="9871" y="9753"/>
                  </a:lnTo>
                  <a:lnTo>
                    <a:pt x="10161" y="9999"/>
                  </a:lnTo>
                  <a:lnTo>
                    <a:pt x="9352" y="11078"/>
                  </a:lnTo>
                  <a:cubicBezTo>
                    <a:pt x="9243" y="11212"/>
                    <a:pt x="6648" y="14674"/>
                    <a:pt x="6436" y="14962"/>
                  </a:cubicBezTo>
                  <a:cubicBezTo>
                    <a:pt x="6400" y="15006"/>
                    <a:pt x="6383" y="15062"/>
                    <a:pt x="6383" y="15118"/>
                  </a:cubicBezTo>
                  <a:lnTo>
                    <a:pt x="6383" y="17336"/>
                  </a:lnTo>
                  <a:lnTo>
                    <a:pt x="4350" y="17336"/>
                  </a:lnTo>
                  <a:lnTo>
                    <a:pt x="4096" y="14312"/>
                  </a:lnTo>
                  <a:lnTo>
                    <a:pt x="4179" y="13991"/>
                  </a:lnTo>
                  <a:cubicBezTo>
                    <a:pt x="4224" y="13985"/>
                    <a:pt x="4269" y="13966"/>
                    <a:pt x="4302" y="13943"/>
                  </a:cubicBezTo>
                  <a:cubicBezTo>
                    <a:pt x="5061" y="13377"/>
                    <a:pt x="5454" y="13084"/>
                    <a:pt x="5479" y="13059"/>
                  </a:cubicBezTo>
                  <a:lnTo>
                    <a:pt x="9229" y="9215"/>
                  </a:lnTo>
                  <a:close/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1130"/>
                  </a:lnTo>
                  <a:cubicBezTo>
                    <a:pt x="0" y="1409"/>
                    <a:pt x="226" y="1635"/>
                    <a:pt x="505" y="1635"/>
                  </a:cubicBezTo>
                  <a:lnTo>
                    <a:pt x="712" y="1635"/>
                  </a:lnTo>
                  <a:lnTo>
                    <a:pt x="712" y="6082"/>
                  </a:lnTo>
                  <a:cubicBezTo>
                    <a:pt x="505" y="6397"/>
                    <a:pt x="385" y="6774"/>
                    <a:pt x="385" y="7178"/>
                  </a:cubicBezTo>
                  <a:lnTo>
                    <a:pt x="385" y="8601"/>
                  </a:lnTo>
                  <a:cubicBezTo>
                    <a:pt x="385" y="8634"/>
                    <a:pt x="391" y="8671"/>
                    <a:pt x="405" y="8701"/>
                  </a:cubicBezTo>
                  <a:cubicBezTo>
                    <a:pt x="246" y="8886"/>
                    <a:pt x="151" y="9125"/>
                    <a:pt x="151" y="9388"/>
                  </a:cubicBezTo>
                  <a:cubicBezTo>
                    <a:pt x="151" y="9789"/>
                    <a:pt x="377" y="10141"/>
                    <a:pt x="712" y="10317"/>
                  </a:cubicBezTo>
                  <a:lnTo>
                    <a:pt x="712" y="12119"/>
                  </a:lnTo>
                  <a:lnTo>
                    <a:pt x="542" y="12119"/>
                  </a:lnTo>
                  <a:cubicBezTo>
                    <a:pt x="246" y="12119"/>
                    <a:pt x="0" y="12362"/>
                    <a:pt x="0" y="12660"/>
                  </a:cubicBezTo>
                  <a:lnTo>
                    <a:pt x="0" y="13212"/>
                  </a:lnTo>
                  <a:cubicBezTo>
                    <a:pt x="0" y="13371"/>
                    <a:pt x="67" y="13514"/>
                    <a:pt x="176" y="13611"/>
                  </a:cubicBezTo>
                  <a:cubicBezTo>
                    <a:pt x="151" y="13709"/>
                    <a:pt x="140" y="13809"/>
                    <a:pt x="140" y="13916"/>
                  </a:cubicBezTo>
                  <a:lnTo>
                    <a:pt x="140" y="14906"/>
                  </a:lnTo>
                  <a:cubicBezTo>
                    <a:pt x="140" y="15048"/>
                    <a:pt x="260" y="15165"/>
                    <a:pt x="402" y="15165"/>
                  </a:cubicBezTo>
                  <a:cubicBezTo>
                    <a:pt x="544" y="15165"/>
                    <a:pt x="664" y="15048"/>
                    <a:pt x="664" y="14906"/>
                  </a:cubicBezTo>
                  <a:lnTo>
                    <a:pt x="664" y="13916"/>
                  </a:lnTo>
                  <a:cubicBezTo>
                    <a:pt x="664" y="13798"/>
                    <a:pt x="687" y="13687"/>
                    <a:pt x="734" y="13589"/>
                  </a:cubicBezTo>
                  <a:cubicBezTo>
                    <a:pt x="834" y="13366"/>
                    <a:pt x="1035" y="13207"/>
                    <a:pt x="1272" y="13154"/>
                  </a:cubicBezTo>
                  <a:cubicBezTo>
                    <a:pt x="1336" y="13139"/>
                    <a:pt x="1384" y="13136"/>
                    <a:pt x="1459" y="13136"/>
                  </a:cubicBezTo>
                  <a:cubicBezTo>
                    <a:pt x="1509" y="13136"/>
                    <a:pt x="1572" y="13137"/>
                    <a:pt x="1660" y="13137"/>
                  </a:cubicBezTo>
                  <a:lnTo>
                    <a:pt x="2737" y="13938"/>
                  </a:lnTo>
                  <a:cubicBezTo>
                    <a:pt x="2773" y="13966"/>
                    <a:pt x="2818" y="13985"/>
                    <a:pt x="2860" y="13988"/>
                  </a:cubicBezTo>
                  <a:lnTo>
                    <a:pt x="2944" y="14309"/>
                  </a:lnTo>
                  <a:lnTo>
                    <a:pt x="2690" y="17330"/>
                  </a:lnTo>
                  <a:lnTo>
                    <a:pt x="664" y="17330"/>
                  </a:lnTo>
                  <a:lnTo>
                    <a:pt x="664" y="16125"/>
                  </a:lnTo>
                  <a:cubicBezTo>
                    <a:pt x="664" y="15983"/>
                    <a:pt x="544" y="15863"/>
                    <a:pt x="402" y="15863"/>
                  </a:cubicBezTo>
                  <a:cubicBezTo>
                    <a:pt x="260" y="15863"/>
                    <a:pt x="140" y="15983"/>
                    <a:pt x="140" y="16125"/>
                  </a:cubicBezTo>
                  <a:lnTo>
                    <a:pt x="140" y="17592"/>
                  </a:lnTo>
                  <a:cubicBezTo>
                    <a:pt x="140" y="17735"/>
                    <a:pt x="260" y="17855"/>
                    <a:pt x="402" y="17855"/>
                  </a:cubicBezTo>
                  <a:lnTo>
                    <a:pt x="6648" y="17855"/>
                  </a:lnTo>
                  <a:cubicBezTo>
                    <a:pt x="6791" y="17855"/>
                    <a:pt x="6908" y="17735"/>
                    <a:pt x="6908" y="17592"/>
                  </a:cubicBezTo>
                  <a:lnTo>
                    <a:pt x="6908" y="15204"/>
                  </a:lnTo>
                  <a:lnTo>
                    <a:pt x="7996" y="13754"/>
                  </a:lnTo>
                  <a:lnTo>
                    <a:pt x="17294" y="13754"/>
                  </a:lnTo>
                  <a:cubicBezTo>
                    <a:pt x="17573" y="13754"/>
                    <a:pt x="17799" y="13528"/>
                    <a:pt x="17799" y="13249"/>
                  </a:cubicBezTo>
                  <a:lnTo>
                    <a:pt x="17799" y="12624"/>
                  </a:lnTo>
                  <a:cubicBezTo>
                    <a:pt x="17799" y="12345"/>
                    <a:pt x="17573" y="12119"/>
                    <a:pt x="17294" y="12119"/>
                  </a:cubicBezTo>
                  <a:lnTo>
                    <a:pt x="17088" y="12119"/>
                  </a:lnTo>
                  <a:lnTo>
                    <a:pt x="17088" y="1635"/>
                  </a:lnTo>
                  <a:lnTo>
                    <a:pt x="17291" y="1635"/>
                  </a:lnTo>
                  <a:cubicBezTo>
                    <a:pt x="17570" y="1635"/>
                    <a:pt x="17796" y="1409"/>
                    <a:pt x="17796" y="1130"/>
                  </a:cubicBezTo>
                  <a:lnTo>
                    <a:pt x="17796" y="505"/>
                  </a:lnTo>
                  <a:cubicBezTo>
                    <a:pt x="17796" y="226"/>
                    <a:pt x="17570" y="0"/>
                    <a:pt x="17291" y="0"/>
                  </a:cubicBezTo>
                  <a:lnTo>
                    <a:pt x="15548" y="0"/>
                  </a:lnTo>
                  <a:cubicBezTo>
                    <a:pt x="15403" y="0"/>
                    <a:pt x="15286" y="120"/>
                    <a:pt x="15286" y="262"/>
                  </a:cubicBezTo>
                  <a:cubicBezTo>
                    <a:pt x="15286" y="405"/>
                    <a:pt x="15403" y="525"/>
                    <a:pt x="15548" y="525"/>
                  </a:cubicBezTo>
                  <a:lnTo>
                    <a:pt x="17275" y="525"/>
                  </a:lnTo>
                  <a:lnTo>
                    <a:pt x="17275" y="1113"/>
                  </a:lnTo>
                  <a:lnTo>
                    <a:pt x="525" y="1113"/>
                  </a:lnTo>
                  <a:lnTo>
                    <a:pt x="525" y="525"/>
                  </a:lnTo>
                  <a:lnTo>
                    <a:pt x="14326" y="525"/>
                  </a:lnTo>
                  <a:cubicBezTo>
                    <a:pt x="14471" y="525"/>
                    <a:pt x="14588" y="405"/>
                    <a:pt x="14588" y="262"/>
                  </a:cubicBezTo>
                  <a:cubicBezTo>
                    <a:pt x="14588" y="120"/>
                    <a:pt x="14471" y="0"/>
                    <a:pt x="14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3593750" y="3405950"/>
              <a:ext cx="153875" cy="13075"/>
            </a:xfrm>
            <a:custGeom>
              <a:rect b="b" l="l" r="r" t="t"/>
              <a:pathLst>
                <a:path extrusionOk="0" h="523" w="6155">
                  <a:moveTo>
                    <a:pt x="260" y="0"/>
                  </a:moveTo>
                  <a:cubicBezTo>
                    <a:pt x="117" y="0"/>
                    <a:pt x="0" y="118"/>
                    <a:pt x="0" y="260"/>
                  </a:cubicBezTo>
                  <a:cubicBezTo>
                    <a:pt x="0" y="408"/>
                    <a:pt x="115" y="522"/>
                    <a:pt x="260" y="522"/>
                  </a:cubicBezTo>
                  <a:lnTo>
                    <a:pt x="5892" y="522"/>
                  </a:lnTo>
                  <a:cubicBezTo>
                    <a:pt x="6035" y="522"/>
                    <a:pt x="6155" y="405"/>
                    <a:pt x="6155" y="260"/>
                  </a:cubicBezTo>
                  <a:cubicBezTo>
                    <a:pt x="6155" y="118"/>
                    <a:pt x="6035" y="0"/>
                    <a:pt x="5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3593750" y="3435450"/>
              <a:ext cx="153875" cy="13125"/>
            </a:xfrm>
            <a:custGeom>
              <a:rect b="b" l="l" r="r" t="t"/>
              <a:pathLst>
                <a:path extrusionOk="0" h="525" w="6155">
                  <a:moveTo>
                    <a:pt x="260" y="0"/>
                  </a:moveTo>
                  <a:cubicBezTo>
                    <a:pt x="117" y="0"/>
                    <a:pt x="0" y="120"/>
                    <a:pt x="0" y="263"/>
                  </a:cubicBezTo>
                  <a:cubicBezTo>
                    <a:pt x="0" y="405"/>
                    <a:pt x="115" y="525"/>
                    <a:pt x="260" y="525"/>
                  </a:cubicBezTo>
                  <a:lnTo>
                    <a:pt x="5892" y="525"/>
                  </a:lnTo>
                  <a:cubicBezTo>
                    <a:pt x="6035" y="525"/>
                    <a:pt x="6155" y="405"/>
                    <a:pt x="6155" y="263"/>
                  </a:cubicBezTo>
                  <a:cubicBezTo>
                    <a:pt x="6155" y="120"/>
                    <a:pt x="6035" y="0"/>
                    <a:pt x="58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32"/>
          <p:cNvGrpSpPr/>
          <p:nvPr/>
        </p:nvGrpSpPr>
        <p:grpSpPr>
          <a:xfrm>
            <a:off x="4295549" y="4092722"/>
            <a:ext cx="408140" cy="408072"/>
            <a:chOff x="3045000" y="3407700"/>
            <a:chExt cx="446250" cy="446175"/>
          </a:xfrm>
        </p:grpSpPr>
        <p:sp>
          <p:nvSpPr>
            <p:cNvPr id="298" name="Google Shape;298;p32"/>
            <p:cNvSpPr/>
            <p:nvPr/>
          </p:nvSpPr>
          <p:spPr>
            <a:xfrm>
              <a:off x="3144800" y="3507575"/>
              <a:ext cx="246425" cy="246425"/>
            </a:xfrm>
            <a:custGeom>
              <a:rect b="b" l="l" r="r" t="t"/>
              <a:pathLst>
                <a:path extrusionOk="0" h="9857" w="9857">
                  <a:moveTo>
                    <a:pt x="4930" y="525"/>
                  </a:moveTo>
                  <a:cubicBezTo>
                    <a:pt x="7360" y="525"/>
                    <a:pt x="9332" y="2497"/>
                    <a:pt x="9332" y="4927"/>
                  </a:cubicBezTo>
                  <a:cubicBezTo>
                    <a:pt x="9332" y="7354"/>
                    <a:pt x="7357" y="9332"/>
                    <a:pt x="4930" y="9332"/>
                  </a:cubicBezTo>
                  <a:cubicBezTo>
                    <a:pt x="2503" y="9332"/>
                    <a:pt x="525" y="7360"/>
                    <a:pt x="525" y="4927"/>
                  </a:cubicBezTo>
                  <a:cubicBezTo>
                    <a:pt x="525" y="2500"/>
                    <a:pt x="2497" y="525"/>
                    <a:pt x="4930" y="525"/>
                  </a:cubicBezTo>
                  <a:close/>
                  <a:moveTo>
                    <a:pt x="4930" y="0"/>
                  </a:moveTo>
                  <a:cubicBezTo>
                    <a:pt x="2213" y="0"/>
                    <a:pt x="0" y="2212"/>
                    <a:pt x="0" y="4927"/>
                  </a:cubicBezTo>
                  <a:cubicBezTo>
                    <a:pt x="0" y="7644"/>
                    <a:pt x="2213" y="9856"/>
                    <a:pt x="4930" y="9856"/>
                  </a:cubicBezTo>
                  <a:cubicBezTo>
                    <a:pt x="7644" y="9856"/>
                    <a:pt x="9857" y="7644"/>
                    <a:pt x="9857" y="4927"/>
                  </a:cubicBezTo>
                  <a:cubicBezTo>
                    <a:pt x="9857" y="2212"/>
                    <a:pt x="7644" y="0"/>
                    <a:pt x="4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3045000" y="3407700"/>
              <a:ext cx="446250" cy="446175"/>
            </a:xfrm>
            <a:custGeom>
              <a:rect b="b" l="l" r="r" t="t"/>
              <a:pathLst>
                <a:path extrusionOk="0" h="17847" w="17850">
                  <a:moveTo>
                    <a:pt x="7728" y="0"/>
                  </a:moveTo>
                  <a:cubicBezTo>
                    <a:pt x="7220" y="0"/>
                    <a:pt x="6807" y="413"/>
                    <a:pt x="6807" y="921"/>
                  </a:cubicBezTo>
                  <a:lnTo>
                    <a:pt x="6807" y="2151"/>
                  </a:lnTo>
                  <a:cubicBezTo>
                    <a:pt x="6403" y="2277"/>
                    <a:pt x="6009" y="2441"/>
                    <a:pt x="5636" y="2639"/>
                  </a:cubicBezTo>
                  <a:lnTo>
                    <a:pt x="4765" y="1766"/>
                  </a:lnTo>
                  <a:cubicBezTo>
                    <a:pt x="4585" y="1588"/>
                    <a:pt x="4349" y="1498"/>
                    <a:pt x="4112" y="1498"/>
                  </a:cubicBezTo>
                  <a:cubicBezTo>
                    <a:pt x="3876" y="1498"/>
                    <a:pt x="3639" y="1588"/>
                    <a:pt x="3460" y="1766"/>
                  </a:cubicBezTo>
                  <a:lnTo>
                    <a:pt x="1769" y="3459"/>
                  </a:lnTo>
                  <a:cubicBezTo>
                    <a:pt x="1409" y="3817"/>
                    <a:pt x="1409" y="4402"/>
                    <a:pt x="1769" y="4762"/>
                  </a:cubicBezTo>
                  <a:lnTo>
                    <a:pt x="2639" y="5636"/>
                  </a:lnTo>
                  <a:cubicBezTo>
                    <a:pt x="2441" y="6012"/>
                    <a:pt x="2279" y="6405"/>
                    <a:pt x="2151" y="6807"/>
                  </a:cubicBezTo>
                  <a:lnTo>
                    <a:pt x="921" y="6807"/>
                  </a:lnTo>
                  <a:cubicBezTo>
                    <a:pt x="410" y="6807"/>
                    <a:pt x="0" y="7220"/>
                    <a:pt x="0" y="7728"/>
                  </a:cubicBezTo>
                  <a:lnTo>
                    <a:pt x="0" y="10119"/>
                  </a:lnTo>
                  <a:cubicBezTo>
                    <a:pt x="0" y="10629"/>
                    <a:pt x="416" y="11039"/>
                    <a:pt x="921" y="11039"/>
                  </a:cubicBezTo>
                  <a:lnTo>
                    <a:pt x="2151" y="11039"/>
                  </a:lnTo>
                  <a:cubicBezTo>
                    <a:pt x="2277" y="11444"/>
                    <a:pt x="2441" y="11837"/>
                    <a:pt x="2639" y="12211"/>
                  </a:cubicBezTo>
                  <a:lnTo>
                    <a:pt x="1769" y="13084"/>
                  </a:lnTo>
                  <a:cubicBezTo>
                    <a:pt x="1409" y="13441"/>
                    <a:pt x="1409" y="14027"/>
                    <a:pt x="1769" y="14387"/>
                  </a:cubicBezTo>
                  <a:lnTo>
                    <a:pt x="3460" y="16078"/>
                  </a:lnTo>
                  <a:cubicBezTo>
                    <a:pt x="3639" y="16258"/>
                    <a:pt x="3876" y="16348"/>
                    <a:pt x="4112" y="16348"/>
                  </a:cubicBezTo>
                  <a:cubicBezTo>
                    <a:pt x="4349" y="16348"/>
                    <a:pt x="4585" y="16258"/>
                    <a:pt x="4765" y="16078"/>
                  </a:cubicBezTo>
                  <a:lnTo>
                    <a:pt x="5636" y="15207"/>
                  </a:lnTo>
                  <a:cubicBezTo>
                    <a:pt x="6012" y="15405"/>
                    <a:pt x="6406" y="15567"/>
                    <a:pt x="6807" y="15695"/>
                  </a:cubicBezTo>
                  <a:lnTo>
                    <a:pt x="6807" y="16926"/>
                  </a:lnTo>
                  <a:cubicBezTo>
                    <a:pt x="6807" y="17439"/>
                    <a:pt x="7223" y="17846"/>
                    <a:pt x="7728" y="17846"/>
                  </a:cubicBezTo>
                  <a:lnTo>
                    <a:pt x="10122" y="17846"/>
                  </a:lnTo>
                  <a:cubicBezTo>
                    <a:pt x="10629" y="17846"/>
                    <a:pt x="11042" y="17431"/>
                    <a:pt x="11042" y="16926"/>
                  </a:cubicBezTo>
                  <a:lnTo>
                    <a:pt x="11042" y="15695"/>
                  </a:lnTo>
                  <a:cubicBezTo>
                    <a:pt x="11447" y="15570"/>
                    <a:pt x="11840" y="15405"/>
                    <a:pt x="12214" y="15207"/>
                  </a:cubicBezTo>
                  <a:lnTo>
                    <a:pt x="13084" y="16078"/>
                  </a:lnTo>
                  <a:cubicBezTo>
                    <a:pt x="13264" y="16258"/>
                    <a:pt x="13501" y="16348"/>
                    <a:pt x="13737" y="16348"/>
                  </a:cubicBezTo>
                  <a:cubicBezTo>
                    <a:pt x="13974" y="16348"/>
                    <a:pt x="14210" y="16258"/>
                    <a:pt x="14390" y="16078"/>
                  </a:cubicBezTo>
                  <a:lnTo>
                    <a:pt x="16081" y="14387"/>
                  </a:lnTo>
                  <a:cubicBezTo>
                    <a:pt x="16440" y="14027"/>
                    <a:pt x="16440" y="13447"/>
                    <a:pt x="16081" y="13084"/>
                  </a:cubicBezTo>
                  <a:lnTo>
                    <a:pt x="15207" y="12211"/>
                  </a:lnTo>
                  <a:cubicBezTo>
                    <a:pt x="15405" y="11834"/>
                    <a:pt x="15567" y="11441"/>
                    <a:pt x="15696" y="11039"/>
                  </a:cubicBezTo>
                  <a:lnTo>
                    <a:pt x="16929" y="11039"/>
                  </a:lnTo>
                  <a:cubicBezTo>
                    <a:pt x="17436" y="11039"/>
                    <a:pt x="17849" y="10624"/>
                    <a:pt x="17849" y="10119"/>
                  </a:cubicBezTo>
                  <a:lnTo>
                    <a:pt x="17849" y="7728"/>
                  </a:lnTo>
                  <a:cubicBezTo>
                    <a:pt x="17849" y="7217"/>
                    <a:pt x="17436" y="6807"/>
                    <a:pt x="16929" y="6807"/>
                  </a:cubicBezTo>
                  <a:lnTo>
                    <a:pt x="15696" y="6807"/>
                  </a:lnTo>
                  <a:cubicBezTo>
                    <a:pt x="15570" y="6403"/>
                    <a:pt x="15405" y="6007"/>
                    <a:pt x="15207" y="5636"/>
                  </a:cubicBezTo>
                  <a:lnTo>
                    <a:pt x="16081" y="4762"/>
                  </a:lnTo>
                  <a:cubicBezTo>
                    <a:pt x="16440" y="4402"/>
                    <a:pt x="16440" y="3822"/>
                    <a:pt x="16081" y="3459"/>
                  </a:cubicBezTo>
                  <a:lnTo>
                    <a:pt x="15749" y="3127"/>
                  </a:lnTo>
                  <a:cubicBezTo>
                    <a:pt x="15698" y="3077"/>
                    <a:pt x="15631" y="3052"/>
                    <a:pt x="15564" y="3052"/>
                  </a:cubicBezTo>
                  <a:cubicBezTo>
                    <a:pt x="15497" y="3052"/>
                    <a:pt x="15431" y="3077"/>
                    <a:pt x="15380" y="3127"/>
                  </a:cubicBezTo>
                  <a:cubicBezTo>
                    <a:pt x="15277" y="3228"/>
                    <a:pt x="15277" y="3395"/>
                    <a:pt x="15380" y="3496"/>
                  </a:cubicBezTo>
                  <a:lnTo>
                    <a:pt x="15709" y="3828"/>
                  </a:lnTo>
                  <a:cubicBezTo>
                    <a:pt x="15869" y="3984"/>
                    <a:pt x="15869" y="4235"/>
                    <a:pt x="15709" y="4394"/>
                  </a:cubicBezTo>
                  <a:lnTo>
                    <a:pt x="14702" y="5401"/>
                  </a:lnTo>
                  <a:cubicBezTo>
                    <a:pt x="14619" y="5485"/>
                    <a:pt x="14602" y="5610"/>
                    <a:pt x="14661" y="5714"/>
                  </a:cubicBezTo>
                  <a:cubicBezTo>
                    <a:pt x="14912" y="6166"/>
                    <a:pt x="15115" y="6645"/>
                    <a:pt x="15249" y="7142"/>
                  </a:cubicBezTo>
                  <a:cubicBezTo>
                    <a:pt x="15283" y="7254"/>
                    <a:pt x="15386" y="7332"/>
                    <a:pt x="15500" y="7332"/>
                  </a:cubicBezTo>
                  <a:lnTo>
                    <a:pt x="16929" y="7332"/>
                  </a:lnTo>
                  <a:cubicBezTo>
                    <a:pt x="17146" y="7332"/>
                    <a:pt x="17325" y="7510"/>
                    <a:pt x="17325" y="7731"/>
                  </a:cubicBezTo>
                  <a:lnTo>
                    <a:pt x="17325" y="10121"/>
                  </a:lnTo>
                  <a:cubicBezTo>
                    <a:pt x="17325" y="10342"/>
                    <a:pt x="17146" y="10520"/>
                    <a:pt x="16929" y="10520"/>
                  </a:cubicBezTo>
                  <a:lnTo>
                    <a:pt x="15500" y="10520"/>
                  </a:lnTo>
                  <a:cubicBezTo>
                    <a:pt x="15383" y="10520"/>
                    <a:pt x="15283" y="10596"/>
                    <a:pt x="15249" y="10713"/>
                  </a:cubicBezTo>
                  <a:cubicBezTo>
                    <a:pt x="15110" y="11207"/>
                    <a:pt x="14912" y="11684"/>
                    <a:pt x="14661" y="12138"/>
                  </a:cubicBezTo>
                  <a:cubicBezTo>
                    <a:pt x="14605" y="12239"/>
                    <a:pt x="14621" y="12367"/>
                    <a:pt x="14702" y="12451"/>
                  </a:cubicBezTo>
                  <a:lnTo>
                    <a:pt x="15709" y="13461"/>
                  </a:lnTo>
                  <a:cubicBezTo>
                    <a:pt x="15869" y="13617"/>
                    <a:pt x="15869" y="13868"/>
                    <a:pt x="15709" y="14024"/>
                  </a:cubicBezTo>
                  <a:lnTo>
                    <a:pt x="14019" y="15715"/>
                  </a:lnTo>
                  <a:cubicBezTo>
                    <a:pt x="13941" y="15795"/>
                    <a:pt x="13839" y="15834"/>
                    <a:pt x="13737" y="15834"/>
                  </a:cubicBezTo>
                  <a:cubicBezTo>
                    <a:pt x="13635" y="15834"/>
                    <a:pt x="13533" y="15795"/>
                    <a:pt x="13455" y="15715"/>
                  </a:cubicBezTo>
                  <a:lnTo>
                    <a:pt x="12445" y="14708"/>
                  </a:lnTo>
                  <a:cubicBezTo>
                    <a:pt x="12395" y="14657"/>
                    <a:pt x="12329" y="14631"/>
                    <a:pt x="12263" y="14631"/>
                  </a:cubicBezTo>
                  <a:cubicBezTo>
                    <a:pt x="12219" y="14631"/>
                    <a:pt x="12174" y="14643"/>
                    <a:pt x="12133" y="14666"/>
                  </a:cubicBezTo>
                  <a:cubicBezTo>
                    <a:pt x="11684" y="14917"/>
                    <a:pt x="11201" y="15121"/>
                    <a:pt x="10707" y="15255"/>
                  </a:cubicBezTo>
                  <a:cubicBezTo>
                    <a:pt x="10596" y="15288"/>
                    <a:pt x="10515" y="15391"/>
                    <a:pt x="10515" y="15506"/>
                  </a:cubicBezTo>
                  <a:lnTo>
                    <a:pt x="10515" y="16934"/>
                  </a:lnTo>
                  <a:cubicBezTo>
                    <a:pt x="10515" y="17152"/>
                    <a:pt x="10336" y="17330"/>
                    <a:pt x="10116" y="17330"/>
                  </a:cubicBezTo>
                  <a:lnTo>
                    <a:pt x="7725" y="17330"/>
                  </a:lnTo>
                  <a:cubicBezTo>
                    <a:pt x="7508" y="17330"/>
                    <a:pt x="7326" y="17152"/>
                    <a:pt x="7326" y="16934"/>
                  </a:cubicBezTo>
                  <a:lnTo>
                    <a:pt x="7326" y="15506"/>
                  </a:lnTo>
                  <a:cubicBezTo>
                    <a:pt x="7326" y="15389"/>
                    <a:pt x="7251" y="15288"/>
                    <a:pt x="7136" y="15255"/>
                  </a:cubicBezTo>
                  <a:cubicBezTo>
                    <a:pt x="6640" y="15115"/>
                    <a:pt x="6163" y="14917"/>
                    <a:pt x="5708" y="14666"/>
                  </a:cubicBezTo>
                  <a:cubicBezTo>
                    <a:pt x="5669" y="14644"/>
                    <a:pt x="5625" y="14633"/>
                    <a:pt x="5581" y="14633"/>
                  </a:cubicBezTo>
                  <a:cubicBezTo>
                    <a:pt x="5514" y="14633"/>
                    <a:pt x="5446" y="14659"/>
                    <a:pt x="5396" y="14708"/>
                  </a:cubicBezTo>
                  <a:lnTo>
                    <a:pt x="4386" y="15715"/>
                  </a:lnTo>
                  <a:cubicBezTo>
                    <a:pt x="4308" y="15795"/>
                    <a:pt x="4206" y="15834"/>
                    <a:pt x="4104" y="15834"/>
                  </a:cubicBezTo>
                  <a:cubicBezTo>
                    <a:pt x="4002" y="15834"/>
                    <a:pt x="3900" y="15795"/>
                    <a:pt x="3822" y="15715"/>
                  </a:cubicBezTo>
                  <a:lnTo>
                    <a:pt x="2132" y="14024"/>
                  </a:lnTo>
                  <a:cubicBezTo>
                    <a:pt x="1975" y="13868"/>
                    <a:pt x="1975" y="13617"/>
                    <a:pt x="2132" y="13461"/>
                  </a:cubicBezTo>
                  <a:lnTo>
                    <a:pt x="3139" y="12451"/>
                  </a:lnTo>
                  <a:cubicBezTo>
                    <a:pt x="3222" y="12367"/>
                    <a:pt x="3239" y="12242"/>
                    <a:pt x="3181" y="12138"/>
                  </a:cubicBezTo>
                  <a:cubicBezTo>
                    <a:pt x="2929" y="11689"/>
                    <a:pt x="2729" y="11207"/>
                    <a:pt x="2592" y="10713"/>
                  </a:cubicBezTo>
                  <a:cubicBezTo>
                    <a:pt x="2558" y="10601"/>
                    <a:pt x="2455" y="10520"/>
                    <a:pt x="2341" y="10520"/>
                  </a:cubicBezTo>
                  <a:lnTo>
                    <a:pt x="915" y="10520"/>
                  </a:lnTo>
                  <a:cubicBezTo>
                    <a:pt x="695" y="10520"/>
                    <a:pt x="516" y="10342"/>
                    <a:pt x="516" y="10121"/>
                  </a:cubicBezTo>
                  <a:lnTo>
                    <a:pt x="516" y="7731"/>
                  </a:lnTo>
                  <a:cubicBezTo>
                    <a:pt x="516" y="7510"/>
                    <a:pt x="695" y="7332"/>
                    <a:pt x="915" y="7332"/>
                  </a:cubicBezTo>
                  <a:lnTo>
                    <a:pt x="2341" y="7332"/>
                  </a:lnTo>
                  <a:cubicBezTo>
                    <a:pt x="2458" y="7332"/>
                    <a:pt x="2561" y="7256"/>
                    <a:pt x="2592" y="7142"/>
                  </a:cubicBezTo>
                  <a:cubicBezTo>
                    <a:pt x="2731" y="6645"/>
                    <a:pt x="2929" y="6168"/>
                    <a:pt x="3181" y="5714"/>
                  </a:cubicBezTo>
                  <a:cubicBezTo>
                    <a:pt x="3236" y="5613"/>
                    <a:pt x="3220" y="5485"/>
                    <a:pt x="3139" y="5401"/>
                  </a:cubicBezTo>
                  <a:lnTo>
                    <a:pt x="2132" y="4394"/>
                  </a:lnTo>
                  <a:cubicBezTo>
                    <a:pt x="1975" y="4235"/>
                    <a:pt x="1975" y="3984"/>
                    <a:pt x="2132" y="3828"/>
                  </a:cubicBezTo>
                  <a:lnTo>
                    <a:pt x="3822" y="2137"/>
                  </a:lnTo>
                  <a:cubicBezTo>
                    <a:pt x="3900" y="2059"/>
                    <a:pt x="4002" y="2020"/>
                    <a:pt x="4104" y="2020"/>
                  </a:cubicBezTo>
                  <a:cubicBezTo>
                    <a:pt x="4206" y="2020"/>
                    <a:pt x="4308" y="2059"/>
                    <a:pt x="4386" y="2137"/>
                  </a:cubicBezTo>
                  <a:lnTo>
                    <a:pt x="5396" y="3144"/>
                  </a:lnTo>
                  <a:cubicBezTo>
                    <a:pt x="5446" y="3195"/>
                    <a:pt x="5512" y="3221"/>
                    <a:pt x="5578" y="3221"/>
                  </a:cubicBezTo>
                  <a:cubicBezTo>
                    <a:pt x="5622" y="3221"/>
                    <a:pt x="5667" y="3209"/>
                    <a:pt x="5708" y="3186"/>
                  </a:cubicBezTo>
                  <a:cubicBezTo>
                    <a:pt x="6160" y="2932"/>
                    <a:pt x="6640" y="2734"/>
                    <a:pt x="7136" y="2597"/>
                  </a:cubicBezTo>
                  <a:cubicBezTo>
                    <a:pt x="7245" y="2567"/>
                    <a:pt x="7326" y="2461"/>
                    <a:pt x="7326" y="2346"/>
                  </a:cubicBezTo>
                  <a:lnTo>
                    <a:pt x="7326" y="921"/>
                  </a:lnTo>
                  <a:cubicBezTo>
                    <a:pt x="7326" y="700"/>
                    <a:pt x="7505" y="522"/>
                    <a:pt x="7725" y="522"/>
                  </a:cubicBezTo>
                  <a:lnTo>
                    <a:pt x="10116" y="522"/>
                  </a:lnTo>
                  <a:cubicBezTo>
                    <a:pt x="10336" y="522"/>
                    <a:pt x="10515" y="700"/>
                    <a:pt x="10515" y="921"/>
                  </a:cubicBezTo>
                  <a:lnTo>
                    <a:pt x="10515" y="2346"/>
                  </a:lnTo>
                  <a:cubicBezTo>
                    <a:pt x="10515" y="2464"/>
                    <a:pt x="10590" y="2567"/>
                    <a:pt x="10707" y="2597"/>
                  </a:cubicBezTo>
                  <a:cubicBezTo>
                    <a:pt x="11201" y="2737"/>
                    <a:pt x="11678" y="2935"/>
                    <a:pt x="12133" y="3186"/>
                  </a:cubicBezTo>
                  <a:cubicBezTo>
                    <a:pt x="12173" y="3208"/>
                    <a:pt x="12216" y="3219"/>
                    <a:pt x="12260" y="3219"/>
                  </a:cubicBezTo>
                  <a:cubicBezTo>
                    <a:pt x="12328" y="3219"/>
                    <a:pt x="12395" y="3193"/>
                    <a:pt x="12445" y="3144"/>
                  </a:cubicBezTo>
                  <a:lnTo>
                    <a:pt x="13455" y="2137"/>
                  </a:lnTo>
                  <a:cubicBezTo>
                    <a:pt x="13533" y="2059"/>
                    <a:pt x="13635" y="2020"/>
                    <a:pt x="13737" y="2020"/>
                  </a:cubicBezTo>
                  <a:cubicBezTo>
                    <a:pt x="13839" y="2020"/>
                    <a:pt x="13941" y="2059"/>
                    <a:pt x="14019" y="2137"/>
                  </a:cubicBezTo>
                  <a:lnTo>
                    <a:pt x="14518" y="2636"/>
                  </a:lnTo>
                  <a:cubicBezTo>
                    <a:pt x="14568" y="2687"/>
                    <a:pt x="14635" y="2712"/>
                    <a:pt x="14702" y="2712"/>
                  </a:cubicBezTo>
                  <a:cubicBezTo>
                    <a:pt x="14769" y="2712"/>
                    <a:pt x="14836" y="2687"/>
                    <a:pt x="14887" y="2636"/>
                  </a:cubicBezTo>
                  <a:cubicBezTo>
                    <a:pt x="14990" y="2533"/>
                    <a:pt x="14990" y="2366"/>
                    <a:pt x="14887" y="2265"/>
                  </a:cubicBezTo>
                  <a:lnTo>
                    <a:pt x="14390" y="1766"/>
                  </a:lnTo>
                  <a:cubicBezTo>
                    <a:pt x="14210" y="1588"/>
                    <a:pt x="13974" y="1498"/>
                    <a:pt x="13737" y="1498"/>
                  </a:cubicBezTo>
                  <a:cubicBezTo>
                    <a:pt x="13501" y="1498"/>
                    <a:pt x="13264" y="1588"/>
                    <a:pt x="13084" y="1766"/>
                  </a:cubicBezTo>
                  <a:lnTo>
                    <a:pt x="12214" y="2639"/>
                  </a:lnTo>
                  <a:cubicBezTo>
                    <a:pt x="11834" y="2441"/>
                    <a:pt x="11441" y="2279"/>
                    <a:pt x="11042" y="2151"/>
                  </a:cubicBezTo>
                  <a:lnTo>
                    <a:pt x="11042" y="921"/>
                  </a:lnTo>
                  <a:cubicBezTo>
                    <a:pt x="11042" y="410"/>
                    <a:pt x="10626" y="0"/>
                    <a:pt x="10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3200175" y="3529875"/>
              <a:ext cx="135875" cy="182075"/>
            </a:xfrm>
            <a:custGeom>
              <a:rect b="b" l="l" r="r" t="t"/>
              <a:pathLst>
                <a:path extrusionOk="0" h="7283" w="5435">
                  <a:moveTo>
                    <a:pt x="2709" y="1396"/>
                  </a:moveTo>
                  <a:cubicBezTo>
                    <a:pt x="3100" y="1396"/>
                    <a:pt x="3418" y="1764"/>
                    <a:pt x="3418" y="2219"/>
                  </a:cubicBezTo>
                  <a:lnTo>
                    <a:pt x="3418" y="2422"/>
                  </a:lnTo>
                  <a:lnTo>
                    <a:pt x="2004" y="2422"/>
                  </a:lnTo>
                  <a:lnTo>
                    <a:pt x="2004" y="2219"/>
                  </a:lnTo>
                  <a:cubicBezTo>
                    <a:pt x="2004" y="1764"/>
                    <a:pt x="2319" y="1396"/>
                    <a:pt x="2709" y="1396"/>
                  </a:cubicBezTo>
                  <a:close/>
                  <a:moveTo>
                    <a:pt x="2712" y="525"/>
                  </a:moveTo>
                  <a:cubicBezTo>
                    <a:pt x="3585" y="525"/>
                    <a:pt x="4294" y="1284"/>
                    <a:pt x="4294" y="2219"/>
                  </a:cubicBezTo>
                  <a:lnTo>
                    <a:pt x="4294" y="2422"/>
                  </a:lnTo>
                  <a:lnTo>
                    <a:pt x="3945" y="2422"/>
                  </a:lnTo>
                  <a:lnTo>
                    <a:pt x="3945" y="2219"/>
                  </a:lnTo>
                  <a:cubicBezTo>
                    <a:pt x="3945" y="1477"/>
                    <a:pt x="3390" y="874"/>
                    <a:pt x="2712" y="874"/>
                  </a:cubicBezTo>
                  <a:cubicBezTo>
                    <a:pt x="2037" y="874"/>
                    <a:pt x="1482" y="1477"/>
                    <a:pt x="1482" y="2219"/>
                  </a:cubicBezTo>
                  <a:lnTo>
                    <a:pt x="1482" y="2422"/>
                  </a:lnTo>
                  <a:lnTo>
                    <a:pt x="1133" y="2422"/>
                  </a:lnTo>
                  <a:lnTo>
                    <a:pt x="1133" y="2219"/>
                  </a:lnTo>
                  <a:cubicBezTo>
                    <a:pt x="1133" y="1284"/>
                    <a:pt x="1842" y="525"/>
                    <a:pt x="2712" y="525"/>
                  </a:cubicBezTo>
                  <a:close/>
                  <a:moveTo>
                    <a:pt x="2718" y="1"/>
                  </a:moveTo>
                  <a:cubicBezTo>
                    <a:pt x="1560" y="1"/>
                    <a:pt x="614" y="994"/>
                    <a:pt x="614" y="2219"/>
                  </a:cubicBezTo>
                  <a:lnTo>
                    <a:pt x="614" y="2422"/>
                  </a:lnTo>
                  <a:lnTo>
                    <a:pt x="611" y="2422"/>
                  </a:lnTo>
                  <a:cubicBezTo>
                    <a:pt x="274" y="2422"/>
                    <a:pt x="0" y="2696"/>
                    <a:pt x="0" y="3031"/>
                  </a:cubicBezTo>
                  <a:lnTo>
                    <a:pt x="0" y="6671"/>
                  </a:lnTo>
                  <a:cubicBezTo>
                    <a:pt x="0" y="7012"/>
                    <a:pt x="277" y="7282"/>
                    <a:pt x="611" y="7282"/>
                  </a:cubicBezTo>
                  <a:lnTo>
                    <a:pt x="1340" y="7282"/>
                  </a:lnTo>
                  <a:cubicBezTo>
                    <a:pt x="1482" y="7282"/>
                    <a:pt x="1602" y="7165"/>
                    <a:pt x="1602" y="7020"/>
                  </a:cubicBezTo>
                  <a:cubicBezTo>
                    <a:pt x="1602" y="6878"/>
                    <a:pt x="1482" y="6760"/>
                    <a:pt x="1340" y="6760"/>
                  </a:cubicBezTo>
                  <a:lnTo>
                    <a:pt x="609" y="6760"/>
                  </a:lnTo>
                  <a:cubicBezTo>
                    <a:pt x="558" y="6760"/>
                    <a:pt x="519" y="6721"/>
                    <a:pt x="519" y="6671"/>
                  </a:cubicBezTo>
                  <a:lnTo>
                    <a:pt x="519" y="3031"/>
                  </a:lnTo>
                  <a:cubicBezTo>
                    <a:pt x="519" y="2983"/>
                    <a:pt x="558" y="2944"/>
                    <a:pt x="609" y="2944"/>
                  </a:cubicBezTo>
                  <a:lnTo>
                    <a:pt x="4824" y="2944"/>
                  </a:lnTo>
                  <a:cubicBezTo>
                    <a:pt x="4871" y="2944"/>
                    <a:pt x="4910" y="2983"/>
                    <a:pt x="4910" y="3031"/>
                  </a:cubicBezTo>
                  <a:lnTo>
                    <a:pt x="4910" y="6671"/>
                  </a:lnTo>
                  <a:cubicBezTo>
                    <a:pt x="4910" y="6721"/>
                    <a:pt x="4871" y="6760"/>
                    <a:pt x="4824" y="6760"/>
                  </a:cubicBezTo>
                  <a:lnTo>
                    <a:pt x="2556" y="6760"/>
                  </a:lnTo>
                  <a:cubicBezTo>
                    <a:pt x="2414" y="6760"/>
                    <a:pt x="2296" y="6878"/>
                    <a:pt x="2296" y="7020"/>
                  </a:cubicBezTo>
                  <a:cubicBezTo>
                    <a:pt x="2296" y="7165"/>
                    <a:pt x="2414" y="7282"/>
                    <a:pt x="2556" y="7282"/>
                  </a:cubicBezTo>
                  <a:lnTo>
                    <a:pt x="4824" y="7282"/>
                  </a:lnTo>
                  <a:cubicBezTo>
                    <a:pt x="5162" y="7282"/>
                    <a:pt x="5435" y="7006"/>
                    <a:pt x="5435" y="6671"/>
                  </a:cubicBezTo>
                  <a:lnTo>
                    <a:pt x="5435" y="3031"/>
                  </a:lnTo>
                  <a:cubicBezTo>
                    <a:pt x="5435" y="2696"/>
                    <a:pt x="5159" y="2422"/>
                    <a:pt x="4824" y="2422"/>
                  </a:cubicBezTo>
                  <a:lnTo>
                    <a:pt x="4821" y="2422"/>
                  </a:lnTo>
                  <a:lnTo>
                    <a:pt x="4821" y="2219"/>
                  </a:lnTo>
                  <a:cubicBezTo>
                    <a:pt x="4821" y="994"/>
                    <a:pt x="3875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3261475" y="3612750"/>
              <a:ext cx="13075" cy="59500"/>
            </a:xfrm>
            <a:custGeom>
              <a:rect b="b" l="l" r="r" t="t"/>
              <a:pathLst>
                <a:path extrusionOk="0" h="2380" w="523">
                  <a:moveTo>
                    <a:pt x="263" y="0"/>
                  </a:moveTo>
                  <a:cubicBezTo>
                    <a:pt x="118" y="0"/>
                    <a:pt x="1" y="117"/>
                    <a:pt x="1" y="260"/>
                  </a:cubicBezTo>
                  <a:lnTo>
                    <a:pt x="1" y="2120"/>
                  </a:lnTo>
                  <a:cubicBezTo>
                    <a:pt x="1" y="2263"/>
                    <a:pt x="118" y="2380"/>
                    <a:pt x="263" y="2380"/>
                  </a:cubicBezTo>
                  <a:cubicBezTo>
                    <a:pt x="405" y="2380"/>
                    <a:pt x="522" y="2265"/>
                    <a:pt x="522" y="2120"/>
                  </a:cubicBezTo>
                  <a:lnTo>
                    <a:pt x="522" y="260"/>
                  </a:lnTo>
                  <a:cubicBezTo>
                    <a:pt x="522" y="117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3261475" y="3676700"/>
              <a:ext cx="13075" cy="13075"/>
            </a:xfrm>
            <a:custGeom>
              <a:rect b="b" l="l" r="r" t="t"/>
              <a:pathLst>
                <a:path extrusionOk="0" h="523" w="523">
                  <a:moveTo>
                    <a:pt x="260" y="0"/>
                  </a:moveTo>
                  <a:cubicBezTo>
                    <a:pt x="118" y="0"/>
                    <a:pt x="1" y="118"/>
                    <a:pt x="1" y="263"/>
                  </a:cubicBezTo>
                  <a:cubicBezTo>
                    <a:pt x="1" y="408"/>
                    <a:pt x="118" y="522"/>
                    <a:pt x="260" y="522"/>
                  </a:cubicBezTo>
                  <a:cubicBezTo>
                    <a:pt x="405" y="522"/>
                    <a:pt x="522" y="408"/>
                    <a:pt x="522" y="263"/>
                  </a:cubicBezTo>
                  <a:cubicBezTo>
                    <a:pt x="522" y="118"/>
                    <a:pt x="405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32"/>
          <p:cNvGrpSpPr/>
          <p:nvPr/>
        </p:nvGrpSpPr>
        <p:grpSpPr>
          <a:xfrm>
            <a:off x="7750846" y="3585493"/>
            <a:ext cx="408460" cy="406791"/>
            <a:chOff x="2545750" y="3407075"/>
            <a:chExt cx="446600" cy="444775"/>
          </a:xfrm>
        </p:grpSpPr>
        <p:sp>
          <p:nvSpPr>
            <p:cNvPr id="304" name="Google Shape;304;p32"/>
            <p:cNvSpPr/>
            <p:nvPr/>
          </p:nvSpPr>
          <p:spPr>
            <a:xfrm>
              <a:off x="2724725" y="3467675"/>
              <a:ext cx="88750" cy="88725"/>
            </a:xfrm>
            <a:custGeom>
              <a:rect b="b" l="l" r="r" t="t"/>
              <a:pathLst>
                <a:path extrusionOk="0" h="3549" w="3550">
                  <a:moveTo>
                    <a:pt x="1775" y="519"/>
                  </a:moveTo>
                  <a:cubicBezTo>
                    <a:pt x="2464" y="519"/>
                    <a:pt x="3027" y="1080"/>
                    <a:pt x="3027" y="1772"/>
                  </a:cubicBezTo>
                  <a:cubicBezTo>
                    <a:pt x="3027" y="2461"/>
                    <a:pt x="2464" y="3022"/>
                    <a:pt x="1775" y="3022"/>
                  </a:cubicBezTo>
                  <a:cubicBezTo>
                    <a:pt x="1083" y="3022"/>
                    <a:pt x="522" y="2461"/>
                    <a:pt x="522" y="1772"/>
                  </a:cubicBezTo>
                  <a:cubicBezTo>
                    <a:pt x="522" y="1080"/>
                    <a:pt x="1083" y="519"/>
                    <a:pt x="1775" y="519"/>
                  </a:cubicBezTo>
                  <a:close/>
                  <a:moveTo>
                    <a:pt x="1775" y="0"/>
                  </a:moveTo>
                  <a:cubicBezTo>
                    <a:pt x="796" y="0"/>
                    <a:pt x="0" y="795"/>
                    <a:pt x="0" y="1775"/>
                  </a:cubicBezTo>
                  <a:cubicBezTo>
                    <a:pt x="0" y="2754"/>
                    <a:pt x="796" y="3549"/>
                    <a:pt x="1775" y="3549"/>
                  </a:cubicBezTo>
                  <a:cubicBezTo>
                    <a:pt x="2754" y="3549"/>
                    <a:pt x="3549" y="2754"/>
                    <a:pt x="3549" y="1775"/>
                  </a:cubicBezTo>
                  <a:cubicBezTo>
                    <a:pt x="3549" y="795"/>
                    <a:pt x="2754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2573025" y="3777250"/>
              <a:ext cx="20325" cy="18700"/>
            </a:xfrm>
            <a:custGeom>
              <a:rect b="b" l="l" r="r" t="t"/>
              <a:pathLst>
                <a:path extrusionOk="0" h="748" w="813">
                  <a:moveTo>
                    <a:pt x="403" y="1"/>
                  </a:moveTo>
                  <a:cubicBezTo>
                    <a:pt x="381" y="1"/>
                    <a:pt x="358" y="3"/>
                    <a:pt x="335" y="7"/>
                  </a:cubicBezTo>
                  <a:cubicBezTo>
                    <a:pt x="135" y="46"/>
                    <a:pt x="1" y="244"/>
                    <a:pt x="40" y="445"/>
                  </a:cubicBezTo>
                  <a:cubicBezTo>
                    <a:pt x="74" y="624"/>
                    <a:pt x="230" y="747"/>
                    <a:pt x="406" y="747"/>
                  </a:cubicBezTo>
                  <a:cubicBezTo>
                    <a:pt x="429" y="747"/>
                    <a:pt x="454" y="745"/>
                    <a:pt x="478" y="741"/>
                  </a:cubicBezTo>
                  <a:cubicBezTo>
                    <a:pt x="679" y="701"/>
                    <a:pt x="812" y="506"/>
                    <a:pt x="773" y="305"/>
                  </a:cubicBezTo>
                  <a:cubicBezTo>
                    <a:pt x="739" y="124"/>
                    <a:pt x="581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01625" y="3780000"/>
              <a:ext cx="90475" cy="13125"/>
            </a:xfrm>
            <a:custGeom>
              <a:rect b="b" l="l" r="r" t="t"/>
              <a:pathLst>
                <a:path extrusionOk="0" h="525" w="3619">
                  <a:moveTo>
                    <a:pt x="260" y="0"/>
                  </a:moveTo>
                  <a:cubicBezTo>
                    <a:pt x="118" y="0"/>
                    <a:pt x="0" y="120"/>
                    <a:pt x="0" y="262"/>
                  </a:cubicBezTo>
                  <a:cubicBezTo>
                    <a:pt x="0" y="405"/>
                    <a:pt x="118" y="524"/>
                    <a:pt x="260" y="524"/>
                  </a:cubicBezTo>
                  <a:lnTo>
                    <a:pt x="3357" y="524"/>
                  </a:lnTo>
                  <a:cubicBezTo>
                    <a:pt x="3502" y="524"/>
                    <a:pt x="3619" y="405"/>
                    <a:pt x="3619" y="262"/>
                  </a:cubicBezTo>
                  <a:cubicBezTo>
                    <a:pt x="3619" y="120"/>
                    <a:pt x="350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2675" y="3806800"/>
              <a:ext cx="20875" cy="18700"/>
            </a:xfrm>
            <a:custGeom>
              <a:rect b="b" l="l" r="r" t="t"/>
              <a:pathLst>
                <a:path extrusionOk="0" h="748" w="835">
                  <a:moveTo>
                    <a:pt x="417" y="0"/>
                  </a:moveTo>
                  <a:cubicBezTo>
                    <a:pt x="382" y="0"/>
                    <a:pt x="346" y="5"/>
                    <a:pt x="310" y="16"/>
                  </a:cubicBezTo>
                  <a:cubicBezTo>
                    <a:pt x="112" y="77"/>
                    <a:pt x="1" y="284"/>
                    <a:pt x="62" y="482"/>
                  </a:cubicBezTo>
                  <a:cubicBezTo>
                    <a:pt x="110" y="643"/>
                    <a:pt x="257" y="747"/>
                    <a:pt x="416" y="747"/>
                  </a:cubicBezTo>
                  <a:cubicBezTo>
                    <a:pt x="452" y="747"/>
                    <a:pt x="489" y="742"/>
                    <a:pt x="525" y="730"/>
                  </a:cubicBezTo>
                  <a:cubicBezTo>
                    <a:pt x="723" y="672"/>
                    <a:pt x="835" y="462"/>
                    <a:pt x="776" y="267"/>
                  </a:cubicBezTo>
                  <a:cubicBezTo>
                    <a:pt x="726" y="105"/>
                    <a:pt x="578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2601625" y="3809625"/>
              <a:ext cx="90475" cy="13150"/>
            </a:xfrm>
            <a:custGeom>
              <a:rect b="b" l="l" r="r" t="t"/>
              <a:pathLst>
                <a:path extrusionOk="0" h="526" w="3619">
                  <a:moveTo>
                    <a:pt x="260" y="1"/>
                  </a:moveTo>
                  <a:cubicBezTo>
                    <a:pt x="118" y="1"/>
                    <a:pt x="0" y="121"/>
                    <a:pt x="0" y="263"/>
                  </a:cubicBezTo>
                  <a:cubicBezTo>
                    <a:pt x="0" y="411"/>
                    <a:pt x="118" y="525"/>
                    <a:pt x="260" y="525"/>
                  </a:cubicBezTo>
                  <a:lnTo>
                    <a:pt x="3357" y="525"/>
                  </a:lnTo>
                  <a:cubicBezTo>
                    <a:pt x="3502" y="525"/>
                    <a:pt x="3619" y="405"/>
                    <a:pt x="3619" y="263"/>
                  </a:cubicBezTo>
                  <a:cubicBezTo>
                    <a:pt x="3619" y="121"/>
                    <a:pt x="3502" y="1"/>
                    <a:pt x="3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2545750" y="3407075"/>
              <a:ext cx="446600" cy="444775"/>
            </a:xfrm>
            <a:custGeom>
              <a:rect b="b" l="l" r="r" t="t"/>
              <a:pathLst>
                <a:path extrusionOk="0" h="17791" w="17864">
                  <a:moveTo>
                    <a:pt x="6330" y="12682"/>
                  </a:moveTo>
                  <a:cubicBezTo>
                    <a:pt x="6395" y="12682"/>
                    <a:pt x="6448" y="12737"/>
                    <a:pt x="6448" y="12805"/>
                  </a:cubicBezTo>
                  <a:lnTo>
                    <a:pt x="6448" y="13756"/>
                  </a:lnTo>
                  <a:lnTo>
                    <a:pt x="528" y="13756"/>
                  </a:lnTo>
                  <a:lnTo>
                    <a:pt x="528" y="12805"/>
                  </a:lnTo>
                  <a:cubicBezTo>
                    <a:pt x="528" y="12738"/>
                    <a:pt x="584" y="12682"/>
                    <a:pt x="651" y="12682"/>
                  </a:cubicBezTo>
                  <a:lnTo>
                    <a:pt x="6325" y="12682"/>
                  </a:lnTo>
                  <a:cubicBezTo>
                    <a:pt x="6327" y="12682"/>
                    <a:pt x="6329" y="12682"/>
                    <a:pt x="6330" y="12682"/>
                  </a:cubicBezTo>
                  <a:close/>
                  <a:moveTo>
                    <a:pt x="17219" y="12682"/>
                  </a:moveTo>
                  <a:cubicBezTo>
                    <a:pt x="17286" y="12682"/>
                    <a:pt x="17342" y="12738"/>
                    <a:pt x="17342" y="12805"/>
                  </a:cubicBezTo>
                  <a:lnTo>
                    <a:pt x="17342" y="13756"/>
                  </a:lnTo>
                  <a:lnTo>
                    <a:pt x="11422" y="13756"/>
                  </a:lnTo>
                  <a:lnTo>
                    <a:pt x="11422" y="12805"/>
                  </a:lnTo>
                  <a:cubicBezTo>
                    <a:pt x="11422" y="12738"/>
                    <a:pt x="11478" y="12682"/>
                    <a:pt x="11545" y="12682"/>
                  </a:cubicBezTo>
                  <a:close/>
                  <a:moveTo>
                    <a:pt x="17342" y="14281"/>
                  </a:moveTo>
                  <a:lnTo>
                    <a:pt x="17342" y="17143"/>
                  </a:lnTo>
                  <a:lnTo>
                    <a:pt x="17337" y="17143"/>
                  </a:lnTo>
                  <a:cubicBezTo>
                    <a:pt x="17337" y="17210"/>
                    <a:pt x="17281" y="17266"/>
                    <a:pt x="17217" y="17266"/>
                  </a:cubicBezTo>
                  <a:lnTo>
                    <a:pt x="11545" y="17266"/>
                  </a:lnTo>
                  <a:cubicBezTo>
                    <a:pt x="11478" y="17266"/>
                    <a:pt x="11422" y="17210"/>
                    <a:pt x="11422" y="17143"/>
                  </a:cubicBezTo>
                  <a:lnTo>
                    <a:pt x="11422" y="14281"/>
                  </a:lnTo>
                  <a:close/>
                  <a:moveTo>
                    <a:pt x="8384" y="0"/>
                  </a:moveTo>
                  <a:cubicBezTo>
                    <a:pt x="8075" y="0"/>
                    <a:pt x="7823" y="251"/>
                    <a:pt x="7823" y="561"/>
                  </a:cubicBezTo>
                  <a:lnTo>
                    <a:pt x="7823" y="1018"/>
                  </a:lnTo>
                  <a:cubicBezTo>
                    <a:pt x="7703" y="1060"/>
                    <a:pt x="7581" y="1113"/>
                    <a:pt x="7461" y="1169"/>
                  </a:cubicBezTo>
                  <a:lnTo>
                    <a:pt x="7140" y="848"/>
                  </a:lnTo>
                  <a:cubicBezTo>
                    <a:pt x="7030" y="738"/>
                    <a:pt x="6886" y="683"/>
                    <a:pt x="6742" y="683"/>
                  </a:cubicBezTo>
                  <a:cubicBezTo>
                    <a:pt x="6599" y="683"/>
                    <a:pt x="6455" y="738"/>
                    <a:pt x="6345" y="848"/>
                  </a:cubicBezTo>
                  <a:lnTo>
                    <a:pt x="5578" y="1615"/>
                  </a:lnTo>
                  <a:cubicBezTo>
                    <a:pt x="5357" y="1833"/>
                    <a:pt x="5357" y="2190"/>
                    <a:pt x="5578" y="2410"/>
                  </a:cubicBezTo>
                  <a:lnTo>
                    <a:pt x="5898" y="2731"/>
                  </a:lnTo>
                  <a:cubicBezTo>
                    <a:pt x="5843" y="2848"/>
                    <a:pt x="5790" y="2968"/>
                    <a:pt x="5748" y="3094"/>
                  </a:cubicBezTo>
                  <a:lnTo>
                    <a:pt x="5293" y="3094"/>
                  </a:lnTo>
                  <a:cubicBezTo>
                    <a:pt x="4981" y="3094"/>
                    <a:pt x="4730" y="3345"/>
                    <a:pt x="4730" y="3655"/>
                  </a:cubicBezTo>
                  <a:lnTo>
                    <a:pt x="4730" y="4743"/>
                  </a:lnTo>
                  <a:cubicBezTo>
                    <a:pt x="4730" y="5052"/>
                    <a:pt x="4981" y="5303"/>
                    <a:pt x="5293" y="5303"/>
                  </a:cubicBezTo>
                  <a:lnTo>
                    <a:pt x="5748" y="5303"/>
                  </a:lnTo>
                  <a:cubicBezTo>
                    <a:pt x="5790" y="5426"/>
                    <a:pt x="5843" y="5549"/>
                    <a:pt x="5898" y="5666"/>
                  </a:cubicBezTo>
                  <a:lnTo>
                    <a:pt x="5578" y="5987"/>
                  </a:lnTo>
                  <a:cubicBezTo>
                    <a:pt x="5474" y="6093"/>
                    <a:pt x="5416" y="6235"/>
                    <a:pt x="5416" y="6386"/>
                  </a:cubicBezTo>
                  <a:cubicBezTo>
                    <a:pt x="5416" y="6534"/>
                    <a:pt x="5474" y="6673"/>
                    <a:pt x="5578" y="6782"/>
                  </a:cubicBezTo>
                  <a:lnTo>
                    <a:pt x="6345" y="7549"/>
                  </a:lnTo>
                  <a:cubicBezTo>
                    <a:pt x="6451" y="7655"/>
                    <a:pt x="6593" y="7714"/>
                    <a:pt x="6744" y="7714"/>
                  </a:cubicBezTo>
                  <a:cubicBezTo>
                    <a:pt x="6894" y="7714"/>
                    <a:pt x="7034" y="7655"/>
                    <a:pt x="7140" y="7549"/>
                  </a:cubicBezTo>
                  <a:lnTo>
                    <a:pt x="7461" y="7228"/>
                  </a:lnTo>
                  <a:cubicBezTo>
                    <a:pt x="7581" y="7284"/>
                    <a:pt x="7698" y="7337"/>
                    <a:pt x="7823" y="7379"/>
                  </a:cubicBezTo>
                  <a:lnTo>
                    <a:pt x="7823" y="7837"/>
                  </a:lnTo>
                  <a:cubicBezTo>
                    <a:pt x="7823" y="8146"/>
                    <a:pt x="8075" y="8397"/>
                    <a:pt x="8384" y="8397"/>
                  </a:cubicBezTo>
                  <a:lnTo>
                    <a:pt x="8669" y="8397"/>
                  </a:lnTo>
                  <a:lnTo>
                    <a:pt x="8669" y="9948"/>
                  </a:lnTo>
                  <a:lnTo>
                    <a:pt x="3653" y="9948"/>
                  </a:lnTo>
                  <a:cubicBezTo>
                    <a:pt x="3374" y="9948"/>
                    <a:pt x="3148" y="10174"/>
                    <a:pt x="3148" y="10453"/>
                  </a:cubicBezTo>
                  <a:lnTo>
                    <a:pt x="3148" y="12161"/>
                  </a:lnTo>
                  <a:lnTo>
                    <a:pt x="648" y="12161"/>
                  </a:lnTo>
                  <a:cubicBezTo>
                    <a:pt x="291" y="12161"/>
                    <a:pt x="1" y="12448"/>
                    <a:pt x="1" y="12805"/>
                  </a:cubicBezTo>
                  <a:lnTo>
                    <a:pt x="1" y="17146"/>
                  </a:lnTo>
                  <a:cubicBezTo>
                    <a:pt x="1" y="17503"/>
                    <a:pt x="291" y="17790"/>
                    <a:pt x="648" y="17790"/>
                  </a:cubicBezTo>
                  <a:lnTo>
                    <a:pt x="1298" y="17790"/>
                  </a:lnTo>
                  <a:cubicBezTo>
                    <a:pt x="1443" y="17790"/>
                    <a:pt x="1560" y="17673"/>
                    <a:pt x="1560" y="17531"/>
                  </a:cubicBezTo>
                  <a:cubicBezTo>
                    <a:pt x="1560" y="17386"/>
                    <a:pt x="1443" y="17269"/>
                    <a:pt x="1298" y="17269"/>
                  </a:cubicBezTo>
                  <a:lnTo>
                    <a:pt x="648" y="17269"/>
                  </a:lnTo>
                  <a:cubicBezTo>
                    <a:pt x="581" y="17269"/>
                    <a:pt x="525" y="17213"/>
                    <a:pt x="525" y="17146"/>
                  </a:cubicBezTo>
                  <a:lnTo>
                    <a:pt x="525" y="14284"/>
                  </a:lnTo>
                  <a:lnTo>
                    <a:pt x="6442" y="14284"/>
                  </a:lnTo>
                  <a:lnTo>
                    <a:pt x="6442" y="17146"/>
                  </a:lnTo>
                  <a:cubicBezTo>
                    <a:pt x="6442" y="17213"/>
                    <a:pt x="6387" y="17269"/>
                    <a:pt x="6320" y="17269"/>
                  </a:cubicBezTo>
                  <a:lnTo>
                    <a:pt x="2520" y="17269"/>
                  </a:lnTo>
                  <a:cubicBezTo>
                    <a:pt x="2378" y="17269"/>
                    <a:pt x="2258" y="17386"/>
                    <a:pt x="2258" y="17531"/>
                  </a:cubicBezTo>
                  <a:cubicBezTo>
                    <a:pt x="2258" y="17673"/>
                    <a:pt x="2378" y="17790"/>
                    <a:pt x="2520" y="17790"/>
                  </a:cubicBezTo>
                  <a:lnTo>
                    <a:pt x="6320" y="17790"/>
                  </a:lnTo>
                  <a:cubicBezTo>
                    <a:pt x="6677" y="17790"/>
                    <a:pt x="6967" y="17503"/>
                    <a:pt x="6967" y="17146"/>
                  </a:cubicBezTo>
                  <a:lnTo>
                    <a:pt x="6967" y="12805"/>
                  </a:lnTo>
                  <a:cubicBezTo>
                    <a:pt x="6967" y="12448"/>
                    <a:pt x="6677" y="12161"/>
                    <a:pt x="6320" y="12161"/>
                  </a:cubicBezTo>
                  <a:lnTo>
                    <a:pt x="3669" y="12161"/>
                  </a:lnTo>
                  <a:lnTo>
                    <a:pt x="3669" y="10473"/>
                  </a:lnTo>
                  <a:lnTo>
                    <a:pt x="14114" y="10473"/>
                  </a:lnTo>
                  <a:lnTo>
                    <a:pt x="14114" y="12161"/>
                  </a:lnTo>
                  <a:lnTo>
                    <a:pt x="11545" y="12161"/>
                  </a:lnTo>
                  <a:cubicBezTo>
                    <a:pt x="11191" y="12161"/>
                    <a:pt x="10901" y="12448"/>
                    <a:pt x="10901" y="12805"/>
                  </a:cubicBezTo>
                  <a:lnTo>
                    <a:pt x="10901" y="17146"/>
                  </a:lnTo>
                  <a:cubicBezTo>
                    <a:pt x="10901" y="17503"/>
                    <a:pt x="11191" y="17790"/>
                    <a:pt x="11545" y="17790"/>
                  </a:cubicBezTo>
                  <a:lnTo>
                    <a:pt x="17219" y="17790"/>
                  </a:lnTo>
                  <a:cubicBezTo>
                    <a:pt x="17574" y="17790"/>
                    <a:pt x="17864" y="17503"/>
                    <a:pt x="17864" y="17146"/>
                  </a:cubicBezTo>
                  <a:lnTo>
                    <a:pt x="17864" y="12805"/>
                  </a:lnTo>
                  <a:cubicBezTo>
                    <a:pt x="17861" y="12448"/>
                    <a:pt x="17571" y="12155"/>
                    <a:pt x="17217" y="12155"/>
                  </a:cubicBezTo>
                  <a:lnTo>
                    <a:pt x="14642" y="12155"/>
                  </a:lnTo>
                  <a:lnTo>
                    <a:pt x="14642" y="10451"/>
                  </a:lnTo>
                  <a:cubicBezTo>
                    <a:pt x="14642" y="10172"/>
                    <a:pt x="14416" y="9946"/>
                    <a:pt x="14137" y="9946"/>
                  </a:cubicBezTo>
                  <a:lnTo>
                    <a:pt x="9196" y="9946"/>
                  </a:lnTo>
                  <a:lnTo>
                    <a:pt x="9196" y="8394"/>
                  </a:lnTo>
                  <a:lnTo>
                    <a:pt x="9478" y="8394"/>
                  </a:lnTo>
                  <a:cubicBezTo>
                    <a:pt x="9787" y="8394"/>
                    <a:pt x="10039" y="8143"/>
                    <a:pt x="10039" y="7831"/>
                  </a:cubicBezTo>
                  <a:lnTo>
                    <a:pt x="10039" y="7376"/>
                  </a:lnTo>
                  <a:cubicBezTo>
                    <a:pt x="10161" y="7334"/>
                    <a:pt x="10284" y="7281"/>
                    <a:pt x="10401" y="7226"/>
                  </a:cubicBezTo>
                  <a:lnTo>
                    <a:pt x="10722" y="7546"/>
                  </a:lnTo>
                  <a:cubicBezTo>
                    <a:pt x="10825" y="7650"/>
                    <a:pt x="10970" y="7708"/>
                    <a:pt x="11121" y="7708"/>
                  </a:cubicBezTo>
                  <a:cubicBezTo>
                    <a:pt x="11269" y="7708"/>
                    <a:pt x="11408" y="7650"/>
                    <a:pt x="11517" y="7546"/>
                  </a:cubicBezTo>
                  <a:lnTo>
                    <a:pt x="12284" y="6779"/>
                  </a:lnTo>
                  <a:cubicBezTo>
                    <a:pt x="12390" y="6673"/>
                    <a:pt x="12449" y="6531"/>
                    <a:pt x="12449" y="6380"/>
                  </a:cubicBezTo>
                  <a:cubicBezTo>
                    <a:pt x="12449" y="6230"/>
                    <a:pt x="12390" y="6090"/>
                    <a:pt x="12284" y="5984"/>
                  </a:cubicBezTo>
                  <a:lnTo>
                    <a:pt x="11963" y="5663"/>
                  </a:lnTo>
                  <a:cubicBezTo>
                    <a:pt x="12019" y="5543"/>
                    <a:pt x="12072" y="5426"/>
                    <a:pt x="12114" y="5301"/>
                  </a:cubicBezTo>
                  <a:lnTo>
                    <a:pt x="12572" y="5301"/>
                  </a:lnTo>
                  <a:cubicBezTo>
                    <a:pt x="12881" y="5301"/>
                    <a:pt x="13132" y="5050"/>
                    <a:pt x="13132" y="4740"/>
                  </a:cubicBezTo>
                  <a:lnTo>
                    <a:pt x="13132" y="3652"/>
                  </a:lnTo>
                  <a:cubicBezTo>
                    <a:pt x="13132" y="3339"/>
                    <a:pt x="12881" y="3088"/>
                    <a:pt x="12572" y="3088"/>
                  </a:cubicBezTo>
                  <a:lnTo>
                    <a:pt x="12114" y="3088"/>
                  </a:lnTo>
                  <a:cubicBezTo>
                    <a:pt x="12072" y="2968"/>
                    <a:pt x="12019" y="2846"/>
                    <a:pt x="11963" y="2726"/>
                  </a:cubicBezTo>
                  <a:lnTo>
                    <a:pt x="12284" y="2405"/>
                  </a:lnTo>
                  <a:cubicBezTo>
                    <a:pt x="12390" y="2302"/>
                    <a:pt x="12449" y="2159"/>
                    <a:pt x="12449" y="2009"/>
                  </a:cubicBezTo>
                  <a:cubicBezTo>
                    <a:pt x="12449" y="1964"/>
                    <a:pt x="12441" y="1917"/>
                    <a:pt x="12429" y="1872"/>
                  </a:cubicBezTo>
                  <a:cubicBezTo>
                    <a:pt x="12401" y="1753"/>
                    <a:pt x="12293" y="1672"/>
                    <a:pt x="12175" y="1672"/>
                  </a:cubicBezTo>
                  <a:cubicBezTo>
                    <a:pt x="12155" y="1672"/>
                    <a:pt x="12134" y="1675"/>
                    <a:pt x="12114" y="1679"/>
                  </a:cubicBezTo>
                  <a:cubicBezTo>
                    <a:pt x="11975" y="1716"/>
                    <a:pt x="11888" y="1858"/>
                    <a:pt x="11922" y="1998"/>
                  </a:cubicBezTo>
                  <a:lnTo>
                    <a:pt x="11922" y="2009"/>
                  </a:lnTo>
                  <a:cubicBezTo>
                    <a:pt x="11922" y="2014"/>
                    <a:pt x="11919" y="2025"/>
                    <a:pt x="11910" y="2037"/>
                  </a:cubicBezTo>
                  <a:lnTo>
                    <a:pt x="11453" y="2494"/>
                  </a:lnTo>
                  <a:cubicBezTo>
                    <a:pt x="11369" y="2578"/>
                    <a:pt x="11353" y="2703"/>
                    <a:pt x="11414" y="2807"/>
                  </a:cubicBezTo>
                  <a:cubicBezTo>
                    <a:pt x="11520" y="3002"/>
                    <a:pt x="11609" y="3208"/>
                    <a:pt x="11668" y="3423"/>
                  </a:cubicBezTo>
                  <a:cubicBezTo>
                    <a:pt x="11698" y="3535"/>
                    <a:pt x="11804" y="3616"/>
                    <a:pt x="11919" y="3616"/>
                  </a:cubicBezTo>
                  <a:lnTo>
                    <a:pt x="12566" y="3616"/>
                  </a:lnTo>
                  <a:cubicBezTo>
                    <a:pt x="12588" y="3616"/>
                    <a:pt x="12605" y="3632"/>
                    <a:pt x="12605" y="3655"/>
                  </a:cubicBezTo>
                  <a:lnTo>
                    <a:pt x="12605" y="4743"/>
                  </a:lnTo>
                  <a:cubicBezTo>
                    <a:pt x="12605" y="4762"/>
                    <a:pt x="12588" y="4779"/>
                    <a:pt x="12566" y="4779"/>
                  </a:cubicBezTo>
                  <a:lnTo>
                    <a:pt x="11919" y="4779"/>
                  </a:lnTo>
                  <a:cubicBezTo>
                    <a:pt x="11799" y="4779"/>
                    <a:pt x="11698" y="4857"/>
                    <a:pt x="11668" y="4971"/>
                  </a:cubicBezTo>
                  <a:cubicBezTo>
                    <a:pt x="11609" y="5183"/>
                    <a:pt x="11520" y="5393"/>
                    <a:pt x="11414" y="5588"/>
                  </a:cubicBezTo>
                  <a:cubicBezTo>
                    <a:pt x="11358" y="5691"/>
                    <a:pt x="11375" y="5820"/>
                    <a:pt x="11453" y="5903"/>
                  </a:cubicBezTo>
                  <a:lnTo>
                    <a:pt x="11910" y="6361"/>
                  </a:lnTo>
                  <a:cubicBezTo>
                    <a:pt x="11922" y="6369"/>
                    <a:pt x="11922" y="6380"/>
                    <a:pt x="11922" y="6389"/>
                  </a:cubicBezTo>
                  <a:cubicBezTo>
                    <a:pt x="11922" y="6394"/>
                    <a:pt x="11919" y="6405"/>
                    <a:pt x="11910" y="6417"/>
                  </a:cubicBezTo>
                  <a:lnTo>
                    <a:pt x="11143" y="7184"/>
                  </a:lnTo>
                  <a:cubicBezTo>
                    <a:pt x="11132" y="7195"/>
                    <a:pt x="11124" y="7195"/>
                    <a:pt x="11115" y="7195"/>
                  </a:cubicBezTo>
                  <a:cubicBezTo>
                    <a:pt x="11110" y="7195"/>
                    <a:pt x="11099" y="7189"/>
                    <a:pt x="11087" y="7184"/>
                  </a:cubicBezTo>
                  <a:lnTo>
                    <a:pt x="10630" y="6726"/>
                  </a:lnTo>
                  <a:cubicBezTo>
                    <a:pt x="10580" y="6676"/>
                    <a:pt x="10514" y="6650"/>
                    <a:pt x="10447" y="6650"/>
                  </a:cubicBezTo>
                  <a:cubicBezTo>
                    <a:pt x="10403" y="6650"/>
                    <a:pt x="10359" y="6661"/>
                    <a:pt x="10317" y="6684"/>
                  </a:cubicBezTo>
                  <a:cubicBezTo>
                    <a:pt x="10122" y="6793"/>
                    <a:pt x="9916" y="6880"/>
                    <a:pt x="9701" y="6938"/>
                  </a:cubicBezTo>
                  <a:cubicBezTo>
                    <a:pt x="9589" y="6972"/>
                    <a:pt x="9508" y="7075"/>
                    <a:pt x="9508" y="7189"/>
                  </a:cubicBezTo>
                  <a:lnTo>
                    <a:pt x="9508" y="7839"/>
                  </a:lnTo>
                  <a:cubicBezTo>
                    <a:pt x="9508" y="7859"/>
                    <a:pt x="9492" y="7878"/>
                    <a:pt x="9469" y="7878"/>
                  </a:cubicBezTo>
                  <a:lnTo>
                    <a:pt x="8381" y="7878"/>
                  </a:lnTo>
                  <a:cubicBezTo>
                    <a:pt x="8362" y="7878"/>
                    <a:pt x="8345" y="7859"/>
                    <a:pt x="8345" y="7839"/>
                  </a:cubicBezTo>
                  <a:lnTo>
                    <a:pt x="8345" y="7189"/>
                  </a:lnTo>
                  <a:cubicBezTo>
                    <a:pt x="8345" y="7072"/>
                    <a:pt x="8267" y="6972"/>
                    <a:pt x="8153" y="6938"/>
                  </a:cubicBezTo>
                  <a:cubicBezTo>
                    <a:pt x="7941" y="6880"/>
                    <a:pt x="7731" y="6793"/>
                    <a:pt x="7536" y="6684"/>
                  </a:cubicBezTo>
                  <a:cubicBezTo>
                    <a:pt x="7495" y="6662"/>
                    <a:pt x="7451" y="6652"/>
                    <a:pt x="7407" y="6652"/>
                  </a:cubicBezTo>
                  <a:cubicBezTo>
                    <a:pt x="7339" y="6652"/>
                    <a:pt x="7272" y="6677"/>
                    <a:pt x="7221" y="6726"/>
                  </a:cubicBezTo>
                  <a:lnTo>
                    <a:pt x="6763" y="7184"/>
                  </a:lnTo>
                  <a:cubicBezTo>
                    <a:pt x="6755" y="7195"/>
                    <a:pt x="6744" y="7195"/>
                    <a:pt x="6735" y="7195"/>
                  </a:cubicBezTo>
                  <a:cubicBezTo>
                    <a:pt x="6730" y="7195"/>
                    <a:pt x="6719" y="7189"/>
                    <a:pt x="6708" y="7184"/>
                  </a:cubicBezTo>
                  <a:lnTo>
                    <a:pt x="5940" y="6417"/>
                  </a:lnTo>
                  <a:cubicBezTo>
                    <a:pt x="5929" y="6405"/>
                    <a:pt x="5929" y="6394"/>
                    <a:pt x="5929" y="6389"/>
                  </a:cubicBezTo>
                  <a:cubicBezTo>
                    <a:pt x="5929" y="6380"/>
                    <a:pt x="5935" y="6369"/>
                    <a:pt x="5940" y="6361"/>
                  </a:cubicBezTo>
                  <a:lnTo>
                    <a:pt x="6398" y="5903"/>
                  </a:lnTo>
                  <a:cubicBezTo>
                    <a:pt x="6482" y="5820"/>
                    <a:pt x="6498" y="5694"/>
                    <a:pt x="6440" y="5588"/>
                  </a:cubicBezTo>
                  <a:cubicBezTo>
                    <a:pt x="6331" y="5393"/>
                    <a:pt x="6244" y="5189"/>
                    <a:pt x="6186" y="4971"/>
                  </a:cubicBezTo>
                  <a:cubicBezTo>
                    <a:pt x="6152" y="4860"/>
                    <a:pt x="6049" y="4779"/>
                    <a:pt x="5935" y="4779"/>
                  </a:cubicBezTo>
                  <a:lnTo>
                    <a:pt x="5285" y="4779"/>
                  </a:lnTo>
                  <a:cubicBezTo>
                    <a:pt x="5265" y="4779"/>
                    <a:pt x="5246" y="4762"/>
                    <a:pt x="5246" y="4743"/>
                  </a:cubicBezTo>
                  <a:lnTo>
                    <a:pt x="5246" y="3655"/>
                  </a:lnTo>
                  <a:cubicBezTo>
                    <a:pt x="5246" y="3632"/>
                    <a:pt x="5265" y="3616"/>
                    <a:pt x="5285" y="3616"/>
                  </a:cubicBezTo>
                  <a:lnTo>
                    <a:pt x="5935" y="3616"/>
                  </a:lnTo>
                  <a:cubicBezTo>
                    <a:pt x="6052" y="3616"/>
                    <a:pt x="6152" y="3540"/>
                    <a:pt x="6186" y="3423"/>
                  </a:cubicBezTo>
                  <a:cubicBezTo>
                    <a:pt x="6244" y="3211"/>
                    <a:pt x="6331" y="3002"/>
                    <a:pt x="6440" y="2807"/>
                  </a:cubicBezTo>
                  <a:cubicBezTo>
                    <a:pt x="6495" y="2706"/>
                    <a:pt x="6479" y="2578"/>
                    <a:pt x="6398" y="2494"/>
                  </a:cubicBezTo>
                  <a:lnTo>
                    <a:pt x="5940" y="2037"/>
                  </a:lnTo>
                  <a:cubicBezTo>
                    <a:pt x="5929" y="2025"/>
                    <a:pt x="5929" y="2014"/>
                    <a:pt x="5929" y="2009"/>
                  </a:cubicBezTo>
                  <a:cubicBezTo>
                    <a:pt x="5929" y="2000"/>
                    <a:pt x="5935" y="1992"/>
                    <a:pt x="5940" y="1981"/>
                  </a:cubicBezTo>
                  <a:lnTo>
                    <a:pt x="6708" y="1214"/>
                  </a:lnTo>
                  <a:cubicBezTo>
                    <a:pt x="6719" y="1202"/>
                    <a:pt x="6730" y="1202"/>
                    <a:pt x="6735" y="1202"/>
                  </a:cubicBezTo>
                  <a:cubicBezTo>
                    <a:pt x="6744" y="1202"/>
                    <a:pt x="6755" y="1205"/>
                    <a:pt x="6763" y="1214"/>
                  </a:cubicBezTo>
                  <a:lnTo>
                    <a:pt x="7221" y="1671"/>
                  </a:lnTo>
                  <a:cubicBezTo>
                    <a:pt x="7271" y="1721"/>
                    <a:pt x="7335" y="1747"/>
                    <a:pt x="7402" y="1747"/>
                  </a:cubicBezTo>
                  <a:cubicBezTo>
                    <a:pt x="7447" y="1747"/>
                    <a:pt x="7493" y="1735"/>
                    <a:pt x="7536" y="1710"/>
                  </a:cubicBezTo>
                  <a:cubicBezTo>
                    <a:pt x="7731" y="1604"/>
                    <a:pt x="7935" y="1515"/>
                    <a:pt x="8153" y="1456"/>
                  </a:cubicBezTo>
                  <a:cubicBezTo>
                    <a:pt x="8264" y="1426"/>
                    <a:pt x="8345" y="1320"/>
                    <a:pt x="8345" y="1205"/>
                  </a:cubicBezTo>
                  <a:lnTo>
                    <a:pt x="8345" y="561"/>
                  </a:lnTo>
                  <a:cubicBezTo>
                    <a:pt x="8345" y="541"/>
                    <a:pt x="8362" y="522"/>
                    <a:pt x="8381" y="522"/>
                  </a:cubicBezTo>
                  <a:lnTo>
                    <a:pt x="9469" y="522"/>
                  </a:lnTo>
                  <a:cubicBezTo>
                    <a:pt x="9492" y="522"/>
                    <a:pt x="9508" y="541"/>
                    <a:pt x="9508" y="561"/>
                  </a:cubicBezTo>
                  <a:lnTo>
                    <a:pt x="9508" y="1211"/>
                  </a:lnTo>
                  <a:cubicBezTo>
                    <a:pt x="9508" y="1328"/>
                    <a:pt x="9584" y="1428"/>
                    <a:pt x="9701" y="1462"/>
                  </a:cubicBezTo>
                  <a:cubicBezTo>
                    <a:pt x="9913" y="1520"/>
                    <a:pt x="10122" y="1607"/>
                    <a:pt x="10317" y="1716"/>
                  </a:cubicBezTo>
                  <a:cubicBezTo>
                    <a:pt x="10357" y="1738"/>
                    <a:pt x="10401" y="1748"/>
                    <a:pt x="10445" y="1748"/>
                  </a:cubicBezTo>
                  <a:cubicBezTo>
                    <a:pt x="10512" y="1748"/>
                    <a:pt x="10579" y="1723"/>
                    <a:pt x="10630" y="1674"/>
                  </a:cubicBezTo>
                  <a:lnTo>
                    <a:pt x="11087" y="1216"/>
                  </a:lnTo>
                  <a:cubicBezTo>
                    <a:pt x="11099" y="1205"/>
                    <a:pt x="11110" y="1205"/>
                    <a:pt x="11115" y="1205"/>
                  </a:cubicBezTo>
                  <a:cubicBezTo>
                    <a:pt x="11124" y="1205"/>
                    <a:pt x="11132" y="1211"/>
                    <a:pt x="11143" y="1216"/>
                  </a:cubicBezTo>
                  <a:lnTo>
                    <a:pt x="11166" y="1239"/>
                  </a:lnTo>
                  <a:cubicBezTo>
                    <a:pt x="11216" y="1289"/>
                    <a:pt x="11283" y="1314"/>
                    <a:pt x="11350" y="1314"/>
                  </a:cubicBezTo>
                  <a:cubicBezTo>
                    <a:pt x="11417" y="1314"/>
                    <a:pt x="11484" y="1289"/>
                    <a:pt x="11534" y="1239"/>
                  </a:cubicBezTo>
                  <a:cubicBezTo>
                    <a:pt x="11634" y="1135"/>
                    <a:pt x="11634" y="968"/>
                    <a:pt x="11534" y="868"/>
                  </a:cubicBezTo>
                  <a:lnTo>
                    <a:pt x="11514" y="848"/>
                  </a:lnTo>
                  <a:cubicBezTo>
                    <a:pt x="11408" y="742"/>
                    <a:pt x="11266" y="684"/>
                    <a:pt x="11115" y="684"/>
                  </a:cubicBezTo>
                  <a:cubicBezTo>
                    <a:pt x="10965" y="684"/>
                    <a:pt x="10825" y="742"/>
                    <a:pt x="10719" y="848"/>
                  </a:cubicBezTo>
                  <a:lnTo>
                    <a:pt x="10398" y="1169"/>
                  </a:lnTo>
                  <a:cubicBezTo>
                    <a:pt x="10278" y="1113"/>
                    <a:pt x="10161" y="1060"/>
                    <a:pt x="10036" y="1018"/>
                  </a:cubicBezTo>
                  <a:lnTo>
                    <a:pt x="10036" y="561"/>
                  </a:lnTo>
                  <a:cubicBezTo>
                    <a:pt x="10036" y="251"/>
                    <a:pt x="9785" y="0"/>
                    <a:pt x="9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2846150" y="3777125"/>
              <a:ext cx="18650" cy="18725"/>
            </a:xfrm>
            <a:custGeom>
              <a:rect b="b" l="l" r="r" t="t"/>
              <a:pathLst>
                <a:path extrusionOk="0" h="749" w="746">
                  <a:moveTo>
                    <a:pt x="372" y="1"/>
                  </a:moveTo>
                  <a:cubicBezTo>
                    <a:pt x="168" y="1"/>
                    <a:pt x="0" y="168"/>
                    <a:pt x="0" y="374"/>
                  </a:cubicBezTo>
                  <a:cubicBezTo>
                    <a:pt x="0" y="581"/>
                    <a:pt x="168" y="748"/>
                    <a:pt x="372" y="748"/>
                  </a:cubicBezTo>
                  <a:cubicBezTo>
                    <a:pt x="578" y="748"/>
                    <a:pt x="745" y="581"/>
                    <a:pt x="745" y="374"/>
                  </a:cubicBezTo>
                  <a:cubicBezTo>
                    <a:pt x="745" y="168"/>
                    <a:pt x="578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2873850" y="3780000"/>
              <a:ext cx="90550" cy="13125"/>
            </a:xfrm>
            <a:custGeom>
              <a:rect b="b" l="l" r="r" t="t"/>
              <a:pathLst>
                <a:path extrusionOk="0" h="525" w="3622">
                  <a:moveTo>
                    <a:pt x="262" y="0"/>
                  </a:moveTo>
                  <a:cubicBezTo>
                    <a:pt x="120" y="0"/>
                    <a:pt x="0" y="120"/>
                    <a:pt x="0" y="262"/>
                  </a:cubicBezTo>
                  <a:cubicBezTo>
                    <a:pt x="0" y="405"/>
                    <a:pt x="120" y="524"/>
                    <a:pt x="262" y="524"/>
                  </a:cubicBezTo>
                  <a:lnTo>
                    <a:pt x="3359" y="524"/>
                  </a:lnTo>
                  <a:cubicBezTo>
                    <a:pt x="3501" y="524"/>
                    <a:pt x="3621" y="405"/>
                    <a:pt x="3621" y="262"/>
                  </a:cubicBezTo>
                  <a:cubicBezTo>
                    <a:pt x="3621" y="120"/>
                    <a:pt x="3501" y="0"/>
                    <a:pt x="3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2846075" y="3806975"/>
              <a:ext cx="18650" cy="18650"/>
            </a:xfrm>
            <a:custGeom>
              <a:rect b="b" l="l" r="r" t="t"/>
              <a:pathLst>
                <a:path extrusionOk="0" h="746" w="746">
                  <a:moveTo>
                    <a:pt x="372" y="1"/>
                  </a:moveTo>
                  <a:cubicBezTo>
                    <a:pt x="165" y="1"/>
                    <a:pt x="1" y="165"/>
                    <a:pt x="1" y="372"/>
                  </a:cubicBezTo>
                  <a:cubicBezTo>
                    <a:pt x="1" y="578"/>
                    <a:pt x="165" y="746"/>
                    <a:pt x="372" y="746"/>
                  </a:cubicBezTo>
                  <a:cubicBezTo>
                    <a:pt x="578" y="746"/>
                    <a:pt x="746" y="578"/>
                    <a:pt x="746" y="372"/>
                  </a:cubicBezTo>
                  <a:cubicBezTo>
                    <a:pt x="746" y="165"/>
                    <a:pt x="578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2873850" y="3809625"/>
              <a:ext cx="90550" cy="13150"/>
            </a:xfrm>
            <a:custGeom>
              <a:rect b="b" l="l" r="r" t="t"/>
              <a:pathLst>
                <a:path extrusionOk="0" h="526" w="3622">
                  <a:moveTo>
                    <a:pt x="262" y="1"/>
                  </a:moveTo>
                  <a:cubicBezTo>
                    <a:pt x="120" y="1"/>
                    <a:pt x="0" y="121"/>
                    <a:pt x="0" y="263"/>
                  </a:cubicBezTo>
                  <a:cubicBezTo>
                    <a:pt x="0" y="411"/>
                    <a:pt x="120" y="525"/>
                    <a:pt x="262" y="525"/>
                  </a:cubicBezTo>
                  <a:lnTo>
                    <a:pt x="3359" y="525"/>
                  </a:lnTo>
                  <a:cubicBezTo>
                    <a:pt x="3501" y="525"/>
                    <a:pt x="3621" y="405"/>
                    <a:pt x="3621" y="263"/>
                  </a:cubicBezTo>
                  <a:cubicBezTo>
                    <a:pt x="3621" y="121"/>
                    <a:pt x="3501" y="1"/>
                    <a:pt x="3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" name="Google Shape;314;p32"/>
          <p:cNvSpPr/>
          <p:nvPr/>
        </p:nvSpPr>
        <p:spPr>
          <a:xfrm>
            <a:off x="3908504" y="3944937"/>
            <a:ext cx="12141" cy="25677"/>
          </a:xfrm>
          <a:custGeom>
            <a:rect b="b" l="l" r="r" t="t"/>
            <a:pathLst>
              <a:path extrusionOk="0" h="1123" w="531">
                <a:moveTo>
                  <a:pt x="265" y="1"/>
                </a:moveTo>
                <a:cubicBezTo>
                  <a:pt x="120" y="1"/>
                  <a:pt x="0" y="118"/>
                  <a:pt x="0" y="266"/>
                </a:cubicBezTo>
                <a:lnTo>
                  <a:pt x="0" y="857"/>
                </a:lnTo>
                <a:cubicBezTo>
                  <a:pt x="0" y="1005"/>
                  <a:pt x="120" y="1122"/>
                  <a:pt x="265" y="1122"/>
                </a:cubicBezTo>
                <a:cubicBezTo>
                  <a:pt x="413" y="1122"/>
                  <a:pt x="530" y="1005"/>
                  <a:pt x="530" y="857"/>
                </a:cubicBezTo>
                <a:lnTo>
                  <a:pt x="530" y="266"/>
                </a:lnTo>
                <a:cubicBezTo>
                  <a:pt x="530" y="118"/>
                  <a:pt x="413" y="1"/>
                  <a:pt x="2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32"/>
          <p:cNvGrpSpPr/>
          <p:nvPr/>
        </p:nvGrpSpPr>
        <p:grpSpPr>
          <a:xfrm>
            <a:off x="7563926" y="1563638"/>
            <a:ext cx="266720" cy="395290"/>
            <a:chOff x="2263025" y="3411700"/>
            <a:chExt cx="291625" cy="432200"/>
          </a:xfrm>
        </p:grpSpPr>
        <p:sp>
          <p:nvSpPr>
            <p:cNvPr id="316" name="Google Shape;316;p32"/>
            <p:cNvSpPr/>
            <p:nvPr/>
          </p:nvSpPr>
          <p:spPr>
            <a:xfrm>
              <a:off x="2263025" y="3431850"/>
              <a:ext cx="258625" cy="412050"/>
            </a:xfrm>
            <a:custGeom>
              <a:rect b="b" l="l" r="r" t="t"/>
              <a:pathLst>
                <a:path extrusionOk="0" h="16482" w="10345">
                  <a:moveTo>
                    <a:pt x="8916" y="4031"/>
                  </a:moveTo>
                  <a:lnTo>
                    <a:pt x="8916" y="4351"/>
                  </a:lnTo>
                  <a:lnTo>
                    <a:pt x="8911" y="4351"/>
                  </a:lnTo>
                  <a:cubicBezTo>
                    <a:pt x="8911" y="4594"/>
                    <a:pt x="8713" y="4798"/>
                    <a:pt x="8470" y="4801"/>
                  </a:cubicBezTo>
                  <a:cubicBezTo>
                    <a:pt x="8466" y="4801"/>
                    <a:pt x="8462" y="4801"/>
                    <a:pt x="8458" y="4801"/>
                  </a:cubicBezTo>
                  <a:cubicBezTo>
                    <a:pt x="7946" y="4801"/>
                    <a:pt x="8015" y="4258"/>
                    <a:pt x="8015" y="4031"/>
                  </a:cubicBezTo>
                  <a:close/>
                  <a:moveTo>
                    <a:pt x="5580" y="2440"/>
                  </a:moveTo>
                  <a:cubicBezTo>
                    <a:pt x="5951" y="2440"/>
                    <a:pt x="6294" y="2633"/>
                    <a:pt x="6492" y="2948"/>
                  </a:cubicBezTo>
                  <a:cubicBezTo>
                    <a:pt x="6539" y="3026"/>
                    <a:pt x="6626" y="3071"/>
                    <a:pt x="6715" y="3074"/>
                  </a:cubicBezTo>
                  <a:cubicBezTo>
                    <a:pt x="6815" y="3074"/>
                    <a:pt x="6922" y="3088"/>
                    <a:pt x="7019" y="3110"/>
                  </a:cubicBezTo>
                  <a:cubicBezTo>
                    <a:pt x="7125" y="3238"/>
                    <a:pt x="7340" y="3414"/>
                    <a:pt x="7485" y="3810"/>
                  </a:cubicBezTo>
                  <a:cubicBezTo>
                    <a:pt x="7485" y="4391"/>
                    <a:pt x="7485" y="4377"/>
                    <a:pt x="7488" y="4438"/>
                  </a:cubicBezTo>
                  <a:cubicBezTo>
                    <a:pt x="7527" y="4854"/>
                    <a:pt x="7820" y="5191"/>
                    <a:pt x="8208" y="5297"/>
                  </a:cubicBezTo>
                  <a:lnTo>
                    <a:pt x="8208" y="6237"/>
                  </a:lnTo>
                  <a:lnTo>
                    <a:pt x="7273" y="6237"/>
                  </a:lnTo>
                  <a:cubicBezTo>
                    <a:pt x="6983" y="6237"/>
                    <a:pt x="6712" y="6103"/>
                    <a:pt x="6531" y="5877"/>
                  </a:cubicBezTo>
                  <a:cubicBezTo>
                    <a:pt x="6478" y="5811"/>
                    <a:pt x="6401" y="5778"/>
                    <a:pt x="6324" y="5778"/>
                  </a:cubicBezTo>
                  <a:cubicBezTo>
                    <a:pt x="6260" y="5778"/>
                    <a:pt x="6196" y="5801"/>
                    <a:pt x="6146" y="5847"/>
                  </a:cubicBezTo>
                  <a:cubicBezTo>
                    <a:pt x="6093" y="5894"/>
                    <a:pt x="6037" y="5936"/>
                    <a:pt x="5979" y="5975"/>
                  </a:cubicBezTo>
                  <a:cubicBezTo>
                    <a:pt x="5727" y="6145"/>
                    <a:pt x="5432" y="6237"/>
                    <a:pt x="5125" y="6237"/>
                  </a:cubicBezTo>
                  <a:lnTo>
                    <a:pt x="884" y="6237"/>
                  </a:lnTo>
                  <a:lnTo>
                    <a:pt x="884" y="4558"/>
                  </a:lnTo>
                  <a:lnTo>
                    <a:pt x="882" y="4558"/>
                  </a:lnTo>
                  <a:cubicBezTo>
                    <a:pt x="882" y="3392"/>
                    <a:pt x="1830" y="2440"/>
                    <a:pt x="2999" y="2440"/>
                  </a:cubicBezTo>
                  <a:close/>
                  <a:moveTo>
                    <a:pt x="6297" y="6399"/>
                  </a:moveTo>
                  <a:cubicBezTo>
                    <a:pt x="6564" y="6636"/>
                    <a:pt x="6908" y="6765"/>
                    <a:pt x="7273" y="6765"/>
                  </a:cubicBezTo>
                  <a:lnTo>
                    <a:pt x="7753" y="6765"/>
                  </a:lnTo>
                  <a:cubicBezTo>
                    <a:pt x="8191" y="6784"/>
                    <a:pt x="8528" y="7141"/>
                    <a:pt x="8528" y="7574"/>
                  </a:cubicBezTo>
                  <a:cubicBezTo>
                    <a:pt x="8528" y="8026"/>
                    <a:pt x="8163" y="8388"/>
                    <a:pt x="7717" y="8388"/>
                  </a:cubicBezTo>
                  <a:lnTo>
                    <a:pt x="7686" y="8388"/>
                  </a:lnTo>
                  <a:cubicBezTo>
                    <a:pt x="7682" y="8388"/>
                    <a:pt x="7679" y="8388"/>
                    <a:pt x="7675" y="8388"/>
                  </a:cubicBezTo>
                  <a:cubicBezTo>
                    <a:pt x="7546" y="8388"/>
                    <a:pt x="7434" y="8484"/>
                    <a:pt x="7413" y="8609"/>
                  </a:cubicBezTo>
                  <a:cubicBezTo>
                    <a:pt x="7173" y="10045"/>
                    <a:pt x="5934" y="11033"/>
                    <a:pt x="4547" y="11033"/>
                  </a:cubicBezTo>
                  <a:cubicBezTo>
                    <a:pt x="3152" y="11033"/>
                    <a:pt x="1919" y="10040"/>
                    <a:pt x="1679" y="8609"/>
                  </a:cubicBezTo>
                  <a:cubicBezTo>
                    <a:pt x="1660" y="8480"/>
                    <a:pt x="1548" y="8385"/>
                    <a:pt x="1417" y="8385"/>
                  </a:cubicBezTo>
                  <a:lnTo>
                    <a:pt x="1373" y="8385"/>
                  </a:lnTo>
                  <a:cubicBezTo>
                    <a:pt x="926" y="8385"/>
                    <a:pt x="561" y="8023"/>
                    <a:pt x="561" y="7574"/>
                  </a:cubicBezTo>
                  <a:cubicBezTo>
                    <a:pt x="561" y="7138"/>
                    <a:pt x="898" y="6781"/>
                    <a:pt x="1334" y="6765"/>
                  </a:cubicBezTo>
                  <a:lnTo>
                    <a:pt x="5122" y="6765"/>
                  </a:lnTo>
                  <a:cubicBezTo>
                    <a:pt x="5529" y="6765"/>
                    <a:pt x="5939" y="6642"/>
                    <a:pt x="6297" y="6399"/>
                  </a:cubicBezTo>
                  <a:close/>
                  <a:moveTo>
                    <a:pt x="5594" y="11398"/>
                  </a:moveTo>
                  <a:lnTo>
                    <a:pt x="5594" y="11602"/>
                  </a:lnTo>
                  <a:lnTo>
                    <a:pt x="4542" y="12305"/>
                  </a:lnTo>
                  <a:lnTo>
                    <a:pt x="3493" y="11605"/>
                  </a:lnTo>
                  <a:lnTo>
                    <a:pt x="3493" y="11401"/>
                  </a:lnTo>
                  <a:cubicBezTo>
                    <a:pt x="3769" y="11491"/>
                    <a:pt x="4068" y="11544"/>
                    <a:pt x="4366" y="11560"/>
                  </a:cubicBezTo>
                  <a:lnTo>
                    <a:pt x="4397" y="11560"/>
                  </a:lnTo>
                  <a:cubicBezTo>
                    <a:pt x="4443" y="11562"/>
                    <a:pt x="4490" y="11563"/>
                    <a:pt x="4536" y="11563"/>
                  </a:cubicBezTo>
                  <a:cubicBezTo>
                    <a:pt x="4904" y="11563"/>
                    <a:pt x="5264" y="11505"/>
                    <a:pt x="5594" y="11398"/>
                  </a:cubicBezTo>
                  <a:close/>
                  <a:moveTo>
                    <a:pt x="3217" y="12057"/>
                  </a:moveTo>
                  <a:lnTo>
                    <a:pt x="4134" y="12668"/>
                  </a:lnTo>
                  <a:lnTo>
                    <a:pt x="3657" y="13167"/>
                  </a:lnTo>
                  <a:lnTo>
                    <a:pt x="2611" y="12386"/>
                  </a:lnTo>
                  <a:lnTo>
                    <a:pt x="3217" y="12057"/>
                  </a:lnTo>
                  <a:close/>
                  <a:moveTo>
                    <a:pt x="5873" y="12057"/>
                  </a:moveTo>
                  <a:lnTo>
                    <a:pt x="6478" y="12386"/>
                  </a:lnTo>
                  <a:lnTo>
                    <a:pt x="5432" y="13167"/>
                  </a:lnTo>
                  <a:lnTo>
                    <a:pt x="4955" y="12668"/>
                  </a:lnTo>
                  <a:lnTo>
                    <a:pt x="5873" y="12057"/>
                  </a:lnTo>
                  <a:close/>
                  <a:moveTo>
                    <a:pt x="4542" y="13005"/>
                  </a:moveTo>
                  <a:cubicBezTo>
                    <a:pt x="4759" y="13229"/>
                    <a:pt x="4690" y="13159"/>
                    <a:pt x="4924" y="13404"/>
                  </a:cubicBezTo>
                  <a:lnTo>
                    <a:pt x="4765" y="14018"/>
                  </a:lnTo>
                  <a:lnTo>
                    <a:pt x="4319" y="14018"/>
                  </a:lnTo>
                  <a:lnTo>
                    <a:pt x="4162" y="13404"/>
                  </a:lnTo>
                  <a:cubicBezTo>
                    <a:pt x="4397" y="13159"/>
                    <a:pt x="4330" y="13229"/>
                    <a:pt x="4542" y="13005"/>
                  </a:cubicBezTo>
                  <a:close/>
                  <a:moveTo>
                    <a:pt x="7396" y="12615"/>
                  </a:moveTo>
                  <a:cubicBezTo>
                    <a:pt x="8035" y="12615"/>
                    <a:pt x="8554" y="13137"/>
                    <a:pt x="8554" y="13773"/>
                  </a:cubicBezTo>
                  <a:lnTo>
                    <a:pt x="8554" y="15949"/>
                  </a:lnTo>
                  <a:lnTo>
                    <a:pt x="5571" y="15949"/>
                  </a:lnTo>
                  <a:lnTo>
                    <a:pt x="5248" y="14289"/>
                  </a:lnTo>
                  <a:lnTo>
                    <a:pt x="5376" y="13781"/>
                  </a:lnTo>
                  <a:cubicBezTo>
                    <a:pt x="5384" y="13782"/>
                    <a:pt x="5391" y="13782"/>
                    <a:pt x="5399" y="13782"/>
                  </a:cubicBezTo>
                  <a:cubicBezTo>
                    <a:pt x="5454" y="13782"/>
                    <a:pt x="5514" y="13765"/>
                    <a:pt x="5560" y="13728"/>
                  </a:cubicBezTo>
                  <a:lnTo>
                    <a:pt x="7058" y="12615"/>
                  </a:lnTo>
                  <a:close/>
                  <a:moveTo>
                    <a:pt x="4757" y="14551"/>
                  </a:moveTo>
                  <a:lnTo>
                    <a:pt x="5030" y="15954"/>
                  </a:lnTo>
                  <a:lnTo>
                    <a:pt x="4059" y="15954"/>
                  </a:lnTo>
                  <a:lnTo>
                    <a:pt x="4333" y="14551"/>
                  </a:lnTo>
                  <a:close/>
                  <a:moveTo>
                    <a:pt x="8451" y="1"/>
                  </a:moveTo>
                  <a:cubicBezTo>
                    <a:pt x="7408" y="1"/>
                    <a:pt x="6559" y="850"/>
                    <a:pt x="6559" y="1891"/>
                  </a:cubicBezTo>
                  <a:cubicBezTo>
                    <a:pt x="6559" y="2028"/>
                    <a:pt x="6573" y="2161"/>
                    <a:pt x="6601" y="2293"/>
                  </a:cubicBezTo>
                  <a:cubicBezTo>
                    <a:pt x="6313" y="2053"/>
                    <a:pt x="5951" y="1913"/>
                    <a:pt x="5560" y="1913"/>
                  </a:cubicBezTo>
                  <a:lnTo>
                    <a:pt x="2980" y="1913"/>
                  </a:lnTo>
                  <a:cubicBezTo>
                    <a:pt x="1523" y="1913"/>
                    <a:pt x="332" y="3099"/>
                    <a:pt x="332" y="4561"/>
                  </a:cubicBezTo>
                  <a:lnTo>
                    <a:pt x="332" y="6505"/>
                  </a:lnTo>
                  <a:cubicBezTo>
                    <a:pt x="332" y="6561"/>
                    <a:pt x="352" y="6614"/>
                    <a:pt x="382" y="6656"/>
                  </a:cubicBezTo>
                  <a:cubicBezTo>
                    <a:pt x="153" y="6896"/>
                    <a:pt x="14" y="7219"/>
                    <a:pt x="14" y="7579"/>
                  </a:cubicBezTo>
                  <a:cubicBezTo>
                    <a:pt x="14" y="8260"/>
                    <a:pt x="522" y="8823"/>
                    <a:pt x="1180" y="8913"/>
                  </a:cubicBezTo>
                  <a:cubicBezTo>
                    <a:pt x="1401" y="9856"/>
                    <a:pt x="2028" y="10704"/>
                    <a:pt x="2949" y="11181"/>
                  </a:cubicBezTo>
                  <a:lnTo>
                    <a:pt x="2949" y="11591"/>
                  </a:lnTo>
                  <a:lnTo>
                    <a:pt x="2037" y="12085"/>
                  </a:lnTo>
                  <a:lnTo>
                    <a:pt x="1688" y="12085"/>
                  </a:lnTo>
                  <a:cubicBezTo>
                    <a:pt x="756" y="12085"/>
                    <a:pt x="0" y="12841"/>
                    <a:pt x="0" y="13773"/>
                  </a:cubicBezTo>
                  <a:lnTo>
                    <a:pt x="0" y="16214"/>
                  </a:lnTo>
                  <a:cubicBezTo>
                    <a:pt x="0" y="16362"/>
                    <a:pt x="117" y="16479"/>
                    <a:pt x="262" y="16479"/>
                  </a:cubicBezTo>
                  <a:lnTo>
                    <a:pt x="1230" y="16479"/>
                  </a:lnTo>
                  <a:cubicBezTo>
                    <a:pt x="1375" y="16479"/>
                    <a:pt x="1495" y="16362"/>
                    <a:pt x="1495" y="16214"/>
                  </a:cubicBezTo>
                  <a:cubicBezTo>
                    <a:pt x="1495" y="16069"/>
                    <a:pt x="1375" y="15949"/>
                    <a:pt x="1230" y="15949"/>
                  </a:cubicBezTo>
                  <a:lnTo>
                    <a:pt x="527" y="15949"/>
                  </a:lnTo>
                  <a:lnTo>
                    <a:pt x="527" y="13773"/>
                  </a:lnTo>
                  <a:cubicBezTo>
                    <a:pt x="527" y="13134"/>
                    <a:pt x="1049" y="12615"/>
                    <a:pt x="1685" y="12615"/>
                  </a:cubicBezTo>
                  <a:lnTo>
                    <a:pt x="2014" y="12615"/>
                  </a:lnTo>
                  <a:lnTo>
                    <a:pt x="3510" y="13731"/>
                  </a:lnTo>
                  <a:cubicBezTo>
                    <a:pt x="3552" y="13763"/>
                    <a:pt x="3608" y="13785"/>
                    <a:pt x="3670" y="13785"/>
                  </a:cubicBezTo>
                  <a:cubicBezTo>
                    <a:pt x="3677" y="13785"/>
                    <a:pt x="3684" y="13784"/>
                    <a:pt x="3691" y="13784"/>
                  </a:cubicBezTo>
                  <a:lnTo>
                    <a:pt x="3694" y="13784"/>
                  </a:lnTo>
                  <a:lnTo>
                    <a:pt x="3825" y="14291"/>
                  </a:lnTo>
                  <a:lnTo>
                    <a:pt x="3496" y="15951"/>
                  </a:lnTo>
                  <a:lnTo>
                    <a:pt x="2463" y="15951"/>
                  </a:lnTo>
                  <a:cubicBezTo>
                    <a:pt x="2318" y="15951"/>
                    <a:pt x="2198" y="16071"/>
                    <a:pt x="2198" y="16216"/>
                  </a:cubicBezTo>
                  <a:cubicBezTo>
                    <a:pt x="2198" y="16364"/>
                    <a:pt x="2318" y="16481"/>
                    <a:pt x="2463" y="16481"/>
                  </a:cubicBezTo>
                  <a:lnTo>
                    <a:pt x="8799" y="16481"/>
                  </a:lnTo>
                  <a:cubicBezTo>
                    <a:pt x="8947" y="16481"/>
                    <a:pt x="9064" y="16364"/>
                    <a:pt x="9064" y="16216"/>
                  </a:cubicBezTo>
                  <a:lnTo>
                    <a:pt x="9064" y="13775"/>
                  </a:lnTo>
                  <a:cubicBezTo>
                    <a:pt x="9064" y="12846"/>
                    <a:pt x="8308" y="12088"/>
                    <a:pt x="7376" y="12088"/>
                  </a:cubicBezTo>
                  <a:lnTo>
                    <a:pt x="7019" y="12088"/>
                  </a:lnTo>
                  <a:lnTo>
                    <a:pt x="6104" y="11594"/>
                  </a:lnTo>
                  <a:lnTo>
                    <a:pt x="6104" y="11186"/>
                  </a:lnTo>
                  <a:cubicBezTo>
                    <a:pt x="7025" y="10707"/>
                    <a:pt x="7652" y="9861"/>
                    <a:pt x="7873" y="8916"/>
                  </a:cubicBezTo>
                  <a:cubicBezTo>
                    <a:pt x="8531" y="8829"/>
                    <a:pt x="9042" y="8266"/>
                    <a:pt x="9042" y="7585"/>
                  </a:cubicBezTo>
                  <a:cubicBezTo>
                    <a:pt x="9042" y="7225"/>
                    <a:pt x="8902" y="6901"/>
                    <a:pt x="8671" y="6659"/>
                  </a:cubicBezTo>
                  <a:cubicBezTo>
                    <a:pt x="8699" y="6617"/>
                    <a:pt x="8721" y="6567"/>
                    <a:pt x="8721" y="6508"/>
                  </a:cubicBezTo>
                  <a:lnTo>
                    <a:pt x="8721" y="5300"/>
                  </a:lnTo>
                  <a:cubicBezTo>
                    <a:pt x="9128" y="5180"/>
                    <a:pt x="9427" y="4803"/>
                    <a:pt x="9427" y="4357"/>
                  </a:cubicBezTo>
                  <a:lnTo>
                    <a:pt x="9427" y="3821"/>
                  </a:lnTo>
                  <a:cubicBezTo>
                    <a:pt x="9508" y="3598"/>
                    <a:pt x="9636" y="3389"/>
                    <a:pt x="9803" y="3216"/>
                  </a:cubicBezTo>
                  <a:cubicBezTo>
                    <a:pt x="10149" y="2862"/>
                    <a:pt x="10342" y="2393"/>
                    <a:pt x="10342" y="1899"/>
                  </a:cubicBezTo>
                  <a:cubicBezTo>
                    <a:pt x="10342" y="1871"/>
                    <a:pt x="10342" y="1843"/>
                    <a:pt x="10339" y="1816"/>
                  </a:cubicBezTo>
                  <a:cubicBezTo>
                    <a:pt x="10345" y="1637"/>
                    <a:pt x="10317" y="1470"/>
                    <a:pt x="10266" y="1311"/>
                  </a:cubicBezTo>
                  <a:cubicBezTo>
                    <a:pt x="10228" y="1199"/>
                    <a:pt x="10126" y="1127"/>
                    <a:pt x="10015" y="1127"/>
                  </a:cubicBezTo>
                  <a:cubicBezTo>
                    <a:pt x="9988" y="1127"/>
                    <a:pt x="9959" y="1131"/>
                    <a:pt x="9932" y="1140"/>
                  </a:cubicBezTo>
                  <a:cubicBezTo>
                    <a:pt x="9792" y="1185"/>
                    <a:pt x="9714" y="1336"/>
                    <a:pt x="9759" y="1475"/>
                  </a:cubicBezTo>
                  <a:cubicBezTo>
                    <a:pt x="9798" y="1590"/>
                    <a:pt x="9817" y="1712"/>
                    <a:pt x="9823" y="1832"/>
                  </a:cubicBezTo>
                  <a:lnTo>
                    <a:pt x="9823" y="1894"/>
                  </a:lnTo>
                  <a:cubicBezTo>
                    <a:pt x="9823" y="2248"/>
                    <a:pt x="9686" y="2586"/>
                    <a:pt x="9435" y="2842"/>
                  </a:cubicBezTo>
                  <a:cubicBezTo>
                    <a:pt x="9251" y="3032"/>
                    <a:pt x="9100" y="3255"/>
                    <a:pt x="8992" y="3501"/>
                  </a:cubicBezTo>
                  <a:lnTo>
                    <a:pt x="7926" y="3501"/>
                  </a:lnTo>
                  <a:cubicBezTo>
                    <a:pt x="7744" y="3082"/>
                    <a:pt x="7499" y="2865"/>
                    <a:pt x="7426" y="2781"/>
                  </a:cubicBezTo>
                  <a:cubicBezTo>
                    <a:pt x="7424" y="2781"/>
                    <a:pt x="7373" y="2717"/>
                    <a:pt x="7371" y="2717"/>
                  </a:cubicBezTo>
                  <a:cubicBezTo>
                    <a:pt x="7192" y="2477"/>
                    <a:pt x="7094" y="2192"/>
                    <a:pt x="7094" y="1894"/>
                  </a:cubicBezTo>
                  <a:cubicBezTo>
                    <a:pt x="7094" y="1143"/>
                    <a:pt x="7705" y="532"/>
                    <a:pt x="8456" y="532"/>
                  </a:cubicBezTo>
                  <a:lnTo>
                    <a:pt x="8509" y="532"/>
                  </a:lnTo>
                  <a:cubicBezTo>
                    <a:pt x="8718" y="541"/>
                    <a:pt x="8916" y="596"/>
                    <a:pt x="9100" y="697"/>
                  </a:cubicBezTo>
                  <a:cubicBezTo>
                    <a:pt x="9140" y="719"/>
                    <a:pt x="9184" y="729"/>
                    <a:pt x="9227" y="729"/>
                  </a:cubicBezTo>
                  <a:cubicBezTo>
                    <a:pt x="9321" y="729"/>
                    <a:pt x="9412" y="679"/>
                    <a:pt x="9460" y="591"/>
                  </a:cubicBezTo>
                  <a:cubicBezTo>
                    <a:pt x="9530" y="463"/>
                    <a:pt x="9485" y="301"/>
                    <a:pt x="9354" y="231"/>
                  </a:cubicBezTo>
                  <a:cubicBezTo>
                    <a:pt x="9100" y="91"/>
                    <a:pt x="8816" y="13"/>
                    <a:pt x="8526" y="2"/>
                  </a:cubicBezTo>
                  <a:cubicBezTo>
                    <a:pt x="8501" y="1"/>
                    <a:pt x="8476" y="1"/>
                    <a:pt x="8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2422025" y="3411700"/>
              <a:ext cx="25150" cy="23825"/>
            </a:xfrm>
            <a:custGeom>
              <a:rect b="b" l="l" r="r" t="t"/>
              <a:pathLst>
                <a:path extrusionOk="0" h="953" w="1006">
                  <a:moveTo>
                    <a:pt x="293" y="1"/>
                  </a:moveTo>
                  <a:cubicBezTo>
                    <a:pt x="225" y="1"/>
                    <a:pt x="157" y="27"/>
                    <a:pt x="104" y="80"/>
                  </a:cubicBezTo>
                  <a:cubicBezTo>
                    <a:pt x="1" y="183"/>
                    <a:pt x="1" y="351"/>
                    <a:pt x="104" y="457"/>
                  </a:cubicBezTo>
                  <a:lnTo>
                    <a:pt x="522" y="875"/>
                  </a:lnTo>
                  <a:cubicBezTo>
                    <a:pt x="575" y="927"/>
                    <a:pt x="644" y="953"/>
                    <a:pt x="712" y="953"/>
                  </a:cubicBezTo>
                  <a:cubicBezTo>
                    <a:pt x="780" y="953"/>
                    <a:pt x="847" y="927"/>
                    <a:pt x="899" y="875"/>
                  </a:cubicBezTo>
                  <a:cubicBezTo>
                    <a:pt x="1005" y="769"/>
                    <a:pt x="1005" y="602"/>
                    <a:pt x="899" y="499"/>
                  </a:cubicBezTo>
                  <a:lnTo>
                    <a:pt x="481" y="80"/>
                  </a:lnTo>
                  <a:cubicBezTo>
                    <a:pt x="429" y="27"/>
                    <a:pt x="361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2502250" y="3411700"/>
              <a:ext cx="24975" cy="23825"/>
            </a:xfrm>
            <a:custGeom>
              <a:rect b="b" l="l" r="r" t="t"/>
              <a:pathLst>
                <a:path extrusionOk="0" h="953" w="999">
                  <a:moveTo>
                    <a:pt x="711" y="1"/>
                  </a:moveTo>
                  <a:cubicBezTo>
                    <a:pt x="643" y="1"/>
                    <a:pt x="575" y="27"/>
                    <a:pt x="522" y="80"/>
                  </a:cubicBezTo>
                  <a:lnTo>
                    <a:pt x="103" y="499"/>
                  </a:lnTo>
                  <a:cubicBezTo>
                    <a:pt x="0" y="602"/>
                    <a:pt x="0" y="769"/>
                    <a:pt x="103" y="875"/>
                  </a:cubicBezTo>
                  <a:cubicBezTo>
                    <a:pt x="156" y="927"/>
                    <a:pt x="225" y="953"/>
                    <a:pt x="293" y="953"/>
                  </a:cubicBezTo>
                  <a:cubicBezTo>
                    <a:pt x="361" y="953"/>
                    <a:pt x="428" y="927"/>
                    <a:pt x="480" y="875"/>
                  </a:cubicBezTo>
                  <a:lnTo>
                    <a:pt x="898" y="457"/>
                  </a:lnTo>
                  <a:cubicBezTo>
                    <a:pt x="999" y="351"/>
                    <a:pt x="999" y="183"/>
                    <a:pt x="898" y="80"/>
                  </a:cubicBezTo>
                  <a:cubicBezTo>
                    <a:pt x="847" y="27"/>
                    <a:pt x="779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2526500" y="3451625"/>
              <a:ext cx="28150" cy="13275"/>
            </a:xfrm>
            <a:custGeom>
              <a:rect b="b" l="l" r="r" t="t"/>
              <a:pathLst>
                <a:path extrusionOk="0" h="531" w="1126">
                  <a:moveTo>
                    <a:pt x="266" y="1"/>
                  </a:moveTo>
                  <a:cubicBezTo>
                    <a:pt x="121" y="1"/>
                    <a:pt x="1" y="118"/>
                    <a:pt x="1" y="266"/>
                  </a:cubicBezTo>
                  <a:cubicBezTo>
                    <a:pt x="1" y="411"/>
                    <a:pt x="121" y="531"/>
                    <a:pt x="266" y="531"/>
                  </a:cubicBezTo>
                  <a:lnTo>
                    <a:pt x="860" y="531"/>
                  </a:lnTo>
                  <a:cubicBezTo>
                    <a:pt x="1005" y="531"/>
                    <a:pt x="1125" y="411"/>
                    <a:pt x="1125" y="266"/>
                  </a:cubicBezTo>
                  <a:cubicBezTo>
                    <a:pt x="1125" y="118"/>
                    <a:pt x="1005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2394625" y="3451700"/>
              <a:ext cx="28050" cy="13275"/>
            </a:xfrm>
            <a:custGeom>
              <a:rect b="b" l="l" r="r" t="t"/>
              <a:pathLst>
                <a:path extrusionOk="0" h="531" w="1122">
                  <a:moveTo>
                    <a:pt x="265" y="0"/>
                  </a:moveTo>
                  <a:cubicBezTo>
                    <a:pt x="120" y="0"/>
                    <a:pt x="0" y="118"/>
                    <a:pt x="0" y="266"/>
                  </a:cubicBezTo>
                  <a:cubicBezTo>
                    <a:pt x="0" y="411"/>
                    <a:pt x="120" y="531"/>
                    <a:pt x="265" y="531"/>
                  </a:cubicBezTo>
                  <a:lnTo>
                    <a:pt x="857" y="531"/>
                  </a:lnTo>
                  <a:cubicBezTo>
                    <a:pt x="1005" y="531"/>
                    <a:pt x="1122" y="411"/>
                    <a:pt x="1122" y="266"/>
                  </a:cubicBezTo>
                  <a:cubicBezTo>
                    <a:pt x="1122" y="118"/>
                    <a:pt x="1005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32"/>
          <p:cNvGrpSpPr/>
          <p:nvPr/>
        </p:nvGrpSpPr>
        <p:grpSpPr>
          <a:xfrm>
            <a:off x="8058224" y="2069177"/>
            <a:ext cx="307351" cy="408209"/>
            <a:chOff x="1863800" y="3379650"/>
            <a:chExt cx="336050" cy="446325"/>
          </a:xfrm>
        </p:grpSpPr>
        <p:sp>
          <p:nvSpPr>
            <p:cNvPr id="322" name="Google Shape;322;p32"/>
            <p:cNvSpPr/>
            <p:nvPr/>
          </p:nvSpPr>
          <p:spPr>
            <a:xfrm>
              <a:off x="2034175" y="3474100"/>
              <a:ext cx="96825" cy="12225"/>
            </a:xfrm>
            <a:custGeom>
              <a:rect b="b" l="l" r="r" t="t"/>
              <a:pathLst>
                <a:path extrusionOk="0" h="489" w="3873">
                  <a:moveTo>
                    <a:pt x="246" y="0"/>
                  </a:moveTo>
                  <a:cubicBezTo>
                    <a:pt x="110" y="0"/>
                    <a:pt x="1" y="109"/>
                    <a:pt x="1" y="246"/>
                  </a:cubicBezTo>
                  <a:cubicBezTo>
                    <a:pt x="1" y="379"/>
                    <a:pt x="110" y="488"/>
                    <a:pt x="246" y="488"/>
                  </a:cubicBezTo>
                  <a:lnTo>
                    <a:pt x="3627" y="488"/>
                  </a:lnTo>
                  <a:cubicBezTo>
                    <a:pt x="3764" y="488"/>
                    <a:pt x="3873" y="379"/>
                    <a:pt x="3873" y="246"/>
                  </a:cubicBezTo>
                  <a:cubicBezTo>
                    <a:pt x="3873" y="109"/>
                    <a:pt x="3764" y="0"/>
                    <a:pt x="3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2034175" y="3502550"/>
              <a:ext cx="96825" cy="12225"/>
            </a:xfrm>
            <a:custGeom>
              <a:rect b="b" l="l" r="r" t="t"/>
              <a:pathLst>
                <a:path extrusionOk="0" h="489" w="3873">
                  <a:moveTo>
                    <a:pt x="246" y="0"/>
                  </a:moveTo>
                  <a:cubicBezTo>
                    <a:pt x="110" y="3"/>
                    <a:pt x="1" y="112"/>
                    <a:pt x="1" y="243"/>
                  </a:cubicBezTo>
                  <a:cubicBezTo>
                    <a:pt x="1" y="380"/>
                    <a:pt x="110" y="488"/>
                    <a:pt x="246" y="488"/>
                  </a:cubicBezTo>
                  <a:lnTo>
                    <a:pt x="3627" y="488"/>
                  </a:lnTo>
                  <a:cubicBezTo>
                    <a:pt x="3764" y="488"/>
                    <a:pt x="3873" y="380"/>
                    <a:pt x="3873" y="243"/>
                  </a:cubicBezTo>
                  <a:cubicBezTo>
                    <a:pt x="3873" y="106"/>
                    <a:pt x="3764" y="0"/>
                    <a:pt x="3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2034175" y="3530925"/>
              <a:ext cx="96825" cy="12225"/>
            </a:xfrm>
            <a:custGeom>
              <a:rect b="b" l="l" r="r" t="t"/>
              <a:pathLst>
                <a:path extrusionOk="0" h="489" w="3873">
                  <a:moveTo>
                    <a:pt x="246" y="1"/>
                  </a:moveTo>
                  <a:cubicBezTo>
                    <a:pt x="110" y="1"/>
                    <a:pt x="1" y="109"/>
                    <a:pt x="1" y="246"/>
                  </a:cubicBezTo>
                  <a:cubicBezTo>
                    <a:pt x="1" y="380"/>
                    <a:pt x="110" y="489"/>
                    <a:pt x="246" y="489"/>
                  </a:cubicBezTo>
                  <a:lnTo>
                    <a:pt x="3627" y="489"/>
                  </a:lnTo>
                  <a:cubicBezTo>
                    <a:pt x="3764" y="489"/>
                    <a:pt x="3873" y="380"/>
                    <a:pt x="3873" y="246"/>
                  </a:cubicBezTo>
                  <a:cubicBezTo>
                    <a:pt x="3873" y="109"/>
                    <a:pt x="3764" y="1"/>
                    <a:pt x="3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2040175" y="3689800"/>
              <a:ext cx="90775" cy="12250"/>
            </a:xfrm>
            <a:custGeom>
              <a:rect b="b" l="l" r="r" t="t"/>
              <a:pathLst>
                <a:path extrusionOk="0" h="490" w="3631">
                  <a:moveTo>
                    <a:pt x="243" y="1"/>
                  </a:moveTo>
                  <a:cubicBezTo>
                    <a:pt x="107" y="1"/>
                    <a:pt x="1" y="107"/>
                    <a:pt x="1" y="244"/>
                  </a:cubicBezTo>
                  <a:cubicBezTo>
                    <a:pt x="1" y="380"/>
                    <a:pt x="107" y="489"/>
                    <a:pt x="243" y="489"/>
                  </a:cubicBezTo>
                  <a:lnTo>
                    <a:pt x="3385" y="489"/>
                  </a:lnTo>
                  <a:cubicBezTo>
                    <a:pt x="3521" y="489"/>
                    <a:pt x="3630" y="377"/>
                    <a:pt x="3630" y="244"/>
                  </a:cubicBezTo>
                  <a:cubicBezTo>
                    <a:pt x="3630" y="107"/>
                    <a:pt x="3521" y="1"/>
                    <a:pt x="3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1902300" y="3630375"/>
              <a:ext cx="96825" cy="12250"/>
            </a:xfrm>
            <a:custGeom>
              <a:rect b="b" l="l" r="r" t="t"/>
              <a:pathLst>
                <a:path extrusionOk="0" h="490" w="3873">
                  <a:moveTo>
                    <a:pt x="246" y="1"/>
                  </a:moveTo>
                  <a:cubicBezTo>
                    <a:pt x="109" y="1"/>
                    <a:pt x="0" y="110"/>
                    <a:pt x="0" y="246"/>
                  </a:cubicBezTo>
                  <a:cubicBezTo>
                    <a:pt x="0" y="383"/>
                    <a:pt x="109" y="489"/>
                    <a:pt x="246" y="489"/>
                  </a:cubicBezTo>
                  <a:lnTo>
                    <a:pt x="3627" y="489"/>
                  </a:lnTo>
                  <a:cubicBezTo>
                    <a:pt x="3764" y="489"/>
                    <a:pt x="3872" y="383"/>
                    <a:pt x="3872" y="246"/>
                  </a:cubicBezTo>
                  <a:cubicBezTo>
                    <a:pt x="3872" y="110"/>
                    <a:pt x="3764" y="1"/>
                    <a:pt x="3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1902425" y="3602000"/>
              <a:ext cx="96775" cy="12225"/>
            </a:xfrm>
            <a:custGeom>
              <a:rect b="b" l="l" r="r" t="t"/>
              <a:pathLst>
                <a:path extrusionOk="0" h="489" w="3871">
                  <a:moveTo>
                    <a:pt x="244" y="0"/>
                  </a:moveTo>
                  <a:cubicBezTo>
                    <a:pt x="107" y="0"/>
                    <a:pt x="1" y="109"/>
                    <a:pt x="1" y="243"/>
                  </a:cubicBezTo>
                  <a:cubicBezTo>
                    <a:pt x="1" y="377"/>
                    <a:pt x="107" y="489"/>
                    <a:pt x="244" y="489"/>
                  </a:cubicBezTo>
                  <a:lnTo>
                    <a:pt x="3628" y="489"/>
                  </a:lnTo>
                  <a:cubicBezTo>
                    <a:pt x="3761" y="489"/>
                    <a:pt x="3870" y="380"/>
                    <a:pt x="3870" y="243"/>
                  </a:cubicBezTo>
                  <a:cubicBezTo>
                    <a:pt x="3870" y="109"/>
                    <a:pt x="3761" y="0"/>
                    <a:pt x="3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1895875" y="3443050"/>
              <a:ext cx="126050" cy="126125"/>
            </a:xfrm>
            <a:custGeom>
              <a:rect b="b" l="l" r="r" t="t"/>
              <a:pathLst>
                <a:path extrusionOk="0" h="5045" w="5042">
                  <a:moveTo>
                    <a:pt x="2782" y="542"/>
                  </a:moveTo>
                  <a:cubicBezTo>
                    <a:pt x="3675" y="659"/>
                    <a:pt x="4383" y="1368"/>
                    <a:pt x="4503" y="2260"/>
                  </a:cubicBezTo>
                  <a:lnTo>
                    <a:pt x="2782" y="2260"/>
                  </a:lnTo>
                  <a:lnTo>
                    <a:pt x="2782" y="542"/>
                  </a:lnTo>
                  <a:close/>
                  <a:moveTo>
                    <a:pt x="2260" y="542"/>
                  </a:moveTo>
                  <a:lnTo>
                    <a:pt x="2260" y="2523"/>
                  </a:lnTo>
                  <a:cubicBezTo>
                    <a:pt x="2260" y="2665"/>
                    <a:pt x="2377" y="2785"/>
                    <a:pt x="2523" y="2785"/>
                  </a:cubicBezTo>
                  <a:lnTo>
                    <a:pt x="4503" y="2785"/>
                  </a:lnTo>
                  <a:cubicBezTo>
                    <a:pt x="4372" y="3761"/>
                    <a:pt x="3532" y="4520"/>
                    <a:pt x="2523" y="4520"/>
                  </a:cubicBezTo>
                  <a:cubicBezTo>
                    <a:pt x="1421" y="4520"/>
                    <a:pt x="522" y="3624"/>
                    <a:pt x="522" y="2523"/>
                  </a:cubicBezTo>
                  <a:cubicBezTo>
                    <a:pt x="522" y="1507"/>
                    <a:pt x="1281" y="670"/>
                    <a:pt x="2260" y="542"/>
                  </a:cubicBezTo>
                  <a:close/>
                  <a:moveTo>
                    <a:pt x="2523" y="1"/>
                  </a:moveTo>
                  <a:cubicBezTo>
                    <a:pt x="1130" y="1"/>
                    <a:pt x="1" y="1130"/>
                    <a:pt x="1" y="2523"/>
                  </a:cubicBezTo>
                  <a:cubicBezTo>
                    <a:pt x="1" y="3915"/>
                    <a:pt x="1130" y="5044"/>
                    <a:pt x="2523" y="5044"/>
                  </a:cubicBezTo>
                  <a:cubicBezTo>
                    <a:pt x="3912" y="5044"/>
                    <a:pt x="5042" y="3915"/>
                    <a:pt x="5042" y="2523"/>
                  </a:cubicBezTo>
                  <a:cubicBezTo>
                    <a:pt x="5042" y="1130"/>
                    <a:pt x="3912" y="1"/>
                    <a:pt x="2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2014725" y="3582475"/>
              <a:ext cx="122850" cy="79675"/>
            </a:xfrm>
            <a:custGeom>
              <a:rect b="b" l="l" r="r" t="t"/>
              <a:pathLst>
                <a:path extrusionOk="0" h="3187" w="4914">
                  <a:moveTo>
                    <a:pt x="4386" y="528"/>
                  </a:moveTo>
                  <a:lnTo>
                    <a:pt x="4386" y="2665"/>
                  </a:lnTo>
                  <a:lnTo>
                    <a:pt x="522" y="2665"/>
                  </a:lnTo>
                  <a:lnTo>
                    <a:pt x="522" y="528"/>
                  </a:lnTo>
                  <a:close/>
                  <a:moveTo>
                    <a:pt x="424" y="0"/>
                  </a:moveTo>
                  <a:cubicBezTo>
                    <a:pt x="190" y="3"/>
                    <a:pt x="0" y="193"/>
                    <a:pt x="0" y="424"/>
                  </a:cubicBezTo>
                  <a:lnTo>
                    <a:pt x="0" y="2762"/>
                  </a:lnTo>
                  <a:cubicBezTo>
                    <a:pt x="0" y="2997"/>
                    <a:pt x="190" y="3186"/>
                    <a:pt x="424" y="3186"/>
                  </a:cubicBezTo>
                  <a:lnTo>
                    <a:pt x="4486" y="3186"/>
                  </a:lnTo>
                  <a:cubicBezTo>
                    <a:pt x="4721" y="3186"/>
                    <a:pt x="4913" y="2997"/>
                    <a:pt x="4913" y="2762"/>
                  </a:cubicBezTo>
                  <a:lnTo>
                    <a:pt x="4913" y="424"/>
                  </a:lnTo>
                  <a:cubicBezTo>
                    <a:pt x="4913" y="193"/>
                    <a:pt x="4721" y="0"/>
                    <a:pt x="4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1895875" y="3672725"/>
              <a:ext cx="39075" cy="109875"/>
            </a:xfrm>
            <a:custGeom>
              <a:rect b="b" l="l" r="r" t="t"/>
              <a:pathLst>
                <a:path extrusionOk="0" h="4395" w="1563">
                  <a:moveTo>
                    <a:pt x="1036" y="519"/>
                  </a:moveTo>
                  <a:lnTo>
                    <a:pt x="1036" y="3867"/>
                  </a:lnTo>
                  <a:lnTo>
                    <a:pt x="522" y="3867"/>
                  </a:lnTo>
                  <a:lnTo>
                    <a:pt x="522" y="519"/>
                  </a:lnTo>
                  <a:close/>
                  <a:moveTo>
                    <a:pt x="425" y="0"/>
                  </a:moveTo>
                  <a:cubicBezTo>
                    <a:pt x="193" y="0"/>
                    <a:pt x="1" y="190"/>
                    <a:pt x="1" y="422"/>
                  </a:cubicBezTo>
                  <a:lnTo>
                    <a:pt x="1" y="3967"/>
                  </a:lnTo>
                  <a:cubicBezTo>
                    <a:pt x="1" y="4202"/>
                    <a:pt x="193" y="4394"/>
                    <a:pt x="425" y="4394"/>
                  </a:cubicBezTo>
                  <a:lnTo>
                    <a:pt x="1136" y="4394"/>
                  </a:lnTo>
                  <a:cubicBezTo>
                    <a:pt x="1370" y="4394"/>
                    <a:pt x="1563" y="4202"/>
                    <a:pt x="1563" y="3967"/>
                  </a:cubicBezTo>
                  <a:lnTo>
                    <a:pt x="1563" y="422"/>
                  </a:lnTo>
                  <a:cubicBezTo>
                    <a:pt x="1563" y="187"/>
                    <a:pt x="1370" y="0"/>
                    <a:pt x="1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1944075" y="3695875"/>
              <a:ext cx="39075" cy="86650"/>
            </a:xfrm>
            <a:custGeom>
              <a:rect b="b" l="l" r="r" t="t"/>
              <a:pathLst>
                <a:path extrusionOk="0" h="3466" w="1563">
                  <a:moveTo>
                    <a:pt x="1035" y="528"/>
                  </a:moveTo>
                  <a:lnTo>
                    <a:pt x="1035" y="2944"/>
                  </a:lnTo>
                  <a:lnTo>
                    <a:pt x="525" y="2944"/>
                  </a:lnTo>
                  <a:lnTo>
                    <a:pt x="525" y="528"/>
                  </a:lnTo>
                  <a:close/>
                  <a:moveTo>
                    <a:pt x="427" y="1"/>
                  </a:moveTo>
                  <a:cubicBezTo>
                    <a:pt x="193" y="1"/>
                    <a:pt x="0" y="193"/>
                    <a:pt x="0" y="425"/>
                  </a:cubicBezTo>
                  <a:lnTo>
                    <a:pt x="0" y="3041"/>
                  </a:lnTo>
                  <a:cubicBezTo>
                    <a:pt x="0" y="3276"/>
                    <a:pt x="193" y="3465"/>
                    <a:pt x="427" y="3465"/>
                  </a:cubicBezTo>
                  <a:lnTo>
                    <a:pt x="1139" y="3465"/>
                  </a:lnTo>
                  <a:cubicBezTo>
                    <a:pt x="1370" y="3465"/>
                    <a:pt x="1563" y="3276"/>
                    <a:pt x="1563" y="3041"/>
                  </a:cubicBezTo>
                  <a:lnTo>
                    <a:pt x="1563" y="425"/>
                  </a:lnTo>
                  <a:cubicBezTo>
                    <a:pt x="1563" y="193"/>
                    <a:pt x="1370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1992325" y="3724825"/>
              <a:ext cx="39150" cy="57775"/>
            </a:xfrm>
            <a:custGeom>
              <a:rect b="b" l="l" r="r" t="t"/>
              <a:pathLst>
                <a:path extrusionOk="0" h="2311" w="1566">
                  <a:moveTo>
                    <a:pt x="1039" y="528"/>
                  </a:moveTo>
                  <a:lnTo>
                    <a:pt x="1039" y="1786"/>
                  </a:lnTo>
                  <a:lnTo>
                    <a:pt x="525" y="1786"/>
                  </a:lnTo>
                  <a:lnTo>
                    <a:pt x="525" y="528"/>
                  </a:lnTo>
                  <a:close/>
                  <a:moveTo>
                    <a:pt x="428" y="0"/>
                  </a:moveTo>
                  <a:cubicBezTo>
                    <a:pt x="193" y="0"/>
                    <a:pt x="1" y="193"/>
                    <a:pt x="1" y="427"/>
                  </a:cubicBezTo>
                  <a:lnTo>
                    <a:pt x="1" y="1883"/>
                  </a:lnTo>
                  <a:cubicBezTo>
                    <a:pt x="4" y="2118"/>
                    <a:pt x="193" y="2310"/>
                    <a:pt x="428" y="2310"/>
                  </a:cubicBezTo>
                  <a:lnTo>
                    <a:pt x="1139" y="2310"/>
                  </a:lnTo>
                  <a:cubicBezTo>
                    <a:pt x="1373" y="2310"/>
                    <a:pt x="1566" y="2118"/>
                    <a:pt x="1566" y="1883"/>
                  </a:cubicBezTo>
                  <a:lnTo>
                    <a:pt x="1566" y="427"/>
                  </a:lnTo>
                  <a:cubicBezTo>
                    <a:pt x="1566" y="193"/>
                    <a:pt x="1373" y="0"/>
                    <a:pt x="1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2040175" y="3719650"/>
              <a:ext cx="90775" cy="12250"/>
            </a:xfrm>
            <a:custGeom>
              <a:rect b="b" l="l" r="r" t="t"/>
              <a:pathLst>
                <a:path extrusionOk="0" h="490" w="3631">
                  <a:moveTo>
                    <a:pt x="243" y="1"/>
                  </a:moveTo>
                  <a:cubicBezTo>
                    <a:pt x="107" y="1"/>
                    <a:pt x="1" y="110"/>
                    <a:pt x="1" y="246"/>
                  </a:cubicBezTo>
                  <a:cubicBezTo>
                    <a:pt x="1" y="383"/>
                    <a:pt x="107" y="489"/>
                    <a:pt x="243" y="489"/>
                  </a:cubicBezTo>
                  <a:lnTo>
                    <a:pt x="3385" y="489"/>
                  </a:lnTo>
                  <a:cubicBezTo>
                    <a:pt x="3521" y="489"/>
                    <a:pt x="3630" y="383"/>
                    <a:pt x="3630" y="246"/>
                  </a:cubicBezTo>
                  <a:cubicBezTo>
                    <a:pt x="3630" y="110"/>
                    <a:pt x="3521" y="1"/>
                    <a:pt x="3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2040175" y="3749575"/>
              <a:ext cx="90775" cy="12225"/>
            </a:xfrm>
            <a:custGeom>
              <a:rect b="b" l="l" r="r" t="t"/>
              <a:pathLst>
                <a:path extrusionOk="0" h="489" w="3631">
                  <a:moveTo>
                    <a:pt x="243" y="1"/>
                  </a:moveTo>
                  <a:cubicBezTo>
                    <a:pt x="107" y="1"/>
                    <a:pt x="1" y="109"/>
                    <a:pt x="1" y="246"/>
                  </a:cubicBezTo>
                  <a:cubicBezTo>
                    <a:pt x="1" y="380"/>
                    <a:pt x="107" y="489"/>
                    <a:pt x="243" y="489"/>
                  </a:cubicBezTo>
                  <a:lnTo>
                    <a:pt x="3385" y="489"/>
                  </a:lnTo>
                  <a:cubicBezTo>
                    <a:pt x="3521" y="489"/>
                    <a:pt x="3630" y="380"/>
                    <a:pt x="3630" y="246"/>
                  </a:cubicBezTo>
                  <a:cubicBezTo>
                    <a:pt x="3630" y="109"/>
                    <a:pt x="3521" y="1"/>
                    <a:pt x="3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1863800" y="3379650"/>
              <a:ext cx="336050" cy="446325"/>
            </a:xfrm>
            <a:custGeom>
              <a:rect b="b" l="l" r="r" t="t"/>
              <a:pathLst>
                <a:path extrusionOk="0" h="17853" w="13442">
                  <a:moveTo>
                    <a:pt x="2084" y="1"/>
                  </a:moveTo>
                  <a:cubicBezTo>
                    <a:pt x="1602" y="1"/>
                    <a:pt x="1211" y="397"/>
                    <a:pt x="1211" y="877"/>
                  </a:cubicBezTo>
                  <a:lnTo>
                    <a:pt x="1211" y="1211"/>
                  </a:lnTo>
                  <a:lnTo>
                    <a:pt x="876" y="1211"/>
                  </a:lnTo>
                  <a:cubicBezTo>
                    <a:pt x="391" y="1211"/>
                    <a:pt x="0" y="1605"/>
                    <a:pt x="0" y="2087"/>
                  </a:cubicBezTo>
                  <a:lnTo>
                    <a:pt x="0" y="13291"/>
                  </a:lnTo>
                  <a:cubicBezTo>
                    <a:pt x="0" y="13433"/>
                    <a:pt x="117" y="13553"/>
                    <a:pt x="263" y="13553"/>
                  </a:cubicBezTo>
                  <a:cubicBezTo>
                    <a:pt x="405" y="13553"/>
                    <a:pt x="522" y="13433"/>
                    <a:pt x="522" y="13291"/>
                  </a:cubicBezTo>
                  <a:lnTo>
                    <a:pt x="522" y="2087"/>
                  </a:lnTo>
                  <a:cubicBezTo>
                    <a:pt x="522" y="1892"/>
                    <a:pt x="681" y="1736"/>
                    <a:pt x="876" y="1736"/>
                  </a:cubicBezTo>
                  <a:lnTo>
                    <a:pt x="11358" y="1736"/>
                  </a:lnTo>
                  <a:cubicBezTo>
                    <a:pt x="11553" y="1736"/>
                    <a:pt x="11709" y="1892"/>
                    <a:pt x="11709" y="2087"/>
                  </a:cubicBezTo>
                  <a:lnTo>
                    <a:pt x="11709" y="16976"/>
                  </a:lnTo>
                  <a:cubicBezTo>
                    <a:pt x="11709" y="17172"/>
                    <a:pt x="11553" y="17328"/>
                    <a:pt x="11358" y="17328"/>
                  </a:cubicBezTo>
                  <a:lnTo>
                    <a:pt x="876" y="17328"/>
                  </a:lnTo>
                  <a:cubicBezTo>
                    <a:pt x="681" y="17328"/>
                    <a:pt x="522" y="17172"/>
                    <a:pt x="522" y="16976"/>
                  </a:cubicBezTo>
                  <a:lnTo>
                    <a:pt x="522" y="14513"/>
                  </a:lnTo>
                  <a:cubicBezTo>
                    <a:pt x="522" y="14368"/>
                    <a:pt x="405" y="14251"/>
                    <a:pt x="263" y="14251"/>
                  </a:cubicBezTo>
                  <a:cubicBezTo>
                    <a:pt x="117" y="14251"/>
                    <a:pt x="0" y="14368"/>
                    <a:pt x="0" y="14513"/>
                  </a:cubicBezTo>
                  <a:lnTo>
                    <a:pt x="0" y="16976"/>
                  </a:lnTo>
                  <a:cubicBezTo>
                    <a:pt x="0" y="17462"/>
                    <a:pt x="394" y="17852"/>
                    <a:pt x="876" y="17852"/>
                  </a:cubicBezTo>
                  <a:lnTo>
                    <a:pt x="11358" y="17852"/>
                  </a:lnTo>
                  <a:cubicBezTo>
                    <a:pt x="11843" y="17852"/>
                    <a:pt x="12233" y="17459"/>
                    <a:pt x="12233" y="16976"/>
                  </a:cubicBezTo>
                  <a:lnTo>
                    <a:pt x="12233" y="16642"/>
                  </a:lnTo>
                  <a:lnTo>
                    <a:pt x="12568" y="16642"/>
                  </a:lnTo>
                  <a:cubicBezTo>
                    <a:pt x="13054" y="16642"/>
                    <a:pt x="13441" y="16248"/>
                    <a:pt x="13441" y="15769"/>
                  </a:cubicBezTo>
                  <a:lnTo>
                    <a:pt x="13441" y="4205"/>
                  </a:lnTo>
                  <a:cubicBezTo>
                    <a:pt x="13441" y="4060"/>
                    <a:pt x="13324" y="3943"/>
                    <a:pt x="13182" y="3943"/>
                  </a:cubicBezTo>
                  <a:cubicBezTo>
                    <a:pt x="13040" y="3943"/>
                    <a:pt x="12920" y="4060"/>
                    <a:pt x="12920" y="4205"/>
                  </a:cubicBezTo>
                  <a:lnTo>
                    <a:pt x="12920" y="15771"/>
                  </a:lnTo>
                  <a:cubicBezTo>
                    <a:pt x="12920" y="15967"/>
                    <a:pt x="12764" y="16123"/>
                    <a:pt x="12568" y="16123"/>
                  </a:cubicBezTo>
                  <a:lnTo>
                    <a:pt x="12233" y="16123"/>
                  </a:lnTo>
                  <a:lnTo>
                    <a:pt x="12233" y="2090"/>
                  </a:lnTo>
                  <a:cubicBezTo>
                    <a:pt x="12233" y="1605"/>
                    <a:pt x="11837" y="1214"/>
                    <a:pt x="11358" y="1214"/>
                  </a:cubicBezTo>
                  <a:lnTo>
                    <a:pt x="1733" y="1214"/>
                  </a:lnTo>
                  <a:lnTo>
                    <a:pt x="1733" y="879"/>
                  </a:lnTo>
                  <a:cubicBezTo>
                    <a:pt x="1733" y="684"/>
                    <a:pt x="1889" y="528"/>
                    <a:pt x="2084" y="528"/>
                  </a:cubicBezTo>
                  <a:lnTo>
                    <a:pt x="12568" y="528"/>
                  </a:lnTo>
                  <a:cubicBezTo>
                    <a:pt x="12764" y="528"/>
                    <a:pt x="12920" y="684"/>
                    <a:pt x="12920" y="879"/>
                  </a:cubicBezTo>
                  <a:lnTo>
                    <a:pt x="12920" y="2986"/>
                  </a:lnTo>
                  <a:cubicBezTo>
                    <a:pt x="12920" y="3125"/>
                    <a:pt x="13040" y="3245"/>
                    <a:pt x="13182" y="3245"/>
                  </a:cubicBezTo>
                  <a:cubicBezTo>
                    <a:pt x="13324" y="3245"/>
                    <a:pt x="13441" y="3125"/>
                    <a:pt x="13441" y="2983"/>
                  </a:cubicBezTo>
                  <a:lnTo>
                    <a:pt x="13441" y="877"/>
                  </a:lnTo>
                  <a:cubicBezTo>
                    <a:pt x="13441" y="391"/>
                    <a:pt x="13048" y="1"/>
                    <a:pt x="12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32"/>
          <p:cNvGrpSpPr/>
          <p:nvPr/>
        </p:nvGrpSpPr>
        <p:grpSpPr>
          <a:xfrm>
            <a:off x="7493077" y="2569753"/>
            <a:ext cx="408460" cy="404939"/>
            <a:chOff x="1396850" y="3379875"/>
            <a:chExt cx="446600" cy="442750"/>
          </a:xfrm>
        </p:grpSpPr>
        <p:sp>
          <p:nvSpPr>
            <p:cNvPr id="337" name="Google Shape;337;p32"/>
            <p:cNvSpPr/>
            <p:nvPr/>
          </p:nvSpPr>
          <p:spPr>
            <a:xfrm>
              <a:off x="1486475" y="3483575"/>
              <a:ext cx="245175" cy="209675"/>
            </a:xfrm>
            <a:custGeom>
              <a:rect b="b" l="l" r="r" t="t"/>
              <a:pathLst>
                <a:path extrusionOk="0" h="8387" w="9807">
                  <a:moveTo>
                    <a:pt x="4902" y="525"/>
                  </a:moveTo>
                  <a:cubicBezTo>
                    <a:pt x="8161" y="525"/>
                    <a:pt x="9807" y="4484"/>
                    <a:pt x="7497" y="6788"/>
                  </a:cubicBezTo>
                  <a:cubicBezTo>
                    <a:pt x="6782" y="7502"/>
                    <a:pt x="5843" y="7859"/>
                    <a:pt x="4903" y="7859"/>
                  </a:cubicBezTo>
                  <a:cubicBezTo>
                    <a:pt x="3963" y="7859"/>
                    <a:pt x="3023" y="7502"/>
                    <a:pt x="2308" y="6788"/>
                  </a:cubicBezTo>
                  <a:cubicBezTo>
                    <a:pt x="0" y="4478"/>
                    <a:pt x="1649" y="525"/>
                    <a:pt x="4902" y="525"/>
                  </a:cubicBezTo>
                  <a:close/>
                  <a:moveTo>
                    <a:pt x="4902" y="0"/>
                  </a:moveTo>
                  <a:cubicBezTo>
                    <a:pt x="3781" y="0"/>
                    <a:pt x="2726" y="438"/>
                    <a:pt x="1939" y="1228"/>
                  </a:cubicBezTo>
                  <a:cubicBezTo>
                    <a:pt x="305" y="2866"/>
                    <a:pt x="305" y="5524"/>
                    <a:pt x="1939" y="7159"/>
                  </a:cubicBezTo>
                  <a:cubicBezTo>
                    <a:pt x="2754" y="7976"/>
                    <a:pt x="3828" y="8387"/>
                    <a:pt x="4902" y="8387"/>
                  </a:cubicBezTo>
                  <a:cubicBezTo>
                    <a:pt x="5976" y="8387"/>
                    <a:pt x="7050" y="7979"/>
                    <a:pt x="7868" y="7159"/>
                  </a:cubicBezTo>
                  <a:cubicBezTo>
                    <a:pt x="9503" y="5524"/>
                    <a:pt x="9503" y="2866"/>
                    <a:pt x="7868" y="1228"/>
                  </a:cubicBezTo>
                  <a:cubicBezTo>
                    <a:pt x="7078" y="438"/>
                    <a:pt x="6026" y="0"/>
                    <a:pt x="4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396850" y="3379875"/>
              <a:ext cx="446600" cy="442750"/>
            </a:xfrm>
            <a:custGeom>
              <a:rect b="b" l="l" r="r" t="t"/>
              <a:pathLst>
                <a:path extrusionOk="0" h="17710" w="17864">
                  <a:moveTo>
                    <a:pt x="12901" y="11957"/>
                  </a:moveTo>
                  <a:lnTo>
                    <a:pt x="13196" y="12253"/>
                  </a:lnTo>
                  <a:lnTo>
                    <a:pt x="12401" y="13048"/>
                  </a:lnTo>
                  <a:lnTo>
                    <a:pt x="12106" y="12752"/>
                  </a:lnTo>
                  <a:cubicBezTo>
                    <a:pt x="12384" y="12523"/>
                    <a:pt x="12652" y="12258"/>
                    <a:pt x="12901" y="11957"/>
                  </a:cubicBezTo>
                  <a:close/>
                  <a:moveTo>
                    <a:pt x="8487" y="3166"/>
                  </a:moveTo>
                  <a:cubicBezTo>
                    <a:pt x="11341" y="3166"/>
                    <a:pt x="13662" y="5471"/>
                    <a:pt x="13662" y="8341"/>
                  </a:cubicBezTo>
                  <a:cubicBezTo>
                    <a:pt x="13662" y="10004"/>
                    <a:pt x="12887" y="11519"/>
                    <a:pt x="11581" y="12490"/>
                  </a:cubicBezTo>
                  <a:cubicBezTo>
                    <a:pt x="10667" y="13173"/>
                    <a:pt x="9577" y="13515"/>
                    <a:pt x="8486" y="13515"/>
                  </a:cubicBezTo>
                  <a:cubicBezTo>
                    <a:pt x="7248" y="13515"/>
                    <a:pt x="6010" y="13074"/>
                    <a:pt x="5028" y="12191"/>
                  </a:cubicBezTo>
                  <a:cubicBezTo>
                    <a:pt x="1485" y="9000"/>
                    <a:pt x="3781" y="3166"/>
                    <a:pt x="8487" y="3166"/>
                  </a:cubicBezTo>
                  <a:close/>
                  <a:moveTo>
                    <a:pt x="927" y="0"/>
                  </a:moveTo>
                  <a:cubicBezTo>
                    <a:pt x="419" y="0"/>
                    <a:pt x="1" y="413"/>
                    <a:pt x="1" y="926"/>
                  </a:cubicBezTo>
                  <a:lnTo>
                    <a:pt x="1" y="11486"/>
                  </a:lnTo>
                  <a:cubicBezTo>
                    <a:pt x="1" y="11628"/>
                    <a:pt x="118" y="11748"/>
                    <a:pt x="263" y="11748"/>
                  </a:cubicBezTo>
                  <a:cubicBezTo>
                    <a:pt x="405" y="11748"/>
                    <a:pt x="522" y="11628"/>
                    <a:pt x="522" y="11486"/>
                  </a:cubicBezTo>
                  <a:lnTo>
                    <a:pt x="522" y="926"/>
                  </a:lnTo>
                  <a:cubicBezTo>
                    <a:pt x="522" y="703"/>
                    <a:pt x="704" y="522"/>
                    <a:pt x="927" y="522"/>
                  </a:cubicBezTo>
                  <a:lnTo>
                    <a:pt x="12203" y="522"/>
                  </a:lnTo>
                  <a:cubicBezTo>
                    <a:pt x="12426" y="522"/>
                    <a:pt x="12608" y="703"/>
                    <a:pt x="12608" y="926"/>
                  </a:cubicBezTo>
                  <a:lnTo>
                    <a:pt x="12608" y="4402"/>
                  </a:lnTo>
                  <a:cubicBezTo>
                    <a:pt x="11556" y="3306"/>
                    <a:pt x="10102" y="2639"/>
                    <a:pt x="8484" y="2639"/>
                  </a:cubicBezTo>
                  <a:cubicBezTo>
                    <a:pt x="5357" y="2639"/>
                    <a:pt x="2785" y="5169"/>
                    <a:pt x="2785" y="8336"/>
                  </a:cubicBezTo>
                  <a:cubicBezTo>
                    <a:pt x="2785" y="11447"/>
                    <a:pt x="5301" y="14035"/>
                    <a:pt x="8490" y="14035"/>
                  </a:cubicBezTo>
                  <a:cubicBezTo>
                    <a:pt x="9673" y="14035"/>
                    <a:pt x="10769" y="13676"/>
                    <a:pt x="11676" y="13059"/>
                  </a:cubicBezTo>
                  <a:lnTo>
                    <a:pt x="12066" y="13450"/>
                  </a:lnTo>
                  <a:cubicBezTo>
                    <a:pt x="12055" y="13489"/>
                    <a:pt x="12047" y="13536"/>
                    <a:pt x="12047" y="13578"/>
                  </a:cubicBezTo>
                  <a:cubicBezTo>
                    <a:pt x="12047" y="13698"/>
                    <a:pt x="12094" y="13812"/>
                    <a:pt x="12181" y="13896"/>
                  </a:cubicBezTo>
                  <a:lnTo>
                    <a:pt x="12610" y="14326"/>
                  </a:lnTo>
                  <a:lnTo>
                    <a:pt x="12610" y="15932"/>
                  </a:lnTo>
                  <a:cubicBezTo>
                    <a:pt x="12610" y="16156"/>
                    <a:pt x="12429" y="16337"/>
                    <a:pt x="12206" y="16337"/>
                  </a:cubicBezTo>
                  <a:lnTo>
                    <a:pt x="930" y="16337"/>
                  </a:lnTo>
                  <a:cubicBezTo>
                    <a:pt x="706" y="16337"/>
                    <a:pt x="525" y="16156"/>
                    <a:pt x="525" y="15932"/>
                  </a:cubicBezTo>
                  <a:lnTo>
                    <a:pt x="525" y="12699"/>
                  </a:lnTo>
                  <a:cubicBezTo>
                    <a:pt x="525" y="12557"/>
                    <a:pt x="408" y="12437"/>
                    <a:pt x="266" y="12437"/>
                  </a:cubicBezTo>
                  <a:cubicBezTo>
                    <a:pt x="123" y="12437"/>
                    <a:pt x="3" y="12557"/>
                    <a:pt x="3" y="12699"/>
                  </a:cubicBezTo>
                  <a:lnTo>
                    <a:pt x="3" y="15932"/>
                  </a:lnTo>
                  <a:cubicBezTo>
                    <a:pt x="3" y="16440"/>
                    <a:pt x="419" y="16859"/>
                    <a:pt x="930" y="16859"/>
                  </a:cubicBezTo>
                  <a:lnTo>
                    <a:pt x="12206" y="16859"/>
                  </a:lnTo>
                  <a:cubicBezTo>
                    <a:pt x="12714" y="16859"/>
                    <a:pt x="13132" y="16446"/>
                    <a:pt x="13132" y="15932"/>
                  </a:cubicBezTo>
                  <a:lnTo>
                    <a:pt x="13132" y="14847"/>
                  </a:lnTo>
                  <a:lnTo>
                    <a:pt x="15609" y="17325"/>
                  </a:lnTo>
                  <a:cubicBezTo>
                    <a:pt x="15861" y="17576"/>
                    <a:pt x="16190" y="17710"/>
                    <a:pt x="16544" y="17710"/>
                  </a:cubicBezTo>
                  <a:cubicBezTo>
                    <a:pt x="16896" y="17710"/>
                    <a:pt x="17228" y="17576"/>
                    <a:pt x="17479" y="17325"/>
                  </a:cubicBezTo>
                  <a:cubicBezTo>
                    <a:pt x="17730" y="17076"/>
                    <a:pt x="17864" y="16742"/>
                    <a:pt x="17864" y="16390"/>
                  </a:cubicBezTo>
                  <a:cubicBezTo>
                    <a:pt x="17861" y="16041"/>
                    <a:pt x="17727" y="15709"/>
                    <a:pt x="17476" y="15461"/>
                  </a:cubicBezTo>
                  <a:lnTo>
                    <a:pt x="17272" y="15260"/>
                  </a:lnTo>
                  <a:cubicBezTo>
                    <a:pt x="17222" y="15209"/>
                    <a:pt x="17155" y="15183"/>
                    <a:pt x="17088" y="15183"/>
                  </a:cubicBezTo>
                  <a:cubicBezTo>
                    <a:pt x="17021" y="15183"/>
                    <a:pt x="16954" y="15209"/>
                    <a:pt x="16904" y="15260"/>
                  </a:cubicBezTo>
                  <a:cubicBezTo>
                    <a:pt x="16801" y="15361"/>
                    <a:pt x="16801" y="15528"/>
                    <a:pt x="16904" y="15628"/>
                  </a:cubicBezTo>
                  <a:lnTo>
                    <a:pt x="17105" y="15832"/>
                  </a:lnTo>
                  <a:cubicBezTo>
                    <a:pt x="17255" y="15983"/>
                    <a:pt x="17339" y="16184"/>
                    <a:pt x="17339" y="16396"/>
                  </a:cubicBezTo>
                  <a:cubicBezTo>
                    <a:pt x="17339" y="16608"/>
                    <a:pt x="17255" y="16808"/>
                    <a:pt x="17105" y="16962"/>
                  </a:cubicBezTo>
                  <a:cubicBezTo>
                    <a:pt x="16954" y="17110"/>
                    <a:pt x="16753" y="17193"/>
                    <a:pt x="16541" y="17193"/>
                  </a:cubicBezTo>
                  <a:cubicBezTo>
                    <a:pt x="16326" y="17193"/>
                    <a:pt x="16128" y="17110"/>
                    <a:pt x="15975" y="16962"/>
                  </a:cubicBezTo>
                  <a:lnTo>
                    <a:pt x="12599" y="13586"/>
                  </a:lnTo>
                  <a:lnTo>
                    <a:pt x="13726" y="12459"/>
                  </a:lnTo>
                  <a:lnTo>
                    <a:pt x="16034" y="14766"/>
                  </a:lnTo>
                  <a:cubicBezTo>
                    <a:pt x="16085" y="14818"/>
                    <a:pt x="16153" y="14844"/>
                    <a:pt x="16220" y="14844"/>
                  </a:cubicBezTo>
                  <a:cubicBezTo>
                    <a:pt x="16287" y="14844"/>
                    <a:pt x="16354" y="14818"/>
                    <a:pt x="16405" y="14766"/>
                  </a:cubicBezTo>
                  <a:cubicBezTo>
                    <a:pt x="16505" y="14666"/>
                    <a:pt x="16505" y="14499"/>
                    <a:pt x="16405" y="14398"/>
                  </a:cubicBezTo>
                  <a:lnTo>
                    <a:pt x="14044" y="12038"/>
                  </a:lnTo>
                  <a:cubicBezTo>
                    <a:pt x="13961" y="11954"/>
                    <a:pt x="13844" y="11904"/>
                    <a:pt x="13726" y="11904"/>
                  </a:cubicBezTo>
                  <a:cubicBezTo>
                    <a:pt x="13682" y="11904"/>
                    <a:pt x="13640" y="11912"/>
                    <a:pt x="13598" y="11921"/>
                  </a:cubicBezTo>
                  <a:lnTo>
                    <a:pt x="13207" y="11530"/>
                  </a:lnTo>
                  <a:cubicBezTo>
                    <a:pt x="13841" y="10596"/>
                    <a:pt x="14184" y="9494"/>
                    <a:pt x="14184" y="8341"/>
                  </a:cubicBezTo>
                  <a:cubicBezTo>
                    <a:pt x="14184" y="7136"/>
                    <a:pt x="13813" y="5992"/>
                    <a:pt x="13129" y="5036"/>
                  </a:cubicBezTo>
                  <a:lnTo>
                    <a:pt x="13129" y="926"/>
                  </a:lnTo>
                  <a:cubicBezTo>
                    <a:pt x="13129" y="418"/>
                    <a:pt x="12714" y="0"/>
                    <a:pt x="1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1576025" y="3557700"/>
              <a:ext cx="66075" cy="66075"/>
            </a:xfrm>
            <a:custGeom>
              <a:rect b="b" l="l" r="r" t="t"/>
              <a:pathLst>
                <a:path extrusionOk="0" h="2643" w="2643">
                  <a:moveTo>
                    <a:pt x="1320" y="520"/>
                  </a:moveTo>
                  <a:cubicBezTo>
                    <a:pt x="1761" y="520"/>
                    <a:pt x="2121" y="880"/>
                    <a:pt x="2121" y="1318"/>
                  </a:cubicBezTo>
                  <a:cubicBezTo>
                    <a:pt x="2121" y="1761"/>
                    <a:pt x="1761" y="2118"/>
                    <a:pt x="1320" y="2118"/>
                  </a:cubicBezTo>
                  <a:cubicBezTo>
                    <a:pt x="882" y="2118"/>
                    <a:pt x="522" y="1759"/>
                    <a:pt x="522" y="1318"/>
                  </a:cubicBezTo>
                  <a:cubicBezTo>
                    <a:pt x="522" y="880"/>
                    <a:pt x="882" y="520"/>
                    <a:pt x="1320" y="520"/>
                  </a:cubicBezTo>
                  <a:close/>
                  <a:moveTo>
                    <a:pt x="1320" y="1"/>
                  </a:moveTo>
                  <a:cubicBezTo>
                    <a:pt x="592" y="1"/>
                    <a:pt x="1" y="592"/>
                    <a:pt x="1" y="1323"/>
                  </a:cubicBezTo>
                  <a:cubicBezTo>
                    <a:pt x="1" y="2051"/>
                    <a:pt x="592" y="2643"/>
                    <a:pt x="1320" y="2643"/>
                  </a:cubicBezTo>
                  <a:cubicBezTo>
                    <a:pt x="2051" y="2643"/>
                    <a:pt x="2643" y="2051"/>
                    <a:pt x="2643" y="1323"/>
                  </a:cubicBezTo>
                  <a:cubicBezTo>
                    <a:pt x="2643" y="592"/>
                    <a:pt x="2051" y="1"/>
                    <a:pt x="1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1533825" y="3515300"/>
              <a:ext cx="150675" cy="150675"/>
            </a:xfrm>
            <a:custGeom>
              <a:rect b="b" l="l" r="r" t="t"/>
              <a:pathLst>
                <a:path extrusionOk="0" h="6027" w="6027">
                  <a:moveTo>
                    <a:pt x="3337" y="525"/>
                  </a:moveTo>
                  <a:lnTo>
                    <a:pt x="3337" y="924"/>
                  </a:lnTo>
                  <a:cubicBezTo>
                    <a:pt x="3337" y="1044"/>
                    <a:pt x="3413" y="1145"/>
                    <a:pt x="3530" y="1175"/>
                  </a:cubicBezTo>
                  <a:cubicBezTo>
                    <a:pt x="3672" y="1217"/>
                    <a:pt x="3812" y="1273"/>
                    <a:pt x="3943" y="1348"/>
                  </a:cubicBezTo>
                  <a:cubicBezTo>
                    <a:pt x="3983" y="1370"/>
                    <a:pt x="4026" y="1380"/>
                    <a:pt x="4070" y="1380"/>
                  </a:cubicBezTo>
                  <a:cubicBezTo>
                    <a:pt x="4139" y="1380"/>
                    <a:pt x="4207" y="1354"/>
                    <a:pt x="4258" y="1306"/>
                  </a:cubicBezTo>
                  <a:lnTo>
                    <a:pt x="4540" y="1022"/>
                  </a:lnTo>
                  <a:lnTo>
                    <a:pt x="5003" y="1488"/>
                  </a:lnTo>
                  <a:lnTo>
                    <a:pt x="4721" y="1770"/>
                  </a:lnTo>
                  <a:cubicBezTo>
                    <a:pt x="4637" y="1853"/>
                    <a:pt x="4621" y="1979"/>
                    <a:pt x="4679" y="2085"/>
                  </a:cubicBezTo>
                  <a:cubicBezTo>
                    <a:pt x="4752" y="2216"/>
                    <a:pt x="4813" y="2353"/>
                    <a:pt x="4849" y="2498"/>
                  </a:cubicBezTo>
                  <a:cubicBezTo>
                    <a:pt x="4883" y="2609"/>
                    <a:pt x="4986" y="2690"/>
                    <a:pt x="5100" y="2690"/>
                  </a:cubicBezTo>
                  <a:lnTo>
                    <a:pt x="5502" y="2690"/>
                  </a:lnTo>
                  <a:lnTo>
                    <a:pt x="5502" y="3346"/>
                  </a:lnTo>
                  <a:lnTo>
                    <a:pt x="5100" y="3346"/>
                  </a:lnTo>
                  <a:cubicBezTo>
                    <a:pt x="4983" y="3346"/>
                    <a:pt x="4883" y="3424"/>
                    <a:pt x="4849" y="3538"/>
                  </a:cubicBezTo>
                  <a:cubicBezTo>
                    <a:pt x="4808" y="3681"/>
                    <a:pt x="4752" y="3820"/>
                    <a:pt x="4679" y="3954"/>
                  </a:cubicBezTo>
                  <a:cubicBezTo>
                    <a:pt x="4623" y="4054"/>
                    <a:pt x="4640" y="4183"/>
                    <a:pt x="4721" y="4266"/>
                  </a:cubicBezTo>
                  <a:lnTo>
                    <a:pt x="5003" y="4548"/>
                  </a:lnTo>
                  <a:lnTo>
                    <a:pt x="4540" y="5014"/>
                  </a:lnTo>
                  <a:lnTo>
                    <a:pt x="4258" y="4729"/>
                  </a:lnTo>
                  <a:cubicBezTo>
                    <a:pt x="4208" y="4679"/>
                    <a:pt x="4142" y="4653"/>
                    <a:pt x="4075" y="4653"/>
                  </a:cubicBezTo>
                  <a:cubicBezTo>
                    <a:pt x="4030" y="4653"/>
                    <a:pt x="3985" y="4664"/>
                    <a:pt x="3943" y="4688"/>
                  </a:cubicBezTo>
                  <a:cubicBezTo>
                    <a:pt x="3812" y="4763"/>
                    <a:pt x="3675" y="4822"/>
                    <a:pt x="3530" y="4861"/>
                  </a:cubicBezTo>
                  <a:cubicBezTo>
                    <a:pt x="3415" y="4891"/>
                    <a:pt x="3337" y="4994"/>
                    <a:pt x="3337" y="5112"/>
                  </a:cubicBezTo>
                  <a:lnTo>
                    <a:pt x="3337" y="5511"/>
                  </a:lnTo>
                  <a:lnTo>
                    <a:pt x="2682" y="5511"/>
                  </a:lnTo>
                  <a:lnTo>
                    <a:pt x="2682" y="5112"/>
                  </a:lnTo>
                  <a:cubicBezTo>
                    <a:pt x="2682" y="4992"/>
                    <a:pt x="2604" y="4891"/>
                    <a:pt x="2489" y="4861"/>
                  </a:cubicBezTo>
                  <a:cubicBezTo>
                    <a:pt x="2347" y="4819"/>
                    <a:pt x="2207" y="4763"/>
                    <a:pt x="2074" y="4688"/>
                  </a:cubicBezTo>
                  <a:cubicBezTo>
                    <a:pt x="2035" y="4666"/>
                    <a:pt x="1992" y="4656"/>
                    <a:pt x="1949" y="4656"/>
                  </a:cubicBezTo>
                  <a:cubicBezTo>
                    <a:pt x="1880" y="4656"/>
                    <a:pt x="1812" y="4682"/>
                    <a:pt x="1761" y="4729"/>
                  </a:cubicBezTo>
                  <a:lnTo>
                    <a:pt x="1479" y="5014"/>
                  </a:lnTo>
                  <a:lnTo>
                    <a:pt x="1013" y="4548"/>
                  </a:lnTo>
                  <a:lnTo>
                    <a:pt x="1298" y="4266"/>
                  </a:lnTo>
                  <a:cubicBezTo>
                    <a:pt x="1382" y="4183"/>
                    <a:pt x="1398" y="4057"/>
                    <a:pt x="1340" y="3954"/>
                  </a:cubicBezTo>
                  <a:cubicBezTo>
                    <a:pt x="1265" y="3820"/>
                    <a:pt x="1206" y="3683"/>
                    <a:pt x="1167" y="3538"/>
                  </a:cubicBezTo>
                  <a:cubicBezTo>
                    <a:pt x="1136" y="3427"/>
                    <a:pt x="1030" y="3346"/>
                    <a:pt x="916" y="3346"/>
                  </a:cubicBezTo>
                  <a:lnTo>
                    <a:pt x="517" y="3346"/>
                  </a:lnTo>
                  <a:lnTo>
                    <a:pt x="517" y="2690"/>
                  </a:lnTo>
                  <a:lnTo>
                    <a:pt x="916" y="2690"/>
                  </a:lnTo>
                  <a:cubicBezTo>
                    <a:pt x="1036" y="2690"/>
                    <a:pt x="1136" y="2615"/>
                    <a:pt x="1167" y="2498"/>
                  </a:cubicBezTo>
                  <a:cubicBezTo>
                    <a:pt x="1209" y="2355"/>
                    <a:pt x="1265" y="2216"/>
                    <a:pt x="1340" y="2085"/>
                  </a:cubicBezTo>
                  <a:cubicBezTo>
                    <a:pt x="1396" y="1982"/>
                    <a:pt x="1376" y="1853"/>
                    <a:pt x="1298" y="1770"/>
                  </a:cubicBezTo>
                  <a:lnTo>
                    <a:pt x="1013" y="1488"/>
                  </a:lnTo>
                  <a:lnTo>
                    <a:pt x="1479" y="1022"/>
                  </a:lnTo>
                  <a:lnTo>
                    <a:pt x="1761" y="1306"/>
                  </a:lnTo>
                  <a:cubicBezTo>
                    <a:pt x="1812" y="1357"/>
                    <a:pt x="1877" y="1383"/>
                    <a:pt x="1944" y="1383"/>
                  </a:cubicBezTo>
                  <a:cubicBezTo>
                    <a:pt x="1988" y="1383"/>
                    <a:pt x="2033" y="1372"/>
                    <a:pt x="2074" y="1348"/>
                  </a:cubicBezTo>
                  <a:cubicBezTo>
                    <a:pt x="2207" y="1273"/>
                    <a:pt x="2344" y="1214"/>
                    <a:pt x="2489" y="1175"/>
                  </a:cubicBezTo>
                  <a:cubicBezTo>
                    <a:pt x="2601" y="1145"/>
                    <a:pt x="2682" y="1041"/>
                    <a:pt x="2682" y="924"/>
                  </a:cubicBezTo>
                  <a:lnTo>
                    <a:pt x="2682" y="525"/>
                  </a:lnTo>
                  <a:close/>
                  <a:moveTo>
                    <a:pt x="2632" y="1"/>
                  </a:moveTo>
                  <a:cubicBezTo>
                    <a:pt x="2372" y="1"/>
                    <a:pt x="2163" y="216"/>
                    <a:pt x="2163" y="472"/>
                  </a:cubicBezTo>
                  <a:lnTo>
                    <a:pt x="2163" y="737"/>
                  </a:lnTo>
                  <a:cubicBezTo>
                    <a:pt x="2110" y="760"/>
                    <a:pt x="2054" y="779"/>
                    <a:pt x="2004" y="804"/>
                  </a:cubicBezTo>
                  <a:lnTo>
                    <a:pt x="1817" y="615"/>
                  </a:lnTo>
                  <a:cubicBezTo>
                    <a:pt x="1725" y="522"/>
                    <a:pt x="1604" y="476"/>
                    <a:pt x="1484" y="476"/>
                  </a:cubicBezTo>
                  <a:cubicBezTo>
                    <a:pt x="1363" y="476"/>
                    <a:pt x="1242" y="522"/>
                    <a:pt x="1150" y="615"/>
                  </a:cubicBezTo>
                  <a:lnTo>
                    <a:pt x="615" y="1153"/>
                  </a:lnTo>
                  <a:cubicBezTo>
                    <a:pt x="428" y="1337"/>
                    <a:pt x="428" y="1633"/>
                    <a:pt x="615" y="1820"/>
                  </a:cubicBezTo>
                  <a:lnTo>
                    <a:pt x="801" y="2007"/>
                  </a:lnTo>
                  <a:cubicBezTo>
                    <a:pt x="776" y="2060"/>
                    <a:pt x="757" y="2113"/>
                    <a:pt x="734" y="2163"/>
                  </a:cubicBezTo>
                  <a:lnTo>
                    <a:pt x="469" y="2163"/>
                  </a:lnTo>
                  <a:cubicBezTo>
                    <a:pt x="210" y="2163"/>
                    <a:pt x="1" y="2378"/>
                    <a:pt x="1" y="2634"/>
                  </a:cubicBezTo>
                  <a:lnTo>
                    <a:pt x="1" y="3396"/>
                  </a:lnTo>
                  <a:cubicBezTo>
                    <a:pt x="1" y="3655"/>
                    <a:pt x="213" y="3865"/>
                    <a:pt x="469" y="3865"/>
                  </a:cubicBezTo>
                  <a:lnTo>
                    <a:pt x="734" y="3865"/>
                  </a:lnTo>
                  <a:cubicBezTo>
                    <a:pt x="757" y="3918"/>
                    <a:pt x="776" y="3973"/>
                    <a:pt x="801" y="4024"/>
                  </a:cubicBezTo>
                  <a:lnTo>
                    <a:pt x="615" y="4211"/>
                  </a:lnTo>
                  <a:cubicBezTo>
                    <a:pt x="428" y="4395"/>
                    <a:pt x="428" y="4693"/>
                    <a:pt x="615" y="4877"/>
                  </a:cubicBezTo>
                  <a:lnTo>
                    <a:pt x="1150" y="5413"/>
                  </a:lnTo>
                  <a:cubicBezTo>
                    <a:pt x="1242" y="5506"/>
                    <a:pt x="1363" y="5553"/>
                    <a:pt x="1484" y="5553"/>
                  </a:cubicBezTo>
                  <a:cubicBezTo>
                    <a:pt x="1604" y="5553"/>
                    <a:pt x="1725" y="5506"/>
                    <a:pt x="1817" y="5413"/>
                  </a:cubicBezTo>
                  <a:lnTo>
                    <a:pt x="2004" y="5226"/>
                  </a:lnTo>
                  <a:cubicBezTo>
                    <a:pt x="2057" y="5251"/>
                    <a:pt x="2110" y="5271"/>
                    <a:pt x="2163" y="5293"/>
                  </a:cubicBezTo>
                  <a:lnTo>
                    <a:pt x="2163" y="5558"/>
                  </a:lnTo>
                  <a:cubicBezTo>
                    <a:pt x="2163" y="5817"/>
                    <a:pt x="2375" y="6027"/>
                    <a:pt x="2632" y="6027"/>
                  </a:cubicBezTo>
                  <a:lnTo>
                    <a:pt x="3393" y="6027"/>
                  </a:lnTo>
                  <a:cubicBezTo>
                    <a:pt x="3655" y="6027"/>
                    <a:pt x="3865" y="5815"/>
                    <a:pt x="3865" y="5558"/>
                  </a:cubicBezTo>
                  <a:lnTo>
                    <a:pt x="3865" y="5293"/>
                  </a:lnTo>
                  <a:cubicBezTo>
                    <a:pt x="3915" y="5271"/>
                    <a:pt x="3971" y="5251"/>
                    <a:pt x="4021" y="5226"/>
                  </a:cubicBezTo>
                  <a:lnTo>
                    <a:pt x="4208" y="5413"/>
                  </a:lnTo>
                  <a:cubicBezTo>
                    <a:pt x="4301" y="5506"/>
                    <a:pt x="4422" y="5553"/>
                    <a:pt x="4542" y="5553"/>
                  </a:cubicBezTo>
                  <a:cubicBezTo>
                    <a:pt x="4662" y="5553"/>
                    <a:pt x="4782" y="5506"/>
                    <a:pt x="4875" y="5413"/>
                  </a:cubicBezTo>
                  <a:lnTo>
                    <a:pt x="5413" y="4877"/>
                  </a:lnTo>
                  <a:cubicBezTo>
                    <a:pt x="5597" y="4693"/>
                    <a:pt x="5597" y="4395"/>
                    <a:pt x="5413" y="4211"/>
                  </a:cubicBezTo>
                  <a:lnTo>
                    <a:pt x="5223" y="4024"/>
                  </a:lnTo>
                  <a:cubicBezTo>
                    <a:pt x="5248" y="3971"/>
                    <a:pt x="5268" y="3918"/>
                    <a:pt x="5290" y="3865"/>
                  </a:cubicBezTo>
                  <a:lnTo>
                    <a:pt x="5555" y="3865"/>
                  </a:lnTo>
                  <a:cubicBezTo>
                    <a:pt x="5817" y="3865"/>
                    <a:pt x="6027" y="3653"/>
                    <a:pt x="6027" y="3396"/>
                  </a:cubicBezTo>
                  <a:lnTo>
                    <a:pt x="6027" y="2634"/>
                  </a:lnTo>
                  <a:cubicBezTo>
                    <a:pt x="6027" y="2372"/>
                    <a:pt x="5812" y="2163"/>
                    <a:pt x="5555" y="2163"/>
                  </a:cubicBezTo>
                  <a:lnTo>
                    <a:pt x="5290" y="2163"/>
                  </a:lnTo>
                  <a:cubicBezTo>
                    <a:pt x="5268" y="2113"/>
                    <a:pt x="5248" y="2057"/>
                    <a:pt x="5223" y="2007"/>
                  </a:cubicBezTo>
                  <a:lnTo>
                    <a:pt x="5413" y="1820"/>
                  </a:lnTo>
                  <a:cubicBezTo>
                    <a:pt x="5597" y="1633"/>
                    <a:pt x="5597" y="1337"/>
                    <a:pt x="5413" y="1153"/>
                  </a:cubicBezTo>
                  <a:lnTo>
                    <a:pt x="4875" y="615"/>
                  </a:lnTo>
                  <a:cubicBezTo>
                    <a:pt x="4782" y="522"/>
                    <a:pt x="4662" y="476"/>
                    <a:pt x="4542" y="476"/>
                  </a:cubicBezTo>
                  <a:cubicBezTo>
                    <a:pt x="4422" y="476"/>
                    <a:pt x="4301" y="522"/>
                    <a:pt x="4208" y="615"/>
                  </a:cubicBezTo>
                  <a:lnTo>
                    <a:pt x="4021" y="804"/>
                  </a:lnTo>
                  <a:cubicBezTo>
                    <a:pt x="3968" y="779"/>
                    <a:pt x="3915" y="760"/>
                    <a:pt x="3865" y="737"/>
                  </a:cubicBezTo>
                  <a:lnTo>
                    <a:pt x="3865" y="472"/>
                  </a:lnTo>
                  <a:cubicBezTo>
                    <a:pt x="3865" y="210"/>
                    <a:pt x="3650" y="1"/>
                    <a:pt x="3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32"/>
          <p:cNvGrpSpPr/>
          <p:nvPr/>
        </p:nvGrpSpPr>
        <p:grpSpPr>
          <a:xfrm>
            <a:off x="7493193" y="2060203"/>
            <a:ext cx="408255" cy="408277"/>
            <a:chOff x="901325" y="3344075"/>
            <a:chExt cx="446375" cy="446400"/>
          </a:xfrm>
        </p:grpSpPr>
        <p:sp>
          <p:nvSpPr>
            <p:cNvPr id="342" name="Google Shape;342;p32"/>
            <p:cNvSpPr/>
            <p:nvPr/>
          </p:nvSpPr>
          <p:spPr>
            <a:xfrm>
              <a:off x="1009550" y="3409425"/>
              <a:ext cx="20475" cy="20400"/>
            </a:xfrm>
            <a:custGeom>
              <a:rect b="b" l="l" r="r" t="t"/>
              <a:pathLst>
                <a:path extrusionOk="0" h="816" w="819">
                  <a:moveTo>
                    <a:pt x="408" y="1"/>
                  </a:moveTo>
                  <a:cubicBezTo>
                    <a:pt x="185" y="1"/>
                    <a:pt x="1" y="182"/>
                    <a:pt x="1" y="408"/>
                  </a:cubicBezTo>
                  <a:cubicBezTo>
                    <a:pt x="1" y="634"/>
                    <a:pt x="185" y="815"/>
                    <a:pt x="408" y="815"/>
                  </a:cubicBezTo>
                  <a:cubicBezTo>
                    <a:pt x="634" y="815"/>
                    <a:pt x="818" y="634"/>
                    <a:pt x="818" y="408"/>
                  </a:cubicBezTo>
                  <a:cubicBezTo>
                    <a:pt x="818" y="182"/>
                    <a:pt x="634" y="1"/>
                    <a:pt x="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1046600" y="3409425"/>
              <a:ext cx="20450" cy="20400"/>
            </a:xfrm>
            <a:custGeom>
              <a:rect b="b" l="l" r="r" t="t"/>
              <a:pathLst>
                <a:path extrusionOk="0" h="816" w="818">
                  <a:moveTo>
                    <a:pt x="410" y="1"/>
                  </a:moveTo>
                  <a:cubicBezTo>
                    <a:pt x="184" y="1"/>
                    <a:pt x="0" y="182"/>
                    <a:pt x="0" y="408"/>
                  </a:cubicBezTo>
                  <a:cubicBezTo>
                    <a:pt x="0" y="634"/>
                    <a:pt x="184" y="815"/>
                    <a:pt x="410" y="815"/>
                  </a:cubicBezTo>
                  <a:cubicBezTo>
                    <a:pt x="636" y="815"/>
                    <a:pt x="818" y="634"/>
                    <a:pt x="818" y="408"/>
                  </a:cubicBezTo>
                  <a:cubicBezTo>
                    <a:pt x="818" y="182"/>
                    <a:pt x="636" y="1"/>
                    <a:pt x="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1083700" y="3409425"/>
              <a:ext cx="20400" cy="20400"/>
            </a:xfrm>
            <a:custGeom>
              <a:rect b="b" l="l" r="r" t="t"/>
              <a:pathLst>
                <a:path extrusionOk="0" h="816" w="816">
                  <a:moveTo>
                    <a:pt x="408" y="1"/>
                  </a:moveTo>
                  <a:cubicBezTo>
                    <a:pt x="185" y="1"/>
                    <a:pt x="0" y="182"/>
                    <a:pt x="0" y="408"/>
                  </a:cubicBezTo>
                  <a:cubicBezTo>
                    <a:pt x="0" y="631"/>
                    <a:pt x="182" y="815"/>
                    <a:pt x="408" y="815"/>
                  </a:cubicBezTo>
                  <a:cubicBezTo>
                    <a:pt x="634" y="815"/>
                    <a:pt x="815" y="631"/>
                    <a:pt x="815" y="408"/>
                  </a:cubicBezTo>
                  <a:cubicBezTo>
                    <a:pt x="815" y="185"/>
                    <a:pt x="634" y="1"/>
                    <a:pt x="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1144800" y="3415700"/>
              <a:ext cx="20450" cy="20400"/>
            </a:xfrm>
            <a:custGeom>
              <a:rect b="b" l="l" r="r" t="t"/>
              <a:pathLst>
                <a:path extrusionOk="0" h="816" w="818">
                  <a:moveTo>
                    <a:pt x="408" y="1"/>
                  </a:moveTo>
                  <a:cubicBezTo>
                    <a:pt x="182" y="1"/>
                    <a:pt x="0" y="182"/>
                    <a:pt x="0" y="408"/>
                  </a:cubicBezTo>
                  <a:cubicBezTo>
                    <a:pt x="0" y="634"/>
                    <a:pt x="184" y="816"/>
                    <a:pt x="408" y="816"/>
                  </a:cubicBezTo>
                  <a:cubicBezTo>
                    <a:pt x="631" y="816"/>
                    <a:pt x="818" y="634"/>
                    <a:pt x="818" y="408"/>
                  </a:cubicBezTo>
                  <a:cubicBezTo>
                    <a:pt x="818" y="185"/>
                    <a:pt x="636" y="1"/>
                    <a:pt x="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1181825" y="3415700"/>
              <a:ext cx="20475" cy="20400"/>
            </a:xfrm>
            <a:custGeom>
              <a:rect b="b" l="l" r="r" t="t"/>
              <a:pathLst>
                <a:path extrusionOk="0" h="816" w="819">
                  <a:moveTo>
                    <a:pt x="411" y="1"/>
                  </a:moveTo>
                  <a:cubicBezTo>
                    <a:pt x="188" y="1"/>
                    <a:pt x="1" y="182"/>
                    <a:pt x="1" y="408"/>
                  </a:cubicBezTo>
                  <a:cubicBezTo>
                    <a:pt x="3" y="634"/>
                    <a:pt x="188" y="816"/>
                    <a:pt x="411" y="816"/>
                  </a:cubicBezTo>
                  <a:cubicBezTo>
                    <a:pt x="634" y="816"/>
                    <a:pt x="818" y="634"/>
                    <a:pt x="818" y="408"/>
                  </a:cubicBezTo>
                  <a:cubicBezTo>
                    <a:pt x="818" y="185"/>
                    <a:pt x="637" y="1"/>
                    <a:pt x="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1218875" y="3415775"/>
              <a:ext cx="20450" cy="20400"/>
            </a:xfrm>
            <a:custGeom>
              <a:rect b="b" l="l" r="r" t="t"/>
              <a:pathLst>
                <a:path extrusionOk="0" h="816" w="818">
                  <a:moveTo>
                    <a:pt x="410" y="1"/>
                  </a:moveTo>
                  <a:cubicBezTo>
                    <a:pt x="184" y="1"/>
                    <a:pt x="0" y="182"/>
                    <a:pt x="0" y="408"/>
                  </a:cubicBezTo>
                  <a:cubicBezTo>
                    <a:pt x="0" y="634"/>
                    <a:pt x="184" y="815"/>
                    <a:pt x="410" y="815"/>
                  </a:cubicBezTo>
                  <a:cubicBezTo>
                    <a:pt x="636" y="815"/>
                    <a:pt x="817" y="634"/>
                    <a:pt x="817" y="408"/>
                  </a:cubicBezTo>
                  <a:cubicBezTo>
                    <a:pt x="817" y="182"/>
                    <a:pt x="636" y="1"/>
                    <a:pt x="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901325" y="3344075"/>
              <a:ext cx="446375" cy="446400"/>
            </a:xfrm>
            <a:custGeom>
              <a:rect b="b" l="l" r="r" t="t"/>
              <a:pathLst>
                <a:path extrusionOk="0" h="17856" w="17855">
                  <a:moveTo>
                    <a:pt x="11611" y="651"/>
                  </a:moveTo>
                  <a:cubicBezTo>
                    <a:pt x="13160" y="651"/>
                    <a:pt x="14421" y="1758"/>
                    <a:pt x="14421" y="3123"/>
                  </a:cubicBezTo>
                  <a:cubicBezTo>
                    <a:pt x="14421" y="3999"/>
                    <a:pt x="13907" y="4766"/>
                    <a:pt x="13126" y="5204"/>
                  </a:cubicBezTo>
                  <a:cubicBezTo>
                    <a:pt x="13020" y="5262"/>
                    <a:pt x="12970" y="5391"/>
                    <a:pt x="13003" y="5508"/>
                  </a:cubicBezTo>
                  <a:lnTo>
                    <a:pt x="13081" y="5770"/>
                  </a:lnTo>
                  <a:lnTo>
                    <a:pt x="12328" y="5547"/>
                  </a:lnTo>
                  <a:cubicBezTo>
                    <a:pt x="12302" y="5540"/>
                    <a:pt x="12275" y="5536"/>
                    <a:pt x="12247" y="5536"/>
                  </a:cubicBezTo>
                  <a:cubicBezTo>
                    <a:pt x="12233" y="5536"/>
                    <a:pt x="12219" y="5537"/>
                    <a:pt x="12205" y="5539"/>
                  </a:cubicBezTo>
                  <a:cubicBezTo>
                    <a:pt x="12003" y="5578"/>
                    <a:pt x="11801" y="5596"/>
                    <a:pt x="11603" y="5596"/>
                  </a:cubicBezTo>
                  <a:cubicBezTo>
                    <a:pt x="10062" y="5596"/>
                    <a:pt x="8738" y="4465"/>
                    <a:pt x="8808" y="3014"/>
                  </a:cubicBezTo>
                  <a:cubicBezTo>
                    <a:pt x="8874" y="1717"/>
                    <a:pt x="10088" y="651"/>
                    <a:pt x="11611" y="651"/>
                  </a:cubicBezTo>
                  <a:close/>
                  <a:moveTo>
                    <a:pt x="4257" y="5421"/>
                  </a:moveTo>
                  <a:cubicBezTo>
                    <a:pt x="4260" y="5424"/>
                    <a:pt x="4269" y="5427"/>
                    <a:pt x="4271" y="5433"/>
                  </a:cubicBezTo>
                  <a:cubicBezTo>
                    <a:pt x="4140" y="5873"/>
                    <a:pt x="4174" y="5759"/>
                    <a:pt x="4168" y="5795"/>
                  </a:cubicBezTo>
                  <a:cubicBezTo>
                    <a:pt x="4108" y="6037"/>
                    <a:pt x="4292" y="6249"/>
                    <a:pt x="4517" y="6249"/>
                  </a:cubicBezTo>
                  <a:cubicBezTo>
                    <a:pt x="4551" y="6249"/>
                    <a:pt x="4587" y="6244"/>
                    <a:pt x="4623" y="6233"/>
                  </a:cubicBezTo>
                  <a:lnTo>
                    <a:pt x="5594" y="5943"/>
                  </a:lnTo>
                  <a:cubicBezTo>
                    <a:pt x="6166" y="6027"/>
                    <a:pt x="6595" y="6521"/>
                    <a:pt x="6595" y="7106"/>
                  </a:cubicBezTo>
                  <a:lnTo>
                    <a:pt x="6595" y="8384"/>
                  </a:lnTo>
                  <a:lnTo>
                    <a:pt x="5887" y="8384"/>
                  </a:lnTo>
                  <a:cubicBezTo>
                    <a:pt x="5666" y="8384"/>
                    <a:pt x="5460" y="8287"/>
                    <a:pt x="5326" y="8114"/>
                  </a:cubicBezTo>
                  <a:cubicBezTo>
                    <a:pt x="5273" y="8047"/>
                    <a:pt x="5196" y="8013"/>
                    <a:pt x="5119" y="8013"/>
                  </a:cubicBezTo>
                  <a:cubicBezTo>
                    <a:pt x="5056" y="8013"/>
                    <a:pt x="4993" y="8035"/>
                    <a:pt x="4944" y="8080"/>
                  </a:cubicBezTo>
                  <a:cubicBezTo>
                    <a:pt x="4726" y="8275"/>
                    <a:pt x="4447" y="8384"/>
                    <a:pt x="4154" y="8384"/>
                  </a:cubicBezTo>
                  <a:lnTo>
                    <a:pt x="784" y="8384"/>
                  </a:lnTo>
                  <a:lnTo>
                    <a:pt x="784" y="7079"/>
                  </a:lnTo>
                  <a:cubicBezTo>
                    <a:pt x="784" y="6163"/>
                    <a:pt x="1526" y="5421"/>
                    <a:pt x="2441" y="5421"/>
                  </a:cubicBezTo>
                  <a:close/>
                  <a:moveTo>
                    <a:pt x="15174" y="5421"/>
                  </a:moveTo>
                  <a:cubicBezTo>
                    <a:pt x="16200" y="5421"/>
                    <a:pt x="17040" y="6258"/>
                    <a:pt x="17040" y="7291"/>
                  </a:cubicBezTo>
                  <a:lnTo>
                    <a:pt x="17040" y="8384"/>
                  </a:lnTo>
                  <a:lnTo>
                    <a:pt x="16979" y="8384"/>
                  </a:lnTo>
                  <a:cubicBezTo>
                    <a:pt x="16890" y="8356"/>
                    <a:pt x="16789" y="8340"/>
                    <a:pt x="16689" y="8337"/>
                  </a:cubicBezTo>
                  <a:lnTo>
                    <a:pt x="12652" y="8337"/>
                  </a:lnTo>
                  <a:cubicBezTo>
                    <a:pt x="12139" y="8337"/>
                    <a:pt x="11848" y="8058"/>
                    <a:pt x="11787" y="8019"/>
                  </a:cubicBezTo>
                  <a:cubicBezTo>
                    <a:pt x="11533" y="7779"/>
                    <a:pt x="11374" y="7436"/>
                    <a:pt x="11374" y="7059"/>
                  </a:cubicBezTo>
                  <a:cubicBezTo>
                    <a:pt x="11374" y="6724"/>
                    <a:pt x="11480" y="6395"/>
                    <a:pt x="11673" y="6122"/>
                  </a:cubicBezTo>
                  <a:cubicBezTo>
                    <a:pt x="11848" y="6119"/>
                    <a:pt x="12049" y="6102"/>
                    <a:pt x="12236" y="6069"/>
                  </a:cubicBezTo>
                  <a:lnTo>
                    <a:pt x="12239" y="6069"/>
                  </a:lnTo>
                  <a:cubicBezTo>
                    <a:pt x="12643" y="6189"/>
                    <a:pt x="12459" y="6136"/>
                    <a:pt x="13213" y="6359"/>
                  </a:cubicBezTo>
                  <a:cubicBezTo>
                    <a:pt x="13248" y="6369"/>
                    <a:pt x="13283" y="6374"/>
                    <a:pt x="13318" y="6374"/>
                  </a:cubicBezTo>
                  <a:cubicBezTo>
                    <a:pt x="13550" y="6374"/>
                    <a:pt x="13741" y="6149"/>
                    <a:pt x="13670" y="5901"/>
                  </a:cubicBezTo>
                  <a:lnTo>
                    <a:pt x="13564" y="5553"/>
                  </a:lnTo>
                  <a:cubicBezTo>
                    <a:pt x="13631" y="5511"/>
                    <a:pt x="13690" y="5466"/>
                    <a:pt x="13754" y="5421"/>
                  </a:cubicBezTo>
                  <a:close/>
                  <a:moveTo>
                    <a:pt x="11829" y="8688"/>
                  </a:moveTo>
                  <a:cubicBezTo>
                    <a:pt x="12088" y="8828"/>
                    <a:pt x="12387" y="8909"/>
                    <a:pt x="12702" y="8909"/>
                  </a:cubicBezTo>
                  <a:lnTo>
                    <a:pt x="16887" y="8909"/>
                  </a:lnTo>
                  <a:cubicBezTo>
                    <a:pt x="17102" y="9003"/>
                    <a:pt x="17252" y="9216"/>
                    <a:pt x="17252" y="9464"/>
                  </a:cubicBezTo>
                  <a:cubicBezTo>
                    <a:pt x="17252" y="9799"/>
                    <a:pt x="16979" y="10069"/>
                    <a:pt x="16644" y="10069"/>
                  </a:cubicBezTo>
                  <a:lnTo>
                    <a:pt x="16619" y="10069"/>
                  </a:lnTo>
                  <a:cubicBezTo>
                    <a:pt x="16615" y="10069"/>
                    <a:pt x="16611" y="10069"/>
                    <a:pt x="16608" y="10069"/>
                  </a:cubicBezTo>
                  <a:cubicBezTo>
                    <a:pt x="16481" y="10069"/>
                    <a:pt x="16373" y="10160"/>
                    <a:pt x="16351" y="10290"/>
                  </a:cubicBezTo>
                  <a:cubicBezTo>
                    <a:pt x="16161" y="11411"/>
                    <a:pt x="15196" y="12203"/>
                    <a:pt x="14089" y="12203"/>
                  </a:cubicBezTo>
                  <a:cubicBezTo>
                    <a:pt x="12989" y="12203"/>
                    <a:pt x="12024" y="11425"/>
                    <a:pt x="11829" y="10309"/>
                  </a:cubicBezTo>
                  <a:lnTo>
                    <a:pt x="11829" y="8688"/>
                  </a:lnTo>
                  <a:close/>
                  <a:moveTo>
                    <a:pt x="5097" y="8621"/>
                  </a:moveTo>
                  <a:cubicBezTo>
                    <a:pt x="5407" y="8877"/>
                    <a:pt x="5705" y="8905"/>
                    <a:pt x="6010" y="8905"/>
                  </a:cubicBezTo>
                  <a:cubicBezTo>
                    <a:pt x="6099" y="8905"/>
                    <a:pt x="6187" y="8903"/>
                    <a:pt x="6277" y="8903"/>
                  </a:cubicBezTo>
                  <a:cubicBezTo>
                    <a:pt x="6601" y="8917"/>
                    <a:pt x="6852" y="9182"/>
                    <a:pt x="6852" y="9511"/>
                  </a:cubicBezTo>
                  <a:cubicBezTo>
                    <a:pt x="6852" y="9841"/>
                    <a:pt x="6583" y="10120"/>
                    <a:pt x="6246" y="10120"/>
                  </a:cubicBezTo>
                  <a:cubicBezTo>
                    <a:pt x="6238" y="10120"/>
                    <a:pt x="6230" y="10120"/>
                    <a:pt x="6221" y="10119"/>
                  </a:cubicBezTo>
                  <a:cubicBezTo>
                    <a:pt x="6216" y="10119"/>
                    <a:pt x="6211" y="10119"/>
                    <a:pt x="6205" y="10119"/>
                  </a:cubicBezTo>
                  <a:cubicBezTo>
                    <a:pt x="6081" y="10119"/>
                    <a:pt x="5972" y="10211"/>
                    <a:pt x="5951" y="10337"/>
                  </a:cubicBezTo>
                  <a:cubicBezTo>
                    <a:pt x="5764" y="11453"/>
                    <a:pt x="4804" y="12254"/>
                    <a:pt x="3688" y="12254"/>
                  </a:cubicBezTo>
                  <a:cubicBezTo>
                    <a:pt x="2592" y="12254"/>
                    <a:pt x="1615" y="11472"/>
                    <a:pt x="1426" y="10337"/>
                  </a:cubicBezTo>
                  <a:cubicBezTo>
                    <a:pt x="1407" y="10210"/>
                    <a:pt x="1293" y="10119"/>
                    <a:pt x="1169" y="10119"/>
                  </a:cubicBezTo>
                  <a:cubicBezTo>
                    <a:pt x="1165" y="10119"/>
                    <a:pt x="1162" y="10119"/>
                    <a:pt x="1158" y="10119"/>
                  </a:cubicBezTo>
                  <a:cubicBezTo>
                    <a:pt x="1150" y="10120"/>
                    <a:pt x="1141" y="10120"/>
                    <a:pt x="1133" y="10120"/>
                  </a:cubicBezTo>
                  <a:cubicBezTo>
                    <a:pt x="796" y="10120"/>
                    <a:pt x="527" y="9846"/>
                    <a:pt x="527" y="9511"/>
                  </a:cubicBezTo>
                  <a:cubicBezTo>
                    <a:pt x="527" y="9188"/>
                    <a:pt x="781" y="8923"/>
                    <a:pt x="1102" y="8903"/>
                  </a:cubicBezTo>
                  <a:lnTo>
                    <a:pt x="4154" y="8903"/>
                  </a:lnTo>
                  <a:cubicBezTo>
                    <a:pt x="4492" y="8903"/>
                    <a:pt x="4818" y="8803"/>
                    <a:pt x="5097" y="8621"/>
                  </a:cubicBezTo>
                  <a:close/>
                  <a:moveTo>
                    <a:pt x="4489" y="12661"/>
                  </a:moveTo>
                  <a:lnTo>
                    <a:pt x="4489" y="12733"/>
                  </a:lnTo>
                  <a:lnTo>
                    <a:pt x="3688" y="13266"/>
                  </a:lnTo>
                  <a:lnTo>
                    <a:pt x="2890" y="12733"/>
                  </a:lnTo>
                  <a:lnTo>
                    <a:pt x="2890" y="12661"/>
                  </a:lnTo>
                  <a:cubicBezTo>
                    <a:pt x="3150" y="12736"/>
                    <a:pt x="3420" y="12775"/>
                    <a:pt x="3688" y="12775"/>
                  </a:cubicBezTo>
                  <a:cubicBezTo>
                    <a:pt x="3959" y="12775"/>
                    <a:pt x="4229" y="12736"/>
                    <a:pt x="4489" y="12661"/>
                  </a:cubicBezTo>
                  <a:close/>
                  <a:moveTo>
                    <a:pt x="14931" y="12602"/>
                  </a:moveTo>
                  <a:lnTo>
                    <a:pt x="14931" y="12750"/>
                  </a:lnTo>
                  <a:lnTo>
                    <a:pt x="13891" y="13565"/>
                  </a:lnTo>
                  <a:lnTo>
                    <a:pt x="13338" y="12792"/>
                  </a:lnTo>
                  <a:lnTo>
                    <a:pt x="13338" y="12630"/>
                  </a:lnTo>
                  <a:cubicBezTo>
                    <a:pt x="13564" y="12692"/>
                    <a:pt x="13824" y="12731"/>
                    <a:pt x="14086" y="12731"/>
                  </a:cubicBezTo>
                  <a:cubicBezTo>
                    <a:pt x="14368" y="12731"/>
                    <a:pt x="14660" y="12686"/>
                    <a:pt x="14931" y="12602"/>
                  </a:cubicBezTo>
                  <a:close/>
                  <a:moveTo>
                    <a:pt x="4762" y="13177"/>
                  </a:moveTo>
                  <a:lnTo>
                    <a:pt x="5161" y="13392"/>
                  </a:lnTo>
                  <a:lnTo>
                    <a:pt x="4411" y="13955"/>
                  </a:lnTo>
                  <a:lnTo>
                    <a:pt x="4093" y="13623"/>
                  </a:lnTo>
                  <a:lnTo>
                    <a:pt x="4762" y="13177"/>
                  </a:lnTo>
                  <a:close/>
                  <a:moveTo>
                    <a:pt x="2614" y="13180"/>
                  </a:moveTo>
                  <a:lnTo>
                    <a:pt x="3284" y="13626"/>
                  </a:lnTo>
                  <a:lnTo>
                    <a:pt x="2968" y="13958"/>
                  </a:lnTo>
                  <a:lnTo>
                    <a:pt x="2218" y="13400"/>
                  </a:lnTo>
                  <a:lnTo>
                    <a:pt x="2614" y="13180"/>
                  </a:lnTo>
                  <a:close/>
                  <a:moveTo>
                    <a:pt x="13020" y="13247"/>
                  </a:moveTo>
                  <a:cubicBezTo>
                    <a:pt x="13355" y="13718"/>
                    <a:pt x="13257" y="13579"/>
                    <a:pt x="13494" y="13913"/>
                  </a:cubicBezTo>
                  <a:lnTo>
                    <a:pt x="13494" y="13913"/>
                  </a:lnTo>
                  <a:cubicBezTo>
                    <a:pt x="13494" y="13913"/>
                    <a:pt x="13494" y="13913"/>
                    <a:pt x="13494" y="13913"/>
                  </a:cubicBezTo>
                  <a:cubicBezTo>
                    <a:pt x="13483" y="13913"/>
                    <a:pt x="13185" y="14209"/>
                    <a:pt x="13185" y="14209"/>
                  </a:cubicBezTo>
                  <a:lnTo>
                    <a:pt x="12755" y="13439"/>
                  </a:lnTo>
                  <a:lnTo>
                    <a:pt x="13020" y="13247"/>
                  </a:lnTo>
                  <a:close/>
                  <a:moveTo>
                    <a:pt x="15216" y="13194"/>
                  </a:moveTo>
                  <a:lnTo>
                    <a:pt x="15539" y="13400"/>
                  </a:lnTo>
                  <a:lnTo>
                    <a:pt x="14507" y="14326"/>
                  </a:lnTo>
                  <a:lnTo>
                    <a:pt x="14211" y="13975"/>
                  </a:lnTo>
                  <a:cubicBezTo>
                    <a:pt x="14315" y="13894"/>
                    <a:pt x="14317" y="13891"/>
                    <a:pt x="15216" y="13194"/>
                  </a:cubicBezTo>
                  <a:close/>
                  <a:moveTo>
                    <a:pt x="3688" y="13958"/>
                  </a:moveTo>
                  <a:lnTo>
                    <a:pt x="3945" y="14223"/>
                  </a:lnTo>
                  <a:lnTo>
                    <a:pt x="3831" y="14656"/>
                  </a:lnTo>
                  <a:lnTo>
                    <a:pt x="3546" y="14656"/>
                  </a:lnTo>
                  <a:lnTo>
                    <a:pt x="3434" y="14223"/>
                  </a:lnTo>
                  <a:lnTo>
                    <a:pt x="3688" y="13958"/>
                  </a:lnTo>
                  <a:close/>
                  <a:moveTo>
                    <a:pt x="13821" y="14321"/>
                  </a:moveTo>
                  <a:cubicBezTo>
                    <a:pt x="13955" y="14485"/>
                    <a:pt x="13927" y="14452"/>
                    <a:pt x="13988" y="14522"/>
                  </a:cubicBezTo>
                  <a:lnTo>
                    <a:pt x="13927" y="14837"/>
                  </a:lnTo>
                  <a:lnTo>
                    <a:pt x="13743" y="14837"/>
                  </a:lnTo>
                  <a:lnTo>
                    <a:pt x="13681" y="14458"/>
                  </a:lnTo>
                  <a:lnTo>
                    <a:pt x="13821" y="14321"/>
                  </a:lnTo>
                  <a:close/>
                  <a:moveTo>
                    <a:pt x="5990" y="13623"/>
                  </a:moveTo>
                  <a:cubicBezTo>
                    <a:pt x="6478" y="13623"/>
                    <a:pt x="6877" y="14020"/>
                    <a:pt x="6877" y="14508"/>
                  </a:cubicBezTo>
                  <a:lnTo>
                    <a:pt x="6877" y="16215"/>
                  </a:lnTo>
                  <a:lnTo>
                    <a:pt x="4561" y="16215"/>
                  </a:lnTo>
                  <a:lnTo>
                    <a:pt x="4308" y="14923"/>
                  </a:lnTo>
                  <a:lnTo>
                    <a:pt x="4400" y="14561"/>
                  </a:lnTo>
                  <a:cubicBezTo>
                    <a:pt x="4453" y="14558"/>
                    <a:pt x="4503" y="14541"/>
                    <a:pt x="4539" y="14508"/>
                  </a:cubicBezTo>
                  <a:lnTo>
                    <a:pt x="5733" y="13623"/>
                  </a:lnTo>
                  <a:close/>
                  <a:moveTo>
                    <a:pt x="8869" y="4822"/>
                  </a:moveTo>
                  <a:cubicBezTo>
                    <a:pt x="9374" y="5483"/>
                    <a:pt x="10169" y="5951"/>
                    <a:pt x="11084" y="6083"/>
                  </a:cubicBezTo>
                  <a:cubicBezTo>
                    <a:pt x="10931" y="6384"/>
                    <a:pt x="10852" y="6719"/>
                    <a:pt x="10852" y="7059"/>
                  </a:cubicBezTo>
                  <a:cubicBezTo>
                    <a:pt x="10852" y="7547"/>
                    <a:pt x="11042" y="7994"/>
                    <a:pt x="11355" y="8326"/>
                  </a:cubicBezTo>
                  <a:cubicBezTo>
                    <a:pt x="11332" y="8404"/>
                    <a:pt x="11318" y="8479"/>
                    <a:pt x="11304" y="8552"/>
                  </a:cubicBezTo>
                  <a:cubicBezTo>
                    <a:pt x="11299" y="8588"/>
                    <a:pt x="11302" y="8459"/>
                    <a:pt x="11302" y="10331"/>
                  </a:cubicBezTo>
                  <a:cubicBezTo>
                    <a:pt x="11302" y="10630"/>
                    <a:pt x="11625" y="11827"/>
                    <a:pt x="12816" y="12424"/>
                  </a:cubicBezTo>
                  <a:lnTo>
                    <a:pt x="12816" y="12742"/>
                  </a:lnTo>
                  <a:lnTo>
                    <a:pt x="12328" y="13099"/>
                  </a:lnTo>
                  <a:lnTo>
                    <a:pt x="11846" y="13099"/>
                  </a:lnTo>
                  <a:cubicBezTo>
                    <a:pt x="11067" y="13099"/>
                    <a:pt x="10437" y="13732"/>
                    <a:pt x="10437" y="14508"/>
                  </a:cubicBezTo>
                  <a:lnTo>
                    <a:pt x="10437" y="16215"/>
                  </a:lnTo>
                  <a:lnTo>
                    <a:pt x="7396" y="16215"/>
                  </a:lnTo>
                  <a:lnTo>
                    <a:pt x="7396" y="14508"/>
                  </a:lnTo>
                  <a:cubicBezTo>
                    <a:pt x="7396" y="13729"/>
                    <a:pt x="6765" y="13099"/>
                    <a:pt x="5987" y="13099"/>
                  </a:cubicBezTo>
                  <a:lnTo>
                    <a:pt x="5711" y="13099"/>
                  </a:lnTo>
                  <a:lnTo>
                    <a:pt x="5011" y="12719"/>
                  </a:lnTo>
                  <a:lnTo>
                    <a:pt x="5011" y="12452"/>
                  </a:lnTo>
                  <a:cubicBezTo>
                    <a:pt x="5708" y="12086"/>
                    <a:pt x="6233" y="11433"/>
                    <a:pt x="6428" y="10630"/>
                  </a:cubicBezTo>
                  <a:cubicBezTo>
                    <a:pt x="6963" y="10543"/>
                    <a:pt x="7376" y="10078"/>
                    <a:pt x="7376" y="9514"/>
                  </a:cubicBezTo>
                  <a:cubicBezTo>
                    <a:pt x="7376" y="9227"/>
                    <a:pt x="7268" y="8964"/>
                    <a:pt x="7089" y="8761"/>
                  </a:cubicBezTo>
                  <a:cubicBezTo>
                    <a:pt x="7106" y="8727"/>
                    <a:pt x="7117" y="8688"/>
                    <a:pt x="7117" y="8646"/>
                  </a:cubicBezTo>
                  <a:lnTo>
                    <a:pt x="7117" y="7106"/>
                  </a:lnTo>
                  <a:cubicBezTo>
                    <a:pt x="7117" y="6668"/>
                    <a:pt x="6952" y="6272"/>
                    <a:pt x="6682" y="5968"/>
                  </a:cubicBezTo>
                  <a:cubicBezTo>
                    <a:pt x="7547" y="5859"/>
                    <a:pt x="8333" y="5447"/>
                    <a:pt x="8869" y="4822"/>
                  </a:cubicBezTo>
                  <a:close/>
                  <a:moveTo>
                    <a:pt x="3822" y="15183"/>
                  </a:moveTo>
                  <a:lnTo>
                    <a:pt x="4023" y="16218"/>
                  </a:lnTo>
                  <a:lnTo>
                    <a:pt x="3353" y="16218"/>
                  </a:lnTo>
                  <a:lnTo>
                    <a:pt x="3560" y="15183"/>
                  </a:lnTo>
                  <a:close/>
                  <a:moveTo>
                    <a:pt x="1646" y="13623"/>
                  </a:moveTo>
                  <a:lnTo>
                    <a:pt x="2837" y="14513"/>
                  </a:lnTo>
                  <a:cubicBezTo>
                    <a:pt x="2876" y="14541"/>
                    <a:pt x="2927" y="14561"/>
                    <a:pt x="2977" y="14564"/>
                  </a:cubicBezTo>
                  <a:lnTo>
                    <a:pt x="3072" y="14926"/>
                  </a:lnTo>
                  <a:lnTo>
                    <a:pt x="2818" y="16218"/>
                  </a:lnTo>
                  <a:lnTo>
                    <a:pt x="2263" y="16218"/>
                  </a:lnTo>
                  <a:cubicBezTo>
                    <a:pt x="2261" y="16218"/>
                    <a:pt x="2259" y="16218"/>
                    <a:pt x="2258" y="16218"/>
                  </a:cubicBezTo>
                  <a:cubicBezTo>
                    <a:pt x="2023" y="16218"/>
                    <a:pt x="1830" y="16412"/>
                    <a:pt x="1830" y="16650"/>
                  </a:cubicBezTo>
                  <a:lnTo>
                    <a:pt x="1830" y="17334"/>
                  </a:lnTo>
                  <a:lnTo>
                    <a:pt x="513" y="17334"/>
                  </a:lnTo>
                  <a:lnTo>
                    <a:pt x="513" y="14508"/>
                  </a:lnTo>
                  <a:cubicBezTo>
                    <a:pt x="513" y="14020"/>
                    <a:pt x="910" y="13623"/>
                    <a:pt x="1398" y="13623"/>
                  </a:cubicBezTo>
                  <a:close/>
                  <a:moveTo>
                    <a:pt x="10437" y="16737"/>
                  </a:moveTo>
                  <a:lnTo>
                    <a:pt x="10437" y="17334"/>
                  </a:lnTo>
                  <a:lnTo>
                    <a:pt x="2355" y="17334"/>
                  </a:lnTo>
                  <a:lnTo>
                    <a:pt x="2355" y="16737"/>
                  </a:lnTo>
                  <a:close/>
                  <a:moveTo>
                    <a:pt x="12258" y="13623"/>
                  </a:moveTo>
                  <a:lnTo>
                    <a:pt x="12892" y="14762"/>
                  </a:lnTo>
                  <a:cubicBezTo>
                    <a:pt x="12940" y="14845"/>
                    <a:pt x="13027" y="14896"/>
                    <a:pt x="13121" y="14896"/>
                  </a:cubicBezTo>
                  <a:cubicBezTo>
                    <a:pt x="13152" y="14896"/>
                    <a:pt x="13184" y="14891"/>
                    <a:pt x="13215" y="14879"/>
                  </a:cubicBezTo>
                  <a:lnTo>
                    <a:pt x="13254" y="15110"/>
                  </a:lnTo>
                  <a:lnTo>
                    <a:pt x="13090" y="17334"/>
                  </a:lnTo>
                  <a:lnTo>
                    <a:pt x="10961" y="17334"/>
                  </a:lnTo>
                  <a:lnTo>
                    <a:pt x="10961" y="16475"/>
                  </a:lnTo>
                  <a:lnTo>
                    <a:pt x="10961" y="14508"/>
                  </a:lnTo>
                  <a:cubicBezTo>
                    <a:pt x="10961" y="14020"/>
                    <a:pt x="11357" y="13623"/>
                    <a:pt x="11846" y="13623"/>
                  </a:cubicBezTo>
                  <a:close/>
                  <a:moveTo>
                    <a:pt x="13904" y="15359"/>
                  </a:moveTo>
                  <a:lnTo>
                    <a:pt x="14091" y="17334"/>
                  </a:lnTo>
                  <a:lnTo>
                    <a:pt x="13617" y="17334"/>
                  </a:lnTo>
                  <a:lnTo>
                    <a:pt x="13765" y="15359"/>
                  </a:lnTo>
                  <a:close/>
                  <a:moveTo>
                    <a:pt x="6227" y="1"/>
                  </a:moveTo>
                  <a:cubicBezTo>
                    <a:pt x="4896" y="1"/>
                    <a:pt x="3697" y="712"/>
                    <a:pt x="3169" y="1814"/>
                  </a:cubicBezTo>
                  <a:cubicBezTo>
                    <a:pt x="3108" y="1943"/>
                    <a:pt x="3164" y="2102"/>
                    <a:pt x="3292" y="2163"/>
                  </a:cubicBezTo>
                  <a:cubicBezTo>
                    <a:pt x="3328" y="2181"/>
                    <a:pt x="3367" y="2190"/>
                    <a:pt x="3405" y="2190"/>
                  </a:cubicBezTo>
                  <a:cubicBezTo>
                    <a:pt x="3501" y="2190"/>
                    <a:pt x="3595" y="2134"/>
                    <a:pt x="3641" y="2040"/>
                  </a:cubicBezTo>
                  <a:cubicBezTo>
                    <a:pt x="4079" y="1120"/>
                    <a:pt x="5094" y="528"/>
                    <a:pt x="6227" y="528"/>
                  </a:cubicBezTo>
                  <a:cubicBezTo>
                    <a:pt x="7237" y="528"/>
                    <a:pt x="8149" y="994"/>
                    <a:pt x="8654" y="1756"/>
                  </a:cubicBezTo>
                  <a:cubicBezTo>
                    <a:pt x="8439" y="2138"/>
                    <a:pt x="8311" y="2570"/>
                    <a:pt x="8291" y="3022"/>
                  </a:cubicBezTo>
                  <a:lnTo>
                    <a:pt x="8291" y="3039"/>
                  </a:lnTo>
                  <a:cubicBezTo>
                    <a:pt x="8277" y="3505"/>
                    <a:pt x="8383" y="3957"/>
                    <a:pt x="8582" y="4353"/>
                  </a:cubicBezTo>
                  <a:cubicBezTo>
                    <a:pt x="8065" y="5050"/>
                    <a:pt x="7181" y="5477"/>
                    <a:pt x="6233" y="5477"/>
                  </a:cubicBezTo>
                  <a:cubicBezTo>
                    <a:pt x="6032" y="5477"/>
                    <a:pt x="5834" y="5458"/>
                    <a:pt x="5638" y="5421"/>
                  </a:cubicBezTo>
                  <a:cubicBezTo>
                    <a:pt x="5620" y="5418"/>
                    <a:pt x="5602" y="5416"/>
                    <a:pt x="5584" y="5416"/>
                  </a:cubicBezTo>
                  <a:cubicBezTo>
                    <a:pt x="5560" y="5416"/>
                    <a:pt x="5538" y="5419"/>
                    <a:pt x="5516" y="5427"/>
                  </a:cubicBezTo>
                  <a:cubicBezTo>
                    <a:pt x="5061" y="5564"/>
                    <a:pt x="5256" y="5505"/>
                    <a:pt x="4762" y="5650"/>
                  </a:cubicBezTo>
                  <a:cubicBezTo>
                    <a:pt x="4846" y="5360"/>
                    <a:pt x="4852" y="5366"/>
                    <a:pt x="4852" y="5324"/>
                  </a:cubicBezTo>
                  <a:cubicBezTo>
                    <a:pt x="4857" y="5128"/>
                    <a:pt x="4707" y="5095"/>
                    <a:pt x="4497" y="4947"/>
                  </a:cubicBezTo>
                  <a:cubicBezTo>
                    <a:pt x="3856" y="4501"/>
                    <a:pt x="3462" y="3826"/>
                    <a:pt x="3429" y="3100"/>
                  </a:cubicBezTo>
                  <a:cubicBezTo>
                    <a:pt x="3421" y="2960"/>
                    <a:pt x="3301" y="2849"/>
                    <a:pt x="3161" y="2849"/>
                  </a:cubicBezTo>
                  <a:cubicBezTo>
                    <a:pt x="3159" y="2849"/>
                    <a:pt x="3157" y="2849"/>
                    <a:pt x="3155" y="2849"/>
                  </a:cubicBezTo>
                  <a:cubicBezTo>
                    <a:pt x="3013" y="2858"/>
                    <a:pt x="2902" y="2980"/>
                    <a:pt x="2904" y="3123"/>
                  </a:cubicBezTo>
                  <a:cubicBezTo>
                    <a:pt x="2932" y="3778"/>
                    <a:pt x="3200" y="4398"/>
                    <a:pt x="3655" y="4897"/>
                  </a:cubicBezTo>
                  <a:lnTo>
                    <a:pt x="2452" y="4897"/>
                  </a:lnTo>
                  <a:cubicBezTo>
                    <a:pt x="1247" y="4897"/>
                    <a:pt x="271" y="5873"/>
                    <a:pt x="271" y="7076"/>
                  </a:cubicBezTo>
                  <a:lnTo>
                    <a:pt x="271" y="8646"/>
                  </a:lnTo>
                  <a:cubicBezTo>
                    <a:pt x="271" y="8688"/>
                    <a:pt x="282" y="8727"/>
                    <a:pt x="299" y="8761"/>
                  </a:cubicBezTo>
                  <a:cubicBezTo>
                    <a:pt x="123" y="8959"/>
                    <a:pt x="14" y="9224"/>
                    <a:pt x="14" y="9514"/>
                  </a:cubicBezTo>
                  <a:cubicBezTo>
                    <a:pt x="14" y="10075"/>
                    <a:pt x="424" y="10543"/>
                    <a:pt x="963" y="10630"/>
                  </a:cubicBezTo>
                  <a:cubicBezTo>
                    <a:pt x="1158" y="11428"/>
                    <a:pt x="1685" y="12081"/>
                    <a:pt x="2377" y="12452"/>
                  </a:cubicBezTo>
                  <a:lnTo>
                    <a:pt x="2377" y="12719"/>
                  </a:lnTo>
                  <a:lnTo>
                    <a:pt x="1677" y="13099"/>
                  </a:lnTo>
                  <a:lnTo>
                    <a:pt x="1409" y="13099"/>
                  </a:lnTo>
                  <a:cubicBezTo>
                    <a:pt x="631" y="13099"/>
                    <a:pt x="0" y="13729"/>
                    <a:pt x="0" y="14508"/>
                  </a:cubicBezTo>
                  <a:lnTo>
                    <a:pt x="0" y="17593"/>
                  </a:lnTo>
                  <a:cubicBezTo>
                    <a:pt x="0" y="17738"/>
                    <a:pt x="117" y="17855"/>
                    <a:pt x="262" y="17855"/>
                  </a:cubicBezTo>
                  <a:lnTo>
                    <a:pt x="17593" y="17855"/>
                  </a:lnTo>
                  <a:cubicBezTo>
                    <a:pt x="17735" y="17855"/>
                    <a:pt x="17855" y="17738"/>
                    <a:pt x="17855" y="17593"/>
                  </a:cubicBezTo>
                  <a:lnTo>
                    <a:pt x="17855" y="16321"/>
                  </a:lnTo>
                  <a:cubicBezTo>
                    <a:pt x="17855" y="16179"/>
                    <a:pt x="17735" y="16059"/>
                    <a:pt x="17593" y="16059"/>
                  </a:cubicBezTo>
                  <a:cubicBezTo>
                    <a:pt x="17450" y="16059"/>
                    <a:pt x="17330" y="16179"/>
                    <a:pt x="17330" y="16321"/>
                  </a:cubicBezTo>
                  <a:lnTo>
                    <a:pt x="17330" y="17334"/>
                  </a:lnTo>
                  <a:lnTo>
                    <a:pt x="14630" y="17334"/>
                  </a:lnTo>
                  <a:lnTo>
                    <a:pt x="14415" y="15110"/>
                  </a:lnTo>
                  <a:lnTo>
                    <a:pt x="14443" y="14962"/>
                  </a:lnTo>
                  <a:cubicBezTo>
                    <a:pt x="14458" y="14965"/>
                    <a:pt x="14473" y="14966"/>
                    <a:pt x="14487" y="14966"/>
                  </a:cubicBezTo>
                  <a:cubicBezTo>
                    <a:pt x="14553" y="14966"/>
                    <a:pt x="14615" y="14942"/>
                    <a:pt x="14663" y="14898"/>
                  </a:cubicBezTo>
                  <a:lnTo>
                    <a:pt x="16080" y="13623"/>
                  </a:lnTo>
                  <a:lnTo>
                    <a:pt x="16446" y="13623"/>
                  </a:lnTo>
                  <a:cubicBezTo>
                    <a:pt x="16934" y="13623"/>
                    <a:pt x="17330" y="14020"/>
                    <a:pt x="17330" y="14508"/>
                  </a:cubicBezTo>
                  <a:lnTo>
                    <a:pt x="17330" y="15096"/>
                  </a:lnTo>
                  <a:cubicBezTo>
                    <a:pt x="17322" y="15244"/>
                    <a:pt x="17439" y="15359"/>
                    <a:pt x="17581" y="15359"/>
                  </a:cubicBezTo>
                  <a:cubicBezTo>
                    <a:pt x="17726" y="15359"/>
                    <a:pt x="17844" y="15241"/>
                    <a:pt x="17844" y="15099"/>
                  </a:cubicBezTo>
                  <a:lnTo>
                    <a:pt x="17844" y="14508"/>
                  </a:lnTo>
                  <a:cubicBezTo>
                    <a:pt x="17844" y="13729"/>
                    <a:pt x="17213" y="13099"/>
                    <a:pt x="16435" y="13099"/>
                  </a:cubicBezTo>
                  <a:lnTo>
                    <a:pt x="16044" y="13099"/>
                  </a:lnTo>
                  <a:lnTo>
                    <a:pt x="15458" y="12731"/>
                  </a:lnTo>
                  <a:lnTo>
                    <a:pt x="15458" y="12371"/>
                  </a:lnTo>
                  <a:cubicBezTo>
                    <a:pt x="16128" y="11997"/>
                    <a:pt x="16633" y="11358"/>
                    <a:pt x="16825" y="10577"/>
                  </a:cubicBezTo>
                  <a:cubicBezTo>
                    <a:pt x="17364" y="10490"/>
                    <a:pt x="17774" y="10025"/>
                    <a:pt x="17774" y="9461"/>
                  </a:cubicBezTo>
                  <a:cubicBezTo>
                    <a:pt x="17774" y="9202"/>
                    <a:pt x="17687" y="8956"/>
                    <a:pt x="17537" y="8764"/>
                  </a:cubicBezTo>
                  <a:cubicBezTo>
                    <a:pt x="17554" y="8730"/>
                    <a:pt x="17567" y="8688"/>
                    <a:pt x="17567" y="8644"/>
                  </a:cubicBezTo>
                  <a:lnTo>
                    <a:pt x="17567" y="7285"/>
                  </a:lnTo>
                  <a:cubicBezTo>
                    <a:pt x="17567" y="5968"/>
                    <a:pt x="16493" y="4894"/>
                    <a:pt x="15177" y="4894"/>
                  </a:cubicBezTo>
                  <a:lnTo>
                    <a:pt x="14301" y="4894"/>
                  </a:lnTo>
                  <a:cubicBezTo>
                    <a:pt x="14716" y="4389"/>
                    <a:pt x="14945" y="3773"/>
                    <a:pt x="14945" y="3120"/>
                  </a:cubicBezTo>
                  <a:cubicBezTo>
                    <a:pt x="14945" y="1465"/>
                    <a:pt x="13453" y="124"/>
                    <a:pt x="11617" y="124"/>
                  </a:cubicBezTo>
                  <a:cubicBezTo>
                    <a:pt x="10537" y="124"/>
                    <a:pt x="9580" y="587"/>
                    <a:pt x="8972" y="1301"/>
                  </a:cubicBezTo>
                  <a:cubicBezTo>
                    <a:pt x="8356" y="495"/>
                    <a:pt x="7337" y="1"/>
                    <a:pt x="6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32"/>
          <p:cNvGrpSpPr/>
          <p:nvPr/>
        </p:nvGrpSpPr>
        <p:grpSpPr>
          <a:xfrm>
            <a:off x="2554141" y="4092335"/>
            <a:ext cx="403796" cy="408460"/>
            <a:chOff x="436475" y="3349600"/>
            <a:chExt cx="441500" cy="446600"/>
          </a:xfrm>
        </p:grpSpPr>
        <p:sp>
          <p:nvSpPr>
            <p:cNvPr id="350" name="Google Shape;350;p32"/>
            <p:cNvSpPr/>
            <p:nvPr/>
          </p:nvSpPr>
          <p:spPr>
            <a:xfrm>
              <a:off x="436475" y="3349600"/>
              <a:ext cx="441500" cy="446600"/>
            </a:xfrm>
            <a:custGeom>
              <a:rect b="b" l="l" r="r" t="t"/>
              <a:pathLst>
                <a:path extrusionOk="0" h="17864" w="17660">
                  <a:moveTo>
                    <a:pt x="9226" y="528"/>
                  </a:moveTo>
                  <a:cubicBezTo>
                    <a:pt x="9658" y="528"/>
                    <a:pt x="10029" y="820"/>
                    <a:pt x="10141" y="1225"/>
                  </a:cubicBezTo>
                  <a:cubicBezTo>
                    <a:pt x="10183" y="1384"/>
                    <a:pt x="10172" y="1423"/>
                    <a:pt x="10172" y="2268"/>
                  </a:cubicBezTo>
                  <a:cubicBezTo>
                    <a:pt x="10172" y="2620"/>
                    <a:pt x="9887" y="2910"/>
                    <a:pt x="9530" y="2910"/>
                  </a:cubicBezTo>
                  <a:lnTo>
                    <a:pt x="7156" y="2910"/>
                  </a:lnTo>
                  <a:cubicBezTo>
                    <a:pt x="6771" y="2910"/>
                    <a:pt x="6459" y="2598"/>
                    <a:pt x="6459" y="2213"/>
                  </a:cubicBezTo>
                  <a:lnTo>
                    <a:pt x="6461" y="528"/>
                  </a:lnTo>
                  <a:close/>
                  <a:moveTo>
                    <a:pt x="10621" y="1016"/>
                  </a:moveTo>
                  <a:cubicBezTo>
                    <a:pt x="10975" y="1155"/>
                    <a:pt x="11218" y="1493"/>
                    <a:pt x="11218" y="1886"/>
                  </a:cubicBezTo>
                  <a:lnTo>
                    <a:pt x="11218" y="2910"/>
                  </a:lnTo>
                  <a:lnTo>
                    <a:pt x="11151" y="2910"/>
                  </a:lnTo>
                  <a:cubicBezTo>
                    <a:pt x="11067" y="2589"/>
                    <a:pt x="10911" y="2282"/>
                    <a:pt x="10696" y="2017"/>
                  </a:cubicBezTo>
                  <a:cubicBezTo>
                    <a:pt x="10696" y="1454"/>
                    <a:pt x="10713" y="1295"/>
                    <a:pt x="10621" y="1019"/>
                  </a:cubicBezTo>
                  <a:lnTo>
                    <a:pt x="10621" y="1016"/>
                  </a:lnTo>
                  <a:close/>
                  <a:moveTo>
                    <a:pt x="10573" y="2804"/>
                  </a:moveTo>
                  <a:cubicBezTo>
                    <a:pt x="10629" y="2941"/>
                    <a:pt x="10668" y="3080"/>
                    <a:pt x="10691" y="3211"/>
                  </a:cubicBezTo>
                  <a:cubicBezTo>
                    <a:pt x="10716" y="3365"/>
                    <a:pt x="10839" y="3432"/>
                    <a:pt x="10995" y="3432"/>
                  </a:cubicBezTo>
                  <a:cubicBezTo>
                    <a:pt x="11243" y="3437"/>
                    <a:pt x="11441" y="3644"/>
                    <a:pt x="11441" y="3892"/>
                  </a:cubicBezTo>
                  <a:cubicBezTo>
                    <a:pt x="11441" y="4142"/>
                    <a:pt x="11237" y="4353"/>
                    <a:pt x="10981" y="4353"/>
                  </a:cubicBezTo>
                  <a:cubicBezTo>
                    <a:pt x="10974" y="4353"/>
                    <a:pt x="10968" y="4353"/>
                    <a:pt x="10961" y="4352"/>
                  </a:cubicBezTo>
                  <a:cubicBezTo>
                    <a:pt x="10959" y="4352"/>
                    <a:pt x="10957" y="4352"/>
                    <a:pt x="10955" y="4352"/>
                  </a:cubicBezTo>
                  <a:cubicBezTo>
                    <a:pt x="10827" y="4352"/>
                    <a:pt x="10713" y="4441"/>
                    <a:pt x="10691" y="4573"/>
                  </a:cubicBezTo>
                  <a:cubicBezTo>
                    <a:pt x="10537" y="5482"/>
                    <a:pt x="9756" y="6129"/>
                    <a:pt x="8847" y="6129"/>
                  </a:cubicBezTo>
                  <a:cubicBezTo>
                    <a:pt x="8843" y="6129"/>
                    <a:pt x="8839" y="6129"/>
                    <a:pt x="8835" y="6129"/>
                  </a:cubicBezTo>
                  <a:cubicBezTo>
                    <a:pt x="7936" y="6129"/>
                    <a:pt x="7153" y="5492"/>
                    <a:pt x="7000" y="4575"/>
                  </a:cubicBezTo>
                  <a:cubicBezTo>
                    <a:pt x="6978" y="4449"/>
                    <a:pt x="6866" y="4355"/>
                    <a:pt x="6735" y="4355"/>
                  </a:cubicBezTo>
                  <a:cubicBezTo>
                    <a:pt x="6733" y="4355"/>
                    <a:pt x="6731" y="4355"/>
                    <a:pt x="6729" y="4355"/>
                  </a:cubicBezTo>
                  <a:cubicBezTo>
                    <a:pt x="6722" y="4355"/>
                    <a:pt x="6716" y="4356"/>
                    <a:pt x="6709" y="4356"/>
                  </a:cubicBezTo>
                  <a:cubicBezTo>
                    <a:pt x="6453" y="4356"/>
                    <a:pt x="6249" y="4148"/>
                    <a:pt x="6249" y="3895"/>
                  </a:cubicBezTo>
                  <a:cubicBezTo>
                    <a:pt x="6249" y="3641"/>
                    <a:pt x="6456" y="3432"/>
                    <a:pt x="6712" y="3432"/>
                  </a:cubicBezTo>
                  <a:cubicBezTo>
                    <a:pt x="6720" y="3432"/>
                    <a:pt x="6729" y="3432"/>
                    <a:pt x="6738" y="3432"/>
                  </a:cubicBezTo>
                  <a:cubicBezTo>
                    <a:pt x="6773" y="3432"/>
                    <a:pt x="6819" y="3428"/>
                    <a:pt x="6874" y="3395"/>
                  </a:cubicBezTo>
                  <a:cubicBezTo>
                    <a:pt x="6958" y="3418"/>
                    <a:pt x="7061" y="3432"/>
                    <a:pt x="7167" y="3432"/>
                  </a:cubicBezTo>
                  <a:lnTo>
                    <a:pt x="9541" y="3432"/>
                  </a:lnTo>
                  <a:cubicBezTo>
                    <a:pt x="9974" y="3432"/>
                    <a:pt x="10375" y="3186"/>
                    <a:pt x="10573" y="2804"/>
                  </a:cubicBezTo>
                  <a:close/>
                  <a:moveTo>
                    <a:pt x="9460" y="6579"/>
                  </a:moveTo>
                  <a:lnTo>
                    <a:pt x="9460" y="7017"/>
                  </a:lnTo>
                  <a:cubicBezTo>
                    <a:pt x="9460" y="7357"/>
                    <a:pt x="9179" y="7637"/>
                    <a:pt x="8842" y="7637"/>
                  </a:cubicBezTo>
                  <a:cubicBezTo>
                    <a:pt x="8821" y="7637"/>
                    <a:pt x="8799" y="7635"/>
                    <a:pt x="8777" y="7633"/>
                  </a:cubicBezTo>
                  <a:cubicBezTo>
                    <a:pt x="8464" y="7602"/>
                    <a:pt x="8219" y="7335"/>
                    <a:pt x="8219" y="7017"/>
                  </a:cubicBezTo>
                  <a:lnTo>
                    <a:pt x="8219" y="6579"/>
                  </a:lnTo>
                  <a:cubicBezTo>
                    <a:pt x="8428" y="6634"/>
                    <a:pt x="8640" y="6657"/>
                    <a:pt x="8841" y="6657"/>
                  </a:cubicBezTo>
                  <a:cubicBezTo>
                    <a:pt x="9039" y="6657"/>
                    <a:pt x="9254" y="6634"/>
                    <a:pt x="9460" y="6579"/>
                  </a:cubicBezTo>
                  <a:close/>
                  <a:moveTo>
                    <a:pt x="7731" y="7284"/>
                  </a:moveTo>
                  <a:cubicBezTo>
                    <a:pt x="7761" y="7410"/>
                    <a:pt x="7814" y="7530"/>
                    <a:pt x="7884" y="7639"/>
                  </a:cubicBezTo>
                  <a:lnTo>
                    <a:pt x="7396" y="7639"/>
                  </a:lnTo>
                  <a:lnTo>
                    <a:pt x="7393" y="7284"/>
                  </a:lnTo>
                  <a:close/>
                  <a:moveTo>
                    <a:pt x="10292" y="7284"/>
                  </a:moveTo>
                  <a:lnTo>
                    <a:pt x="10292" y="7639"/>
                  </a:lnTo>
                  <a:lnTo>
                    <a:pt x="9803" y="7639"/>
                  </a:lnTo>
                  <a:cubicBezTo>
                    <a:pt x="9873" y="7530"/>
                    <a:pt x="9921" y="7410"/>
                    <a:pt x="9951" y="7284"/>
                  </a:cubicBezTo>
                  <a:close/>
                  <a:moveTo>
                    <a:pt x="6866" y="7290"/>
                  </a:moveTo>
                  <a:lnTo>
                    <a:pt x="6866" y="7639"/>
                  </a:lnTo>
                  <a:cubicBezTo>
                    <a:pt x="6724" y="7639"/>
                    <a:pt x="6604" y="7756"/>
                    <a:pt x="6604" y="7898"/>
                  </a:cubicBezTo>
                  <a:lnTo>
                    <a:pt x="6604" y="9360"/>
                  </a:lnTo>
                  <a:lnTo>
                    <a:pt x="6235" y="9360"/>
                  </a:lnTo>
                  <a:lnTo>
                    <a:pt x="6235" y="7979"/>
                  </a:lnTo>
                  <a:cubicBezTo>
                    <a:pt x="6235" y="7616"/>
                    <a:pt x="6514" y="7321"/>
                    <a:pt x="6866" y="7290"/>
                  </a:cubicBezTo>
                  <a:close/>
                  <a:moveTo>
                    <a:pt x="10551" y="8160"/>
                  </a:moveTo>
                  <a:lnTo>
                    <a:pt x="10551" y="9360"/>
                  </a:lnTo>
                  <a:lnTo>
                    <a:pt x="7131" y="9360"/>
                  </a:lnTo>
                  <a:lnTo>
                    <a:pt x="7131" y="8160"/>
                  </a:lnTo>
                  <a:close/>
                  <a:moveTo>
                    <a:pt x="8902" y="12914"/>
                  </a:moveTo>
                  <a:cubicBezTo>
                    <a:pt x="9667" y="12914"/>
                    <a:pt x="10286" y="13533"/>
                    <a:pt x="10286" y="14298"/>
                  </a:cubicBezTo>
                  <a:cubicBezTo>
                    <a:pt x="10286" y="15032"/>
                    <a:pt x="9711" y="15637"/>
                    <a:pt x="8983" y="15682"/>
                  </a:cubicBezTo>
                  <a:lnTo>
                    <a:pt x="8819" y="15682"/>
                  </a:lnTo>
                  <a:cubicBezTo>
                    <a:pt x="8091" y="15640"/>
                    <a:pt x="7516" y="15032"/>
                    <a:pt x="7516" y="14298"/>
                  </a:cubicBezTo>
                  <a:cubicBezTo>
                    <a:pt x="7519" y="13533"/>
                    <a:pt x="8138" y="12914"/>
                    <a:pt x="8902" y="12914"/>
                  </a:cubicBezTo>
                  <a:close/>
                  <a:moveTo>
                    <a:pt x="2579" y="12917"/>
                  </a:moveTo>
                  <a:cubicBezTo>
                    <a:pt x="2591" y="12917"/>
                    <a:pt x="2602" y="12917"/>
                    <a:pt x="2614" y="12917"/>
                  </a:cubicBezTo>
                  <a:lnTo>
                    <a:pt x="2620" y="12917"/>
                  </a:lnTo>
                  <a:cubicBezTo>
                    <a:pt x="3367" y="12934"/>
                    <a:pt x="3967" y="13553"/>
                    <a:pt x="3967" y="14301"/>
                  </a:cubicBezTo>
                  <a:cubicBezTo>
                    <a:pt x="3967" y="15032"/>
                    <a:pt x="3395" y="15640"/>
                    <a:pt x="2664" y="15687"/>
                  </a:cubicBezTo>
                  <a:lnTo>
                    <a:pt x="2500" y="15687"/>
                  </a:lnTo>
                  <a:cubicBezTo>
                    <a:pt x="1774" y="15640"/>
                    <a:pt x="1197" y="15037"/>
                    <a:pt x="1197" y="14301"/>
                  </a:cubicBezTo>
                  <a:cubicBezTo>
                    <a:pt x="1197" y="13540"/>
                    <a:pt x="1814" y="12917"/>
                    <a:pt x="2579" y="12917"/>
                  </a:cubicBezTo>
                  <a:close/>
                  <a:moveTo>
                    <a:pt x="15065" y="12914"/>
                  </a:moveTo>
                  <a:cubicBezTo>
                    <a:pt x="15829" y="12917"/>
                    <a:pt x="16449" y="13539"/>
                    <a:pt x="16449" y="14301"/>
                  </a:cubicBezTo>
                  <a:cubicBezTo>
                    <a:pt x="16449" y="15037"/>
                    <a:pt x="15871" y="15640"/>
                    <a:pt x="15146" y="15687"/>
                  </a:cubicBezTo>
                  <a:lnTo>
                    <a:pt x="14981" y="15687"/>
                  </a:lnTo>
                  <a:cubicBezTo>
                    <a:pt x="14323" y="15648"/>
                    <a:pt x="13782" y="15146"/>
                    <a:pt x="13690" y="14490"/>
                  </a:cubicBezTo>
                  <a:cubicBezTo>
                    <a:pt x="13690" y="14482"/>
                    <a:pt x="13690" y="14479"/>
                    <a:pt x="13687" y="14471"/>
                  </a:cubicBezTo>
                  <a:cubicBezTo>
                    <a:pt x="13586" y="13656"/>
                    <a:pt x="14217" y="12914"/>
                    <a:pt x="15065" y="12914"/>
                  </a:cubicBezTo>
                  <a:close/>
                  <a:moveTo>
                    <a:pt x="3264" y="16206"/>
                  </a:moveTo>
                  <a:cubicBezTo>
                    <a:pt x="3939" y="16206"/>
                    <a:pt x="4508" y="16694"/>
                    <a:pt x="4631" y="17336"/>
                  </a:cubicBezTo>
                  <a:lnTo>
                    <a:pt x="541" y="17336"/>
                  </a:lnTo>
                  <a:cubicBezTo>
                    <a:pt x="661" y="16694"/>
                    <a:pt x="1230" y="16206"/>
                    <a:pt x="1908" y="16206"/>
                  </a:cubicBezTo>
                  <a:close/>
                  <a:moveTo>
                    <a:pt x="9583" y="16206"/>
                  </a:moveTo>
                  <a:cubicBezTo>
                    <a:pt x="10258" y="16206"/>
                    <a:pt x="10827" y="16694"/>
                    <a:pt x="10950" y="17336"/>
                  </a:cubicBezTo>
                  <a:lnTo>
                    <a:pt x="6863" y="17336"/>
                  </a:lnTo>
                  <a:cubicBezTo>
                    <a:pt x="6986" y="16694"/>
                    <a:pt x="7552" y="16206"/>
                    <a:pt x="8230" y="16206"/>
                  </a:cubicBezTo>
                  <a:close/>
                  <a:moveTo>
                    <a:pt x="15746" y="16206"/>
                  </a:moveTo>
                  <a:cubicBezTo>
                    <a:pt x="16421" y="16206"/>
                    <a:pt x="16990" y="16694"/>
                    <a:pt x="17113" y="17336"/>
                  </a:cubicBezTo>
                  <a:lnTo>
                    <a:pt x="13020" y="17336"/>
                  </a:lnTo>
                  <a:cubicBezTo>
                    <a:pt x="13143" y="16694"/>
                    <a:pt x="13712" y="16206"/>
                    <a:pt x="14387" y="16206"/>
                  </a:cubicBezTo>
                  <a:close/>
                  <a:moveTo>
                    <a:pt x="6202" y="0"/>
                  </a:moveTo>
                  <a:cubicBezTo>
                    <a:pt x="6060" y="0"/>
                    <a:pt x="5942" y="120"/>
                    <a:pt x="5942" y="262"/>
                  </a:cubicBezTo>
                  <a:lnTo>
                    <a:pt x="5942" y="2207"/>
                  </a:lnTo>
                  <a:cubicBezTo>
                    <a:pt x="5942" y="2519"/>
                    <a:pt x="6060" y="2804"/>
                    <a:pt x="6252" y="3022"/>
                  </a:cubicBezTo>
                  <a:cubicBezTo>
                    <a:pt x="5937" y="3183"/>
                    <a:pt x="5725" y="3515"/>
                    <a:pt x="5725" y="3892"/>
                  </a:cubicBezTo>
                  <a:cubicBezTo>
                    <a:pt x="5725" y="4375"/>
                    <a:pt x="6071" y="4771"/>
                    <a:pt x="6523" y="4863"/>
                  </a:cubicBezTo>
                  <a:cubicBezTo>
                    <a:pt x="6690" y="5521"/>
                    <a:pt x="7123" y="6057"/>
                    <a:pt x="7694" y="6369"/>
                  </a:cubicBezTo>
                  <a:lnTo>
                    <a:pt x="7694" y="6763"/>
                  </a:lnTo>
                  <a:lnTo>
                    <a:pt x="6933" y="6763"/>
                  </a:lnTo>
                  <a:cubicBezTo>
                    <a:pt x="6258" y="6763"/>
                    <a:pt x="5714" y="7309"/>
                    <a:pt x="5714" y="7979"/>
                  </a:cubicBezTo>
                  <a:lnTo>
                    <a:pt x="5714" y="9360"/>
                  </a:lnTo>
                  <a:lnTo>
                    <a:pt x="3077" y="9360"/>
                  </a:lnTo>
                  <a:cubicBezTo>
                    <a:pt x="2684" y="9360"/>
                    <a:pt x="2363" y="9681"/>
                    <a:pt x="2363" y="10074"/>
                  </a:cubicBezTo>
                  <a:lnTo>
                    <a:pt x="2363" y="10487"/>
                  </a:lnTo>
                  <a:cubicBezTo>
                    <a:pt x="2363" y="10629"/>
                    <a:pt x="2483" y="10749"/>
                    <a:pt x="2625" y="10749"/>
                  </a:cubicBezTo>
                  <a:cubicBezTo>
                    <a:pt x="2768" y="10749"/>
                    <a:pt x="2888" y="10629"/>
                    <a:pt x="2888" y="10487"/>
                  </a:cubicBezTo>
                  <a:lnTo>
                    <a:pt x="2888" y="10074"/>
                  </a:lnTo>
                  <a:cubicBezTo>
                    <a:pt x="2888" y="9971"/>
                    <a:pt x="2974" y="9884"/>
                    <a:pt x="3077" y="9884"/>
                  </a:cubicBezTo>
                  <a:lnTo>
                    <a:pt x="14613" y="9884"/>
                  </a:lnTo>
                  <a:cubicBezTo>
                    <a:pt x="14719" y="9884"/>
                    <a:pt x="14806" y="9971"/>
                    <a:pt x="14806" y="10074"/>
                  </a:cubicBezTo>
                  <a:lnTo>
                    <a:pt x="14806" y="12409"/>
                  </a:lnTo>
                  <a:cubicBezTo>
                    <a:pt x="13812" y="12543"/>
                    <a:pt x="13073" y="13441"/>
                    <a:pt x="13162" y="14465"/>
                  </a:cubicBezTo>
                  <a:lnTo>
                    <a:pt x="10811" y="14465"/>
                  </a:lnTo>
                  <a:cubicBezTo>
                    <a:pt x="10813" y="14418"/>
                    <a:pt x="10816" y="14351"/>
                    <a:pt x="10816" y="14298"/>
                  </a:cubicBezTo>
                  <a:cubicBezTo>
                    <a:pt x="10816" y="13246"/>
                    <a:pt x="9960" y="12390"/>
                    <a:pt x="8908" y="12390"/>
                  </a:cubicBezTo>
                  <a:cubicBezTo>
                    <a:pt x="7859" y="12390"/>
                    <a:pt x="7003" y="13249"/>
                    <a:pt x="7003" y="14298"/>
                  </a:cubicBezTo>
                  <a:cubicBezTo>
                    <a:pt x="7003" y="14354"/>
                    <a:pt x="7005" y="14421"/>
                    <a:pt x="7008" y="14465"/>
                  </a:cubicBezTo>
                  <a:lnTo>
                    <a:pt x="4492" y="14465"/>
                  </a:lnTo>
                  <a:cubicBezTo>
                    <a:pt x="4503" y="14365"/>
                    <a:pt x="4503" y="14273"/>
                    <a:pt x="4495" y="14181"/>
                  </a:cubicBezTo>
                  <a:cubicBezTo>
                    <a:pt x="4439" y="13288"/>
                    <a:pt x="3769" y="12554"/>
                    <a:pt x="2893" y="12415"/>
                  </a:cubicBezTo>
                  <a:lnTo>
                    <a:pt x="2893" y="11706"/>
                  </a:lnTo>
                  <a:cubicBezTo>
                    <a:pt x="2893" y="11564"/>
                    <a:pt x="2776" y="11447"/>
                    <a:pt x="2634" y="11447"/>
                  </a:cubicBezTo>
                  <a:cubicBezTo>
                    <a:pt x="2489" y="11447"/>
                    <a:pt x="2371" y="11564"/>
                    <a:pt x="2371" y="11706"/>
                  </a:cubicBezTo>
                  <a:lnTo>
                    <a:pt x="2371" y="12404"/>
                  </a:lnTo>
                  <a:cubicBezTo>
                    <a:pt x="1423" y="12512"/>
                    <a:pt x="681" y="13321"/>
                    <a:pt x="681" y="14301"/>
                  </a:cubicBezTo>
                  <a:cubicBezTo>
                    <a:pt x="681" y="14887"/>
                    <a:pt x="949" y="15414"/>
                    <a:pt x="1367" y="15765"/>
                  </a:cubicBezTo>
                  <a:cubicBezTo>
                    <a:pt x="578" y="16002"/>
                    <a:pt x="0" y="16736"/>
                    <a:pt x="0" y="17601"/>
                  </a:cubicBezTo>
                  <a:cubicBezTo>
                    <a:pt x="0" y="17743"/>
                    <a:pt x="117" y="17863"/>
                    <a:pt x="262" y="17863"/>
                  </a:cubicBezTo>
                  <a:lnTo>
                    <a:pt x="4924" y="17863"/>
                  </a:lnTo>
                  <a:cubicBezTo>
                    <a:pt x="5066" y="17863"/>
                    <a:pt x="5186" y="17743"/>
                    <a:pt x="5186" y="17601"/>
                  </a:cubicBezTo>
                  <a:cubicBezTo>
                    <a:pt x="5186" y="16736"/>
                    <a:pt x="4606" y="16000"/>
                    <a:pt x="3814" y="15765"/>
                  </a:cubicBezTo>
                  <a:cubicBezTo>
                    <a:pt x="4059" y="15562"/>
                    <a:pt x="4252" y="15297"/>
                    <a:pt x="4369" y="14993"/>
                  </a:cubicBezTo>
                  <a:lnTo>
                    <a:pt x="7131" y="14993"/>
                  </a:lnTo>
                  <a:cubicBezTo>
                    <a:pt x="7248" y="15297"/>
                    <a:pt x="7441" y="15562"/>
                    <a:pt x="7686" y="15765"/>
                  </a:cubicBezTo>
                  <a:cubicBezTo>
                    <a:pt x="6897" y="16002"/>
                    <a:pt x="6319" y="16736"/>
                    <a:pt x="6319" y="17601"/>
                  </a:cubicBezTo>
                  <a:cubicBezTo>
                    <a:pt x="6319" y="17743"/>
                    <a:pt x="6436" y="17863"/>
                    <a:pt x="6578" y="17863"/>
                  </a:cubicBezTo>
                  <a:lnTo>
                    <a:pt x="11243" y="17863"/>
                  </a:lnTo>
                  <a:cubicBezTo>
                    <a:pt x="11385" y="17863"/>
                    <a:pt x="11502" y="17743"/>
                    <a:pt x="11502" y="17601"/>
                  </a:cubicBezTo>
                  <a:cubicBezTo>
                    <a:pt x="11502" y="16736"/>
                    <a:pt x="10925" y="16000"/>
                    <a:pt x="10133" y="15765"/>
                  </a:cubicBezTo>
                  <a:cubicBezTo>
                    <a:pt x="10378" y="15562"/>
                    <a:pt x="10568" y="15297"/>
                    <a:pt x="10688" y="14993"/>
                  </a:cubicBezTo>
                  <a:lnTo>
                    <a:pt x="13285" y="14993"/>
                  </a:lnTo>
                  <a:cubicBezTo>
                    <a:pt x="13405" y="15297"/>
                    <a:pt x="13595" y="15562"/>
                    <a:pt x="13840" y="15765"/>
                  </a:cubicBezTo>
                  <a:cubicBezTo>
                    <a:pt x="13051" y="16002"/>
                    <a:pt x="12473" y="16736"/>
                    <a:pt x="12473" y="17601"/>
                  </a:cubicBezTo>
                  <a:cubicBezTo>
                    <a:pt x="12473" y="17743"/>
                    <a:pt x="12590" y="17863"/>
                    <a:pt x="12736" y="17863"/>
                  </a:cubicBezTo>
                  <a:lnTo>
                    <a:pt x="17397" y="17863"/>
                  </a:lnTo>
                  <a:cubicBezTo>
                    <a:pt x="17540" y="17863"/>
                    <a:pt x="17660" y="17743"/>
                    <a:pt x="17660" y="17601"/>
                  </a:cubicBezTo>
                  <a:cubicBezTo>
                    <a:pt x="17657" y="16733"/>
                    <a:pt x="17076" y="15997"/>
                    <a:pt x="16290" y="15763"/>
                  </a:cubicBezTo>
                  <a:cubicBezTo>
                    <a:pt x="16708" y="15411"/>
                    <a:pt x="16973" y="14887"/>
                    <a:pt x="16973" y="14301"/>
                  </a:cubicBezTo>
                  <a:cubicBezTo>
                    <a:pt x="16973" y="13338"/>
                    <a:pt x="16253" y="12540"/>
                    <a:pt x="15327" y="12412"/>
                  </a:cubicBezTo>
                  <a:lnTo>
                    <a:pt x="15327" y="10074"/>
                  </a:lnTo>
                  <a:cubicBezTo>
                    <a:pt x="15327" y="9681"/>
                    <a:pt x="15006" y="9360"/>
                    <a:pt x="14610" y="9360"/>
                  </a:cubicBezTo>
                  <a:lnTo>
                    <a:pt x="11974" y="9360"/>
                  </a:lnTo>
                  <a:lnTo>
                    <a:pt x="11974" y="9131"/>
                  </a:lnTo>
                  <a:cubicBezTo>
                    <a:pt x="11974" y="8986"/>
                    <a:pt x="11857" y="8869"/>
                    <a:pt x="11715" y="8869"/>
                  </a:cubicBezTo>
                  <a:cubicBezTo>
                    <a:pt x="11569" y="8869"/>
                    <a:pt x="11452" y="8986"/>
                    <a:pt x="11452" y="9131"/>
                  </a:cubicBezTo>
                  <a:lnTo>
                    <a:pt x="11452" y="9360"/>
                  </a:lnTo>
                  <a:lnTo>
                    <a:pt x="11076" y="9360"/>
                  </a:lnTo>
                  <a:lnTo>
                    <a:pt x="11076" y="7898"/>
                  </a:lnTo>
                  <a:cubicBezTo>
                    <a:pt x="11076" y="7756"/>
                    <a:pt x="10956" y="7639"/>
                    <a:pt x="10813" y="7639"/>
                  </a:cubicBezTo>
                  <a:lnTo>
                    <a:pt x="10813" y="7290"/>
                  </a:lnTo>
                  <a:cubicBezTo>
                    <a:pt x="11148" y="7318"/>
                    <a:pt x="11424" y="7588"/>
                    <a:pt x="11452" y="7926"/>
                  </a:cubicBezTo>
                  <a:cubicBezTo>
                    <a:pt x="11460" y="8066"/>
                    <a:pt x="11577" y="8169"/>
                    <a:pt x="11715" y="8169"/>
                  </a:cubicBezTo>
                  <a:cubicBezTo>
                    <a:pt x="11721" y="8169"/>
                    <a:pt x="11726" y="8169"/>
                    <a:pt x="11731" y="8169"/>
                  </a:cubicBezTo>
                  <a:cubicBezTo>
                    <a:pt x="11874" y="8158"/>
                    <a:pt x="11982" y="8032"/>
                    <a:pt x="11971" y="7890"/>
                  </a:cubicBezTo>
                  <a:cubicBezTo>
                    <a:pt x="11927" y="7256"/>
                    <a:pt x="11388" y="6763"/>
                    <a:pt x="10758" y="6763"/>
                  </a:cubicBezTo>
                  <a:lnTo>
                    <a:pt x="9988" y="6763"/>
                  </a:lnTo>
                  <a:lnTo>
                    <a:pt x="9988" y="6369"/>
                  </a:lnTo>
                  <a:cubicBezTo>
                    <a:pt x="10560" y="6057"/>
                    <a:pt x="10992" y="5521"/>
                    <a:pt x="11159" y="4863"/>
                  </a:cubicBezTo>
                  <a:cubicBezTo>
                    <a:pt x="11611" y="4774"/>
                    <a:pt x="11957" y="4375"/>
                    <a:pt x="11957" y="3892"/>
                  </a:cubicBezTo>
                  <a:cubicBezTo>
                    <a:pt x="11957" y="3652"/>
                    <a:pt x="11871" y="3429"/>
                    <a:pt x="11726" y="3259"/>
                  </a:cubicBezTo>
                  <a:cubicBezTo>
                    <a:pt x="11737" y="3231"/>
                    <a:pt x="11745" y="3197"/>
                    <a:pt x="11745" y="3167"/>
                  </a:cubicBezTo>
                  <a:lnTo>
                    <a:pt x="11745" y="1883"/>
                  </a:lnTo>
                  <a:cubicBezTo>
                    <a:pt x="11745" y="1111"/>
                    <a:pt x="11126" y="427"/>
                    <a:pt x="10261" y="427"/>
                  </a:cubicBezTo>
                  <a:cubicBezTo>
                    <a:pt x="9996" y="165"/>
                    <a:pt x="9631" y="0"/>
                    <a:pt x="9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631400" y="3608900"/>
              <a:ext cx="52325" cy="36650"/>
            </a:xfrm>
            <a:custGeom>
              <a:rect b="b" l="l" r="r" t="t"/>
              <a:pathLst>
                <a:path extrusionOk="0" h="1466" w="2093">
                  <a:moveTo>
                    <a:pt x="1359" y="522"/>
                  </a:moveTo>
                  <a:cubicBezTo>
                    <a:pt x="1476" y="522"/>
                    <a:pt x="1568" y="617"/>
                    <a:pt x="1568" y="732"/>
                  </a:cubicBezTo>
                  <a:cubicBezTo>
                    <a:pt x="1568" y="846"/>
                    <a:pt x="1476" y="941"/>
                    <a:pt x="1359" y="941"/>
                  </a:cubicBezTo>
                  <a:lnTo>
                    <a:pt x="732" y="941"/>
                  </a:lnTo>
                  <a:cubicBezTo>
                    <a:pt x="617" y="941"/>
                    <a:pt x="522" y="846"/>
                    <a:pt x="522" y="732"/>
                  </a:cubicBezTo>
                  <a:cubicBezTo>
                    <a:pt x="522" y="617"/>
                    <a:pt x="617" y="522"/>
                    <a:pt x="732" y="522"/>
                  </a:cubicBezTo>
                  <a:close/>
                  <a:moveTo>
                    <a:pt x="732" y="1"/>
                  </a:moveTo>
                  <a:cubicBezTo>
                    <a:pt x="327" y="1"/>
                    <a:pt x="1" y="327"/>
                    <a:pt x="1" y="732"/>
                  </a:cubicBezTo>
                  <a:cubicBezTo>
                    <a:pt x="1" y="1136"/>
                    <a:pt x="327" y="1465"/>
                    <a:pt x="732" y="1465"/>
                  </a:cubicBezTo>
                  <a:lnTo>
                    <a:pt x="1359" y="1465"/>
                  </a:lnTo>
                  <a:cubicBezTo>
                    <a:pt x="1764" y="1465"/>
                    <a:pt x="2093" y="1136"/>
                    <a:pt x="2093" y="732"/>
                  </a:cubicBezTo>
                  <a:cubicBezTo>
                    <a:pt x="2093" y="327"/>
                    <a:pt x="1764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532650" y="3608900"/>
              <a:ext cx="52325" cy="36650"/>
            </a:xfrm>
            <a:custGeom>
              <a:rect b="b" l="l" r="r" t="t"/>
              <a:pathLst>
                <a:path extrusionOk="0" h="1466" w="2093">
                  <a:moveTo>
                    <a:pt x="1359" y="522"/>
                  </a:moveTo>
                  <a:cubicBezTo>
                    <a:pt x="1473" y="522"/>
                    <a:pt x="1568" y="617"/>
                    <a:pt x="1568" y="732"/>
                  </a:cubicBezTo>
                  <a:cubicBezTo>
                    <a:pt x="1568" y="846"/>
                    <a:pt x="1473" y="941"/>
                    <a:pt x="1359" y="941"/>
                  </a:cubicBezTo>
                  <a:lnTo>
                    <a:pt x="731" y="941"/>
                  </a:lnTo>
                  <a:cubicBezTo>
                    <a:pt x="617" y="941"/>
                    <a:pt x="522" y="846"/>
                    <a:pt x="522" y="732"/>
                  </a:cubicBezTo>
                  <a:cubicBezTo>
                    <a:pt x="522" y="617"/>
                    <a:pt x="617" y="522"/>
                    <a:pt x="731" y="522"/>
                  </a:cubicBezTo>
                  <a:close/>
                  <a:moveTo>
                    <a:pt x="731" y="1"/>
                  </a:moveTo>
                  <a:cubicBezTo>
                    <a:pt x="327" y="1"/>
                    <a:pt x="0" y="327"/>
                    <a:pt x="0" y="732"/>
                  </a:cubicBezTo>
                  <a:cubicBezTo>
                    <a:pt x="0" y="1136"/>
                    <a:pt x="329" y="1465"/>
                    <a:pt x="731" y="1465"/>
                  </a:cubicBezTo>
                  <a:lnTo>
                    <a:pt x="1359" y="1465"/>
                  </a:lnTo>
                  <a:cubicBezTo>
                    <a:pt x="1763" y="1465"/>
                    <a:pt x="2093" y="1136"/>
                    <a:pt x="2093" y="732"/>
                  </a:cubicBezTo>
                  <a:cubicBezTo>
                    <a:pt x="2093" y="327"/>
                    <a:pt x="1763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730150" y="3608900"/>
              <a:ext cx="52350" cy="36650"/>
            </a:xfrm>
            <a:custGeom>
              <a:rect b="b" l="l" r="r" t="t"/>
              <a:pathLst>
                <a:path extrusionOk="0" h="1466" w="2094">
                  <a:moveTo>
                    <a:pt x="1365" y="522"/>
                  </a:moveTo>
                  <a:cubicBezTo>
                    <a:pt x="1480" y="522"/>
                    <a:pt x="1574" y="617"/>
                    <a:pt x="1574" y="732"/>
                  </a:cubicBezTo>
                  <a:cubicBezTo>
                    <a:pt x="1574" y="846"/>
                    <a:pt x="1480" y="941"/>
                    <a:pt x="1365" y="941"/>
                  </a:cubicBezTo>
                  <a:lnTo>
                    <a:pt x="737" y="941"/>
                  </a:lnTo>
                  <a:cubicBezTo>
                    <a:pt x="618" y="941"/>
                    <a:pt x="528" y="846"/>
                    <a:pt x="528" y="732"/>
                  </a:cubicBezTo>
                  <a:cubicBezTo>
                    <a:pt x="528" y="617"/>
                    <a:pt x="623" y="522"/>
                    <a:pt x="737" y="522"/>
                  </a:cubicBezTo>
                  <a:close/>
                  <a:moveTo>
                    <a:pt x="735" y="1"/>
                  </a:moveTo>
                  <a:cubicBezTo>
                    <a:pt x="327" y="1"/>
                    <a:pt x="1" y="327"/>
                    <a:pt x="1" y="732"/>
                  </a:cubicBezTo>
                  <a:cubicBezTo>
                    <a:pt x="1" y="1136"/>
                    <a:pt x="327" y="1465"/>
                    <a:pt x="735" y="1465"/>
                  </a:cubicBezTo>
                  <a:lnTo>
                    <a:pt x="1362" y="1465"/>
                  </a:lnTo>
                  <a:cubicBezTo>
                    <a:pt x="1767" y="1465"/>
                    <a:pt x="2093" y="1136"/>
                    <a:pt x="2093" y="732"/>
                  </a:cubicBezTo>
                  <a:cubicBezTo>
                    <a:pt x="2093" y="327"/>
                    <a:pt x="1767" y="1"/>
                    <a:pt x="1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" name="Google Shape;354;p32"/>
          <p:cNvGrpSpPr/>
          <p:nvPr/>
        </p:nvGrpSpPr>
        <p:grpSpPr>
          <a:xfrm>
            <a:off x="6635439" y="4094689"/>
            <a:ext cx="408209" cy="406105"/>
            <a:chOff x="6199975" y="3402875"/>
            <a:chExt cx="446325" cy="444025"/>
          </a:xfrm>
        </p:grpSpPr>
        <p:sp>
          <p:nvSpPr>
            <p:cNvPr id="355" name="Google Shape;355;p32"/>
            <p:cNvSpPr/>
            <p:nvPr/>
          </p:nvSpPr>
          <p:spPr>
            <a:xfrm>
              <a:off x="6456425" y="3684025"/>
              <a:ext cx="189875" cy="162875"/>
            </a:xfrm>
            <a:custGeom>
              <a:rect b="b" l="l" r="r" t="t"/>
              <a:pathLst>
                <a:path extrusionOk="0" h="6515" w="7595">
                  <a:moveTo>
                    <a:pt x="2031" y="528"/>
                  </a:moveTo>
                  <a:cubicBezTo>
                    <a:pt x="2782" y="528"/>
                    <a:pt x="3393" y="1139"/>
                    <a:pt x="3393" y="1886"/>
                  </a:cubicBezTo>
                  <a:cubicBezTo>
                    <a:pt x="3393" y="2637"/>
                    <a:pt x="2782" y="3248"/>
                    <a:pt x="2031" y="3248"/>
                  </a:cubicBezTo>
                  <a:cubicBezTo>
                    <a:pt x="1284" y="3248"/>
                    <a:pt x="673" y="2637"/>
                    <a:pt x="673" y="1886"/>
                  </a:cubicBezTo>
                  <a:cubicBezTo>
                    <a:pt x="673" y="1139"/>
                    <a:pt x="1284" y="528"/>
                    <a:pt x="2031" y="528"/>
                  </a:cubicBezTo>
                  <a:close/>
                  <a:moveTo>
                    <a:pt x="5569" y="528"/>
                  </a:moveTo>
                  <a:cubicBezTo>
                    <a:pt x="6319" y="528"/>
                    <a:pt x="6927" y="1139"/>
                    <a:pt x="6927" y="1886"/>
                  </a:cubicBezTo>
                  <a:cubicBezTo>
                    <a:pt x="6927" y="2637"/>
                    <a:pt x="6319" y="3248"/>
                    <a:pt x="5569" y="3248"/>
                  </a:cubicBezTo>
                  <a:cubicBezTo>
                    <a:pt x="4818" y="3248"/>
                    <a:pt x="4207" y="2637"/>
                    <a:pt x="4207" y="1886"/>
                  </a:cubicBezTo>
                  <a:cubicBezTo>
                    <a:pt x="4207" y="1139"/>
                    <a:pt x="4818" y="528"/>
                    <a:pt x="5569" y="528"/>
                  </a:cubicBezTo>
                  <a:close/>
                  <a:moveTo>
                    <a:pt x="3800" y="2533"/>
                  </a:moveTo>
                  <a:cubicBezTo>
                    <a:pt x="3948" y="2938"/>
                    <a:pt x="4230" y="3275"/>
                    <a:pt x="4592" y="3496"/>
                  </a:cubicBezTo>
                  <a:cubicBezTo>
                    <a:pt x="4260" y="3677"/>
                    <a:pt x="3984" y="3948"/>
                    <a:pt x="3800" y="4280"/>
                  </a:cubicBezTo>
                  <a:cubicBezTo>
                    <a:pt x="3616" y="3951"/>
                    <a:pt x="3340" y="3677"/>
                    <a:pt x="3008" y="3496"/>
                  </a:cubicBezTo>
                  <a:cubicBezTo>
                    <a:pt x="3370" y="3275"/>
                    <a:pt x="3655" y="2938"/>
                    <a:pt x="3800" y="2533"/>
                  </a:cubicBezTo>
                  <a:close/>
                  <a:moveTo>
                    <a:pt x="2031" y="3766"/>
                  </a:moveTo>
                  <a:cubicBezTo>
                    <a:pt x="2863" y="3766"/>
                    <a:pt x="3538" y="4444"/>
                    <a:pt x="3538" y="5273"/>
                  </a:cubicBezTo>
                  <a:lnTo>
                    <a:pt x="3538" y="5993"/>
                  </a:lnTo>
                  <a:lnTo>
                    <a:pt x="525" y="5993"/>
                  </a:lnTo>
                  <a:lnTo>
                    <a:pt x="525" y="5273"/>
                  </a:lnTo>
                  <a:cubicBezTo>
                    <a:pt x="525" y="4444"/>
                    <a:pt x="1203" y="3766"/>
                    <a:pt x="2031" y="3766"/>
                  </a:cubicBezTo>
                  <a:close/>
                  <a:moveTo>
                    <a:pt x="5566" y="3766"/>
                  </a:moveTo>
                  <a:cubicBezTo>
                    <a:pt x="6394" y="3766"/>
                    <a:pt x="7072" y="4444"/>
                    <a:pt x="7072" y="5273"/>
                  </a:cubicBezTo>
                  <a:lnTo>
                    <a:pt x="7072" y="5993"/>
                  </a:lnTo>
                  <a:lnTo>
                    <a:pt x="4059" y="5993"/>
                  </a:lnTo>
                  <a:lnTo>
                    <a:pt x="4059" y="5273"/>
                  </a:lnTo>
                  <a:cubicBezTo>
                    <a:pt x="4059" y="4444"/>
                    <a:pt x="4735" y="3766"/>
                    <a:pt x="5566" y="3766"/>
                  </a:cubicBezTo>
                  <a:close/>
                  <a:moveTo>
                    <a:pt x="2028" y="0"/>
                  </a:moveTo>
                  <a:cubicBezTo>
                    <a:pt x="991" y="0"/>
                    <a:pt x="145" y="846"/>
                    <a:pt x="145" y="1883"/>
                  </a:cubicBezTo>
                  <a:cubicBezTo>
                    <a:pt x="145" y="2564"/>
                    <a:pt x="508" y="3164"/>
                    <a:pt x="1052" y="3496"/>
                  </a:cubicBezTo>
                  <a:cubicBezTo>
                    <a:pt x="424" y="3839"/>
                    <a:pt x="0" y="4509"/>
                    <a:pt x="0" y="5273"/>
                  </a:cubicBezTo>
                  <a:lnTo>
                    <a:pt x="0" y="6252"/>
                  </a:lnTo>
                  <a:cubicBezTo>
                    <a:pt x="0" y="6397"/>
                    <a:pt x="117" y="6514"/>
                    <a:pt x="260" y="6514"/>
                  </a:cubicBezTo>
                  <a:lnTo>
                    <a:pt x="7332" y="6514"/>
                  </a:lnTo>
                  <a:cubicBezTo>
                    <a:pt x="7477" y="6514"/>
                    <a:pt x="7594" y="6397"/>
                    <a:pt x="7594" y="6252"/>
                  </a:cubicBezTo>
                  <a:lnTo>
                    <a:pt x="7594" y="5273"/>
                  </a:lnTo>
                  <a:cubicBezTo>
                    <a:pt x="7594" y="4509"/>
                    <a:pt x="7170" y="3839"/>
                    <a:pt x="6542" y="3496"/>
                  </a:cubicBezTo>
                  <a:cubicBezTo>
                    <a:pt x="7086" y="3164"/>
                    <a:pt x="7449" y="2567"/>
                    <a:pt x="7449" y="1883"/>
                  </a:cubicBezTo>
                  <a:cubicBezTo>
                    <a:pt x="7449" y="846"/>
                    <a:pt x="6604" y="0"/>
                    <a:pt x="5566" y="0"/>
                  </a:cubicBezTo>
                  <a:cubicBezTo>
                    <a:pt x="4757" y="0"/>
                    <a:pt x="4062" y="516"/>
                    <a:pt x="3797" y="1236"/>
                  </a:cubicBezTo>
                  <a:cubicBezTo>
                    <a:pt x="3532" y="516"/>
                    <a:pt x="2840" y="0"/>
                    <a:pt x="2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6454175" y="3437975"/>
              <a:ext cx="116800" cy="135950"/>
            </a:xfrm>
            <a:custGeom>
              <a:rect b="b" l="l" r="r" t="t"/>
              <a:pathLst>
                <a:path extrusionOk="0" h="5438" w="4672">
                  <a:moveTo>
                    <a:pt x="2124" y="523"/>
                  </a:moveTo>
                  <a:cubicBezTo>
                    <a:pt x="2142" y="523"/>
                    <a:pt x="2159" y="524"/>
                    <a:pt x="2177" y="524"/>
                  </a:cubicBezTo>
                  <a:cubicBezTo>
                    <a:pt x="3377" y="569"/>
                    <a:pt x="3976" y="2031"/>
                    <a:pt x="3131" y="2907"/>
                  </a:cubicBezTo>
                  <a:cubicBezTo>
                    <a:pt x="2939" y="3102"/>
                    <a:pt x="2785" y="3336"/>
                    <a:pt x="2676" y="3582"/>
                  </a:cubicBezTo>
                  <a:lnTo>
                    <a:pt x="1572" y="3582"/>
                  </a:lnTo>
                  <a:cubicBezTo>
                    <a:pt x="1463" y="3331"/>
                    <a:pt x="1307" y="3102"/>
                    <a:pt x="1117" y="2907"/>
                  </a:cubicBezTo>
                  <a:cubicBezTo>
                    <a:pt x="578" y="2352"/>
                    <a:pt x="584" y="1459"/>
                    <a:pt x="1150" y="915"/>
                  </a:cubicBezTo>
                  <a:cubicBezTo>
                    <a:pt x="1416" y="660"/>
                    <a:pt x="1761" y="523"/>
                    <a:pt x="2124" y="523"/>
                  </a:cubicBezTo>
                  <a:close/>
                  <a:moveTo>
                    <a:pt x="2593" y="4106"/>
                  </a:moveTo>
                  <a:lnTo>
                    <a:pt x="2593" y="4444"/>
                  </a:lnTo>
                  <a:cubicBezTo>
                    <a:pt x="2593" y="4703"/>
                    <a:pt x="2383" y="4916"/>
                    <a:pt x="2121" y="4916"/>
                  </a:cubicBezTo>
                  <a:cubicBezTo>
                    <a:pt x="1862" y="4916"/>
                    <a:pt x="1653" y="4706"/>
                    <a:pt x="1653" y="4444"/>
                  </a:cubicBezTo>
                  <a:lnTo>
                    <a:pt x="1653" y="4106"/>
                  </a:lnTo>
                  <a:close/>
                  <a:moveTo>
                    <a:pt x="2117" y="1"/>
                  </a:moveTo>
                  <a:cubicBezTo>
                    <a:pt x="1617" y="1"/>
                    <a:pt x="1150" y="192"/>
                    <a:pt x="788" y="538"/>
                  </a:cubicBezTo>
                  <a:cubicBezTo>
                    <a:pt x="9" y="1286"/>
                    <a:pt x="1" y="2508"/>
                    <a:pt x="740" y="3270"/>
                  </a:cubicBezTo>
                  <a:cubicBezTo>
                    <a:pt x="913" y="3442"/>
                    <a:pt x="1044" y="3660"/>
                    <a:pt x="1128" y="3889"/>
                  </a:cubicBezTo>
                  <a:lnTo>
                    <a:pt x="1128" y="4444"/>
                  </a:lnTo>
                  <a:cubicBezTo>
                    <a:pt x="1128" y="4991"/>
                    <a:pt x="1574" y="5437"/>
                    <a:pt x="2121" y="5437"/>
                  </a:cubicBezTo>
                  <a:cubicBezTo>
                    <a:pt x="2671" y="5437"/>
                    <a:pt x="3117" y="4991"/>
                    <a:pt x="3117" y="4444"/>
                  </a:cubicBezTo>
                  <a:lnTo>
                    <a:pt x="3117" y="3889"/>
                  </a:lnTo>
                  <a:cubicBezTo>
                    <a:pt x="3198" y="3660"/>
                    <a:pt x="3332" y="3442"/>
                    <a:pt x="3502" y="3270"/>
                  </a:cubicBezTo>
                  <a:cubicBezTo>
                    <a:pt x="4671" y="2070"/>
                    <a:pt x="3843" y="64"/>
                    <a:pt x="2199" y="3"/>
                  </a:cubicBezTo>
                  <a:cubicBezTo>
                    <a:pt x="2172" y="2"/>
                    <a:pt x="2144" y="1"/>
                    <a:pt x="2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6500700" y="3402950"/>
              <a:ext cx="13075" cy="28275"/>
            </a:xfrm>
            <a:custGeom>
              <a:rect b="b" l="l" r="r" t="t"/>
              <a:pathLst>
                <a:path extrusionOk="0" h="1131" w="523">
                  <a:moveTo>
                    <a:pt x="260" y="0"/>
                  </a:moveTo>
                  <a:cubicBezTo>
                    <a:pt x="118" y="0"/>
                    <a:pt x="1" y="120"/>
                    <a:pt x="1" y="263"/>
                  </a:cubicBezTo>
                  <a:lnTo>
                    <a:pt x="1" y="868"/>
                  </a:lnTo>
                  <a:cubicBezTo>
                    <a:pt x="1" y="1013"/>
                    <a:pt x="115" y="1130"/>
                    <a:pt x="260" y="1130"/>
                  </a:cubicBezTo>
                  <a:cubicBezTo>
                    <a:pt x="405" y="1130"/>
                    <a:pt x="522" y="1013"/>
                    <a:pt x="522" y="868"/>
                  </a:cubicBezTo>
                  <a:lnTo>
                    <a:pt x="522" y="263"/>
                  </a:lnTo>
                  <a:cubicBezTo>
                    <a:pt x="522" y="120"/>
                    <a:pt x="405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6453700" y="3417525"/>
              <a:ext cx="25050" cy="23800"/>
            </a:xfrm>
            <a:custGeom>
              <a:rect b="b" l="l" r="r" t="t"/>
              <a:pathLst>
                <a:path extrusionOk="0" h="952" w="1002">
                  <a:moveTo>
                    <a:pt x="285" y="0"/>
                  </a:moveTo>
                  <a:cubicBezTo>
                    <a:pt x="218" y="0"/>
                    <a:pt x="151" y="26"/>
                    <a:pt x="101" y="76"/>
                  </a:cubicBezTo>
                  <a:cubicBezTo>
                    <a:pt x="0" y="179"/>
                    <a:pt x="0" y="346"/>
                    <a:pt x="101" y="447"/>
                  </a:cubicBezTo>
                  <a:lnTo>
                    <a:pt x="531" y="876"/>
                  </a:lnTo>
                  <a:cubicBezTo>
                    <a:pt x="581" y="927"/>
                    <a:pt x="648" y="952"/>
                    <a:pt x="715" y="952"/>
                  </a:cubicBezTo>
                  <a:cubicBezTo>
                    <a:pt x="782" y="952"/>
                    <a:pt x="849" y="927"/>
                    <a:pt x="899" y="876"/>
                  </a:cubicBezTo>
                  <a:cubicBezTo>
                    <a:pt x="1002" y="773"/>
                    <a:pt x="1002" y="606"/>
                    <a:pt x="899" y="505"/>
                  </a:cubicBezTo>
                  <a:lnTo>
                    <a:pt x="472" y="76"/>
                  </a:lnTo>
                  <a:cubicBezTo>
                    <a:pt x="420" y="26"/>
                    <a:pt x="353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6535725" y="3417525"/>
              <a:ext cx="25050" cy="23800"/>
            </a:xfrm>
            <a:custGeom>
              <a:rect b="b" l="l" r="r" t="t"/>
              <a:pathLst>
                <a:path extrusionOk="0" h="952" w="1002">
                  <a:moveTo>
                    <a:pt x="715" y="0"/>
                  </a:moveTo>
                  <a:cubicBezTo>
                    <a:pt x="647" y="0"/>
                    <a:pt x="581" y="26"/>
                    <a:pt x="530" y="76"/>
                  </a:cubicBezTo>
                  <a:lnTo>
                    <a:pt x="101" y="505"/>
                  </a:lnTo>
                  <a:cubicBezTo>
                    <a:pt x="0" y="606"/>
                    <a:pt x="0" y="773"/>
                    <a:pt x="101" y="876"/>
                  </a:cubicBezTo>
                  <a:cubicBezTo>
                    <a:pt x="152" y="927"/>
                    <a:pt x="220" y="952"/>
                    <a:pt x="287" y="952"/>
                  </a:cubicBezTo>
                  <a:cubicBezTo>
                    <a:pt x="355" y="952"/>
                    <a:pt x="422" y="927"/>
                    <a:pt x="472" y="876"/>
                  </a:cubicBezTo>
                  <a:lnTo>
                    <a:pt x="901" y="447"/>
                  </a:lnTo>
                  <a:cubicBezTo>
                    <a:pt x="1002" y="346"/>
                    <a:pt x="1002" y="179"/>
                    <a:pt x="901" y="76"/>
                  </a:cubicBezTo>
                  <a:cubicBezTo>
                    <a:pt x="850" y="26"/>
                    <a:pt x="782" y="0"/>
                    <a:pt x="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6560475" y="3458250"/>
              <a:ext cx="28275" cy="13075"/>
            </a:xfrm>
            <a:custGeom>
              <a:rect b="b" l="l" r="r" t="t"/>
              <a:pathLst>
                <a:path extrusionOk="0" h="523" w="1131">
                  <a:moveTo>
                    <a:pt x="263" y="1"/>
                  </a:moveTo>
                  <a:cubicBezTo>
                    <a:pt x="121" y="1"/>
                    <a:pt x="1" y="118"/>
                    <a:pt x="1" y="260"/>
                  </a:cubicBezTo>
                  <a:cubicBezTo>
                    <a:pt x="1" y="405"/>
                    <a:pt x="121" y="522"/>
                    <a:pt x="263" y="522"/>
                  </a:cubicBezTo>
                  <a:lnTo>
                    <a:pt x="868" y="522"/>
                  </a:lnTo>
                  <a:cubicBezTo>
                    <a:pt x="1013" y="522"/>
                    <a:pt x="1131" y="405"/>
                    <a:pt x="1131" y="260"/>
                  </a:cubicBezTo>
                  <a:cubicBezTo>
                    <a:pt x="1131" y="118"/>
                    <a:pt x="1013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6199975" y="3402875"/>
              <a:ext cx="254025" cy="387325"/>
            </a:xfrm>
            <a:custGeom>
              <a:rect b="b" l="l" r="r" t="t"/>
              <a:pathLst>
                <a:path extrusionOk="0" h="15493" w="10161">
                  <a:moveTo>
                    <a:pt x="5909" y="522"/>
                  </a:moveTo>
                  <a:cubicBezTo>
                    <a:pt x="6316" y="522"/>
                    <a:pt x="6687" y="729"/>
                    <a:pt x="6902" y="1075"/>
                  </a:cubicBezTo>
                  <a:cubicBezTo>
                    <a:pt x="6950" y="1150"/>
                    <a:pt x="7030" y="1197"/>
                    <a:pt x="7123" y="1197"/>
                  </a:cubicBezTo>
                  <a:cubicBezTo>
                    <a:pt x="8012" y="1211"/>
                    <a:pt x="8738" y="1942"/>
                    <a:pt x="8738" y="2835"/>
                  </a:cubicBezTo>
                  <a:lnTo>
                    <a:pt x="8738" y="4609"/>
                  </a:lnTo>
                  <a:lnTo>
                    <a:pt x="7720" y="4609"/>
                  </a:lnTo>
                  <a:cubicBezTo>
                    <a:pt x="7402" y="4609"/>
                    <a:pt x="7109" y="4467"/>
                    <a:pt x="6911" y="4219"/>
                  </a:cubicBezTo>
                  <a:cubicBezTo>
                    <a:pt x="6857" y="4153"/>
                    <a:pt x="6782" y="4121"/>
                    <a:pt x="6706" y="4121"/>
                  </a:cubicBezTo>
                  <a:cubicBezTo>
                    <a:pt x="6643" y="4121"/>
                    <a:pt x="6579" y="4144"/>
                    <a:pt x="6528" y="4188"/>
                  </a:cubicBezTo>
                  <a:cubicBezTo>
                    <a:pt x="6227" y="4462"/>
                    <a:pt x="5831" y="4609"/>
                    <a:pt x="5424" y="4609"/>
                  </a:cubicBezTo>
                  <a:lnTo>
                    <a:pt x="879" y="4609"/>
                  </a:lnTo>
                  <a:lnTo>
                    <a:pt x="879" y="2802"/>
                  </a:lnTo>
                  <a:cubicBezTo>
                    <a:pt x="879" y="1546"/>
                    <a:pt x="1903" y="522"/>
                    <a:pt x="3158" y="522"/>
                  </a:cubicBezTo>
                  <a:close/>
                  <a:moveTo>
                    <a:pt x="6679" y="4735"/>
                  </a:moveTo>
                  <a:cubicBezTo>
                    <a:pt x="6961" y="4992"/>
                    <a:pt x="7329" y="5134"/>
                    <a:pt x="7720" y="5134"/>
                  </a:cubicBezTo>
                  <a:lnTo>
                    <a:pt x="8236" y="5134"/>
                  </a:lnTo>
                  <a:cubicBezTo>
                    <a:pt x="8710" y="5153"/>
                    <a:pt x="9081" y="5541"/>
                    <a:pt x="9081" y="6018"/>
                  </a:cubicBezTo>
                  <a:cubicBezTo>
                    <a:pt x="9081" y="6506"/>
                    <a:pt x="8687" y="6906"/>
                    <a:pt x="8193" y="6906"/>
                  </a:cubicBezTo>
                  <a:cubicBezTo>
                    <a:pt x="8181" y="6906"/>
                    <a:pt x="8169" y="6906"/>
                    <a:pt x="8158" y="6905"/>
                  </a:cubicBezTo>
                  <a:cubicBezTo>
                    <a:pt x="8152" y="6905"/>
                    <a:pt x="8147" y="6905"/>
                    <a:pt x="8141" y="6905"/>
                  </a:cubicBezTo>
                  <a:cubicBezTo>
                    <a:pt x="8017" y="6905"/>
                    <a:pt x="7908" y="6997"/>
                    <a:pt x="7890" y="7126"/>
                  </a:cubicBezTo>
                  <a:cubicBezTo>
                    <a:pt x="7636" y="8646"/>
                    <a:pt x="6327" y="9726"/>
                    <a:pt x="4810" y="9726"/>
                  </a:cubicBezTo>
                  <a:cubicBezTo>
                    <a:pt x="4808" y="9726"/>
                    <a:pt x="4806" y="9726"/>
                    <a:pt x="4804" y="9726"/>
                  </a:cubicBezTo>
                  <a:cubicBezTo>
                    <a:pt x="3289" y="9726"/>
                    <a:pt x="1986" y="8647"/>
                    <a:pt x="1730" y="7126"/>
                  </a:cubicBezTo>
                  <a:cubicBezTo>
                    <a:pt x="1711" y="6994"/>
                    <a:pt x="1594" y="6905"/>
                    <a:pt x="1468" y="6905"/>
                  </a:cubicBezTo>
                  <a:cubicBezTo>
                    <a:pt x="1466" y="6905"/>
                    <a:pt x="1464" y="6905"/>
                    <a:pt x="1462" y="6905"/>
                  </a:cubicBezTo>
                  <a:cubicBezTo>
                    <a:pt x="1450" y="6906"/>
                    <a:pt x="1439" y="6906"/>
                    <a:pt x="1427" y="6906"/>
                  </a:cubicBezTo>
                  <a:cubicBezTo>
                    <a:pt x="938" y="6906"/>
                    <a:pt x="539" y="6506"/>
                    <a:pt x="539" y="6018"/>
                  </a:cubicBezTo>
                  <a:cubicBezTo>
                    <a:pt x="539" y="5541"/>
                    <a:pt x="907" y="5153"/>
                    <a:pt x="1387" y="5134"/>
                  </a:cubicBezTo>
                  <a:lnTo>
                    <a:pt x="5424" y="5134"/>
                  </a:lnTo>
                  <a:cubicBezTo>
                    <a:pt x="5878" y="5134"/>
                    <a:pt x="6313" y="4994"/>
                    <a:pt x="6679" y="4735"/>
                  </a:cubicBezTo>
                  <a:close/>
                  <a:moveTo>
                    <a:pt x="5951" y="10072"/>
                  </a:moveTo>
                  <a:lnTo>
                    <a:pt x="5951" y="10328"/>
                  </a:lnTo>
                  <a:lnTo>
                    <a:pt x="5440" y="10669"/>
                  </a:lnTo>
                  <a:lnTo>
                    <a:pt x="4810" y="11090"/>
                  </a:lnTo>
                  <a:lnTo>
                    <a:pt x="3669" y="10328"/>
                  </a:lnTo>
                  <a:lnTo>
                    <a:pt x="3669" y="10072"/>
                  </a:lnTo>
                  <a:cubicBezTo>
                    <a:pt x="4031" y="10189"/>
                    <a:pt x="4428" y="10253"/>
                    <a:pt x="4810" y="10253"/>
                  </a:cubicBezTo>
                  <a:cubicBezTo>
                    <a:pt x="5186" y="10253"/>
                    <a:pt x="5580" y="10195"/>
                    <a:pt x="5951" y="10072"/>
                  </a:cubicBezTo>
                  <a:close/>
                  <a:moveTo>
                    <a:pt x="3395" y="10772"/>
                  </a:moveTo>
                  <a:lnTo>
                    <a:pt x="4405" y="11444"/>
                  </a:lnTo>
                  <a:lnTo>
                    <a:pt x="3864" y="12008"/>
                  </a:lnTo>
                  <a:lnTo>
                    <a:pt x="2706" y="11146"/>
                  </a:lnTo>
                  <a:lnTo>
                    <a:pt x="3395" y="10772"/>
                  </a:lnTo>
                  <a:close/>
                  <a:moveTo>
                    <a:pt x="6227" y="10772"/>
                  </a:moveTo>
                  <a:lnTo>
                    <a:pt x="6913" y="11146"/>
                  </a:lnTo>
                  <a:lnTo>
                    <a:pt x="5756" y="12011"/>
                  </a:lnTo>
                  <a:lnTo>
                    <a:pt x="5214" y="11444"/>
                  </a:lnTo>
                  <a:cubicBezTo>
                    <a:pt x="6361" y="10683"/>
                    <a:pt x="6124" y="10839"/>
                    <a:pt x="6227" y="10772"/>
                  </a:cubicBezTo>
                  <a:close/>
                  <a:moveTo>
                    <a:pt x="4810" y="11779"/>
                  </a:moveTo>
                  <a:lnTo>
                    <a:pt x="5239" y="12225"/>
                  </a:lnTo>
                  <a:lnTo>
                    <a:pt x="5064" y="12909"/>
                  </a:lnTo>
                  <a:lnTo>
                    <a:pt x="4556" y="12909"/>
                  </a:lnTo>
                  <a:lnTo>
                    <a:pt x="4380" y="12225"/>
                  </a:lnTo>
                  <a:cubicBezTo>
                    <a:pt x="4818" y="11771"/>
                    <a:pt x="4709" y="11885"/>
                    <a:pt x="4810" y="11779"/>
                  </a:cubicBezTo>
                  <a:close/>
                  <a:moveTo>
                    <a:pt x="5050" y="13433"/>
                  </a:moveTo>
                  <a:lnTo>
                    <a:pt x="5354" y="14971"/>
                  </a:lnTo>
                  <a:lnTo>
                    <a:pt x="4263" y="14971"/>
                  </a:lnTo>
                  <a:lnTo>
                    <a:pt x="4567" y="13433"/>
                  </a:lnTo>
                  <a:close/>
                  <a:moveTo>
                    <a:pt x="7848" y="11372"/>
                  </a:moveTo>
                  <a:cubicBezTo>
                    <a:pt x="8543" y="11372"/>
                    <a:pt x="9103" y="11938"/>
                    <a:pt x="9103" y="12627"/>
                  </a:cubicBezTo>
                  <a:lnTo>
                    <a:pt x="9106" y="14971"/>
                  </a:lnTo>
                  <a:lnTo>
                    <a:pt x="5887" y="14971"/>
                  </a:lnTo>
                  <a:lnTo>
                    <a:pt x="5535" y="13180"/>
                  </a:lnTo>
                  <a:lnTo>
                    <a:pt x="5677" y="12613"/>
                  </a:lnTo>
                  <a:cubicBezTo>
                    <a:pt x="5692" y="12616"/>
                    <a:pt x="5708" y="12618"/>
                    <a:pt x="5724" y="12618"/>
                  </a:cubicBezTo>
                  <a:cubicBezTo>
                    <a:pt x="5780" y="12618"/>
                    <a:pt x="5837" y="12599"/>
                    <a:pt x="5881" y="12566"/>
                  </a:cubicBezTo>
                  <a:lnTo>
                    <a:pt x="7482" y="11372"/>
                  </a:lnTo>
                  <a:close/>
                  <a:moveTo>
                    <a:pt x="3158" y="1"/>
                  </a:moveTo>
                  <a:cubicBezTo>
                    <a:pt x="1613" y="1"/>
                    <a:pt x="357" y="1256"/>
                    <a:pt x="357" y="2802"/>
                  </a:cubicBezTo>
                  <a:lnTo>
                    <a:pt x="357" y="4874"/>
                  </a:lnTo>
                  <a:cubicBezTo>
                    <a:pt x="357" y="4939"/>
                    <a:pt x="377" y="4994"/>
                    <a:pt x="413" y="5039"/>
                  </a:cubicBezTo>
                  <a:cubicBezTo>
                    <a:pt x="165" y="5293"/>
                    <a:pt x="14" y="5639"/>
                    <a:pt x="14" y="6024"/>
                  </a:cubicBezTo>
                  <a:cubicBezTo>
                    <a:pt x="14" y="6741"/>
                    <a:pt x="558" y="7338"/>
                    <a:pt x="1256" y="7421"/>
                  </a:cubicBezTo>
                  <a:cubicBezTo>
                    <a:pt x="1431" y="8178"/>
                    <a:pt x="1847" y="8867"/>
                    <a:pt x="2441" y="9377"/>
                  </a:cubicBezTo>
                  <a:cubicBezTo>
                    <a:pt x="2659" y="9561"/>
                    <a:pt x="2896" y="9720"/>
                    <a:pt x="3147" y="9849"/>
                  </a:cubicBezTo>
                  <a:lnTo>
                    <a:pt x="3147" y="10312"/>
                  </a:lnTo>
                  <a:lnTo>
                    <a:pt x="2157" y="10850"/>
                  </a:lnTo>
                  <a:lnTo>
                    <a:pt x="1780" y="10850"/>
                  </a:lnTo>
                  <a:cubicBezTo>
                    <a:pt x="801" y="10850"/>
                    <a:pt x="0" y="11648"/>
                    <a:pt x="0" y="12627"/>
                  </a:cubicBezTo>
                  <a:lnTo>
                    <a:pt x="0" y="15233"/>
                  </a:lnTo>
                  <a:cubicBezTo>
                    <a:pt x="0" y="15375"/>
                    <a:pt x="120" y="15492"/>
                    <a:pt x="262" y="15492"/>
                  </a:cubicBezTo>
                  <a:lnTo>
                    <a:pt x="1685" y="15492"/>
                  </a:lnTo>
                  <a:cubicBezTo>
                    <a:pt x="1828" y="15492"/>
                    <a:pt x="1947" y="15375"/>
                    <a:pt x="1947" y="15233"/>
                  </a:cubicBezTo>
                  <a:cubicBezTo>
                    <a:pt x="1947" y="15091"/>
                    <a:pt x="1828" y="14971"/>
                    <a:pt x="1685" y="14971"/>
                  </a:cubicBezTo>
                  <a:lnTo>
                    <a:pt x="525" y="14971"/>
                  </a:lnTo>
                  <a:lnTo>
                    <a:pt x="525" y="12627"/>
                  </a:lnTo>
                  <a:cubicBezTo>
                    <a:pt x="525" y="11933"/>
                    <a:pt x="1088" y="11372"/>
                    <a:pt x="1780" y="11372"/>
                  </a:cubicBezTo>
                  <a:lnTo>
                    <a:pt x="2134" y="11372"/>
                  </a:lnTo>
                  <a:lnTo>
                    <a:pt x="3736" y="12563"/>
                  </a:lnTo>
                  <a:cubicBezTo>
                    <a:pt x="3781" y="12597"/>
                    <a:pt x="3838" y="12616"/>
                    <a:pt x="3898" y="12616"/>
                  </a:cubicBezTo>
                  <a:cubicBezTo>
                    <a:pt x="3911" y="12616"/>
                    <a:pt x="3925" y="12615"/>
                    <a:pt x="3939" y="12613"/>
                  </a:cubicBezTo>
                  <a:lnTo>
                    <a:pt x="4082" y="13177"/>
                  </a:lnTo>
                  <a:lnTo>
                    <a:pt x="3730" y="14971"/>
                  </a:lnTo>
                  <a:lnTo>
                    <a:pt x="2899" y="14971"/>
                  </a:lnTo>
                  <a:cubicBezTo>
                    <a:pt x="2757" y="14971"/>
                    <a:pt x="2637" y="15091"/>
                    <a:pt x="2637" y="15233"/>
                  </a:cubicBezTo>
                  <a:cubicBezTo>
                    <a:pt x="2637" y="15375"/>
                    <a:pt x="2757" y="15492"/>
                    <a:pt x="2899" y="15492"/>
                  </a:cubicBezTo>
                  <a:lnTo>
                    <a:pt x="9366" y="15492"/>
                  </a:lnTo>
                  <a:cubicBezTo>
                    <a:pt x="9508" y="15492"/>
                    <a:pt x="9625" y="15375"/>
                    <a:pt x="9625" y="15233"/>
                  </a:cubicBezTo>
                  <a:lnTo>
                    <a:pt x="9625" y="12627"/>
                  </a:lnTo>
                  <a:cubicBezTo>
                    <a:pt x="9631" y="11648"/>
                    <a:pt x="8830" y="10850"/>
                    <a:pt x="7851" y="10850"/>
                  </a:cubicBezTo>
                  <a:lnTo>
                    <a:pt x="7463" y="10850"/>
                  </a:lnTo>
                  <a:lnTo>
                    <a:pt x="6473" y="10312"/>
                  </a:lnTo>
                  <a:lnTo>
                    <a:pt x="6473" y="9849"/>
                  </a:lnTo>
                  <a:cubicBezTo>
                    <a:pt x="6724" y="9720"/>
                    <a:pt x="6961" y="9561"/>
                    <a:pt x="7178" y="9377"/>
                  </a:cubicBezTo>
                  <a:cubicBezTo>
                    <a:pt x="7775" y="8867"/>
                    <a:pt x="8188" y="8178"/>
                    <a:pt x="8364" y="7421"/>
                  </a:cubicBezTo>
                  <a:cubicBezTo>
                    <a:pt x="9061" y="7338"/>
                    <a:pt x="9605" y="6741"/>
                    <a:pt x="9605" y="6024"/>
                  </a:cubicBezTo>
                  <a:cubicBezTo>
                    <a:pt x="9605" y="5639"/>
                    <a:pt x="9455" y="5290"/>
                    <a:pt x="9207" y="5039"/>
                  </a:cubicBezTo>
                  <a:cubicBezTo>
                    <a:pt x="9243" y="4994"/>
                    <a:pt x="9262" y="4939"/>
                    <a:pt x="9262" y="4874"/>
                  </a:cubicBezTo>
                  <a:cubicBezTo>
                    <a:pt x="9262" y="2657"/>
                    <a:pt x="9262" y="2816"/>
                    <a:pt x="9260" y="2737"/>
                  </a:cubicBezTo>
                  <a:lnTo>
                    <a:pt x="9260" y="2737"/>
                  </a:lnTo>
                  <a:cubicBezTo>
                    <a:pt x="9287" y="2740"/>
                    <a:pt x="9254" y="2740"/>
                    <a:pt x="9898" y="2740"/>
                  </a:cubicBezTo>
                  <a:cubicBezTo>
                    <a:pt x="10041" y="2740"/>
                    <a:pt x="10161" y="2623"/>
                    <a:pt x="10161" y="2481"/>
                  </a:cubicBezTo>
                  <a:cubicBezTo>
                    <a:pt x="10161" y="2336"/>
                    <a:pt x="10041" y="2219"/>
                    <a:pt x="9898" y="2219"/>
                  </a:cubicBezTo>
                  <a:lnTo>
                    <a:pt x="9290" y="2219"/>
                  </a:lnTo>
                  <a:cubicBezTo>
                    <a:pt x="9248" y="2219"/>
                    <a:pt x="9212" y="2230"/>
                    <a:pt x="9179" y="2241"/>
                  </a:cubicBezTo>
                  <a:cubicBezTo>
                    <a:pt x="8936" y="1396"/>
                    <a:pt x="8180" y="754"/>
                    <a:pt x="7273" y="684"/>
                  </a:cubicBezTo>
                  <a:cubicBezTo>
                    <a:pt x="6952" y="255"/>
                    <a:pt x="6456" y="1"/>
                    <a:pt x="5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6441700" y="3578975"/>
              <a:ext cx="139100" cy="105000"/>
            </a:xfrm>
            <a:custGeom>
              <a:rect b="b" l="l" r="r" t="t"/>
              <a:pathLst>
                <a:path extrusionOk="0" h="4200" w="5564">
                  <a:moveTo>
                    <a:pt x="751" y="1"/>
                  </a:moveTo>
                  <a:cubicBezTo>
                    <a:pt x="338" y="1"/>
                    <a:pt x="1" y="336"/>
                    <a:pt x="1" y="751"/>
                  </a:cubicBezTo>
                  <a:cubicBezTo>
                    <a:pt x="1" y="1164"/>
                    <a:pt x="338" y="1499"/>
                    <a:pt x="751" y="1499"/>
                  </a:cubicBezTo>
                  <a:lnTo>
                    <a:pt x="3639" y="1499"/>
                  </a:lnTo>
                  <a:lnTo>
                    <a:pt x="3639" y="2235"/>
                  </a:lnTo>
                  <a:lnTo>
                    <a:pt x="3616" y="2235"/>
                  </a:lnTo>
                  <a:cubicBezTo>
                    <a:pt x="3396" y="2235"/>
                    <a:pt x="3214" y="2414"/>
                    <a:pt x="3214" y="2637"/>
                  </a:cubicBezTo>
                  <a:cubicBezTo>
                    <a:pt x="3214" y="2718"/>
                    <a:pt x="3240" y="2791"/>
                    <a:pt x="3281" y="2858"/>
                  </a:cubicBezTo>
                  <a:lnTo>
                    <a:pt x="4054" y="4021"/>
                  </a:lnTo>
                  <a:cubicBezTo>
                    <a:pt x="4127" y="4133"/>
                    <a:pt x="4252" y="4199"/>
                    <a:pt x="4386" y="4199"/>
                  </a:cubicBezTo>
                  <a:cubicBezTo>
                    <a:pt x="4517" y="4199"/>
                    <a:pt x="4643" y="4133"/>
                    <a:pt x="4718" y="4021"/>
                  </a:cubicBezTo>
                  <a:cubicBezTo>
                    <a:pt x="5563" y="2752"/>
                    <a:pt x="5561" y="2796"/>
                    <a:pt x="5561" y="2637"/>
                  </a:cubicBezTo>
                  <a:cubicBezTo>
                    <a:pt x="5561" y="2417"/>
                    <a:pt x="5382" y="2235"/>
                    <a:pt x="5159" y="2235"/>
                  </a:cubicBezTo>
                  <a:lnTo>
                    <a:pt x="5056" y="2235"/>
                  </a:lnTo>
                  <a:cubicBezTo>
                    <a:pt x="4913" y="2235"/>
                    <a:pt x="4793" y="2355"/>
                    <a:pt x="4793" y="2498"/>
                  </a:cubicBezTo>
                  <a:cubicBezTo>
                    <a:pt x="4793" y="2601"/>
                    <a:pt x="4858" y="2693"/>
                    <a:pt x="4944" y="2735"/>
                  </a:cubicBezTo>
                  <a:lnTo>
                    <a:pt x="4383" y="3575"/>
                  </a:lnTo>
                  <a:lnTo>
                    <a:pt x="3837" y="2760"/>
                  </a:lnTo>
                  <a:lnTo>
                    <a:pt x="3895" y="2760"/>
                  </a:lnTo>
                  <a:cubicBezTo>
                    <a:pt x="4037" y="2760"/>
                    <a:pt x="4155" y="2640"/>
                    <a:pt x="4155" y="2498"/>
                  </a:cubicBezTo>
                  <a:lnTo>
                    <a:pt x="4155" y="1240"/>
                  </a:lnTo>
                  <a:cubicBezTo>
                    <a:pt x="4155" y="1094"/>
                    <a:pt x="4037" y="977"/>
                    <a:pt x="3895" y="977"/>
                  </a:cubicBezTo>
                  <a:lnTo>
                    <a:pt x="751" y="977"/>
                  </a:lnTo>
                  <a:cubicBezTo>
                    <a:pt x="626" y="977"/>
                    <a:pt x="525" y="877"/>
                    <a:pt x="525" y="751"/>
                  </a:cubicBezTo>
                  <a:cubicBezTo>
                    <a:pt x="525" y="626"/>
                    <a:pt x="626" y="523"/>
                    <a:pt x="751" y="523"/>
                  </a:cubicBezTo>
                  <a:lnTo>
                    <a:pt x="4383" y="523"/>
                  </a:lnTo>
                  <a:cubicBezTo>
                    <a:pt x="4509" y="523"/>
                    <a:pt x="4609" y="626"/>
                    <a:pt x="4609" y="751"/>
                  </a:cubicBezTo>
                  <a:lnTo>
                    <a:pt x="4609" y="1463"/>
                  </a:lnTo>
                  <a:cubicBezTo>
                    <a:pt x="4609" y="1605"/>
                    <a:pt x="4727" y="1722"/>
                    <a:pt x="4872" y="1722"/>
                  </a:cubicBezTo>
                  <a:cubicBezTo>
                    <a:pt x="5014" y="1722"/>
                    <a:pt x="5131" y="1605"/>
                    <a:pt x="5131" y="1463"/>
                  </a:cubicBezTo>
                  <a:lnTo>
                    <a:pt x="5131" y="751"/>
                  </a:lnTo>
                  <a:cubicBezTo>
                    <a:pt x="5131" y="336"/>
                    <a:pt x="4796" y="1"/>
                    <a:pt x="4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" name="Google Shape;363;p32"/>
          <p:cNvGrpSpPr/>
          <p:nvPr/>
        </p:nvGrpSpPr>
        <p:grpSpPr>
          <a:xfrm>
            <a:off x="6089010" y="4092531"/>
            <a:ext cx="357814" cy="408277"/>
            <a:chOff x="5444975" y="2913750"/>
            <a:chExt cx="391225" cy="446400"/>
          </a:xfrm>
        </p:grpSpPr>
        <p:sp>
          <p:nvSpPr>
            <p:cNvPr id="364" name="Google Shape;364;p32"/>
            <p:cNvSpPr/>
            <p:nvPr/>
          </p:nvSpPr>
          <p:spPr>
            <a:xfrm>
              <a:off x="5444975" y="2913750"/>
              <a:ext cx="391225" cy="446400"/>
            </a:xfrm>
            <a:custGeom>
              <a:rect b="b" l="l" r="r" t="t"/>
              <a:pathLst>
                <a:path extrusionOk="0" h="17856" w="15649">
                  <a:moveTo>
                    <a:pt x="2397" y="525"/>
                  </a:moveTo>
                  <a:cubicBezTo>
                    <a:pt x="2665" y="525"/>
                    <a:pt x="2883" y="740"/>
                    <a:pt x="2883" y="1011"/>
                  </a:cubicBezTo>
                  <a:cubicBezTo>
                    <a:pt x="2883" y="3413"/>
                    <a:pt x="2885" y="3257"/>
                    <a:pt x="2871" y="3326"/>
                  </a:cubicBezTo>
                  <a:cubicBezTo>
                    <a:pt x="2827" y="3544"/>
                    <a:pt x="2631" y="3711"/>
                    <a:pt x="2397" y="3711"/>
                  </a:cubicBezTo>
                  <a:cubicBezTo>
                    <a:pt x="2163" y="3711"/>
                    <a:pt x="1968" y="3544"/>
                    <a:pt x="1923" y="3326"/>
                  </a:cubicBezTo>
                  <a:cubicBezTo>
                    <a:pt x="1906" y="3257"/>
                    <a:pt x="1912" y="3416"/>
                    <a:pt x="1912" y="1011"/>
                  </a:cubicBezTo>
                  <a:cubicBezTo>
                    <a:pt x="1912" y="746"/>
                    <a:pt x="2129" y="525"/>
                    <a:pt x="2397" y="525"/>
                  </a:cubicBezTo>
                  <a:close/>
                  <a:moveTo>
                    <a:pt x="5441" y="525"/>
                  </a:moveTo>
                  <a:cubicBezTo>
                    <a:pt x="5711" y="525"/>
                    <a:pt x="5926" y="740"/>
                    <a:pt x="5926" y="1011"/>
                  </a:cubicBezTo>
                  <a:cubicBezTo>
                    <a:pt x="5926" y="3413"/>
                    <a:pt x="5929" y="3257"/>
                    <a:pt x="5915" y="3326"/>
                  </a:cubicBezTo>
                  <a:cubicBezTo>
                    <a:pt x="5870" y="3544"/>
                    <a:pt x="5675" y="3711"/>
                    <a:pt x="5441" y="3711"/>
                  </a:cubicBezTo>
                  <a:cubicBezTo>
                    <a:pt x="5176" y="3711"/>
                    <a:pt x="4958" y="3496"/>
                    <a:pt x="4958" y="3229"/>
                  </a:cubicBezTo>
                  <a:lnTo>
                    <a:pt x="4958" y="1011"/>
                  </a:lnTo>
                  <a:cubicBezTo>
                    <a:pt x="4958" y="746"/>
                    <a:pt x="5173" y="525"/>
                    <a:pt x="5441" y="525"/>
                  </a:cubicBezTo>
                  <a:close/>
                  <a:moveTo>
                    <a:pt x="8490" y="525"/>
                  </a:moveTo>
                  <a:cubicBezTo>
                    <a:pt x="8755" y="525"/>
                    <a:pt x="8973" y="740"/>
                    <a:pt x="8973" y="1011"/>
                  </a:cubicBezTo>
                  <a:cubicBezTo>
                    <a:pt x="8973" y="3413"/>
                    <a:pt x="8978" y="3257"/>
                    <a:pt x="8964" y="3326"/>
                  </a:cubicBezTo>
                  <a:cubicBezTo>
                    <a:pt x="8917" y="3544"/>
                    <a:pt x="8724" y="3711"/>
                    <a:pt x="8490" y="3711"/>
                  </a:cubicBezTo>
                  <a:cubicBezTo>
                    <a:pt x="8256" y="3711"/>
                    <a:pt x="8060" y="3544"/>
                    <a:pt x="8016" y="3326"/>
                  </a:cubicBezTo>
                  <a:cubicBezTo>
                    <a:pt x="8002" y="3257"/>
                    <a:pt x="8005" y="3416"/>
                    <a:pt x="8005" y="1011"/>
                  </a:cubicBezTo>
                  <a:cubicBezTo>
                    <a:pt x="8005" y="746"/>
                    <a:pt x="8222" y="525"/>
                    <a:pt x="8490" y="525"/>
                  </a:cubicBezTo>
                  <a:close/>
                  <a:moveTo>
                    <a:pt x="11536" y="525"/>
                  </a:moveTo>
                  <a:cubicBezTo>
                    <a:pt x="11804" y="525"/>
                    <a:pt x="12022" y="740"/>
                    <a:pt x="12022" y="1011"/>
                  </a:cubicBezTo>
                  <a:lnTo>
                    <a:pt x="12022" y="3229"/>
                  </a:lnTo>
                  <a:cubicBezTo>
                    <a:pt x="12022" y="3491"/>
                    <a:pt x="11804" y="3711"/>
                    <a:pt x="11536" y="3711"/>
                  </a:cubicBezTo>
                  <a:cubicBezTo>
                    <a:pt x="11305" y="3711"/>
                    <a:pt x="11107" y="3544"/>
                    <a:pt x="11062" y="3326"/>
                  </a:cubicBezTo>
                  <a:cubicBezTo>
                    <a:pt x="11045" y="3257"/>
                    <a:pt x="11054" y="3416"/>
                    <a:pt x="11054" y="1011"/>
                  </a:cubicBezTo>
                  <a:cubicBezTo>
                    <a:pt x="11054" y="746"/>
                    <a:pt x="11269" y="525"/>
                    <a:pt x="11536" y="525"/>
                  </a:cubicBezTo>
                  <a:close/>
                  <a:moveTo>
                    <a:pt x="13205" y="5617"/>
                  </a:moveTo>
                  <a:lnTo>
                    <a:pt x="14284" y="6696"/>
                  </a:lnTo>
                  <a:lnTo>
                    <a:pt x="10331" y="10652"/>
                  </a:lnTo>
                  <a:lnTo>
                    <a:pt x="9249" y="9570"/>
                  </a:lnTo>
                  <a:lnTo>
                    <a:pt x="13205" y="5617"/>
                  </a:lnTo>
                  <a:close/>
                  <a:moveTo>
                    <a:pt x="8995" y="10052"/>
                  </a:moveTo>
                  <a:lnTo>
                    <a:pt x="9849" y="10906"/>
                  </a:lnTo>
                  <a:lnTo>
                    <a:pt x="8571" y="11336"/>
                  </a:lnTo>
                  <a:lnTo>
                    <a:pt x="8995" y="10052"/>
                  </a:lnTo>
                  <a:close/>
                  <a:moveTo>
                    <a:pt x="2394" y="1"/>
                  </a:moveTo>
                  <a:cubicBezTo>
                    <a:pt x="1836" y="1"/>
                    <a:pt x="1387" y="453"/>
                    <a:pt x="1387" y="1011"/>
                  </a:cubicBezTo>
                  <a:lnTo>
                    <a:pt x="1387" y="1856"/>
                  </a:lnTo>
                  <a:lnTo>
                    <a:pt x="907" y="1856"/>
                  </a:lnTo>
                  <a:cubicBezTo>
                    <a:pt x="411" y="1856"/>
                    <a:pt x="1" y="2266"/>
                    <a:pt x="1" y="2763"/>
                  </a:cubicBezTo>
                  <a:lnTo>
                    <a:pt x="1" y="9199"/>
                  </a:lnTo>
                  <a:cubicBezTo>
                    <a:pt x="1" y="9341"/>
                    <a:pt x="121" y="9458"/>
                    <a:pt x="263" y="9458"/>
                  </a:cubicBezTo>
                  <a:cubicBezTo>
                    <a:pt x="405" y="9458"/>
                    <a:pt x="525" y="9341"/>
                    <a:pt x="525" y="9199"/>
                  </a:cubicBezTo>
                  <a:lnTo>
                    <a:pt x="525" y="2763"/>
                  </a:lnTo>
                  <a:cubicBezTo>
                    <a:pt x="525" y="2551"/>
                    <a:pt x="695" y="2381"/>
                    <a:pt x="907" y="2381"/>
                  </a:cubicBezTo>
                  <a:lnTo>
                    <a:pt x="1387" y="2381"/>
                  </a:lnTo>
                  <a:cubicBezTo>
                    <a:pt x="1387" y="3312"/>
                    <a:pt x="1379" y="3301"/>
                    <a:pt x="1407" y="3430"/>
                  </a:cubicBezTo>
                  <a:cubicBezTo>
                    <a:pt x="1502" y="3887"/>
                    <a:pt x="1909" y="4236"/>
                    <a:pt x="2394" y="4236"/>
                  </a:cubicBezTo>
                  <a:cubicBezTo>
                    <a:pt x="2880" y="4236"/>
                    <a:pt x="3287" y="3890"/>
                    <a:pt x="3382" y="3430"/>
                  </a:cubicBezTo>
                  <a:cubicBezTo>
                    <a:pt x="3410" y="3298"/>
                    <a:pt x="3401" y="3304"/>
                    <a:pt x="3401" y="2381"/>
                  </a:cubicBezTo>
                  <a:lnTo>
                    <a:pt x="4434" y="2381"/>
                  </a:lnTo>
                  <a:cubicBezTo>
                    <a:pt x="4434" y="3312"/>
                    <a:pt x="4428" y="3301"/>
                    <a:pt x="4456" y="3430"/>
                  </a:cubicBezTo>
                  <a:cubicBezTo>
                    <a:pt x="4548" y="3887"/>
                    <a:pt x="4953" y="4236"/>
                    <a:pt x="5441" y="4236"/>
                  </a:cubicBezTo>
                  <a:cubicBezTo>
                    <a:pt x="5996" y="4236"/>
                    <a:pt x="6451" y="3787"/>
                    <a:pt x="6451" y="3229"/>
                  </a:cubicBezTo>
                  <a:lnTo>
                    <a:pt x="6451" y="2381"/>
                  </a:lnTo>
                  <a:lnTo>
                    <a:pt x="7483" y="2381"/>
                  </a:lnTo>
                  <a:cubicBezTo>
                    <a:pt x="7483" y="3310"/>
                    <a:pt x="7475" y="3301"/>
                    <a:pt x="7502" y="3430"/>
                  </a:cubicBezTo>
                  <a:cubicBezTo>
                    <a:pt x="7597" y="3887"/>
                    <a:pt x="8005" y="4236"/>
                    <a:pt x="8490" y="4236"/>
                  </a:cubicBezTo>
                  <a:cubicBezTo>
                    <a:pt x="9045" y="4236"/>
                    <a:pt x="9497" y="3784"/>
                    <a:pt x="9497" y="3226"/>
                  </a:cubicBezTo>
                  <a:lnTo>
                    <a:pt x="9497" y="2381"/>
                  </a:lnTo>
                  <a:lnTo>
                    <a:pt x="10529" y="2381"/>
                  </a:lnTo>
                  <a:cubicBezTo>
                    <a:pt x="10529" y="3310"/>
                    <a:pt x="10524" y="3301"/>
                    <a:pt x="10552" y="3430"/>
                  </a:cubicBezTo>
                  <a:cubicBezTo>
                    <a:pt x="10644" y="3887"/>
                    <a:pt x="11054" y="4236"/>
                    <a:pt x="11536" y="4236"/>
                  </a:cubicBezTo>
                  <a:cubicBezTo>
                    <a:pt x="12092" y="4236"/>
                    <a:pt x="12546" y="3784"/>
                    <a:pt x="12546" y="3226"/>
                  </a:cubicBezTo>
                  <a:lnTo>
                    <a:pt x="12546" y="2381"/>
                  </a:lnTo>
                  <a:lnTo>
                    <a:pt x="13023" y="2381"/>
                  </a:lnTo>
                  <a:cubicBezTo>
                    <a:pt x="13235" y="2381"/>
                    <a:pt x="13406" y="2551"/>
                    <a:pt x="13406" y="2763"/>
                  </a:cubicBezTo>
                  <a:lnTo>
                    <a:pt x="13406" y="4677"/>
                  </a:lnTo>
                  <a:lnTo>
                    <a:pt x="10769" y="7313"/>
                  </a:lnTo>
                  <a:lnTo>
                    <a:pt x="2659" y="7313"/>
                  </a:lnTo>
                  <a:cubicBezTo>
                    <a:pt x="2517" y="7313"/>
                    <a:pt x="2397" y="7433"/>
                    <a:pt x="2397" y="7575"/>
                  </a:cubicBezTo>
                  <a:cubicBezTo>
                    <a:pt x="2397" y="7717"/>
                    <a:pt x="2517" y="7837"/>
                    <a:pt x="2659" y="7837"/>
                  </a:cubicBezTo>
                  <a:lnTo>
                    <a:pt x="10248" y="7837"/>
                  </a:lnTo>
                  <a:lnTo>
                    <a:pt x="8741" y="9344"/>
                  </a:lnTo>
                  <a:lnTo>
                    <a:pt x="2659" y="9344"/>
                  </a:lnTo>
                  <a:cubicBezTo>
                    <a:pt x="2517" y="9344"/>
                    <a:pt x="2397" y="9461"/>
                    <a:pt x="2397" y="9606"/>
                  </a:cubicBezTo>
                  <a:cubicBezTo>
                    <a:pt x="2397" y="9748"/>
                    <a:pt x="2517" y="9866"/>
                    <a:pt x="2659" y="9866"/>
                  </a:cubicBezTo>
                  <a:lnTo>
                    <a:pt x="8510" y="9866"/>
                  </a:lnTo>
                  <a:lnTo>
                    <a:pt x="8030" y="11308"/>
                  </a:lnTo>
                  <a:cubicBezTo>
                    <a:pt x="8021" y="11330"/>
                    <a:pt x="8016" y="11355"/>
                    <a:pt x="8013" y="11380"/>
                  </a:cubicBezTo>
                  <a:lnTo>
                    <a:pt x="2659" y="11380"/>
                  </a:lnTo>
                  <a:cubicBezTo>
                    <a:pt x="2517" y="11380"/>
                    <a:pt x="2397" y="11498"/>
                    <a:pt x="2397" y="11643"/>
                  </a:cubicBezTo>
                  <a:cubicBezTo>
                    <a:pt x="2397" y="11785"/>
                    <a:pt x="2517" y="11902"/>
                    <a:pt x="2659" y="11902"/>
                  </a:cubicBezTo>
                  <a:lnTo>
                    <a:pt x="11280" y="11902"/>
                  </a:lnTo>
                  <a:cubicBezTo>
                    <a:pt x="11422" y="11902"/>
                    <a:pt x="11542" y="11785"/>
                    <a:pt x="11542" y="11643"/>
                  </a:cubicBezTo>
                  <a:cubicBezTo>
                    <a:pt x="11542" y="11498"/>
                    <a:pt x="11422" y="11380"/>
                    <a:pt x="11280" y="11380"/>
                  </a:cubicBezTo>
                  <a:lnTo>
                    <a:pt x="10080" y="11380"/>
                  </a:lnTo>
                  <a:lnTo>
                    <a:pt x="10421" y="11266"/>
                  </a:lnTo>
                  <a:cubicBezTo>
                    <a:pt x="10457" y="11255"/>
                    <a:pt x="10496" y="11230"/>
                    <a:pt x="10524" y="11202"/>
                  </a:cubicBezTo>
                  <a:lnTo>
                    <a:pt x="13406" y="8317"/>
                  </a:lnTo>
                  <a:lnTo>
                    <a:pt x="13406" y="16949"/>
                  </a:lnTo>
                  <a:cubicBezTo>
                    <a:pt x="13406" y="17161"/>
                    <a:pt x="13235" y="17334"/>
                    <a:pt x="13023" y="17334"/>
                  </a:cubicBezTo>
                  <a:lnTo>
                    <a:pt x="913" y="17334"/>
                  </a:lnTo>
                  <a:cubicBezTo>
                    <a:pt x="698" y="17334"/>
                    <a:pt x="528" y="17161"/>
                    <a:pt x="528" y="16949"/>
                  </a:cubicBezTo>
                  <a:lnTo>
                    <a:pt x="528" y="10418"/>
                  </a:lnTo>
                  <a:cubicBezTo>
                    <a:pt x="528" y="10276"/>
                    <a:pt x="411" y="10156"/>
                    <a:pt x="266" y="10156"/>
                  </a:cubicBezTo>
                  <a:cubicBezTo>
                    <a:pt x="123" y="10156"/>
                    <a:pt x="6" y="10276"/>
                    <a:pt x="6" y="10418"/>
                  </a:cubicBezTo>
                  <a:lnTo>
                    <a:pt x="6" y="16949"/>
                  </a:lnTo>
                  <a:cubicBezTo>
                    <a:pt x="6" y="17448"/>
                    <a:pt x="414" y="17856"/>
                    <a:pt x="913" y="17856"/>
                  </a:cubicBezTo>
                  <a:lnTo>
                    <a:pt x="13023" y="17856"/>
                  </a:lnTo>
                  <a:cubicBezTo>
                    <a:pt x="13523" y="17856"/>
                    <a:pt x="13930" y="17448"/>
                    <a:pt x="13930" y="16949"/>
                  </a:cubicBezTo>
                  <a:lnTo>
                    <a:pt x="13930" y="7796"/>
                  </a:lnTo>
                  <a:lnTo>
                    <a:pt x="15551" y="6175"/>
                  </a:lnTo>
                  <a:cubicBezTo>
                    <a:pt x="15649" y="6074"/>
                    <a:pt x="15649" y="5907"/>
                    <a:pt x="15548" y="5804"/>
                  </a:cubicBezTo>
                  <a:cubicBezTo>
                    <a:pt x="15498" y="5753"/>
                    <a:pt x="15431" y="5728"/>
                    <a:pt x="15364" y="5728"/>
                  </a:cubicBezTo>
                  <a:cubicBezTo>
                    <a:pt x="15296" y="5728"/>
                    <a:pt x="15229" y="5753"/>
                    <a:pt x="15177" y="5804"/>
                  </a:cubicBezTo>
                  <a:lnTo>
                    <a:pt x="14658" y="6325"/>
                  </a:lnTo>
                  <a:lnTo>
                    <a:pt x="13579" y="5243"/>
                  </a:lnTo>
                  <a:lnTo>
                    <a:pt x="14318" y="4504"/>
                  </a:lnTo>
                  <a:cubicBezTo>
                    <a:pt x="14332" y="4490"/>
                    <a:pt x="14349" y="4483"/>
                    <a:pt x="14366" y="4483"/>
                  </a:cubicBezTo>
                  <a:cubicBezTo>
                    <a:pt x="14383" y="4483"/>
                    <a:pt x="14399" y="4490"/>
                    <a:pt x="14410" y="4504"/>
                  </a:cubicBezTo>
                  <a:lnTo>
                    <a:pt x="15119" y="5212"/>
                  </a:lnTo>
                  <a:cubicBezTo>
                    <a:pt x="15169" y="5262"/>
                    <a:pt x="15236" y="5288"/>
                    <a:pt x="15303" y="5288"/>
                  </a:cubicBezTo>
                  <a:cubicBezTo>
                    <a:pt x="15370" y="5288"/>
                    <a:pt x="15438" y="5262"/>
                    <a:pt x="15490" y="5212"/>
                  </a:cubicBezTo>
                  <a:cubicBezTo>
                    <a:pt x="15590" y="5112"/>
                    <a:pt x="15590" y="4944"/>
                    <a:pt x="15490" y="4841"/>
                  </a:cubicBezTo>
                  <a:lnTo>
                    <a:pt x="14781" y="4135"/>
                  </a:lnTo>
                  <a:cubicBezTo>
                    <a:pt x="14673" y="4025"/>
                    <a:pt x="14523" y="3961"/>
                    <a:pt x="14367" y="3961"/>
                  </a:cubicBezTo>
                  <a:cubicBezTo>
                    <a:pt x="14217" y="3961"/>
                    <a:pt x="14061" y="4020"/>
                    <a:pt x="13927" y="4155"/>
                  </a:cubicBezTo>
                  <a:lnTo>
                    <a:pt x="13927" y="2763"/>
                  </a:lnTo>
                  <a:cubicBezTo>
                    <a:pt x="13927" y="2266"/>
                    <a:pt x="13517" y="1856"/>
                    <a:pt x="13021" y="1856"/>
                  </a:cubicBezTo>
                  <a:lnTo>
                    <a:pt x="12541" y="1856"/>
                  </a:lnTo>
                  <a:lnTo>
                    <a:pt x="12541" y="1011"/>
                  </a:lnTo>
                  <a:cubicBezTo>
                    <a:pt x="12541" y="456"/>
                    <a:pt x="12092" y="1"/>
                    <a:pt x="11534" y="1"/>
                  </a:cubicBezTo>
                  <a:cubicBezTo>
                    <a:pt x="10976" y="1"/>
                    <a:pt x="10527" y="453"/>
                    <a:pt x="10527" y="1011"/>
                  </a:cubicBezTo>
                  <a:lnTo>
                    <a:pt x="10527" y="1856"/>
                  </a:lnTo>
                  <a:lnTo>
                    <a:pt x="9494" y="1856"/>
                  </a:lnTo>
                  <a:lnTo>
                    <a:pt x="9494" y="1011"/>
                  </a:lnTo>
                  <a:cubicBezTo>
                    <a:pt x="9494" y="456"/>
                    <a:pt x="9045" y="1"/>
                    <a:pt x="8487" y="1"/>
                  </a:cubicBezTo>
                  <a:cubicBezTo>
                    <a:pt x="7932" y="1"/>
                    <a:pt x="7477" y="453"/>
                    <a:pt x="7477" y="1011"/>
                  </a:cubicBezTo>
                  <a:lnTo>
                    <a:pt x="7477" y="1856"/>
                  </a:lnTo>
                  <a:lnTo>
                    <a:pt x="6445" y="1856"/>
                  </a:lnTo>
                  <a:lnTo>
                    <a:pt x="6445" y="1011"/>
                  </a:lnTo>
                  <a:cubicBezTo>
                    <a:pt x="6445" y="456"/>
                    <a:pt x="5996" y="1"/>
                    <a:pt x="5438" y="1"/>
                  </a:cubicBezTo>
                  <a:cubicBezTo>
                    <a:pt x="4880" y="1"/>
                    <a:pt x="4431" y="453"/>
                    <a:pt x="4431" y="1011"/>
                  </a:cubicBezTo>
                  <a:lnTo>
                    <a:pt x="4431" y="1856"/>
                  </a:lnTo>
                  <a:lnTo>
                    <a:pt x="3401" y="1856"/>
                  </a:lnTo>
                  <a:lnTo>
                    <a:pt x="3401" y="1011"/>
                  </a:lnTo>
                  <a:cubicBezTo>
                    <a:pt x="3401" y="456"/>
                    <a:pt x="2952" y="1"/>
                    <a:pt x="2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5504750" y="3045850"/>
              <a:ext cx="228575" cy="13150"/>
            </a:xfrm>
            <a:custGeom>
              <a:rect b="b" l="l" r="r" t="t"/>
              <a:pathLst>
                <a:path extrusionOk="0" h="526" w="9143">
                  <a:moveTo>
                    <a:pt x="260" y="1"/>
                  </a:moveTo>
                  <a:cubicBezTo>
                    <a:pt x="118" y="1"/>
                    <a:pt x="1" y="121"/>
                    <a:pt x="1" y="263"/>
                  </a:cubicBezTo>
                  <a:cubicBezTo>
                    <a:pt x="1" y="405"/>
                    <a:pt x="118" y="525"/>
                    <a:pt x="260" y="525"/>
                  </a:cubicBezTo>
                  <a:lnTo>
                    <a:pt x="8880" y="525"/>
                  </a:lnTo>
                  <a:cubicBezTo>
                    <a:pt x="9026" y="525"/>
                    <a:pt x="9143" y="405"/>
                    <a:pt x="9143" y="263"/>
                  </a:cubicBezTo>
                  <a:cubicBezTo>
                    <a:pt x="9143" y="121"/>
                    <a:pt x="9026" y="1"/>
                    <a:pt x="8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5504750" y="3249150"/>
              <a:ext cx="228575" cy="13150"/>
            </a:xfrm>
            <a:custGeom>
              <a:rect b="b" l="l" r="r" t="t"/>
              <a:pathLst>
                <a:path extrusionOk="0" h="526" w="9143">
                  <a:moveTo>
                    <a:pt x="260" y="1"/>
                  </a:moveTo>
                  <a:cubicBezTo>
                    <a:pt x="118" y="1"/>
                    <a:pt x="1" y="121"/>
                    <a:pt x="1" y="263"/>
                  </a:cubicBezTo>
                  <a:cubicBezTo>
                    <a:pt x="1" y="408"/>
                    <a:pt x="118" y="525"/>
                    <a:pt x="260" y="525"/>
                  </a:cubicBezTo>
                  <a:lnTo>
                    <a:pt x="8880" y="525"/>
                  </a:lnTo>
                  <a:cubicBezTo>
                    <a:pt x="9026" y="525"/>
                    <a:pt x="9143" y="405"/>
                    <a:pt x="9143" y="263"/>
                  </a:cubicBezTo>
                  <a:cubicBezTo>
                    <a:pt x="9143" y="121"/>
                    <a:pt x="9026" y="1"/>
                    <a:pt x="8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5504750" y="3300075"/>
              <a:ext cx="228575" cy="13125"/>
            </a:xfrm>
            <a:custGeom>
              <a:rect b="b" l="l" r="r" t="t"/>
              <a:pathLst>
                <a:path extrusionOk="0" h="525" w="9143">
                  <a:moveTo>
                    <a:pt x="260" y="0"/>
                  </a:moveTo>
                  <a:cubicBezTo>
                    <a:pt x="118" y="0"/>
                    <a:pt x="1" y="120"/>
                    <a:pt x="1" y="263"/>
                  </a:cubicBezTo>
                  <a:cubicBezTo>
                    <a:pt x="1" y="408"/>
                    <a:pt x="118" y="525"/>
                    <a:pt x="260" y="525"/>
                  </a:cubicBezTo>
                  <a:lnTo>
                    <a:pt x="8880" y="525"/>
                  </a:lnTo>
                  <a:cubicBezTo>
                    <a:pt x="9026" y="525"/>
                    <a:pt x="9143" y="405"/>
                    <a:pt x="9143" y="263"/>
                  </a:cubicBezTo>
                  <a:cubicBezTo>
                    <a:pt x="9143" y="120"/>
                    <a:pt x="9026" y="0"/>
                    <a:pt x="8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32"/>
          <p:cNvGrpSpPr/>
          <p:nvPr/>
        </p:nvGrpSpPr>
        <p:grpSpPr>
          <a:xfrm>
            <a:off x="7531027" y="3075980"/>
            <a:ext cx="332366" cy="408255"/>
            <a:chOff x="5027550" y="2852325"/>
            <a:chExt cx="363400" cy="446375"/>
          </a:xfrm>
        </p:grpSpPr>
        <p:sp>
          <p:nvSpPr>
            <p:cNvPr id="369" name="Google Shape;369;p32"/>
            <p:cNvSpPr/>
            <p:nvPr/>
          </p:nvSpPr>
          <p:spPr>
            <a:xfrm>
              <a:off x="5027550" y="2852325"/>
              <a:ext cx="363400" cy="446375"/>
            </a:xfrm>
            <a:custGeom>
              <a:rect b="b" l="l" r="r" t="t"/>
              <a:pathLst>
                <a:path extrusionOk="0" h="17855" w="14536">
                  <a:moveTo>
                    <a:pt x="4665" y="6196"/>
                  </a:moveTo>
                  <a:cubicBezTo>
                    <a:pt x="4777" y="6196"/>
                    <a:pt x="4880" y="6218"/>
                    <a:pt x="4981" y="6260"/>
                  </a:cubicBezTo>
                  <a:cubicBezTo>
                    <a:pt x="5070" y="6428"/>
                    <a:pt x="5176" y="6609"/>
                    <a:pt x="5271" y="6746"/>
                  </a:cubicBezTo>
                  <a:lnTo>
                    <a:pt x="4894" y="8174"/>
                  </a:lnTo>
                  <a:cubicBezTo>
                    <a:pt x="4820" y="8454"/>
                    <a:pt x="5037" y="8719"/>
                    <a:pt x="5311" y="8719"/>
                  </a:cubicBezTo>
                  <a:cubicBezTo>
                    <a:pt x="5348" y="8719"/>
                    <a:pt x="5386" y="8714"/>
                    <a:pt x="5424" y="8704"/>
                  </a:cubicBezTo>
                  <a:lnTo>
                    <a:pt x="6805" y="8339"/>
                  </a:lnTo>
                  <a:lnTo>
                    <a:pt x="6805" y="9265"/>
                  </a:lnTo>
                  <a:lnTo>
                    <a:pt x="6069" y="9265"/>
                  </a:lnTo>
                  <a:cubicBezTo>
                    <a:pt x="5840" y="9265"/>
                    <a:pt x="5628" y="9162"/>
                    <a:pt x="5483" y="8983"/>
                  </a:cubicBezTo>
                  <a:cubicBezTo>
                    <a:pt x="5430" y="8917"/>
                    <a:pt x="5356" y="8886"/>
                    <a:pt x="5281" y="8886"/>
                  </a:cubicBezTo>
                  <a:cubicBezTo>
                    <a:pt x="5217" y="8886"/>
                    <a:pt x="5154" y="8909"/>
                    <a:pt x="5103" y="8952"/>
                  </a:cubicBezTo>
                  <a:cubicBezTo>
                    <a:pt x="4877" y="9153"/>
                    <a:pt x="4587" y="9265"/>
                    <a:pt x="4280" y="9265"/>
                  </a:cubicBezTo>
                  <a:lnTo>
                    <a:pt x="801" y="9265"/>
                  </a:lnTo>
                  <a:lnTo>
                    <a:pt x="801" y="7912"/>
                  </a:lnTo>
                  <a:lnTo>
                    <a:pt x="807" y="7912"/>
                  </a:lnTo>
                  <a:cubicBezTo>
                    <a:pt x="807" y="6969"/>
                    <a:pt x="1577" y="6196"/>
                    <a:pt x="2523" y="6196"/>
                  </a:cubicBezTo>
                  <a:close/>
                  <a:moveTo>
                    <a:pt x="5268" y="9499"/>
                  </a:moveTo>
                  <a:cubicBezTo>
                    <a:pt x="5494" y="9689"/>
                    <a:pt x="5778" y="9792"/>
                    <a:pt x="6080" y="9792"/>
                  </a:cubicBezTo>
                  <a:lnTo>
                    <a:pt x="6481" y="9792"/>
                  </a:lnTo>
                  <a:cubicBezTo>
                    <a:pt x="6819" y="9809"/>
                    <a:pt x="7084" y="10085"/>
                    <a:pt x="7084" y="10423"/>
                  </a:cubicBezTo>
                  <a:cubicBezTo>
                    <a:pt x="7073" y="10771"/>
                    <a:pt x="6791" y="11056"/>
                    <a:pt x="6442" y="11056"/>
                  </a:cubicBezTo>
                  <a:lnTo>
                    <a:pt x="6417" y="11056"/>
                  </a:lnTo>
                  <a:cubicBezTo>
                    <a:pt x="6412" y="11056"/>
                    <a:pt x="6407" y="11055"/>
                    <a:pt x="6401" y="11055"/>
                  </a:cubicBezTo>
                  <a:cubicBezTo>
                    <a:pt x="6277" y="11055"/>
                    <a:pt x="6171" y="11148"/>
                    <a:pt x="6149" y="11274"/>
                  </a:cubicBezTo>
                  <a:cubicBezTo>
                    <a:pt x="5954" y="12445"/>
                    <a:pt x="4944" y="13252"/>
                    <a:pt x="3809" y="13252"/>
                  </a:cubicBezTo>
                  <a:cubicBezTo>
                    <a:pt x="2676" y="13252"/>
                    <a:pt x="1666" y="12445"/>
                    <a:pt x="1468" y="11274"/>
                  </a:cubicBezTo>
                  <a:cubicBezTo>
                    <a:pt x="1449" y="11148"/>
                    <a:pt x="1340" y="11056"/>
                    <a:pt x="1212" y="11056"/>
                  </a:cubicBezTo>
                  <a:lnTo>
                    <a:pt x="1178" y="11056"/>
                  </a:lnTo>
                  <a:cubicBezTo>
                    <a:pt x="829" y="11056"/>
                    <a:pt x="545" y="10771"/>
                    <a:pt x="545" y="10423"/>
                  </a:cubicBezTo>
                  <a:cubicBezTo>
                    <a:pt x="545" y="10085"/>
                    <a:pt x="810" y="9806"/>
                    <a:pt x="1150" y="9792"/>
                  </a:cubicBezTo>
                  <a:lnTo>
                    <a:pt x="4294" y="9792"/>
                  </a:lnTo>
                  <a:cubicBezTo>
                    <a:pt x="4643" y="9792"/>
                    <a:pt x="4981" y="9689"/>
                    <a:pt x="5268" y="9499"/>
                  </a:cubicBezTo>
                  <a:close/>
                  <a:moveTo>
                    <a:pt x="4640" y="13650"/>
                  </a:moveTo>
                  <a:lnTo>
                    <a:pt x="4640" y="13740"/>
                  </a:lnTo>
                  <a:lnTo>
                    <a:pt x="3809" y="14295"/>
                  </a:lnTo>
                  <a:lnTo>
                    <a:pt x="2980" y="13740"/>
                  </a:lnTo>
                  <a:lnTo>
                    <a:pt x="2980" y="13650"/>
                  </a:lnTo>
                  <a:cubicBezTo>
                    <a:pt x="3245" y="13726"/>
                    <a:pt x="3527" y="13768"/>
                    <a:pt x="3809" y="13768"/>
                  </a:cubicBezTo>
                  <a:cubicBezTo>
                    <a:pt x="4085" y="13768"/>
                    <a:pt x="4372" y="13726"/>
                    <a:pt x="4640" y="13650"/>
                  </a:cubicBezTo>
                  <a:close/>
                  <a:moveTo>
                    <a:pt x="2704" y="14189"/>
                  </a:moveTo>
                  <a:lnTo>
                    <a:pt x="3404" y="14658"/>
                  </a:lnTo>
                  <a:lnTo>
                    <a:pt x="3067" y="15006"/>
                  </a:lnTo>
                  <a:lnTo>
                    <a:pt x="2280" y="14420"/>
                  </a:lnTo>
                  <a:lnTo>
                    <a:pt x="2704" y="14189"/>
                  </a:lnTo>
                  <a:close/>
                  <a:moveTo>
                    <a:pt x="4916" y="14186"/>
                  </a:moveTo>
                  <a:lnTo>
                    <a:pt x="5338" y="14420"/>
                  </a:lnTo>
                  <a:lnTo>
                    <a:pt x="4548" y="15006"/>
                  </a:lnTo>
                  <a:lnTo>
                    <a:pt x="4213" y="14655"/>
                  </a:lnTo>
                  <a:lnTo>
                    <a:pt x="4916" y="14186"/>
                  </a:lnTo>
                  <a:close/>
                  <a:moveTo>
                    <a:pt x="3809" y="14990"/>
                  </a:moveTo>
                  <a:lnTo>
                    <a:pt x="4079" y="15271"/>
                  </a:lnTo>
                  <a:lnTo>
                    <a:pt x="3962" y="15729"/>
                  </a:lnTo>
                  <a:lnTo>
                    <a:pt x="3655" y="15729"/>
                  </a:lnTo>
                  <a:lnTo>
                    <a:pt x="3541" y="15271"/>
                  </a:lnTo>
                  <a:lnTo>
                    <a:pt x="3809" y="14990"/>
                  </a:lnTo>
                  <a:close/>
                  <a:moveTo>
                    <a:pt x="3948" y="16251"/>
                  </a:moveTo>
                  <a:lnTo>
                    <a:pt x="4163" y="17333"/>
                  </a:lnTo>
                  <a:lnTo>
                    <a:pt x="3455" y="17333"/>
                  </a:lnTo>
                  <a:lnTo>
                    <a:pt x="3667" y="16251"/>
                  </a:lnTo>
                  <a:close/>
                  <a:moveTo>
                    <a:pt x="6177" y="14646"/>
                  </a:moveTo>
                  <a:cubicBezTo>
                    <a:pt x="6688" y="14646"/>
                    <a:pt x="7098" y="15059"/>
                    <a:pt x="7098" y="15567"/>
                  </a:cubicBezTo>
                  <a:lnTo>
                    <a:pt x="7098" y="17333"/>
                  </a:lnTo>
                  <a:lnTo>
                    <a:pt x="4699" y="17333"/>
                  </a:lnTo>
                  <a:lnTo>
                    <a:pt x="4437" y="15997"/>
                  </a:lnTo>
                  <a:lnTo>
                    <a:pt x="4534" y="15614"/>
                  </a:lnTo>
                  <a:cubicBezTo>
                    <a:pt x="4587" y="15612"/>
                    <a:pt x="4640" y="15595"/>
                    <a:pt x="4682" y="15564"/>
                  </a:cubicBezTo>
                  <a:lnTo>
                    <a:pt x="5910" y="14646"/>
                  </a:lnTo>
                  <a:close/>
                  <a:moveTo>
                    <a:pt x="9547" y="0"/>
                  </a:moveTo>
                  <a:cubicBezTo>
                    <a:pt x="6791" y="0"/>
                    <a:pt x="4548" y="1992"/>
                    <a:pt x="4548" y="4436"/>
                  </a:cubicBezTo>
                  <a:cubicBezTo>
                    <a:pt x="4548" y="4863"/>
                    <a:pt x="4615" y="5276"/>
                    <a:pt x="4749" y="5677"/>
                  </a:cubicBezTo>
                  <a:cubicBezTo>
                    <a:pt x="4724" y="5677"/>
                    <a:pt x="4696" y="5674"/>
                    <a:pt x="4671" y="5674"/>
                  </a:cubicBezTo>
                  <a:lnTo>
                    <a:pt x="2523" y="5674"/>
                  </a:lnTo>
                  <a:cubicBezTo>
                    <a:pt x="1290" y="5674"/>
                    <a:pt x="285" y="6679"/>
                    <a:pt x="285" y="7912"/>
                  </a:cubicBezTo>
                  <a:lnTo>
                    <a:pt x="285" y="9527"/>
                  </a:lnTo>
                  <a:cubicBezTo>
                    <a:pt x="285" y="9569"/>
                    <a:pt x="294" y="9611"/>
                    <a:pt x="313" y="9647"/>
                  </a:cubicBezTo>
                  <a:cubicBezTo>
                    <a:pt x="126" y="9851"/>
                    <a:pt x="15" y="10121"/>
                    <a:pt x="15" y="10420"/>
                  </a:cubicBezTo>
                  <a:cubicBezTo>
                    <a:pt x="15" y="10995"/>
                    <a:pt x="442" y="11477"/>
                    <a:pt x="991" y="11561"/>
                  </a:cubicBezTo>
                  <a:cubicBezTo>
                    <a:pt x="1192" y="12387"/>
                    <a:pt x="1736" y="13059"/>
                    <a:pt x="2453" y="13436"/>
                  </a:cubicBezTo>
                  <a:lnTo>
                    <a:pt x="2453" y="13723"/>
                  </a:lnTo>
                  <a:lnTo>
                    <a:pt x="1725" y="14116"/>
                  </a:lnTo>
                  <a:lnTo>
                    <a:pt x="1446" y="14116"/>
                  </a:lnTo>
                  <a:cubicBezTo>
                    <a:pt x="651" y="14116"/>
                    <a:pt x="1" y="14766"/>
                    <a:pt x="1" y="15561"/>
                  </a:cubicBezTo>
                  <a:lnTo>
                    <a:pt x="1" y="17587"/>
                  </a:lnTo>
                  <a:cubicBezTo>
                    <a:pt x="1" y="17729"/>
                    <a:pt x="121" y="17849"/>
                    <a:pt x="263" y="17849"/>
                  </a:cubicBezTo>
                  <a:lnTo>
                    <a:pt x="1080" y="17849"/>
                  </a:lnTo>
                  <a:cubicBezTo>
                    <a:pt x="1223" y="17849"/>
                    <a:pt x="1340" y="17729"/>
                    <a:pt x="1340" y="17587"/>
                  </a:cubicBezTo>
                  <a:cubicBezTo>
                    <a:pt x="1340" y="17445"/>
                    <a:pt x="1223" y="17325"/>
                    <a:pt x="1080" y="17325"/>
                  </a:cubicBezTo>
                  <a:lnTo>
                    <a:pt x="525" y="17325"/>
                  </a:lnTo>
                  <a:lnTo>
                    <a:pt x="525" y="15567"/>
                  </a:lnTo>
                  <a:cubicBezTo>
                    <a:pt x="525" y="15059"/>
                    <a:pt x="935" y="14646"/>
                    <a:pt x="1446" y="14646"/>
                  </a:cubicBezTo>
                  <a:lnTo>
                    <a:pt x="1703" y="14646"/>
                  </a:lnTo>
                  <a:lnTo>
                    <a:pt x="2936" y="15564"/>
                  </a:lnTo>
                  <a:cubicBezTo>
                    <a:pt x="2978" y="15595"/>
                    <a:pt x="3028" y="15612"/>
                    <a:pt x="3081" y="15617"/>
                  </a:cubicBezTo>
                  <a:lnTo>
                    <a:pt x="3178" y="15997"/>
                  </a:lnTo>
                  <a:lnTo>
                    <a:pt x="2916" y="17333"/>
                  </a:lnTo>
                  <a:lnTo>
                    <a:pt x="2300" y="17333"/>
                  </a:lnTo>
                  <a:cubicBezTo>
                    <a:pt x="2157" y="17333"/>
                    <a:pt x="2037" y="17450"/>
                    <a:pt x="2037" y="17592"/>
                  </a:cubicBezTo>
                  <a:cubicBezTo>
                    <a:pt x="2037" y="17738"/>
                    <a:pt x="2157" y="17855"/>
                    <a:pt x="2300" y="17855"/>
                  </a:cubicBezTo>
                  <a:lnTo>
                    <a:pt x="7352" y="17855"/>
                  </a:lnTo>
                  <a:cubicBezTo>
                    <a:pt x="7497" y="17855"/>
                    <a:pt x="7614" y="17738"/>
                    <a:pt x="7614" y="17592"/>
                  </a:cubicBezTo>
                  <a:lnTo>
                    <a:pt x="7614" y="15567"/>
                  </a:lnTo>
                  <a:cubicBezTo>
                    <a:pt x="7614" y="14772"/>
                    <a:pt x="6967" y="14125"/>
                    <a:pt x="6172" y="14125"/>
                  </a:cubicBezTo>
                  <a:lnTo>
                    <a:pt x="5884" y="14125"/>
                  </a:lnTo>
                  <a:lnTo>
                    <a:pt x="5156" y="13729"/>
                  </a:lnTo>
                  <a:lnTo>
                    <a:pt x="5156" y="13444"/>
                  </a:lnTo>
                  <a:cubicBezTo>
                    <a:pt x="5873" y="13067"/>
                    <a:pt x="6417" y="12395"/>
                    <a:pt x="6618" y="11567"/>
                  </a:cubicBezTo>
                  <a:cubicBezTo>
                    <a:pt x="7168" y="11480"/>
                    <a:pt x="7595" y="11003"/>
                    <a:pt x="7595" y="10428"/>
                  </a:cubicBezTo>
                  <a:cubicBezTo>
                    <a:pt x="7595" y="10130"/>
                    <a:pt x="7483" y="9859"/>
                    <a:pt x="7296" y="9653"/>
                  </a:cubicBezTo>
                  <a:cubicBezTo>
                    <a:pt x="7316" y="9619"/>
                    <a:pt x="7324" y="9577"/>
                    <a:pt x="7324" y="9536"/>
                  </a:cubicBezTo>
                  <a:lnTo>
                    <a:pt x="7324" y="8422"/>
                  </a:lnTo>
                  <a:cubicBezTo>
                    <a:pt x="8007" y="8721"/>
                    <a:pt x="8766" y="8880"/>
                    <a:pt x="9534" y="8880"/>
                  </a:cubicBezTo>
                  <a:cubicBezTo>
                    <a:pt x="12287" y="8880"/>
                    <a:pt x="14530" y="6888"/>
                    <a:pt x="14530" y="4444"/>
                  </a:cubicBezTo>
                  <a:cubicBezTo>
                    <a:pt x="14536" y="3822"/>
                    <a:pt x="14396" y="3228"/>
                    <a:pt x="14126" y="2670"/>
                  </a:cubicBezTo>
                  <a:cubicBezTo>
                    <a:pt x="14080" y="2579"/>
                    <a:pt x="13988" y="2524"/>
                    <a:pt x="13893" y="2524"/>
                  </a:cubicBezTo>
                  <a:cubicBezTo>
                    <a:pt x="13854" y="2524"/>
                    <a:pt x="13814" y="2533"/>
                    <a:pt x="13777" y="2553"/>
                  </a:cubicBezTo>
                  <a:cubicBezTo>
                    <a:pt x="13648" y="2617"/>
                    <a:pt x="13593" y="2773"/>
                    <a:pt x="13657" y="2901"/>
                  </a:cubicBezTo>
                  <a:cubicBezTo>
                    <a:pt x="13894" y="3387"/>
                    <a:pt x="14017" y="3906"/>
                    <a:pt x="14017" y="4436"/>
                  </a:cubicBezTo>
                  <a:cubicBezTo>
                    <a:pt x="14017" y="6595"/>
                    <a:pt x="12011" y="8347"/>
                    <a:pt x="9542" y="8347"/>
                  </a:cubicBezTo>
                  <a:cubicBezTo>
                    <a:pt x="8713" y="8347"/>
                    <a:pt x="7904" y="8146"/>
                    <a:pt x="7198" y="7770"/>
                  </a:cubicBezTo>
                  <a:cubicBezTo>
                    <a:pt x="7161" y="7750"/>
                    <a:pt x="7120" y="7740"/>
                    <a:pt x="7079" y="7740"/>
                  </a:cubicBezTo>
                  <a:cubicBezTo>
                    <a:pt x="7056" y="7740"/>
                    <a:pt x="7032" y="7743"/>
                    <a:pt x="7009" y="7750"/>
                  </a:cubicBezTo>
                  <a:lnTo>
                    <a:pt x="5446" y="8160"/>
                  </a:lnTo>
                  <a:cubicBezTo>
                    <a:pt x="5843" y="6651"/>
                    <a:pt x="5823" y="6746"/>
                    <a:pt x="5823" y="6704"/>
                  </a:cubicBezTo>
                  <a:cubicBezTo>
                    <a:pt x="5826" y="6643"/>
                    <a:pt x="5809" y="6587"/>
                    <a:pt x="5773" y="6539"/>
                  </a:cubicBezTo>
                  <a:cubicBezTo>
                    <a:pt x="5324" y="5926"/>
                    <a:pt x="5073" y="5192"/>
                    <a:pt x="5073" y="4436"/>
                  </a:cubicBezTo>
                  <a:cubicBezTo>
                    <a:pt x="5073" y="2277"/>
                    <a:pt x="7078" y="525"/>
                    <a:pt x="9547" y="525"/>
                  </a:cubicBezTo>
                  <a:cubicBezTo>
                    <a:pt x="10895" y="525"/>
                    <a:pt x="12159" y="1049"/>
                    <a:pt x="13012" y="1964"/>
                  </a:cubicBezTo>
                  <a:cubicBezTo>
                    <a:pt x="13064" y="2019"/>
                    <a:pt x="13135" y="2047"/>
                    <a:pt x="13206" y="2047"/>
                  </a:cubicBezTo>
                  <a:cubicBezTo>
                    <a:pt x="13270" y="2047"/>
                    <a:pt x="13333" y="2024"/>
                    <a:pt x="13383" y="1978"/>
                  </a:cubicBezTo>
                  <a:cubicBezTo>
                    <a:pt x="13487" y="1880"/>
                    <a:pt x="13495" y="1713"/>
                    <a:pt x="13397" y="1607"/>
                  </a:cubicBezTo>
                  <a:cubicBezTo>
                    <a:pt x="12443" y="586"/>
                    <a:pt x="11040" y="0"/>
                    <a:pt x="9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5230650" y="2900125"/>
              <a:ext cx="71025" cy="98050"/>
            </a:xfrm>
            <a:custGeom>
              <a:rect b="b" l="l" r="r" t="t"/>
              <a:pathLst>
                <a:path extrusionOk="0" h="3922" w="2841">
                  <a:moveTo>
                    <a:pt x="1411" y="525"/>
                  </a:moveTo>
                  <a:cubicBezTo>
                    <a:pt x="1425" y="525"/>
                    <a:pt x="1438" y="526"/>
                    <a:pt x="1451" y="526"/>
                  </a:cubicBezTo>
                  <a:cubicBezTo>
                    <a:pt x="1912" y="543"/>
                    <a:pt x="2283" y="917"/>
                    <a:pt x="2305" y="1377"/>
                  </a:cubicBezTo>
                  <a:cubicBezTo>
                    <a:pt x="2316" y="1626"/>
                    <a:pt x="2224" y="1857"/>
                    <a:pt x="2054" y="2036"/>
                  </a:cubicBezTo>
                  <a:cubicBezTo>
                    <a:pt x="1928" y="2164"/>
                    <a:pt x="1822" y="2317"/>
                    <a:pt x="1747" y="2479"/>
                  </a:cubicBezTo>
                  <a:lnTo>
                    <a:pt x="1089" y="2479"/>
                  </a:lnTo>
                  <a:cubicBezTo>
                    <a:pt x="1011" y="2315"/>
                    <a:pt x="907" y="2164"/>
                    <a:pt x="782" y="2036"/>
                  </a:cubicBezTo>
                  <a:cubicBezTo>
                    <a:pt x="614" y="1868"/>
                    <a:pt x="525" y="1648"/>
                    <a:pt x="525" y="1416"/>
                  </a:cubicBezTo>
                  <a:cubicBezTo>
                    <a:pt x="525" y="922"/>
                    <a:pt x="922" y="525"/>
                    <a:pt x="1411" y="525"/>
                  </a:cubicBezTo>
                  <a:close/>
                  <a:moveTo>
                    <a:pt x="1661" y="3001"/>
                  </a:moveTo>
                  <a:lnTo>
                    <a:pt x="1661" y="3154"/>
                  </a:lnTo>
                  <a:cubicBezTo>
                    <a:pt x="1661" y="3291"/>
                    <a:pt x="1552" y="3400"/>
                    <a:pt x="1415" y="3400"/>
                  </a:cubicBezTo>
                  <a:cubicBezTo>
                    <a:pt x="1278" y="3400"/>
                    <a:pt x="1172" y="3291"/>
                    <a:pt x="1172" y="3154"/>
                  </a:cubicBezTo>
                  <a:lnTo>
                    <a:pt x="1172" y="3001"/>
                  </a:lnTo>
                  <a:close/>
                  <a:moveTo>
                    <a:pt x="1415" y="1"/>
                  </a:moveTo>
                  <a:cubicBezTo>
                    <a:pt x="1044" y="1"/>
                    <a:pt x="699" y="140"/>
                    <a:pt x="433" y="398"/>
                  </a:cubicBezTo>
                  <a:cubicBezTo>
                    <a:pt x="154" y="666"/>
                    <a:pt x="1" y="1028"/>
                    <a:pt x="1" y="1416"/>
                  </a:cubicBezTo>
                  <a:cubicBezTo>
                    <a:pt x="1" y="1785"/>
                    <a:pt x="143" y="2133"/>
                    <a:pt x="400" y="2398"/>
                  </a:cubicBezTo>
                  <a:cubicBezTo>
                    <a:pt x="508" y="2510"/>
                    <a:pt x="592" y="2644"/>
                    <a:pt x="645" y="2786"/>
                  </a:cubicBezTo>
                  <a:lnTo>
                    <a:pt x="645" y="3154"/>
                  </a:lnTo>
                  <a:cubicBezTo>
                    <a:pt x="648" y="3578"/>
                    <a:pt x="994" y="3922"/>
                    <a:pt x="1415" y="3922"/>
                  </a:cubicBezTo>
                  <a:cubicBezTo>
                    <a:pt x="1836" y="3922"/>
                    <a:pt x="2182" y="3578"/>
                    <a:pt x="2182" y="3154"/>
                  </a:cubicBezTo>
                  <a:lnTo>
                    <a:pt x="2182" y="2786"/>
                  </a:lnTo>
                  <a:cubicBezTo>
                    <a:pt x="2238" y="2644"/>
                    <a:pt x="2322" y="2507"/>
                    <a:pt x="2428" y="2398"/>
                  </a:cubicBezTo>
                  <a:cubicBezTo>
                    <a:pt x="2701" y="2117"/>
                    <a:pt x="2841" y="1745"/>
                    <a:pt x="2824" y="1352"/>
                  </a:cubicBezTo>
                  <a:cubicBezTo>
                    <a:pt x="2793" y="624"/>
                    <a:pt x="2196" y="30"/>
                    <a:pt x="1468" y="2"/>
                  </a:cubicBezTo>
                  <a:cubicBezTo>
                    <a:pt x="1450" y="1"/>
                    <a:pt x="1433" y="1"/>
                    <a:pt x="1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5259450" y="2865425"/>
              <a:ext cx="13150" cy="24925"/>
            </a:xfrm>
            <a:custGeom>
              <a:rect b="b" l="l" r="r" t="t"/>
              <a:pathLst>
                <a:path extrusionOk="0" h="997" w="526">
                  <a:moveTo>
                    <a:pt x="263" y="1"/>
                  </a:moveTo>
                  <a:cubicBezTo>
                    <a:pt x="121" y="1"/>
                    <a:pt x="1" y="118"/>
                    <a:pt x="1" y="260"/>
                  </a:cubicBezTo>
                  <a:lnTo>
                    <a:pt x="1" y="734"/>
                  </a:lnTo>
                  <a:cubicBezTo>
                    <a:pt x="1" y="877"/>
                    <a:pt x="121" y="996"/>
                    <a:pt x="263" y="996"/>
                  </a:cubicBezTo>
                  <a:cubicBezTo>
                    <a:pt x="405" y="996"/>
                    <a:pt x="525" y="882"/>
                    <a:pt x="525" y="734"/>
                  </a:cubicBezTo>
                  <a:lnTo>
                    <a:pt x="525" y="260"/>
                  </a:lnTo>
                  <a:cubicBezTo>
                    <a:pt x="525" y="118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5222775" y="2876750"/>
              <a:ext cx="22700" cy="21400"/>
            </a:xfrm>
            <a:custGeom>
              <a:rect b="b" l="l" r="r" t="t"/>
              <a:pathLst>
                <a:path extrusionOk="0" h="856" w="908">
                  <a:moveTo>
                    <a:pt x="287" y="0"/>
                  </a:moveTo>
                  <a:cubicBezTo>
                    <a:pt x="220" y="0"/>
                    <a:pt x="152" y="26"/>
                    <a:pt x="101" y="78"/>
                  </a:cubicBezTo>
                  <a:cubicBezTo>
                    <a:pt x="0" y="178"/>
                    <a:pt x="0" y="345"/>
                    <a:pt x="101" y="446"/>
                  </a:cubicBezTo>
                  <a:lnTo>
                    <a:pt x="436" y="781"/>
                  </a:lnTo>
                  <a:cubicBezTo>
                    <a:pt x="487" y="831"/>
                    <a:pt x="555" y="856"/>
                    <a:pt x="622" y="856"/>
                  </a:cubicBezTo>
                  <a:cubicBezTo>
                    <a:pt x="690" y="856"/>
                    <a:pt x="756" y="831"/>
                    <a:pt x="807" y="781"/>
                  </a:cubicBezTo>
                  <a:cubicBezTo>
                    <a:pt x="907" y="680"/>
                    <a:pt x="907" y="513"/>
                    <a:pt x="807" y="412"/>
                  </a:cubicBezTo>
                  <a:lnTo>
                    <a:pt x="472" y="78"/>
                  </a:lnTo>
                  <a:cubicBezTo>
                    <a:pt x="422" y="26"/>
                    <a:pt x="355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5286650" y="2876750"/>
              <a:ext cx="22700" cy="21525"/>
            </a:xfrm>
            <a:custGeom>
              <a:rect b="b" l="l" r="r" t="t"/>
              <a:pathLst>
                <a:path extrusionOk="0" h="861" w="908">
                  <a:moveTo>
                    <a:pt x="623" y="0"/>
                  </a:moveTo>
                  <a:cubicBezTo>
                    <a:pt x="556" y="0"/>
                    <a:pt x="489" y="26"/>
                    <a:pt x="439" y="78"/>
                  </a:cubicBezTo>
                  <a:lnTo>
                    <a:pt x="101" y="412"/>
                  </a:lnTo>
                  <a:cubicBezTo>
                    <a:pt x="1" y="513"/>
                    <a:pt x="1" y="680"/>
                    <a:pt x="101" y="781"/>
                  </a:cubicBezTo>
                  <a:cubicBezTo>
                    <a:pt x="153" y="834"/>
                    <a:pt x="220" y="860"/>
                    <a:pt x="287" y="860"/>
                  </a:cubicBezTo>
                  <a:cubicBezTo>
                    <a:pt x="354" y="860"/>
                    <a:pt x="421" y="834"/>
                    <a:pt x="472" y="781"/>
                  </a:cubicBezTo>
                  <a:lnTo>
                    <a:pt x="807" y="446"/>
                  </a:lnTo>
                  <a:cubicBezTo>
                    <a:pt x="908" y="345"/>
                    <a:pt x="908" y="178"/>
                    <a:pt x="807" y="78"/>
                  </a:cubicBezTo>
                  <a:cubicBezTo>
                    <a:pt x="757" y="26"/>
                    <a:pt x="690" y="0"/>
                    <a:pt x="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5306050" y="2908525"/>
              <a:ext cx="24925" cy="13150"/>
            </a:xfrm>
            <a:custGeom>
              <a:rect b="b" l="l" r="r" t="t"/>
              <a:pathLst>
                <a:path extrusionOk="0" h="526" w="997">
                  <a:moveTo>
                    <a:pt x="263" y="1"/>
                  </a:moveTo>
                  <a:cubicBezTo>
                    <a:pt x="118" y="1"/>
                    <a:pt x="0" y="121"/>
                    <a:pt x="0" y="263"/>
                  </a:cubicBezTo>
                  <a:cubicBezTo>
                    <a:pt x="0" y="405"/>
                    <a:pt x="118" y="525"/>
                    <a:pt x="263" y="525"/>
                  </a:cubicBezTo>
                  <a:lnTo>
                    <a:pt x="737" y="525"/>
                  </a:lnTo>
                  <a:cubicBezTo>
                    <a:pt x="882" y="525"/>
                    <a:pt x="996" y="405"/>
                    <a:pt x="996" y="263"/>
                  </a:cubicBezTo>
                  <a:cubicBezTo>
                    <a:pt x="996" y="121"/>
                    <a:pt x="879" y="1"/>
                    <a:pt x="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5201075" y="2908525"/>
              <a:ext cx="24925" cy="13150"/>
            </a:xfrm>
            <a:custGeom>
              <a:rect b="b" l="l" r="r" t="t"/>
              <a:pathLst>
                <a:path extrusionOk="0" h="526" w="997">
                  <a:moveTo>
                    <a:pt x="263" y="1"/>
                  </a:moveTo>
                  <a:cubicBezTo>
                    <a:pt x="118" y="1"/>
                    <a:pt x="1" y="121"/>
                    <a:pt x="1" y="263"/>
                  </a:cubicBezTo>
                  <a:cubicBezTo>
                    <a:pt x="1" y="405"/>
                    <a:pt x="118" y="525"/>
                    <a:pt x="263" y="525"/>
                  </a:cubicBezTo>
                  <a:lnTo>
                    <a:pt x="737" y="525"/>
                  </a:lnTo>
                  <a:cubicBezTo>
                    <a:pt x="880" y="525"/>
                    <a:pt x="997" y="405"/>
                    <a:pt x="997" y="263"/>
                  </a:cubicBezTo>
                  <a:cubicBezTo>
                    <a:pt x="997" y="121"/>
                    <a:pt x="880" y="1"/>
                    <a:pt x="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5203250" y="2972425"/>
              <a:ext cx="36225" cy="64050"/>
            </a:xfrm>
            <a:custGeom>
              <a:rect b="b" l="l" r="r" t="t"/>
              <a:pathLst>
                <a:path extrusionOk="0" h="2562" w="1449">
                  <a:moveTo>
                    <a:pt x="1110" y="0"/>
                  </a:moveTo>
                  <a:cubicBezTo>
                    <a:pt x="1031" y="0"/>
                    <a:pt x="952" y="36"/>
                    <a:pt x="901" y="103"/>
                  </a:cubicBezTo>
                  <a:lnTo>
                    <a:pt x="134" y="1105"/>
                  </a:lnTo>
                  <a:cubicBezTo>
                    <a:pt x="0" y="1275"/>
                    <a:pt x="123" y="1526"/>
                    <a:pt x="343" y="1526"/>
                  </a:cubicBezTo>
                  <a:lnTo>
                    <a:pt x="589" y="1526"/>
                  </a:lnTo>
                  <a:lnTo>
                    <a:pt x="134" y="2143"/>
                  </a:lnTo>
                  <a:cubicBezTo>
                    <a:pt x="45" y="2257"/>
                    <a:pt x="70" y="2422"/>
                    <a:pt x="184" y="2508"/>
                  </a:cubicBezTo>
                  <a:cubicBezTo>
                    <a:pt x="232" y="2545"/>
                    <a:pt x="288" y="2562"/>
                    <a:pt x="342" y="2562"/>
                  </a:cubicBezTo>
                  <a:cubicBezTo>
                    <a:pt x="422" y="2562"/>
                    <a:pt x="500" y="2526"/>
                    <a:pt x="553" y="2458"/>
                  </a:cubicBezTo>
                  <a:lnTo>
                    <a:pt x="1320" y="1423"/>
                  </a:lnTo>
                  <a:cubicBezTo>
                    <a:pt x="1448" y="1253"/>
                    <a:pt x="1323" y="1004"/>
                    <a:pt x="1111" y="1004"/>
                  </a:cubicBezTo>
                  <a:lnTo>
                    <a:pt x="873" y="1004"/>
                  </a:lnTo>
                  <a:lnTo>
                    <a:pt x="1320" y="424"/>
                  </a:lnTo>
                  <a:cubicBezTo>
                    <a:pt x="1404" y="304"/>
                    <a:pt x="1381" y="142"/>
                    <a:pt x="1267" y="53"/>
                  </a:cubicBezTo>
                  <a:cubicBezTo>
                    <a:pt x="1220" y="18"/>
                    <a:pt x="1165" y="0"/>
                    <a:pt x="1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5293850" y="2972425"/>
              <a:ext cx="33975" cy="63875"/>
            </a:xfrm>
            <a:custGeom>
              <a:rect b="b" l="l" r="r" t="t"/>
              <a:pathLst>
                <a:path extrusionOk="0" h="2555" w="1359">
                  <a:moveTo>
                    <a:pt x="294" y="0"/>
                  </a:moveTo>
                  <a:cubicBezTo>
                    <a:pt x="239" y="0"/>
                    <a:pt x="184" y="18"/>
                    <a:pt x="137" y="53"/>
                  </a:cubicBezTo>
                  <a:cubicBezTo>
                    <a:pt x="20" y="142"/>
                    <a:pt x="0" y="304"/>
                    <a:pt x="87" y="421"/>
                  </a:cubicBezTo>
                  <a:lnTo>
                    <a:pt x="533" y="1002"/>
                  </a:lnTo>
                  <a:lnTo>
                    <a:pt x="296" y="1002"/>
                  </a:lnTo>
                  <a:cubicBezTo>
                    <a:pt x="198" y="1002"/>
                    <a:pt x="109" y="1057"/>
                    <a:pt x="62" y="1144"/>
                  </a:cubicBezTo>
                  <a:cubicBezTo>
                    <a:pt x="17" y="1233"/>
                    <a:pt x="28" y="1339"/>
                    <a:pt x="87" y="1417"/>
                  </a:cubicBezTo>
                  <a:lnTo>
                    <a:pt x="854" y="2450"/>
                  </a:lnTo>
                  <a:cubicBezTo>
                    <a:pt x="905" y="2518"/>
                    <a:pt x="985" y="2554"/>
                    <a:pt x="1065" y="2554"/>
                  </a:cubicBezTo>
                  <a:cubicBezTo>
                    <a:pt x="1119" y="2554"/>
                    <a:pt x="1173" y="2537"/>
                    <a:pt x="1219" y="2503"/>
                  </a:cubicBezTo>
                  <a:cubicBezTo>
                    <a:pt x="1337" y="2416"/>
                    <a:pt x="1359" y="2251"/>
                    <a:pt x="1272" y="2137"/>
                  </a:cubicBezTo>
                  <a:lnTo>
                    <a:pt x="815" y="1518"/>
                  </a:lnTo>
                  <a:lnTo>
                    <a:pt x="1063" y="1518"/>
                  </a:lnTo>
                  <a:cubicBezTo>
                    <a:pt x="1070" y="1518"/>
                    <a:pt x="1076" y="1519"/>
                    <a:pt x="1082" y="1519"/>
                  </a:cubicBezTo>
                  <a:cubicBezTo>
                    <a:pt x="1173" y="1519"/>
                    <a:pt x="1256" y="1464"/>
                    <a:pt x="1297" y="1378"/>
                  </a:cubicBezTo>
                  <a:cubicBezTo>
                    <a:pt x="1342" y="1289"/>
                    <a:pt x="1331" y="1183"/>
                    <a:pt x="1270" y="1105"/>
                  </a:cubicBezTo>
                  <a:lnTo>
                    <a:pt x="502" y="103"/>
                  </a:lnTo>
                  <a:cubicBezTo>
                    <a:pt x="451" y="36"/>
                    <a:pt x="373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32"/>
          <p:cNvGrpSpPr/>
          <p:nvPr/>
        </p:nvGrpSpPr>
        <p:grpSpPr>
          <a:xfrm>
            <a:off x="5480504" y="4092486"/>
            <a:ext cx="378096" cy="408346"/>
            <a:chOff x="4573525" y="2869325"/>
            <a:chExt cx="413400" cy="446475"/>
          </a:xfrm>
        </p:grpSpPr>
        <p:sp>
          <p:nvSpPr>
            <p:cNvPr id="379" name="Google Shape;379;p32"/>
            <p:cNvSpPr/>
            <p:nvPr/>
          </p:nvSpPr>
          <p:spPr>
            <a:xfrm>
              <a:off x="4845025" y="3001225"/>
              <a:ext cx="62375" cy="36700"/>
            </a:xfrm>
            <a:custGeom>
              <a:rect b="b" l="l" r="r" t="t"/>
              <a:pathLst>
                <a:path extrusionOk="0" h="1468" w="2495">
                  <a:moveTo>
                    <a:pt x="1971" y="525"/>
                  </a:moveTo>
                  <a:lnTo>
                    <a:pt x="1971" y="946"/>
                  </a:lnTo>
                  <a:lnTo>
                    <a:pt x="523" y="946"/>
                  </a:lnTo>
                  <a:lnTo>
                    <a:pt x="523" y="525"/>
                  </a:lnTo>
                  <a:close/>
                  <a:moveTo>
                    <a:pt x="375" y="0"/>
                  </a:moveTo>
                  <a:cubicBezTo>
                    <a:pt x="168" y="0"/>
                    <a:pt x="1" y="168"/>
                    <a:pt x="1" y="374"/>
                  </a:cubicBezTo>
                  <a:lnTo>
                    <a:pt x="1" y="1097"/>
                  </a:lnTo>
                  <a:cubicBezTo>
                    <a:pt x="1" y="1300"/>
                    <a:pt x="168" y="1468"/>
                    <a:pt x="375" y="1468"/>
                  </a:cubicBezTo>
                  <a:lnTo>
                    <a:pt x="2121" y="1468"/>
                  </a:lnTo>
                  <a:cubicBezTo>
                    <a:pt x="2328" y="1468"/>
                    <a:pt x="2495" y="1300"/>
                    <a:pt x="2495" y="1097"/>
                  </a:cubicBezTo>
                  <a:lnTo>
                    <a:pt x="2495" y="374"/>
                  </a:lnTo>
                  <a:cubicBezTo>
                    <a:pt x="2495" y="168"/>
                    <a:pt x="2328" y="0"/>
                    <a:pt x="2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4845025" y="3047100"/>
              <a:ext cx="62375" cy="36725"/>
            </a:xfrm>
            <a:custGeom>
              <a:rect b="b" l="l" r="r" t="t"/>
              <a:pathLst>
                <a:path extrusionOk="0" h="1469" w="2495">
                  <a:moveTo>
                    <a:pt x="1971" y="523"/>
                  </a:moveTo>
                  <a:lnTo>
                    <a:pt x="1971" y="944"/>
                  </a:lnTo>
                  <a:lnTo>
                    <a:pt x="523" y="944"/>
                  </a:lnTo>
                  <a:lnTo>
                    <a:pt x="523" y="523"/>
                  </a:lnTo>
                  <a:close/>
                  <a:moveTo>
                    <a:pt x="375" y="1"/>
                  </a:moveTo>
                  <a:cubicBezTo>
                    <a:pt x="168" y="1"/>
                    <a:pt x="1" y="168"/>
                    <a:pt x="1" y="372"/>
                  </a:cubicBezTo>
                  <a:lnTo>
                    <a:pt x="1" y="1095"/>
                  </a:lnTo>
                  <a:cubicBezTo>
                    <a:pt x="1" y="1301"/>
                    <a:pt x="168" y="1468"/>
                    <a:pt x="375" y="1468"/>
                  </a:cubicBezTo>
                  <a:lnTo>
                    <a:pt x="2121" y="1468"/>
                  </a:lnTo>
                  <a:cubicBezTo>
                    <a:pt x="2328" y="1468"/>
                    <a:pt x="2495" y="1301"/>
                    <a:pt x="2495" y="1095"/>
                  </a:cubicBezTo>
                  <a:lnTo>
                    <a:pt x="2495" y="372"/>
                  </a:lnTo>
                  <a:cubicBezTo>
                    <a:pt x="2495" y="168"/>
                    <a:pt x="2328" y="1"/>
                    <a:pt x="2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4826275" y="2869325"/>
              <a:ext cx="99475" cy="122650"/>
            </a:xfrm>
            <a:custGeom>
              <a:rect b="b" l="l" r="r" t="t"/>
              <a:pathLst>
                <a:path extrusionOk="0" h="4906" w="3979">
                  <a:moveTo>
                    <a:pt x="1988" y="1"/>
                  </a:moveTo>
                  <a:cubicBezTo>
                    <a:pt x="1873" y="1"/>
                    <a:pt x="1758" y="54"/>
                    <a:pt x="1685" y="160"/>
                  </a:cubicBezTo>
                  <a:lnTo>
                    <a:pt x="65" y="2537"/>
                  </a:lnTo>
                  <a:cubicBezTo>
                    <a:pt x="23" y="2598"/>
                    <a:pt x="0" y="2668"/>
                    <a:pt x="0" y="2740"/>
                  </a:cubicBezTo>
                  <a:cubicBezTo>
                    <a:pt x="9" y="2944"/>
                    <a:pt x="171" y="3106"/>
                    <a:pt x="377" y="3106"/>
                  </a:cubicBezTo>
                  <a:lnTo>
                    <a:pt x="751" y="3106"/>
                  </a:lnTo>
                  <a:lnTo>
                    <a:pt x="751" y="4540"/>
                  </a:lnTo>
                  <a:cubicBezTo>
                    <a:pt x="751" y="4743"/>
                    <a:pt x="916" y="4905"/>
                    <a:pt x="1116" y="4905"/>
                  </a:cubicBezTo>
                  <a:lnTo>
                    <a:pt x="2874" y="4905"/>
                  </a:lnTo>
                  <a:cubicBezTo>
                    <a:pt x="3078" y="4905"/>
                    <a:pt x="3239" y="4743"/>
                    <a:pt x="3239" y="4540"/>
                  </a:cubicBezTo>
                  <a:lnTo>
                    <a:pt x="3239" y="3106"/>
                  </a:lnTo>
                  <a:lnTo>
                    <a:pt x="3613" y="3106"/>
                  </a:lnTo>
                  <a:cubicBezTo>
                    <a:pt x="3817" y="3106"/>
                    <a:pt x="3979" y="2944"/>
                    <a:pt x="3979" y="2740"/>
                  </a:cubicBezTo>
                  <a:cubicBezTo>
                    <a:pt x="3979" y="2668"/>
                    <a:pt x="3959" y="2595"/>
                    <a:pt x="3917" y="2534"/>
                  </a:cubicBezTo>
                  <a:lnTo>
                    <a:pt x="3463" y="1873"/>
                  </a:lnTo>
                  <a:cubicBezTo>
                    <a:pt x="3412" y="1798"/>
                    <a:pt x="3330" y="1758"/>
                    <a:pt x="3247" y="1758"/>
                  </a:cubicBezTo>
                  <a:cubicBezTo>
                    <a:pt x="3196" y="1758"/>
                    <a:pt x="3145" y="1772"/>
                    <a:pt x="3100" y="1803"/>
                  </a:cubicBezTo>
                  <a:cubicBezTo>
                    <a:pt x="2983" y="1884"/>
                    <a:pt x="2952" y="2046"/>
                    <a:pt x="3030" y="2166"/>
                  </a:cubicBezTo>
                  <a:lnTo>
                    <a:pt x="3318" y="2584"/>
                  </a:lnTo>
                  <a:lnTo>
                    <a:pt x="2974" y="2584"/>
                  </a:lnTo>
                  <a:cubicBezTo>
                    <a:pt x="2832" y="2584"/>
                    <a:pt x="2715" y="2704"/>
                    <a:pt x="2715" y="2846"/>
                  </a:cubicBezTo>
                  <a:lnTo>
                    <a:pt x="2715" y="4384"/>
                  </a:lnTo>
                  <a:lnTo>
                    <a:pt x="1267" y="4384"/>
                  </a:lnTo>
                  <a:lnTo>
                    <a:pt x="1267" y="2846"/>
                  </a:lnTo>
                  <a:cubicBezTo>
                    <a:pt x="1267" y="2704"/>
                    <a:pt x="1147" y="2584"/>
                    <a:pt x="1005" y="2584"/>
                  </a:cubicBezTo>
                  <a:lnTo>
                    <a:pt x="662" y="2584"/>
                  </a:lnTo>
                  <a:lnTo>
                    <a:pt x="1987" y="642"/>
                  </a:lnTo>
                  <a:lnTo>
                    <a:pt x="2341" y="1159"/>
                  </a:lnTo>
                  <a:cubicBezTo>
                    <a:pt x="2392" y="1232"/>
                    <a:pt x="2475" y="1273"/>
                    <a:pt x="2559" y="1273"/>
                  </a:cubicBezTo>
                  <a:cubicBezTo>
                    <a:pt x="2609" y="1273"/>
                    <a:pt x="2659" y="1258"/>
                    <a:pt x="2704" y="1228"/>
                  </a:cubicBezTo>
                  <a:cubicBezTo>
                    <a:pt x="2821" y="1147"/>
                    <a:pt x="2854" y="983"/>
                    <a:pt x="2774" y="866"/>
                  </a:cubicBezTo>
                  <a:lnTo>
                    <a:pt x="2291" y="160"/>
                  </a:lnTo>
                  <a:cubicBezTo>
                    <a:pt x="2218" y="54"/>
                    <a:pt x="2103" y="1"/>
                    <a:pt x="1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4829625" y="3158500"/>
              <a:ext cx="93125" cy="93125"/>
            </a:xfrm>
            <a:custGeom>
              <a:rect b="b" l="l" r="r" t="t"/>
              <a:pathLst>
                <a:path extrusionOk="0" h="3725" w="3725">
                  <a:moveTo>
                    <a:pt x="1861" y="525"/>
                  </a:moveTo>
                  <a:cubicBezTo>
                    <a:pt x="2600" y="525"/>
                    <a:pt x="3200" y="1122"/>
                    <a:pt x="3200" y="1864"/>
                  </a:cubicBezTo>
                  <a:cubicBezTo>
                    <a:pt x="3200" y="2598"/>
                    <a:pt x="2600" y="3203"/>
                    <a:pt x="1861" y="3203"/>
                  </a:cubicBezTo>
                  <a:cubicBezTo>
                    <a:pt x="1122" y="3203"/>
                    <a:pt x="522" y="2603"/>
                    <a:pt x="522" y="1864"/>
                  </a:cubicBezTo>
                  <a:cubicBezTo>
                    <a:pt x="522" y="1125"/>
                    <a:pt x="1122" y="525"/>
                    <a:pt x="1861" y="525"/>
                  </a:cubicBezTo>
                  <a:close/>
                  <a:moveTo>
                    <a:pt x="1861" y="0"/>
                  </a:moveTo>
                  <a:cubicBezTo>
                    <a:pt x="837" y="0"/>
                    <a:pt x="0" y="837"/>
                    <a:pt x="0" y="1864"/>
                  </a:cubicBezTo>
                  <a:cubicBezTo>
                    <a:pt x="0" y="2888"/>
                    <a:pt x="837" y="3725"/>
                    <a:pt x="1861" y="3725"/>
                  </a:cubicBezTo>
                  <a:cubicBezTo>
                    <a:pt x="2888" y="3725"/>
                    <a:pt x="3725" y="2888"/>
                    <a:pt x="3725" y="1864"/>
                  </a:cubicBezTo>
                  <a:cubicBezTo>
                    <a:pt x="3725" y="834"/>
                    <a:pt x="2891" y="0"/>
                    <a:pt x="1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4573525" y="2946600"/>
              <a:ext cx="413400" cy="369200"/>
            </a:xfrm>
            <a:custGeom>
              <a:rect b="b" l="l" r="r" t="t"/>
              <a:pathLst>
                <a:path extrusionOk="0" h="14768" w="16536">
                  <a:moveTo>
                    <a:pt x="5636" y="525"/>
                  </a:moveTo>
                  <a:cubicBezTo>
                    <a:pt x="6021" y="525"/>
                    <a:pt x="6369" y="721"/>
                    <a:pt x="6570" y="1044"/>
                  </a:cubicBezTo>
                  <a:cubicBezTo>
                    <a:pt x="6620" y="1122"/>
                    <a:pt x="6701" y="1167"/>
                    <a:pt x="6791" y="1167"/>
                  </a:cubicBezTo>
                  <a:cubicBezTo>
                    <a:pt x="7630" y="1178"/>
                    <a:pt x="8314" y="1873"/>
                    <a:pt x="8314" y="2713"/>
                  </a:cubicBezTo>
                  <a:lnTo>
                    <a:pt x="8314" y="4389"/>
                  </a:lnTo>
                  <a:lnTo>
                    <a:pt x="7360" y="4389"/>
                  </a:lnTo>
                  <a:cubicBezTo>
                    <a:pt x="7064" y="4389"/>
                    <a:pt x="6785" y="4258"/>
                    <a:pt x="6598" y="4024"/>
                  </a:cubicBezTo>
                  <a:cubicBezTo>
                    <a:pt x="6547" y="3958"/>
                    <a:pt x="6472" y="3924"/>
                    <a:pt x="6395" y="3924"/>
                  </a:cubicBezTo>
                  <a:cubicBezTo>
                    <a:pt x="6332" y="3924"/>
                    <a:pt x="6269" y="3947"/>
                    <a:pt x="6219" y="3993"/>
                  </a:cubicBezTo>
                  <a:cubicBezTo>
                    <a:pt x="5934" y="4250"/>
                    <a:pt x="5563" y="4389"/>
                    <a:pt x="5175" y="4389"/>
                  </a:cubicBezTo>
                  <a:lnTo>
                    <a:pt x="871" y="4389"/>
                  </a:lnTo>
                  <a:lnTo>
                    <a:pt x="871" y="2676"/>
                  </a:lnTo>
                  <a:cubicBezTo>
                    <a:pt x="871" y="1491"/>
                    <a:pt x="1836" y="525"/>
                    <a:pt x="3022" y="525"/>
                  </a:cubicBezTo>
                  <a:close/>
                  <a:moveTo>
                    <a:pt x="6369" y="4537"/>
                  </a:moveTo>
                  <a:cubicBezTo>
                    <a:pt x="6640" y="4777"/>
                    <a:pt x="6989" y="4908"/>
                    <a:pt x="7360" y="4908"/>
                  </a:cubicBezTo>
                  <a:lnTo>
                    <a:pt x="7848" y="4908"/>
                  </a:lnTo>
                  <a:cubicBezTo>
                    <a:pt x="8289" y="4930"/>
                    <a:pt x="8637" y="5293"/>
                    <a:pt x="8637" y="5739"/>
                  </a:cubicBezTo>
                  <a:cubicBezTo>
                    <a:pt x="8637" y="6192"/>
                    <a:pt x="8268" y="6569"/>
                    <a:pt x="7812" y="6569"/>
                  </a:cubicBezTo>
                  <a:cubicBezTo>
                    <a:pt x="7799" y="6569"/>
                    <a:pt x="7786" y="6569"/>
                    <a:pt x="7773" y="6568"/>
                  </a:cubicBezTo>
                  <a:cubicBezTo>
                    <a:pt x="7771" y="6568"/>
                    <a:pt x="7769" y="6568"/>
                    <a:pt x="7767" y="6568"/>
                  </a:cubicBezTo>
                  <a:cubicBezTo>
                    <a:pt x="7638" y="6568"/>
                    <a:pt x="7527" y="6659"/>
                    <a:pt x="7505" y="6788"/>
                  </a:cubicBezTo>
                  <a:cubicBezTo>
                    <a:pt x="7265" y="8225"/>
                    <a:pt x="6029" y="9255"/>
                    <a:pt x="4589" y="9255"/>
                  </a:cubicBezTo>
                  <a:cubicBezTo>
                    <a:pt x="3150" y="9255"/>
                    <a:pt x="1920" y="8222"/>
                    <a:pt x="1680" y="6788"/>
                  </a:cubicBezTo>
                  <a:cubicBezTo>
                    <a:pt x="1658" y="6662"/>
                    <a:pt x="1546" y="6568"/>
                    <a:pt x="1415" y="6568"/>
                  </a:cubicBezTo>
                  <a:cubicBezTo>
                    <a:pt x="1413" y="6568"/>
                    <a:pt x="1411" y="6568"/>
                    <a:pt x="1409" y="6568"/>
                  </a:cubicBezTo>
                  <a:cubicBezTo>
                    <a:pt x="1396" y="6569"/>
                    <a:pt x="1383" y="6569"/>
                    <a:pt x="1370" y="6569"/>
                  </a:cubicBezTo>
                  <a:cubicBezTo>
                    <a:pt x="913" y="6569"/>
                    <a:pt x="544" y="6192"/>
                    <a:pt x="544" y="5739"/>
                  </a:cubicBezTo>
                  <a:cubicBezTo>
                    <a:pt x="544" y="5293"/>
                    <a:pt x="893" y="4930"/>
                    <a:pt x="1337" y="4908"/>
                  </a:cubicBezTo>
                  <a:lnTo>
                    <a:pt x="5175" y="4908"/>
                  </a:lnTo>
                  <a:cubicBezTo>
                    <a:pt x="5605" y="4908"/>
                    <a:pt x="6021" y="4777"/>
                    <a:pt x="6369" y="4537"/>
                  </a:cubicBezTo>
                  <a:close/>
                  <a:moveTo>
                    <a:pt x="5664" y="9609"/>
                  </a:moveTo>
                  <a:lnTo>
                    <a:pt x="5664" y="9829"/>
                  </a:lnTo>
                  <a:lnTo>
                    <a:pt x="4595" y="10543"/>
                  </a:lnTo>
                  <a:lnTo>
                    <a:pt x="3524" y="9829"/>
                  </a:lnTo>
                  <a:lnTo>
                    <a:pt x="3524" y="9609"/>
                  </a:lnTo>
                  <a:cubicBezTo>
                    <a:pt x="3853" y="9715"/>
                    <a:pt x="4224" y="9776"/>
                    <a:pt x="4595" y="9776"/>
                  </a:cubicBezTo>
                  <a:cubicBezTo>
                    <a:pt x="4947" y="9776"/>
                    <a:pt x="5315" y="9720"/>
                    <a:pt x="5664" y="9609"/>
                  </a:cubicBezTo>
                  <a:close/>
                  <a:moveTo>
                    <a:pt x="3248" y="10273"/>
                  </a:moveTo>
                  <a:lnTo>
                    <a:pt x="4191" y="10901"/>
                  </a:lnTo>
                  <a:lnTo>
                    <a:pt x="3694" y="11417"/>
                  </a:lnTo>
                  <a:lnTo>
                    <a:pt x="2617" y="10613"/>
                  </a:lnTo>
                  <a:lnTo>
                    <a:pt x="3248" y="10273"/>
                  </a:lnTo>
                  <a:close/>
                  <a:moveTo>
                    <a:pt x="5940" y="10273"/>
                  </a:moveTo>
                  <a:lnTo>
                    <a:pt x="6567" y="10613"/>
                  </a:lnTo>
                  <a:lnTo>
                    <a:pt x="5491" y="11417"/>
                  </a:lnTo>
                  <a:cubicBezTo>
                    <a:pt x="5491" y="11417"/>
                    <a:pt x="5002" y="10906"/>
                    <a:pt x="5000" y="10901"/>
                  </a:cubicBezTo>
                  <a:lnTo>
                    <a:pt x="5940" y="10273"/>
                  </a:lnTo>
                  <a:close/>
                  <a:moveTo>
                    <a:pt x="4595" y="11235"/>
                  </a:moveTo>
                  <a:lnTo>
                    <a:pt x="4988" y="11645"/>
                  </a:lnTo>
                  <a:lnTo>
                    <a:pt x="4827" y="12279"/>
                  </a:lnTo>
                  <a:lnTo>
                    <a:pt x="4363" y="12279"/>
                  </a:lnTo>
                  <a:lnTo>
                    <a:pt x="4199" y="11645"/>
                  </a:lnTo>
                  <a:lnTo>
                    <a:pt x="4595" y="11235"/>
                  </a:lnTo>
                  <a:close/>
                  <a:moveTo>
                    <a:pt x="4813" y="12800"/>
                  </a:moveTo>
                  <a:lnTo>
                    <a:pt x="5097" y="14237"/>
                  </a:lnTo>
                  <a:lnTo>
                    <a:pt x="4093" y="14237"/>
                  </a:lnTo>
                  <a:lnTo>
                    <a:pt x="4375" y="12800"/>
                  </a:lnTo>
                  <a:close/>
                  <a:moveTo>
                    <a:pt x="7485" y="10842"/>
                  </a:moveTo>
                  <a:cubicBezTo>
                    <a:pt x="7549" y="10842"/>
                    <a:pt x="7616" y="10848"/>
                    <a:pt x="7683" y="10859"/>
                  </a:cubicBezTo>
                  <a:lnTo>
                    <a:pt x="7683" y="10912"/>
                  </a:lnTo>
                  <a:cubicBezTo>
                    <a:pt x="7683" y="11233"/>
                    <a:pt x="7940" y="11489"/>
                    <a:pt x="8261" y="11489"/>
                  </a:cubicBezTo>
                  <a:lnTo>
                    <a:pt x="8540" y="11489"/>
                  </a:lnTo>
                  <a:cubicBezTo>
                    <a:pt x="8623" y="11654"/>
                    <a:pt x="8665" y="11835"/>
                    <a:pt x="8665" y="12022"/>
                  </a:cubicBezTo>
                  <a:lnTo>
                    <a:pt x="8665" y="12145"/>
                  </a:lnTo>
                  <a:lnTo>
                    <a:pt x="8573" y="12240"/>
                  </a:lnTo>
                  <a:cubicBezTo>
                    <a:pt x="8467" y="12343"/>
                    <a:pt x="8403" y="12488"/>
                    <a:pt x="8403" y="12647"/>
                  </a:cubicBezTo>
                  <a:cubicBezTo>
                    <a:pt x="8403" y="12912"/>
                    <a:pt x="8548" y="13035"/>
                    <a:pt x="8668" y="13152"/>
                  </a:cubicBezTo>
                  <a:lnTo>
                    <a:pt x="8665" y="14237"/>
                  </a:lnTo>
                  <a:lnTo>
                    <a:pt x="5630" y="14237"/>
                  </a:lnTo>
                  <a:lnTo>
                    <a:pt x="5298" y="12547"/>
                  </a:lnTo>
                  <a:lnTo>
                    <a:pt x="5429" y="12022"/>
                  </a:lnTo>
                  <a:cubicBezTo>
                    <a:pt x="5442" y="12024"/>
                    <a:pt x="5454" y="12025"/>
                    <a:pt x="5465" y="12025"/>
                  </a:cubicBezTo>
                  <a:cubicBezTo>
                    <a:pt x="5525" y="12025"/>
                    <a:pt x="5577" y="12003"/>
                    <a:pt x="5619" y="11975"/>
                  </a:cubicBezTo>
                  <a:lnTo>
                    <a:pt x="7139" y="10842"/>
                  </a:lnTo>
                  <a:close/>
                  <a:moveTo>
                    <a:pt x="12674" y="6437"/>
                  </a:moveTo>
                  <a:cubicBezTo>
                    <a:pt x="12705" y="6437"/>
                    <a:pt x="12730" y="6459"/>
                    <a:pt x="12730" y="6493"/>
                  </a:cubicBezTo>
                  <a:lnTo>
                    <a:pt x="12730" y="7176"/>
                  </a:lnTo>
                  <a:cubicBezTo>
                    <a:pt x="12730" y="7293"/>
                    <a:pt x="12805" y="7397"/>
                    <a:pt x="12920" y="7427"/>
                  </a:cubicBezTo>
                  <a:cubicBezTo>
                    <a:pt x="13149" y="7489"/>
                    <a:pt x="13366" y="7583"/>
                    <a:pt x="13575" y="7698"/>
                  </a:cubicBezTo>
                  <a:cubicBezTo>
                    <a:pt x="13616" y="7720"/>
                    <a:pt x="13661" y="7731"/>
                    <a:pt x="13705" y="7731"/>
                  </a:cubicBezTo>
                  <a:cubicBezTo>
                    <a:pt x="13773" y="7731"/>
                    <a:pt x="13840" y="7705"/>
                    <a:pt x="13891" y="7656"/>
                  </a:cubicBezTo>
                  <a:lnTo>
                    <a:pt x="14376" y="7171"/>
                  </a:lnTo>
                  <a:cubicBezTo>
                    <a:pt x="14386" y="7161"/>
                    <a:pt x="14400" y="7156"/>
                    <a:pt x="14414" y="7156"/>
                  </a:cubicBezTo>
                  <a:cubicBezTo>
                    <a:pt x="14428" y="7156"/>
                    <a:pt x="14443" y="7161"/>
                    <a:pt x="14454" y="7171"/>
                  </a:cubicBezTo>
                  <a:lnTo>
                    <a:pt x="15269" y="7985"/>
                  </a:lnTo>
                  <a:cubicBezTo>
                    <a:pt x="15288" y="8005"/>
                    <a:pt x="15288" y="8041"/>
                    <a:pt x="15269" y="8066"/>
                  </a:cubicBezTo>
                  <a:lnTo>
                    <a:pt x="14783" y="8549"/>
                  </a:lnTo>
                  <a:cubicBezTo>
                    <a:pt x="14700" y="8632"/>
                    <a:pt x="14683" y="8758"/>
                    <a:pt x="14742" y="8864"/>
                  </a:cubicBezTo>
                  <a:cubicBezTo>
                    <a:pt x="14856" y="9070"/>
                    <a:pt x="14951" y="9294"/>
                    <a:pt x="15015" y="9520"/>
                  </a:cubicBezTo>
                  <a:cubicBezTo>
                    <a:pt x="15046" y="9631"/>
                    <a:pt x="15149" y="9712"/>
                    <a:pt x="15266" y="9712"/>
                  </a:cubicBezTo>
                  <a:lnTo>
                    <a:pt x="15949" y="9712"/>
                  </a:lnTo>
                  <a:cubicBezTo>
                    <a:pt x="15980" y="9712"/>
                    <a:pt x="16005" y="9734"/>
                    <a:pt x="16005" y="9768"/>
                  </a:cubicBezTo>
                  <a:lnTo>
                    <a:pt x="16008" y="10914"/>
                  </a:lnTo>
                  <a:cubicBezTo>
                    <a:pt x="16008" y="10945"/>
                    <a:pt x="15983" y="10970"/>
                    <a:pt x="15952" y="10970"/>
                  </a:cubicBezTo>
                  <a:lnTo>
                    <a:pt x="15269" y="10970"/>
                  </a:lnTo>
                  <a:cubicBezTo>
                    <a:pt x="15149" y="10970"/>
                    <a:pt x="15048" y="11046"/>
                    <a:pt x="15018" y="11163"/>
                  </a:cubicBezTo>
                  <a:cubicBezTo>
                    <a:pt x="14954" y="11389"/>
                    <a:pt x="14859" y="11609"/>
                    <a:pt x="14744" y="11818"/>
                  </a:cubicBezTo>
                  <a:cubicBezTo>
                    <a:pt x="14689" y="11919"/>
                    <a:pt x="14705" y="12047"/>
                    <a:pt x="14786" y="12131"/>
                  </a:cubicBezTo>
                  <a:lnTo>
                    <a:pt x="15272" y="12616"/>
                  </a:lnTo>
                  <a:cubicBezTo>
                    <a:pt x="15291" y="12636"/>
                    <a:pt x="15291" y="12672"/>
                    <a:pt x="15272" y="12697"/>
                  </a:cubicBezTo>
                  <a:lnTo>
                    <a:pt x="14460" y="13509"/>
                  </a:lnTo>
                  <a:cubicBezTo>
                    <a:pt x="14449" y="13519"/>
                    <a:pt x="14435" y="13524"/>
                    <a:pt x="14420" y="13524"/>
                  </a:cubicBezTo>
                  <a:cubicBezTo>
                    <a:pt x="14406" y="13524"/>
                    <a:pt x="14391" y="13519"/>
                    <a:pt x="14379" y="13509"/>
                  </a:cubicBezTo>
                  <a:lnTo>
                    <a:pt x="13893" y="13024"/>
                  </a:lnTo>
                  <a:cubicBezTo>
                    <a:pt x="13843" y="12973"/>
                    <a:pt x="13777" y="12947"/>
                    <a:pt x="13711" y="12947"/>
                  </a:cubicBezTo>
                  <a:cubicBezTo>
                    <a:pt x="13667" y="12947"/>
                    <a:pt x="13622" y="12958"/>
                    <a:pt x="13581" y="12982"/>
                  </a:cubicBezTo>
                  <a:cubicBezTo>
                    <a:pt x="13375" y="13096"/>
                    <a:pt x="13151" y="13191"/>
                    <a:pt x="12925" y="13255"/>
                  </a:cubicBezTo>
                  <a:cubicBezTo>
                    <a:pt x="12814" y="13286"/>
                    <a:pt x="12733" y="13389"/>
                    <a:pt x="12733" y="13506"/>
                  </a:cubicBezTo>
                  <a:lnTo>
                    <a:pt x="12733" y="14190"/>
                  </a:lnTo>
                  <a:cubicBezTo>
                    <a:pt x="12733" y="14220"/>
                    <a:pt x="12708" y="14246"/>
                    <a:pt x="12677" y="14246"/>
                  </a:cubicBezTo>
                  <a:lnTo>
                    <a:pt x="11525" y="14246"/>
                  </a:lnTo>
                  <a:cubicBezTo>
                    <a:pt x="11494" y="14246"/>
                    <a:pt x="11469" y="14220"/>
                    <a:pt x="11469" y="14190"/>
                  </a:cubicBezTo>
                  <a:lnTo>
                    <a:pt x="11469" y="13506"/>
                  </a:lnTo>
                  <a:cubicBezTo>
                    <a:pt x="11469" y="13386"/>
                    <a:pt x="11394" y="13286"/>
                    <a:pt x="11279" y="13255"/>
                  </a:cubicBezTo>
                  <a:cubicBezTo>
                    <a:pt x="11051" y="13191"/>
                    <a:pt x="10833" y="13096"/>
                    <a:pt x="10624" y="12982"/>
                  </a:cubicBezTo>
                  <a:cubicBezTo>
                    <a:pt x="10583" y="12960"/>
                    <a:pt x="10539" y="12949"/>
                    <a:pt x="10494" y="12949"/>
                  </a:cubicBezTo>
                  <a:cubicBezTo>
                    <a:pt x="10426" y="12949"/>
                    <a:pt x="10359" y="12975"/>
                    <a:pt x="10309" y="13024"/>
                  </a:cubicBezTo>
                  <a:lnTo>
                    <a:pt x="9823" y="13509"/>
                  </a:lnTo>
                  <a:cubicBezTo>
                    <a:pt x="9813" y="13519"/>
                    <a:pt x="9799" y="13524"/>
                    <a:pt x="9785" y="13524"/>
                  </a:cubicBezTo>
                  <a:cubicBezTo>
                    <a:pt x="9771" y="13524"/>
                    <a:pt x="9756" y="13519"/>
                    <a:pt x="9745" y="13509"/>
                  </a:cubicBezTo>
                  <a:lnTo>
                    <a:pt x="8930" y="12697"/>
                  </a:lnTo>
                  <a:cubicBezTo>
                    <a:pt x="8911" y="12675"/>
                    <a:pt x="8911" y="12641"/>
                    <a:pt x="8930" y="12619"/>
                  </a:cubicBezTo>
                  <a:lnTo>
                    <a:pt x="9103" y="12449"/>
                  </a:lnTo>
                  <a:lnTo>
                    <a:pt x="9416" y="12134"/>
                  </a:lnTo>
                  <a:cubicBezTo>
                    <a:pt x="9499" y="12050"/>
                    <a:pt x="9516" y="11924"/>
                    <a:pt x="9458" y="11821"/>
                  </a:cubicBezTo>
                  <a:cubicBezTo>
                    <a:pt x="9343" y="11615"/>
                    <a:pt x="9248" y="11392"/>
                    <a:pt x="9187" y="11166"/>
                  </a:cubicBezTo>
                  <a:cubicBezTo>
                    <a:pt x="9154" y="11054"/>
                    <a:pt x="9050" y="10973"/>
                    <a:pt x="8936" y="10973"/>
                  </a:cubicBezTo>
                  <a:lnTo>
                    <a:pt x="8247" y="10973"/>
                  </a:lnTo>
                  <a:cubicBezTo>
                    <a:pt x="8216" y="10973"/>
                    <a:pt x="8191" y="10948"/>
                    <a:pt x="8191" y="10917"/>
                  </a:cubicBezTo>
                  <a:lnTo>
                    <a:pt x="8191" y="10661"/>
                  </a:lnTo>
                  <a:lnTo>
                    <a:pt x="8191" y="9768"/>
                  </a:lnTo>
                  <a:cubicBezTo>
                    <a:pt x="8191" y="9734"/>
                    <a:pt x="8216" y="9712"/>
                    <a:pt x="8247" y="9712"/>
                  </a:cubicBezTo>
                  <a:lnTo>
                    <a:pt x="8930" y="9712"/>
                  </a:lnTo>
                  <a:cubicBezTo>
                    <a:pt x="9050" y="9712"/>
                    <a:pt x="9151" y="9634"/>
                    <a:pt x="9181" y="9520"/>
                  </a:cubicBezTo>
                  <a:cubicBezTo>
                    <a:pt x="9246" y="9294"/>
                    <a:pt x="9340" y="9073"/>
                    <a:pt x="9455" y="8864"/>
                  </a:cubicBezTo>
                  <a:cubicBezTo>
                    <a:pt x="9511" y="8764"/>
                    <a:pt x="9494" y="8632"/>
                    <a:pt x="9413" y="8549"/>
                  </a:cubicBezTo>
                  <a:lnTo>
                    <a:pt x="8928" y="8066"/>
                  </a:lnTo>
                  <a:cubicBezTo>
                    <a:pt x="8908" y="8044"/>
                    <a:pt x="8908" y="8010"/>
                    <a:pt x="8928" y="7985"/>
                  </a:cubicBezTo>
                  <a:lnTo>
                    <a:pt x="9739" y="7171"/>
                  </a:lnTo>
                  <a:cubicBezTo>
                    <a:pt x="9751" y="7161"/>
                    <a:pt x="9765" y="7156"/>
                    <a:pt x="9779" y="7156"/>
                  </a:cubicBezTo>
                  <a:cubicBezTo>
                    <a:pt x="9793" y="7156"/>
                    <a:pt x="9808" y="7161"/>
                    <a:pt x="9820" y="7171"/>
                  </a:cubicBezTo>
                  <a:lnTo>
                    <a:pt x="10306" y="7656"/>
                  </a:lnTo>
                  <a:cubicBezTo>
                    <a:pt x="10356" y="7707"/>
                    <a:pt x="10422" y="7734"/>
                    <a:pt x="10489" y="7734"/>
                  </a:cubicBezTo>
                  <a:cubicBezTo>
                    <a:pt x="10533" y="7734"/>
                    <a:pt x="10577" y="7722"/>
                    <a:pt x="10618" y="7698"/>
                  </a:cubicBezTo>
                  <a:cubicBezTo>
                    <a:pt x="10825" y="7583"/>
                    <a:pt x="11048" y="7489"/>
                    <a:pt x="11274" y="7427"/>
                  </a:cubicBezTo>
                  <a:cubicBezTo>
                    <a:pt x="11385" y="7394"/>
                    <a:pt x="11466" y="7291"/>
                    <a:pt x="11466" y="7176"/>
                  </a:cubicBezTo>
                  <a:lnTo>
                    <a:pt x="11466" y="6493"/>
                  </a:lnTo>
                  <a:cubicBezTo>
                    <a:pt x="11466" y="6459"/>
                    <a:pt x="11491" y="6437"/>
                    <a:pt x="11522" y="6437"/>
                  </a:cubicBezTo>
                  <a:close/>
                  <a:moveTo>
                    <a:pt x="3022" y="1"/>
                  </a:moveTo>
                  <a:cubicBezTo>
                    <a:pt x="1546" y="1"/>
                    <a:pt x="346" y="1200"/>
                    <a:pt x="346" y="2676"/>
                  </a:cubicBezTo>
                  <a:lnTo>
                    <a:pt x="346" y="4651"/>
                  </a:lnTo>
                  <a:cubicBezTo>
                    <a:pt x="346" y="4707"/>
                    <a:pt x="363" y="4763"/>
                    <a:pt x="394" y="4805"/>
                  </a:cubicBezTo>
                  <a:cubicBezTo>
                    <a:pt x="162" y="5048"/>
                    <a:pt x="17" y="5380"/>
                    <a:pt x="17" y="5742"/>
                  </a:cubicBezTo>
                  <a:cubicBezTo>
                    <a:pt x="17" y="6429"/>
                    <a:pt x="533" y="7000"/>
                    <a:pt x="1200" y="7084"/>
                  </a:cubicBezTo>
                  <a:cubicBezTo>
                    <a:pt x="1367" y="7807"/>
                    <a:pt x="1761" y="8459"/>
                    <a:pt x="2330" y="8945"/>
                  </a:cubicBezTo>
                  <a:cubicBezTo>
                    <a:pt x="2536" y="9118"/>
                    <a:pt x="2759" y="9269"/>
                    <a:pt x="2994" y="9391"/>
                  </a:cubicBezTo>
                  <a:lnTo>
                    <a:pt x="2994" y="9815"/>
                  </a:lnTo>
                  <a:lnTo>
                    <a:pt x="2062" y="10320"/>
                  </a:lnTo>
                  <a:lnTo>
                    <a:pt x="1705" y="10320"/>
                  </a:lnTo>
                  <a:cubicBezTo>
                    <a:pt x="765" y="10320"/>
                    <a:pt x="0" y="11085"/>
                    <a:pt x="0" y="12028"/>
                  </a:cubicBezTo>
                  <a:lnTo>
                    <a:pt x="0" y="14502"/>
                  </a:lnTo>
                  <a:cubicBezTo>
                    <a:pt x="0" y="14644"/>
                    <a:pt x="120" y="14764"/>
                    <a:pt x="262" y="14764"/>
                  </a:cubicBezTo>
                  <a:lnTo>
                    <a:pt x="1111" y="14764"/>
                  </a:lnTo>
                  <a:cubicBezTo>
                    <a:pt x="1253" y="14764"/>
                    <a:pt x="1370" y="14644"/>
                    <a:pt x="1370" y="14502"/>
                  </a:cubicBezTo>
                  <a:cubicBezTo>
                    <a:pt x="1370" y="14360"/>
                    <a:pt x="1253" y="14240"/>
                    <a:pt x="1111" y="14240"/>
                  </a:cubicBezTo>
                  <a:lnTo>
                    <a:pt x="528" y="14240"/>
                  </a:lnTo>
                  <a:lnTo>
                    <a:pt x="528" y="12028"/>
                  </a:lnTo>
                  <a:cubicBezTo>
                    <a:pt x="528" y="11375"/>
                    <a:pt x="1058" y="10845"/>
                    <a:pt x="1710" y="10845"/>
                  </a:cubicBezTo>
                  <a:lnTo>
                    <a:pt x="2045" y="10845"/>
                  </a:lnTo>
                  <a:lnTo>
                    <a:pt x="3566" y="11977"/>
                  </a:lnTo>
                  <a:cubicBezTo>
                    <a:pt x="3610" y="12014"/>
                    <a:pt x="3671" y="12031"/>
                    <a:pt x="3733" y="12031"/>
                  </a:cubicBezTo>
                  <a:cubicBezTo>
                    <a:pt x="3737" y="12031"/>
                    <a:pt x="3742" y="12031"/>
                    <a:pt x="3747" y="12030"/>
                  </a:cubicBezTo>
                  <a:lnTo>
                    <a:pt x="3758" y="12030"/>
                  </a:lnTo>
                  <a:lnTo>
                    <a:pt x="3889" y="12552"/>
                  </a:lnTo>
                  <a:lnTo>
                    <a:pt x="3557" y="14246"/>
                  </a:lnTo>
                  <a:lnTo>
                    <a:pt x="2335" y="14246"/>
                  </a:lnTo>
                  <a:cubicBezTo>
                    <a:pt x="2190" y="14246"/>
                    <a:pt x="2073" y="14363"/>
                    <a:pt x="2073" y="14505"/>
                  </a:cubicBezTo>
                  <a:cubicBezTo>
                    <a:pt x="2073" y="14650"/>
                    <a:pt x="2190" y="14767"/>
                    <a:pt x="2335" y="14767"/>
                  </a:cubicBezTo>
                  <a:lnTo>
                    <a:pt x="8928" y="14767"/>
                  </a:lnTo>
                  <a:cubicBezTo>
                    <a:pt x="9073" y="14767"/>
                    <a:pt x="9190" y="14650"/>
                    <a:pt x="9190" y="14505"/>
                  </a:cubicBezTo>
                  <a:lnTo>
                    <a:pt x="9190" y="13682"/>
                  </a:lnTo>
                  <a:lnTo>
                    <a:pt x="9385" y="13877"/>
                  </a:lnTo>
                  <a:cubicBezTo>
                    <a:pt x="9498" y="13992"/>
                    <a:pt x="9647" y="14049"/>
                    <a:pt x="9795" y="14049"/>
                  </a:cubicBezTo>
                  <a:cubicBezTo>
                    <a:pt x="9944" y="14049"/>
                    <a:pt x="10092" y="13992"/>
                    <a:pt x="10205" y="13877"/>
                  </a:cubicBezTo>
                  <a:lnTo>
                    <a:pt x="10554" y="13529"/>
                  </a:lnTo>
                  <a:cubicBezTo>
                    <a:pt x="10682" y="13593"/>
                    <a:pt x="10819" y="13648"/>
                    <a:pt x="10956" y="13696"/>
                  </a:cubicBezTo>
                  <a:lnTo>
                    <a:pt x="10956" y="14190"/>
                  </a:lnTo>
                  <a:cubicBezTo>
                    <a:pt x="10956" y="14511"/>
                    <a:pt x="11212" y="14767"/>
                    <a:pt x="11533" y="14767"/>
                  </a:cubicBezTo>
                  <a:lnTo>
                    <a:pt x="12685" y="14767"/>
                  </a:lnTo>
                  <a:cubicBezTo>
                    <a:pt x="13006" y="14767"/>
                    <a:pt x="13263" y="14511"/>
                    <a:pt x="13263" y="14190"/>
                  </a:cubicBezTo>
                  <a:lnTo>
                    <a:pt x="13263" y="13696"/>
                  </a:lnTo>
                  <a:cubicBezTo>
                    <a:pt x="13400" y="13648"/>
                    <a:pt x="13536" y="13595"/>
                    <a:pt x="13665" y="13529"/>
                  </a:cubicBezTo>
                  <a:lnTo>
                    <a:pt x="14013" y="13877"/>
                  </a:lnTo>
                  <a:cubicBezTo>
                    <a:pt x="14126" y="13992"/>
                    <a:pt x="14274" y="14049"/>
                    <a:pt x="14422" y="14049"/>
                  </a:cubicBezTo>
                  <a:cubicBezTo>
                    <a:pt x="14571" y="14049"/>
                    <a:pt x="14719" y="13992"/>
                    <a:pt x="14834" y="13877"/>
                  </a:cubicBezTo>
                  <a:lnTo>
                    <a:pt x="15645" y="13065"/>
                  </a:lnTo>
                  <a:cubicBezTo>
                    <a:pt x="15871" y="12839"/>
                    <a:pt x="15871" y="12471"/>
                    <a:pt x="15645" y="12245"/>
                  </a:cubicBezTo>
                  <a:lnTo>
                    <a:pt x="15297" y="11897"/>
                  </a:lnTo>
                  <a:cubicBezTo>
                    <a:pt x="15358" y="11768"/>
                    <a:pt x="15414" y="11631"/>
                    <a:pt x="15464" y="11495"/>
                  </a:cubicBezTo>
                  <a:lnTo>
                    <a:pt x="15955" y="11495"/>
                  </a:lnTo>
                  <a:cubicBezTo>
                    <a:pt x="16276" y="11495"/>
                    <a:pt x="16535" y="11238"/>
                    <a:pt x="16535" y="10917"/>
                  </a:cubicBezTo>
                  <a:lnTo>
                    <a:pt x="16535" y="9768"/>
                  </a:lnTo>
                  <a:cubicBezTo>
                    <a:pt x="16530" y="9441"/>
                    <a:pt x="16273" y="9185"/>
                    <a:pt x="15952" y="9185"/>
                  </a:cubicBezTo>
                  <a:lnTo>
                    <a:pt x="15461" y="9185"/>
                  </a:lnTo>
                  <a:cubicBezTo>
                    <a:pt x="15411" y="9048"/>
                    <a:pt x="15358" y="8911"/>
                    <a:pt x="15294" y="8783"/>
                  </a:cubicBezTo>
                  <a:lnTo>
                    <a:pt x="15643" y="8434"/>
                  </a:lnTo>
                  <a:cubicBezTo>
                    <a:pt x="15869" y="8208"/>
                    <a:pt x="15869" y="7843"/>
                    <a:pt x="15643" y="7614"/>
                  </a:cubicBezTo>
                  <a:lnTo>
                    <a:pt x="14828" y="6802"/>
                  </a:lnTo>
                  <a:cubicBezTo>
                    <a:pt x="14715" y="6689"/>
                    <a:pt x="14567" y="6633"/>
                    <a:pt x="14419" y="6633"/>
                  </a:cubicBezTo>
                  <a:cubicBezTo>
                    <a:pt x="14271" y="6633"/>
                    <a:pt x="14124" y="6689"/>
                    <a:pt x="14011" y="6802"/>
                  </a:cubicBezTo>
                  <a:lnTo>
                    <a:pt x="13662" y="7151"/>
                  </a:lnTo>
                  <a:cubicBezTo>
                    <a:pt x="13531" y="7087"/>
                    <a:pt x="13394" y="7031"/>
                    <a:pt x="13260" y="6984"/>
                  </a:cubicBezTo>
                  <a:lnTo>
                    <a:pt x="13260" y="6493"/>
                  </a:lnTo>
                  <a:cubicBezTo>
                    <a:pt x="13260" y="6172"/>
                    <a:pt x="13001" y="5912"/>
                    <a:pt x="12680" y="5912"/>
                  </a:cubicBezTo>
                  <a:lnTo>
                    <a:pt x="11530" y="5912"/>
                  </a:lnTo>
                  <a:cubicBezTo>
                    <a:pt x="11210" y="5912"/>
                    <a:pt x="10950" y="6172"/>
                    <a:pt x="10950" y="6493"/>
                  </a:cubicBezTo>
                  <a:lnTo>
                    <a:pt x="10950" y="6984"/>
                  </a:lnTo>
                  <a:cubicBezTo>
                    <a:pt x="10813" y="7031"/>
                    <a:pt x="10680" y="7084"/>
                    <a:pt x="10548" y="7151"/>
                  </a:cubicBezTo>
                  <a:lnTo>
                    <a:pt x="10200" y="6802"/>
                  </a:lnTo>
                  <a:cubicBezTo>
                    <a:pt x="10087" y="6689"/>
                    <a:pt x="9939" y="6633"/>
                    <a:pt x="9791" y="6633"/>
                  </a:cubicBezTo>
                  <a:cubicBezTo>
                    <a:pt x="9643" y="6633"/>
                    <a:pt x="9495" y="6689"/>
                    <a:pt x="9382" y="6802"/>
                  </a:cubicBezTo>
                  <a:lnTo>
                    <a:pt x="8568" y="7614"/>
                  </a:lnTo>
                  <a:cubicBezTo>
                    <a:pt x="8342" y="7843"/>
                    <a:pt x="8342" y="8208"/>
                    <a:pt x="8568" y="8434"/>
                  </a:cubicBezTo>
                  <a:lnTo>
                    <a:pt x="8916" y="8783"/>
                  </a:lnTo>
                  <a:cubicBezTo>
                    <a:pt x="8855" y="8911"/>
                    <a:pt x="8799" y="9048"/>
                    <a:pt x="8749" y="9185"/>
                  </a:cubicBezTo>
                  <a:lnTo>
                    <a:pt x="8258" y="9185"/>
                  </a:lnTo>
                  <a:cubicBezTo>
                    <a:pt x="7937" y="9185"/>
                    <a:pt x="7681" y="9441"/>
                    <a:pt x="7681" y="9762"/>
                  </a:cubicBezTo>
                  <a:lnTo>
                    <a:pt x="7681" y="10331"/>
                  </a:lnTo>
                  <a:cubicBezTo>
                    <a:pt x="7614" y="10326"/>
                    <a:pt x="7547" y="10320"/>
                    <a:pt x="7480" y="10320"/>
                  </a:cubicBezTo>
                  <a:lnTo>
                    <a:pt x="7120" y="10320"/>
                  </a:lnTo>
                  <a:lnTo>
                    <a:pt x="6188" y="9815"/>
                  </a:lnTo>
                  <a:lnTo>
                    <a:pt x="6188" y="9391"/>
                  </a:lnTo>
                  <a:cubicBezTo>
                    <a:pt x="6425" y="9269"/>
                    <a:pt x="6648" y="9118"/>
                    <a:pt x="6849" y="8945"/>
                  </a:cubicBezTo>
                  <a:cubicBezTo>
                    <a:pt x="7418" y="8459"/>
                    <a:pt x="7812" y="7804"/>
                    <a:pt x="7979" y="7084"/>
                  </a:cubicBezTo>
                  <a:cubicBezTo>
                    <a:pt x="8646" y="7000"/>
                    <a:pt x="9162" y="6429"/>
                    <a:pt x="9162" y="5742"/>
                  </a:cubicBezTo>
                  <a:cubicBezTo>
                    <a:pt x="9162" y="5380"/>
                    <a:pt x="9020" y="5048"/>
                    <a:pt x="8785" y="4805"/>
                  </a:cubicBezTo>
                  <a:cubicBezTo>
                    <a:pt x="8816" y="4763"/>
                    <a:pt x="8833" y="4707"/>
                    <a:pt x="8833" y="4651"/>
                  </a:cubicBezTo>
                  <a:lnTo>
                    <a:pt x="8833" y="2713"/>
                  </a:lnTo>
                  <a:cubicBezTo>
                    <a:pt x="8833" y="1633"/>
                    <a:pt x="7993" y="737"/>
                    <a:pt x="6933" y="651"/>
                  </a:cubicBezTo>
                  <a:cubicBezTo>
                    <a:pt x="6626" y="244"/>
                    <a:pt x="6152" y="1"/>
                    <a:pt x="5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32"/>
          <p:cNvGrpSpPr/>
          <p:nvPr/>
        </p:nvGrpSpPr>
        <p:grpSpPr>
          <a:xfrm>
            <a:off x="5207602" y="1557080"/>
            <a:ext cx="408323" cy="407637"/>
            <a:chOff x="4107000" y="2834250"/>
            <a:chExt cx="446450" cy="445700"/>
          </a:xfrm>
        </p:grpSpPr>
        <p:sp>
          <p:nvSpPr>
            <p:cNvPr id="385" name="Google Shape;385;p32"/>
            <p:cNvSpPr/>
            <p:nvPr/>
          </p:nvSpPr>
          <p:spPr>
            <a:xfrm>
              <a:off x="4293275" y="2889550"/>
              <a:ext cx="70125" cy="70125"/>
            </a:xfrm>
            <a:custGeom>
              <a:rect b="b" l="l" r="r" t="t"/>
              <a:pathLst>
                <a:path extrusionOk="0" h="2805" w="2805">
                  <a:moveTo>
                    <a:pt x="1401" y="522"/>
                  </a:moveTo>
                  <a:cubicBezTo>
                    <a:pt x="1887" y="522"/>
                    <a:pt x="2280" y="919"/>
                    <a:pt x="2280" y="1401"/>
                  </a:cubicBezTo>
                  <a:cubicBezTo>
                    <a:pt x="2280" y="1887"/>
                    <a:pt x="1887" y="2280"/>
                    <a:pt x="1401" y="2280"/>
                  </a:cubicBezTo>
                  <a:cubicBezTo>
                    <a:pt x="916" y="2280"/>
                    <a:pt x="523" y="1887"/>
                    <a:pt x="523" y="1401"/>
                  </a:cubicBezTo>
                  <a:cubicBezTo>
                    <a:pt x="523" y="919"/>
                    <a:pt x="916" y="522"/>
                    <a:pt x="1401" y="522"/>
                  </a:cubicBezTo>
                  <a:close/>
                  <a:moveTo>
                    <a:pt x="1401" y="1"/>
                  </a:moveTo>
                  <a:cubicBezTo>
                    <a:pt x="629" y="1"/>
                    <a:pt x="1" y="629"/>
                    <a:pt x="1" y="1401"/>
                  </a:cubicBezTo>
                  <a:cubicBezTo>
                    <a:pt x="1" y="2177"/>
                    <a:pt x="629" y="2805"/>
                    <a:pt x="1401" y="2805"/>
                  </a:cubicBezTo>
                  <a:cubicBezTo>
                    <a:pt x="2177" y="2805"/>
                    <a:pt x="2805" y="2177"/>
                    <a:pt x="2805" y="1401"/>
                  </a:cubicBezTo>
                  <a:cubicBezTo>
                    <a:pt x="2805" y="629"/>
                    <a:pt x="2177" y="1"/>
                    <a:pt x="1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4107000" y="2834250"/>
              <a:ext cx="446450" cy="445700"/>
            </a:xfrm>
            <a:custGeom>
              <a:rect b="b" l="l" r="r" t="t"/>
              <a:pathLst>
                <a:path extrusionOk="0" h="17828" w="17858">
                  <a:moveTo>
                    <a:pt x="10094" y="6244"/>
                  </a:moveTo>
                  <a:cubicBezTo>
                    <a:pt x="10356" y="6506"/>
                    <a:pt x="10403" y="6576"/>
                    <a:pt x="10551" y="6623"/>
                  </a:cubicBezTo>
                  <a:cubicBezTo>
                    <a:pt x="10605" y="6642"/>
                    <a:pt x="10662" y="6652"/>
                    <a:pt x="10717" y="6652"/>
                  </a:cubicBezTo>
                  <a:cubicBezTo>
                    <a:pt x="10851" y="6652"/>
                    <a:pt x="10983" y="6598"/>
                    <a:pt x="11081" y="6498"/>
                  </a:cubicBezTo>
                  <a:lnTo>
                    <a:pt x="11240" y="6339"/>
                  </a:lnTo>
                  <a:cubicBezTo>
                    <a:pt x="11575" y="6676"/>
                    <a:pt x="11765" y="7128"/>
                    <a:pt x="11765" y="7614"/>
                  </a:cubicBezTo>
                  <a:lnTo>
                    <a:pt x="11765" y="8975"/>
                  </a:lnTo>
                  <a:lnTo>
                    <a:pt x="10013" y="8975"/>
                  </a:lnTo>
                  <a:cubicBezTo>
                    <a:pt x="9519" y="8975"/>
                    <a:pt x="9117" y="8574"/>
                    <a:pt x="9115" y="8083"/>
                  </a:cubicBezTo>
                  <a:lnTo>
                    <a:pt x="9115" y="8074"/>
                  </a:lnTo>
                  <a:cubicBezTo>
                    <a:pt x="9115" y="7932"/>
                    <a:pt x="8995" y="7812"/>
                    <a:pt x="8852" y="7812"/>
                  </a:cubicBezTo>
                  <a:cubicBezTo>
                    <a:pt x="8710" y="7812"/>
                    <a:pt x="8590" y="7932"/>
                    <a:pt x="8590" y="8074"/>
                  </a:cubicBezTo>
                  <a:cubicBezTo>
                    <a:pt x="8590" y="8571"/>
                    <a:pt x="8186" y="8975"/>
                    <a:pt x="7692" y="8975"/>
                  </a:cubicBezTo>
                  <a:lnTo>
                    <a:pt x="6015" y="8975"/>
                  </a:lnTo>
                  <a:lnTo>
                    <a:pt x="6015" y="8682"/>
                  </a:lnTo>
                  <a:cubicBezTo>
                    <a:pt x="6015" y="8523"/>
                    <a:pt x="5990" y="8370"/>
                    <a:pt x="5940" y="8228"/>
                  </a:cubicBezTo>
                  <a:lnTo>
                    <a:pt x="5940" y="7611"/>
                  </a:lnTo>
                  <a:cubicBezTo>
                    <a:pt x="5940" y="7128"/>
                    <a:pt x="6130" y="6676"/>
                    <a:pt x="6464" y="6339"/>
                  </a:cubicBezTo>
                  <a:cubicBezTo>
                    <a:pt x="6629" y="6501"/>
                    <a:pt x="6740" y="6651"/>
                    <a:pt x="6992" y="6651"/>
                  </a:cubicBezTo>
                  <a:lnTo>
                    <a:pt x="6997" y="6651"/>
                  </a:lnTo>
                  <a:cubicBezTo>
                    <a:pt x="7262" y="6649"/>
                    <a:pt x="7385" y="6473"/>
                    <a:pt x="7611" y="6244"/>
                  </a:cubicBezTo>
                  <a:cubicBezTo>
                    <a:pt x="7697" y="6286"/>
                    <a:pt x="7787" y="6319"/>
                    <a:pt x="7873" y="6353"/>
                  </a:cubicBezTo>
                  <a:lnTo>
                    <a:pt x="7873" y="6707"/>
                  </a:lnTo>
                  <a:lnTo>
                    <a:pt x="7873" y="6713"/>
                  </a:lnTo>
                  <a:cubicBezTo>
                    <a:pt x="7873" y="7000"/>
                    <a:pt x="8107" y="7232"/>
                    <a:pt x="8389" y="7232"/>
                  </a:cubicBezTo>
                  <a:lnTo>
                    <a:pt x="9315" y="7232"/>
                  </a:lnTo>
                  <a:cubicBezTo>
                    <a:pt x="9603" y="7232"/>
                    <a:pt x="9832" y="6997"/>
                    <a:pt x="9832" y="6713"/>
                  </a:cubicBezTo>
                  <a:lnTo>
                    <a:pt x="9832" y="6353"/>
                  </a:lnTo>
                  <a:cubicBezTo>
                    <a:pt x="9924" y="6319"/>
                    <a:pt x="10010" y="6283"/>
                    <a:pt x="10094" y="6244"/>
                  </a:cubicBezTo>
                  <a:close/>
                  <a:moveTo>
                    <a:pt x="12884" y="7845"/>
                  </a:moveTo>
                  <a:lnTo>
                    <a:pt x="12884" y="7845"/>
                  </a:lnTo>
                  <a:cubicBezTo>
                    <a:pt x="12872" y="7943"/>
                    <a:pt x="12878" y="8774"/>
                    <a:pt x="12881" y="8811"/>
                  </a:cubicBezTo>
                  <a:cubicBezTo>
                    <a:pt x="12722" y="9003"/>
                    <a:pt x="12596" y="9218"/>
                    <a:pt x="12513" y="9436"/>
                  </a:cubicBezTo>
                  <a:cubicBezTo>
                    <a:pt x="12468" y="9374"/>
                    <a:pt x="12415" y="9318"/>
                    <a:pt x="12365" y="9271"/>
                  </a:cubicBezTo>
                  <a:lnTo>
                    <a:pt x="12365" y="8682"/>
                  </a:lnTo>
                  <a:cubicBezTo>
                    <a:pt x="12362" y="8314"/>
                    <a:pt x="12574" y="7993"/>
                    <a:pt x="12884" y="7845"/>
                  </a:cubicBezTo>
                  <a:close/>
                  <a:moveTo>
                    <a:pt x="3811" y="7324"/>
                  </a:moveTo>
                  <a:cubicBezTo>
                    <a:pt x="4032" y="7324"/>
                    <a:pt x="4235" y="7435"/>
                    <a:pt x="4350" y="7625"/>
                  </a:cubicBezTo>
                  <a:cubicBezTo>
                    <a:pt x="4400" y="7700"/>
                    <a:pt x="4481" y="7748"/>
                    <a:pt x="4570" y="7748"/>
                  </a:cubicBezTo>
                  <a:cubicBezTo>
                    <a:pt x="4949" y="7753"/>
                    <a:pt x="5276" y="7988"/>
                    <a:pt x="5418" y="8320"/>
                  </a:cubicBezTo>
                  <a:lnTo>
                    <a:pt x="5418" y="9212"/>
                  </a:lnTo>
                  <a:cubicBezTo>
                    <a:pt x="5254" y="9338"/>
                    <a:pt x="5125" y="9505"/>
                    <a:pt x="5044" y="9695"/>
                  </a:cubicBezTo>
                  <a:cubicBezTo>
                    <a:pt x="5027" y="9695"/>
                    <a:pt x="5005" y="9696"/>
                    <a:pt x="4980" y="9696"/>
                  </a:cubicBezTo>
                  <a:cubicBezTo>
                    <a:pt x="4861" y="9696"/>
                    <a:pt x="4666" y="9679"/>
                    <a:pt x="4514" y="9486"/>
                  </a:cubicBezTo>
                  <a:cubicBezTo>
                    <a:pt x="4462" y="9421"/>
                    <a:pt x="4387" y="9389"/>
                    <a:pt x="4311" y="9389"/>
                  </a:cubicBezTo>
                  <a:cubicBezTo>
                    <a:pt x="4248" y="9389"/>
                    <a:pt x="4185" y="9411"/>
                    <a:pt x="4135" y="9455"/>
                  </a:cubicBezTo>
                  <a:cubicBezTo>
                    <a:pt x="3959" y="9609"/>
                    <a:pt x="3736" y="9695"/>
                    <a:pt x="3507" y="9695"/>
                  </a:cubicBezTo>
                  <a:lnTo>
                    <a:pt x="751" y="9695"/>
                  </a:lnTo>
                  <a:lnTo>
                    <a:pt x="748" y="8657"/>
                  </a:lnTo>
                  <a:cubicBezTo>
                    <a:pt x="748" y="7921"/>
                    <a:pt x="1345" y="7324"/>
                    <a:pt x="2079" y="7324"/>
                  </a:cubicBezTo>
                  <a:close/>
                  <a:moveTo>
                    <a:pt x="15768" y="7324"/>
                  </a:moveTo>
                  <a:cubicBezTo>
                    <a:pt x="16505" y="7324"/>
                    <a:pt x="17099" y="7921"/>
                    <a:pt x="17099" y="8657"/>
                  </a:cubicBezTo>
                  <a:lnTo>
                    <a:pt x="17099" y="9701"/>
                  </a:lnTo>
                  <a:lnTo>
                    <a:pt x="14343" y="9701"/>
                  </a:lnTo>
                  <a:cubicBezTo>
                    <a:pt x="14234" y="9701"/>
                    <a:pt x="14122" y="9678"/>
                    <a:pt x="14022" y="9645"/>
                  </a:cubicBezTo>
                  <a:lnTo>
                    <a:pt x="14016" y="9645"/>
                  </a:lnTo>
                  <a:cubicBezTo>
                    <a:pt x="13651" y="9508"/>
                    <a:pt x="13400" y="9157"/>
                    <a:pt x="13400" y="8758"/>
                  </a:cubicBezTo>
                  <a:lnTo>
                    <a:pt x="13400" y="7963"/>
                  </a:lnTo>
                  <a:cubicBezTo>
                    <a:pt x="13400" y="7611"/>
                    <a:pt x="13687" y="7324"/>
                    <a:pt x="14039" y="7324"/>
                  </a:cubicBezTo>
                  <a:close/>
                  <a:moveTo>
                    <a:pt x="4291" y="9994"/>
                  </a:moveTo>
                  <a:cubicBezTo>
                    <a:pt x="4475" y="10136"/>
                    <a:pt x="4701" y="10219"/>
                    <a:pt x="4958" y="10219"/>
                  </a:cubicBezTo>
                  <a:cubicBezTo>
                    <a:pt x="4977" y="10579"/>
                    <a:pt x="5159" y="10895"/>
                    <a:pt x="5432" y="11101"/>
                  </a:cubicBezTo>
                  <a:cubicBezTo>
                    <a:pt x="5373" y="11127"/>
                    <a:pt x="5310" y="11140"/>
                    <a:pt x="5246" y="11140"/>
                  </a:cubicBezTo>
                  <a:cubicBezTo>
                    <a:pt x="5240" y="11140"/>
                    <a:pt x="5234" y="11140"/>
                    <a:pt x="5228" y="11140"/>
                  </a:cubicBezTo>
                  <a:cubicBezTo>
                    <a:pt x="5223" y="11140"/>
                    <a:pt x="5218" y="11140"/>
                    <a:pt x="5212" y="11140"/>
                  </a:cubicBezTo>
                  <a:cubicBezTo>
                    <a:pt x="5088" y="11140"/>
                    <a:pt x="4979" y="11232"/>
                    <a:pt x="4961" y="11361"/>
                  </a:cubicBezTo>
                  <a:cubicBezTo>
                    <a:pt x="4810" y="12267"/>
                    <a:pt x="4029" y="12914"/>
                    <a:pt x="3122" y="12914"/>
                  </a:cubicBezTo>
                  <a:cubicBezTo>
                    <a:pt x="2215" y="12912"/>
                    <a:pt x="1434" y="12270"/>
                    <a:pt x="1281" y="11361"/>
                  </a:cubicBezTo>
                  <a:cubicBezTo>
                    <a:pt x="1261" y="11235"/>
                    <a:pt x="1153" y="11140"/>
                    <a:pt x="1024" y="11140"/>
                  </a:cubicBezTo>
                  <a:lnTo>
                    <a:pt x="996" y="11140"/>
                  </a:lnTo>
                  <a:cubicBezTo>
                    <a:pt x="742" y="11140"/>
                    <a:pt x="536" y="10934"/>
                    <a:pt x="536" y="10680"/>
                  </a:cubicBezTo>
                  <a:cubicBezTo>
                    <a:pt x="536" y="10432"/>
                    <a:pt x="737" y="10225"/>
                    <a:pt x="985" y="10219"/>
                  </a:cubicBezTo>
                  <a:lnTo>
                    <a:pt x="3510" y="10219"/>
                  </a:lnTo>
                  <a:cubicBezTo>
                    <a:pt x="3789" y="10219"/>
                    <a:pt x="4057" y="10139"/>
                    <a:pt x="4291" y="9994"/>
                  </a:cubicBezTo>
                  <a:close/>
                  <a:moveTo>
                    <a:pt x="13068" y="9472"/>
                  </a:moveTo>
                  <a:cubicBezTo>
                    <a:pt x="13319" y="9918"/>
                    <a:pt x="13804" y="10219"/>
                    <a:pt x="14345" y="10219"/>
                  </a:cubicBezTo>
                  <a:lnTo>
                    <a:pt x="16870" y="10219"/>
                  </a:lnTo>
                  <a:cubicBezTo>
                    <a:pt x="17118" y="10225"/>
                    <a:pt x="17319" y="10432"/>
                    <a:pt x="17319" y="10680"/>
                  </a:cubicBezTo>
                  <a:cubicBezTo>
                    <a:pt x="17317" y="10934"/>
                    <a:pt x="17107" y="11140"/>
                    <a:pt x="16856" y="11140"/>
                  </a:cubicBezTo>
                  <a:lnTo>
                    <a:pt x="16840" y="11140"/>
                  </a:lnTo>
                  <a:cubicBezTo>
                    <a:pt x="16837" y="11140"/>
                    <a:pt x="16835" y="11140"/>
                    <a:pt x="16833" y="11140"/>
                  </a:cubicBezTo>
                  <a:cubicBezTo>
                    <a:pt x="16702" y="11140"/>
                    <a:pt x="16591" y="11229"/>
                    <a:pt x="16569" y="11361"/>
                  </a:cubicBezTo>
                  <a:cubicBezTo>
                    <a:pt x="16415" y="12273"/>
                    <a:pt x="15632" y="12914"/>
                    <a:pt x="14733" y="12914"/>
                  </a:cubicBezTo>
                  <a:cubicBezTo>
                    <a:pt x="13827" y="12914"/>
                    <a:pt x="13045" y="12267"/>
                    <a:pt x="12895" y="11361"/>
                  </a:cubicBezTo>
                  <a:cubicBezTo>
                    <a:pt x="12873" y="11231"/>
                    <a:pt x="12761" y="11140"/>
                    <a:pt x="12633" y="11140"/>
                  </a:cubicBezTo>
                  <a:cubicBezTo>
                    <a:pt x="12631" y="11140"/>
                    <a:pt x="12629" y="11140"/>
                    <a:pt x="12627" y="11140"/>
                  </a:cubicBezTo>
                  <a:cubicBezTo>
                    <a:pt x="12622" y="11140"/>
                    <a:pt x="12618" y="11140"/>
                    <a:pt x="12614" y="11140"/>
                  </a:cubicBezTo>
                  <a:cubicBezTo>
                    <a:pt x="12513" y="11140"/>
                    <a:pt x="12417" y="11110"/>
                    <a:pt x="12342" y="11056"/>
                  </a:cubicBezTo>
                  <a:cubicBezTo>
                    <a:pt x="12593" y="10839"/>
                    <a:pt x="12747" y="10529"/>
                    <a:pt x="12758" y="10192"/>
                  </a:cubicBezTo>
                  <a:cubicBezTo>
                    <a:pt x="12758" y="10192"/>
                    <a:pt x="12761" y="10192"/>
                    <a:pt x="12761" y="10189"/>
                  </a:cubicBezTo>
                  <a:cubicBezTo>
                    <a:pt x="12892" y="10119"/>
                    <a:pt x="12892" y="10002"/>
                    <a:pt x="12911" y="9913"/>
                  </a:cubicBezTo>
                  <a:cubicBezTo>
                    <a:pt x="12942" y="9765"/>
                    <a:pt x="12992" y="9622"/>
                    <a:pt x="13068" y="9472"/>
                  </a:cubicBezTo>
                  <a:close/>
                  <a:moveTo>
                    <a:pt x="8855" y="8894"/>
                  </a:moveTo>
                  <a:cubicBezTo>
                    <a:pt x="9115" y="9257"/>
                    <a:pt x="9539" y="9497"/>
                    <a:pt x="10018" y="9497"/>
                  </a:cubicBezTo>
                  <a:lnTo>
                    <a:pt x="11603" y="9497"/>
                  </a:lnTo>
                  <a:cubicBezTo>
                    <a:pt x="11952" y="9514"/>
                    <a:pt x="12236" y="9801"/>
                    <a:pt x="12236" y="10155"/>
                  </a:cubicBezTo>
                  <a:cubicBezTo>
                    <a:pt x="12236" y="10514"/>
                    <a:pt x="11945" y="10817"/>
                    <a:pt x="11577" y="10817"/>
                  </a:cubicBezTo>
                  <a:cubicBezTo>
                    <a:pt x="11567" y="10817"/>
                    <a:pt x="11557" y="10817"/>
                    <a:pt x="11547" y="10817"/>
                  </a:cubicBezTo>
                  <a:cubicBezTo>
                    <a:pt x="11542" y="10816"/>
                    <a:pt x="11537" y="10816"/>
                    <a:pt x="11531" y="10816"/>
                  </a:cubicBezTo>
                  <a:cubicBezTo>
                    <a:pt x="11407" y="10816"/>
                    <a:pt x="11301" y="10908"/>
                    <a:pt x="11279" y="11034"/>
                  </a:cubicBezTo>
                  <a:cubicBezTo>
                    <a:pt x="11079" y="12239"/>
                    <a:pt x="10046" y="13082"/>
                    <a:pt x="8861" y="13082"/>
                  </a:cubicBezTo>
                  <a:cubicBezTo>
                    <a:pt x="7681" y="13082"/>
                    <a:pt x="6643" y="12245"/>
                    <a:pt x="6436" y="11034"/>
                  </a:cubicBezTo>
                  <a:cubicBezTo>
                    <a:pt x="6415" y="10909"/>
                    <a:pt x="6306" y="10816"/>
                    <a:pt x="6180" y="10816"/>
                  </a:cubicBezTo>
                  <a:cubicBezTo>
                    <a:pt x="6176" y="10816"/>
                    <a:pt x="6172" y="10816"/>
                    <a:pt x="6169" y="10817"/>
                  </a:cubicBezTo>
                  <a:cubicBezTo>
                    <a:pt x="6159" y="10817"/>
                    <a:pt x="6149" y="10817"/>
                    <a:pt x="6139" y="10817"/>
                  </a:cubicBezTo>
                  <a:cubicBezTo>
                    <a:pt x="5760" y="10817"/>
                    <a:pt x="5477" y="10509"/>
                    <a:pt x="5477" y="10155"/>
                  </a:cubicBezTo>
                  <a:cubicBezTo>
                    <a:pt x="5477" y="9807"/>
                    <a:pt x="5753" y="9511"/>
                    <a:pt x="6107" y="9497"/>
                  </a:cubicBezTo>
                  <a:lnTo>
                    <a:pt x="7695" y="9497"/>
                  </a:lnTo>
                  <a:cubicBezTo>
                    <a:pt x="8172" y="9497"/>
                    <a:pt x="8598" y="9260"/>
                    <a:pt x="8855" y="8894"/>
                  </a:cubicBezTo>
                  <a:close/>
                  <a:moveTo>
                    <a:pt x="15297" y="13364"/>
                  </a:moveTo>
                  <a:cubicBezTo>
                    <a:pt x="15068" y="13517"/>
                    <a:pt x="14948" y="13598"/>
                    <a:pt x="14728" y="13746"/>
                  </a:cubicBezTo>
                  <a:lnTo>
                    <a:pt x="14161" y="13364"/>
                  </a:lnTo>
                  <a:lnTo>
                    <a:pt x="14161" y="13364"/>
                  </a:lnTo>
                  <a:cubicBezTo>
                    <a:pt x="14345" y="13414"/>
                    <a:pt x="14538" y="13433"/>
                    <a:pt x="14728" y="13433"/>
                  </a:cubicBezTo>
                  <a:cubicBezTo>
                    <a:pt x="14917" y="13433"/>
                    <a:pt x="15113" y="13411"/>
                    <a:pt x="15297" y="13364"/>
                  </a:cubicBezTo>
                  <a:close/>
                  <a:moveTo>
                    <a:pt x="2550" y="13369"/>
                  </a:moveTo>
                  <a:cubicBezTo>
                    <a:pt x="2740" y="13414"/>
                    <a:pt x="2935" y="13439"/>
                    <a:pt x="3119" y="13439"/>
                  </a:cubicBezTo>
                  <a:cubicBezTo>
                    <a:pt x="3306" y="13439"/>
                    <a:pt x="3499" y="13417"/>
                    <a:pt x="3688" y="13369"/>
                  </a:cubicBezTo>
                  <a:lnTo>
                    <a:pt x="3688" y="13369"/>
                  </a:lnTo>
                  <a:lnTo>
                    <a:pt x="3119" y="13749"/>
                  </a:lnTo>
                  <a:cubicBezTo>
                    <a:pt x="3061" y="13707"/>
                    <a:pt x="2617" y="13414"/>
                    <a:pt x="2550" y="13369"/>
                  </a:cubicBezTo>
                  <a:close/>
                  <a:moveTo>
                    <a:pt x="15620" y="13779"/>
                  </a:moveTo>
                  <a:lnTo>
                    <a:pt x="15622" y="13780"/>
                  </a:lnTo>
                  <a:lnTo>
                    <a:pt x="15622" y="13780"/>
                  </a:lnTo>
                  <a:cubicBezTo>
                    <a:pt x="15621" y="13780"/>
                    <a:pt x="15619" y="13781"/>
                    <a:pt x="15619" y="13781"/>
                  </a:cubicBezTo>
                  <a:cubicBezTo>
                    <a:pt x="15618" y="13781"/>
                    <a:pt x="15618" y="13781"/>
                    <a:pt x="15620" y="13779"/>
                  </a:cubicBezTo>
                  <a:close/>
                  <a:moveTo>
                    <a:pt x="5962" y="11349"/>
                  </a:moveTo>
                  <a:cubicBezTo>
                    <a:pt x="6166" y="12170"/>
                    <a:pt x="6713" y="12867"/>
                    <a:pt x="7466" y="13260"/>
                  </a:cubicBezTo>
                  <a:lnTo>
                    <a:pt x="7466" y="13570"/>
                  </a:lnTo>
                  <a:lnTo>
                    <a:pt x="6707" y="13983"/>
                  </a:lnTo>
                  <a:cubicBezTo>
                    <a:pt x="6635" y="13983"/>
                    <a:pt x="6570" y="13982"/>
                    <a:pt x="6508" y="13982"/>
                  </a:cubicBezTo>
                  <a:cubicBezTo>
                    <a:pt x="6318" y="13982"/>
                    <a:pt x="6165" y="13990"/>
                    <a:pt x="5965" y="14055"/>
                  </a:cubicBezTo>
                  <a:cubicBezTo>
                    <a:pt x="5736" y="13779"/>
                    <a:pt x="5396" y="13615"/>
                    <a:pt x="5030" y="13615"/>
                  </a:cubicBezTo>
                  <a:lnTo>
                    <a:pt x="4810" y="13615"/>
                  </a:lnTo>
                  <a:lnTo>
                    <a:pt x="4260" y="13316"/>
                  </a:lnTo>
                  <a:lnTo>
                    <a:pt x="4260" y="13146"/>
                  </a:lnTo>
                  <a:cubicBezTo>
                    <a:pt x="4829" y="12834"/>
                    <a:pt x="5259" y="12301"/>
                    <a:pt x="5426" y="11645"/>
                  </a:cubicBezTo>
                  <a:cubicBezTo>
                    <a:pt x="5633" y="11606"/>
                    <a:pt x="5817" y="11503"/>
                    <a:pt x="5962" y="11349"/>
                  </a:cubicBezTo>
                  <a:close/>
                  <a:moveTo>
                    <a:pt x="11846" y="11308"/>
                  </a:moveTo>
                  <a:cubicBezTo>
                    <a:pt x="11991" y="11486"/>
                    <a:pt x="12189" y="11603"/>
                    <a:pt x="12418" y="11645"/>
                  </a:cubicBezTo>
                  <a:cubicBezTo>
                    <a:pt x="12585" y="12301"/>
                    <a:pt x="13018" y="12836"/>
                    <a:pt x="13584" y="13146"/>
                  </a:cubicBezTo>
                  <a:lnTo>
                    <a:pt x="13584" y="13316"/>
                  </a:lnTo>
                  <a:lnTo>
                    <a:pt x="13034" y="13615"/>
                  </a:lnTo>
                  <a:lnTo>
                    <a:pt x="12825" y="13615"/>
                  </a:lnTo>
                  <a:cubicBezTo>
                    <a:pt x="12440" y="13615"/>
                    <a:pt x="12086" y="13796"/>
                    <a:pt x="11860" y="14095"/>
                  </a:cubicBezTo>
                  <a:cubicBezTo>
                    <a:pt x="11684" y="14019"/>
                    <a:pt x="11497" y="13983"/>
                    <a:pt x="11293" y="13983"/>
                  </a:cubicBezTo>
                  <a:lnTo>
                    <a:pt x="10995" y="13983"/>
                  </a:lnTo>
                  <a:lnTo>
                    <a:pt x="10236" y="13570"/>
                  </a:lnTo>
                  <a:lnTo>
                    <a:pt x="10236" y="13260"/>
                  </a:lnTo>
                  <a:cubicBezTo>
                    <a:pt x="11000" y="12859"/>
                    <a:pt x="11547" y="12147"/>
                    <a:pt x="11748" y="11324"/>
                  </a:cubicBezTo>
                  <a:cubicBezTo>
                    <a:pt x="11779" y="11321"/>
                    <a:pt x="11812" y="11313"/>
                    <a:pt x="11846" y="11308"/>
                  </a:cubicBezTo>
                  <a:close/>
                  <a:moveTo>
                    <a:pt x="9717" y="13475"/>
                  </a:moveTo>
                  <a:lnTo>
                    <a:pt x="9717" y="13584"/>
                  </a:lnTo>
                  <a:cubicBezTo>
                    <a:pt x="9620" y="13651"/>
                    <a:pt x="8936" y="14103"/>
                    <a:pt x="8852" y="14159"/>
                  </a:cubicBezTo>
                  <a:lnTo>
                    <a:pt x="7988" y="13584"/>
                  </a:lnTo>
                  <a:lnTo>
                    <a:pt x="7988" y="13475"/>
                  </a:lnTo>
                  <a:cubicBezTo>
                    <a:pt x="8269" y="13564"/>
                    <a:pt x="8571" y="13606"/>
                    <a:pt x="8852" y="13606"/>
                  </a:cubicBezTo>
                  <a:cubicBezTo>
                    <a:pt x="9140" y="13606"/>
                    <a:pt x="9435" y="13564"/>
                    <a:pt x="9717" y="13475"/>
                  </a:cubicBezTo>
                  <a:close/>
                  <a:moveTo>
                    <a:pt x="4012" y="13776"/>
                  </a:moveTo>
                  <a:lnTo>
                    <a:pt x="4260" y="13908"/>
                  </a:lnTo>
                  <a:lnTo>
                    <a:pt x="3722" y="14312"/>
                  </a:lnTo>
                  <a:lnTo>
                    <a:pt x="3524" y="14103"/>
                  </a:lnTo>
                  <a:lnTo>
                    <a:pt x="4012" y="13776"/>
                  </a:lnTo>
                  <a:close/>
                  <a:moveTo>
                    <a:pt x="15622" y="13780"/>
                  </a:moveTo>
                  <a:lnTo>
                    <a:pt x="15869" y="13913"/>
                  </a:lnTo>
                  <a:lnTo>
                    <a:pt x="15333" y="14312"/>
                  </a:lnTo>
                  <a:lnTo>
                    <a:pt x="15132" y="14108"/>
                  </a:lnTo>
                  <a:cubicBezTo>
                    <a:pt x="15560" y="13823"/>
                    <a:pt x="15619" y="13783"/>
                    <a:pt x="15622" y="13780"/>
                  </a:cubicBezTo>
                  <a:close/>
                  <a:moveTo>
                    <a:pt x="2227" y="13779"/>
                  </a:moveTo>
                  <a:lnTo>
                    <a:pt x="2715" y="14108"/>
                  </a:lnTo>
                  <a:lnTo>
                    <a:pt x="2517" y="14318"/>
                  </a:lnTo>
                  <a:lnTo>
                    <a:pt x="1978" y="13913"/>
                  </a:lnTo>
                  <a:lnTo>
                    <a:pt x="2227" y="13779"/>
                  </a:lnTo>
                  <a:close/>
                  <a:moveTo>
                    <a:pt x="13835" y="13779"/>
                  </a:moveTo>
                  <a:cubicBezTo>
                    <a:pt x="14220" y="14033"/>
                    <a:pt x="14122" y="13972"/>
                    <a:pt x="14323" y="14108"/>
                  </a:cubicBezTo>
                  <a:lnTo>
                    <a:pt x="14125" y="14318"/>
                  </a:lnTo>
                  <a:lnTo>
                    <a:pt x="13587" y="13913"/>
                  </a:lnTo>
                  <a:lnTo>
                    <a:pt x="13835" y="13779"/>
                  </a:lnTo>
                  <a:close/>
                  <a:moveTo>
                    <a:pt x="9993" y="14030"/>
                  </a:moveTo>
                  <a:lnTo>
                    <a:pt x="10445" y="14279"/>
                  </a:lnTo>
                  <a:lnTo>
                    <a:pt x="9617" y="14895"/>
                  </a:lnTo>
                  <a:cubicBezTo>
                    <a:pt x="9497" y="14772"/>
                    <a:pt x="9594" y="14876"/>
                    <a:pt x="9257" y="14521"/>
                  </a:cubicBezTo>
                  <a:cubicBezTo>
                    <a:pt x="9279" y="14507"/>
                    <a:pt x="9982" y="14039"/>
                    <a:pt x="9993" y="14030"/>
                  </a:cubicBezTo>
                  <a:close/>
                  <a:moveTo>
                    <a:pt x="7717" y="14030"/>
                  </a:moveTo>
                  <a:lnTo>
                    <a:pt x="8451" y="14521"/>
                  </a:lnTo>
                  <a:lnTo>
                    <a:pt x="8094" y="14898"/>
                  </a:lnTo>
                  <a:lnTo>
                    <a:pt x="7262" y="14281"/>
                  </a:lnTo>
                  <a:lnTo>
                    <a:pt x="7717" y="14030"/>
                  </a:lnTo>
                  <a:close/>
                  <a:moveTo>
                    <a:pt x="3119" y="14443"/>
                  </a:moveTo>
                  <a:cubicBezTo>
                    <a:pt x="3259" y="14586"/>
                    <a:pt x="3234" y="14563"/>
                    <a:pt x="3281" y="14611"/>
                  </a:cubicBezTo>
                  <a:lnTo>
                    <a:pt x="3203" y="14912"/>
                  </a:lnTo>
                  <a:lnTo>
                    <a:pt x="3036" y="14912"/>
                  </a:lnTo>
                  <a:lnTo>
                    <a:pt x="2960" y="14611"/>
                  </a:lnTo>
                  <a:cubicBezTo>
                    <a:pt x="2977" y="14591"/>
                    <a:pt x="3105" y="14457"/>
                    <a:pt x="3119" y="14443"/>
                  </a:cubicBezTo>
                  <a:close/>
                  <a:moveTo>
                    <a:pt x="14728" y="14438"/>
                  </a:moveTo>
                  <a:lnTo>
                    <a:pt x="14889" y="14611"/>
                  </a:lnTo>
                  <a:lnTo>
                    <a:pt x="14811" y="14912"/>
                  </a:lnTo>
                  <a:lnTo>
                    <a:pt x="14641" y="14912"/>
                  </a:lnTo>
                  <a:lnTo>
                    <a:pt x="14569" y="14611"/>
                  </a:lnTo>
                  <a:lnTo>
                    <a:pt x="14728" y="14438"/>
                  </a:lnTo>
                  <a:close/>
                  <a:moveTo>
                    <a:pt x="8855" y="14856"/>
                  </a:moveTo>
                  <a:lnTo>
                    <a:pt x="9145" y="15157"/>
                  </a:lnTo>
                  <a:lnTo>
                    <a:pt x="9023" y="15637"/>
                  </a:lnTo>
                  <a:lnTo>
                    <a:pt x="8696" y="15637"/>
                  </a:lnTo>
                  <a:lnTo>
                    <a:pt x="8565" y="15157"/>
                  </a:lnTo>
                  <a:lnTo>
                    <a:pt x="8855" y="14856"/>
                  </a:lnTo>
                  <a:close/>
                  <a:moveTo>
                    <a:pt x="1412" y="14139"/>
                  </a:moveTo>
                  <a:lnTo>
                    <a:pt x="2391" y="14870"/>
                  </a:lnTo>
                  <a:cubicBezTo>
                    <a:pt x="2422" y="14895"/>
                    <a:pt x="2464" y="14912"/>
                    <a:pt x="2500" y="14920"/>
                  </a:cubicBezTo>
                  <a:lnTo>
                    <a:pt x="2564" y="15183"/>
                  </a:lnTo>
                  <a:lnTo>
                    <a:pt x="2363" y="16206"/>
                  </a:lnTo>
                  <a:lnTo>
                    <a:pt x="525" y="16206"/>
                  </a:lnTo>
                  <a:lnTo>
                    <a:pt x="525" y="14834"/>
                  </a:lnTo>
                  <a:cubicBezTo>
                    <a:pt x="525" y="14452"/>
                    <a:pt x="834" y="14139"/>
                    <a:pt x="1219" y="14139"/>
                  </a:cubicBezTo>
                  <a:close/>
                  <a:moveTo>
                    <a:pt x="3192" y="15436"/>
                  </a:moveTo>
                  <a:lnTo>
                    <a:pt x="3343" y="16206"/>
                  </a:lnTo>
                  <a:lnTo>
                    <a:pt x="2896" y="16206"/>
                  </a:lnTo>
                  <a:lnTo>
                    <a:pt x="3047" y="15436"/>
                  </a:lnTo>
                  <a:close/>
                  <a:moveTo>
                    <a:pt x="5028" y="14139"/>
                  </a:moveTo>
                  <a:cubicBezTo>
                    <a:pt x="5198" y="14139"/>
                    <a:pt x="5357" y="14201"/>
                    <a:pt x="5485" y="14309"/>
                  </a:cubicBezTo>
                  <a:cubicBezTo>
                    <a:pt x="5128" y="14594"/>
                    <a:pt x="4935" y="15024"/>
                    <a:pt x="4935" y="15462"/>
                  </a:cubicBezTo>
                  <a:lnTo>
                    <a:pt x="4935" y="16204"/>
                  </a:lnTo>
                  <a:lnTo>
                    <a:pt x="3875" y="16206"/>
                  </a:lnTo>
                  <a:lnTo>
                    <a:pt x="3674" y="15183"/>
                  </a:lnTo>
                  <a:lnTo>
                    <a:pt x="3739" y="14920"/>
                  </a:lnTo>
                  <a:cubicBezTo>
                    <a:pt x="3775" y="14912"/>
                    <a:pt x="3817" y="14895"/>
                    <a:pt x="3847" y="14870"/>
                  </a:cubicBezTo>
                  <a:lnTo>
                    <a:pt x="4829" y="14139"/>
                  </a:lnTo>
                  <a:close/>
                  <a:moveTo>
                    <a:pt x="14803" y="15436"/>
                  </a:moveTo>
                  <a:lnTo>
                    <a:pt x="14951" y="16206"/>
                  </a:lnTo>
                  <a:lnTo>
                    <a:pt x="14504" y="16206"/>
                  </a:lnTo>
                  <a:lnTo>
                    <a:pt x="14655" y="15436"/>
                  </a:lnTo>
                  <a:close/>
                  <a:moveTo>
                    <a:pt x="16639" y="14139"/>
                  </a:moveTo>
                  <a:cubicBezTo>
                    <a:pt x="17021" y="14139"/>
                    <a:pt x="17333" y="14449"/>
                    <a:pt x="17333" y="14834"/>
                  </a:cubicBezTo>
                  <a:lnTo>
                    <a:pt x="17333" y="16206"/>
                  </a:lnTo>
                  <a:lnTo>
                    <a:pt x="15489" y="16206"/>
                  </a:lnTo>
                  <a:lnTo>
                    <a:pt x="15286" y="15183"/>
                  </a:lnTo>
                  <a:lnTo>
                    <a:pt x="15353" y="14920"/>
                  </a:lnTo>
                  <a:cubicBezTo>
                    <a:pt x="15389" y="14912"/>
                    <a:pt x="15431" y="14895"/>
                    <a:pt x="15461" y="14870"/>
                  </a:cubicBezTo>
                  <a:lnTo>
                    <a:pt x="16441" y="14139"/>
                  </a:lnTo>
                  <a:close/>
                  <a:moveTo>
                    <a:pt x="12900" y="14141"/>
                  </a:moveTo>
                  <a:cubicBezTo>
                    <a:pt x="12943" y="14141"/>
                    <a:pt x="12983" y="14142"/>
                    <a:pt x="13020" y="14142"/>
                  </a:cubicBezTo>
                  <a:lnTo>
                    <a:pt x="14000" y="14876"/>
                  </a:lnTo>
                  <a:cubicBezTo>
                    <a:pt x="14030" y="14898"/>
                    <a:pt x="14072" y="14917"/>
                    <a:pt x="14108" y="14923"/>
                  </a:cubicBezTo>
                  <a:lnTo>
                    <a:pt x="14175" y="15185"/>
                  </a:lnTo>
                  <a:lnTo>
                    <a:pt x="13972" y="16209"/>
                  </a:lnTo>
                  <a:lnTo>
                    <a:pt x="12780" y="16209"/>
                  </a:lnTo>
                  <a:lnTo>
                    <a:pt x="12780" y="15464"/>
                  </a:lnTo>
                  <a:cubicBezTo>
                    <a:pt x="12780" y="15051"/>
                    <a:pt x="12610" y="14658"/>
                    <a:pt x="12303" y="14379"/>
                  </a:cubicBezTo>
                  <a:cubicBezTo>
                    <a:pt x="12494" y="14161"/>
                    <a:pt x="12716" y="14141"/>
                    <a:pt x="12900" y="14141"/>
                  </a:cubicBezTo>
                  <a:close/>
                  <a:moveTo>
                    <a:pt x="9009" y="16162"/>
                  </a:moveTo>
                  <a:lnTo>
                    <a:pt x="9232" y="17294"/>
                  </a:lnTo>
                  <a:lnTo>
                    <a:pt x="8479" y="17294"/>
                  </a:lnTo>
                  <a:lnTo>
                    <a:pt x="8702" y="16162"/>
                  </a:lnTo>
                  <a:close/>
                  <a:moveTo>
                    <a:pt x="11296" y="14505"/>
                  </a:moveTo>
                  <a:cubicBezTo>
                    <a:pt x="11823" y="14505"/>
                    <a:pt x="12256" y="14934"/>
                    <a:pt x="12256" y="15464"/>
                  </a:cubicBezTo>
                  <a:lnTo>
                    <a:pt x="12256" y="16469"/>
                  </a:lnTo>
                  <a:lnTo>
                    <a:pt x="12256" y="17294"/>
                  </a:lnTo>
                  <a:lnTo>
                    <a:pt x="9762" y="17294"/>
                  </a:lnTo>
                  <a:lnTo>
                    <a:pt x="9491" y="15908"/>
                  </a:lnTo>
                  <a:lnTo>
                    <a:pt x="9592" y="15506"/>
                  </a:lnTo>
                  <a:cubicBezTo>
                    <a:pt x="9647" y="15506"/>
                    <a:pt x="9703" y="15484"/>
                    <a:pt x="9745" y="15453"/>
                  </a:cubicBezTo>
                  <a:lnTo>
                    <a:pt x="11017" y="14505"/>
                  </a:lnTo>
                  <a:close/>
                  <a:moveTo>
                    <a:pt x="8389" y="1"/>
                  </a:moveTo>
                  <a:cubicBezTo>
                    <a:pt x="8102" y="1"/>
                    <a:pt x="7873" y="235"/>
                    <a:pt x="7873" y="517"/>
                  </a:cubicBezTo>
                  <a:lnTo>
                    <a:pt x="7873" y="879"/>
                  </a:lnTo>
                  <a:cubicBezTo>
                    <a:pt x="7781" y="913"/>
                    <a:pt x="7695" y="949"/>
                    <a:pt x="7611" y="988"/>
                  </a:cubicBezTo>
                  <a:lnTo>
                    <a:pt x="7357" y="734"/>
                  </a:lnTo>
                  <a:cubicBezTo>
                    <a:pt x="7259" y="637"/>
                    <a:pt x="7128" y="584"/>
                    <a:pt x="6989" y="584"/>
                  </a:cubicBezTo>
                  <a:cubicBezTo>
                    <a:pt x="6849" y="584"/>
                    <a:pt x="6721" y="637"/>
                    <a:pt x="6623" y="734"/>
                  </a:cubicBezTo>
                  <a:lnTo>
                    <a:pt x="5968" y="1390"/>
                  </a:lnTo>
                  <a:cubicBezTo>
                    <a:pt x="5870" y="1487"/>
                    <a:pt x="5817" y="1616"/>
                    <a:pt x="5817" y="1755"/>
                  </a:cubicBezTo>
                  <a:cubicBezTo>
                    <a:pt x="5817" y="1895"/>
                    <a:pt x="5870" y="2023"/>
                    <a:pt x="5968" y="2121"/>
                  </a:cubicBezTo>
                  <a:lnTo>
                    <a:pt x="6222" y="2377"/>
                  </a:lnTo>
                  <a:cubicBezTo>
                    <a:pt x="6180" y="2464"/>
                    <a:pt x="6146" y="2550"/>
                    <a:pt x="6116" y="2637"/>
                  </a:cubicBezTo>
                  <a:lnTo>
                    <a:pt x="5753" y="2637"/>
                  </a:lnTo>
                  <a:cubicBezTo>
                    <a:pt x="5466" y="2637"/>
                    <a:pt x="5237" y="2871"/>
                    <a:pt x="5237" y="3153"/>
                  </a:cubicBezTo>
                  <a:lnTo>
                    <a:pt x="5237" y="4082"/>
                  </a:lnTo>
                  <a:cubicBezTo>
                    <a:pt x="5237" y="4367"/>
                    <a:pt x="5468" y="4598"/>
                    <a:pt x="5753" y="4598"/>
                  </a:cubicBezTo>
                  <a:lnTo>
                    <a:pt x="6116" y="4598"/>
                  </a:lnTo>
                  <a:cubicBezTo>
                    <a:pt x="6146" y="4687"/>
                    <a:pt x="6185" y="4777"/>
                    <a:pt x="6222" y="4860"/>
                  </a:cubicBezTo>
                  <a:lnTo>
                    <a:pt x="5968" y="5114"/>
                  </a:lnTo>
                  <a:cubicBezTo>
                    <a:pt x="5767" y="5315"/>
                    <a:pt x="5767" y="5644"/>
                    <a:pt x="5968" y="5845"/>
                  </a:cubicBezTo>
                  <a:lnTo>
                    <a:pt x="6093" y="5971"/>
                  </a:lnTo>
                  <a:cubicBezTo>
                    <a:pt x="5686" y="6384"/>
                    <a:pt x="5446" y="6930"/>
                    <a:pt x="5421" y="7516"/>
                  </a:cubicBezTo>
                  <a:cubicBezTo>
                    <a:pt x="5217" y="7366"/>
                    <a:pt x="4977" y="7268"/>
                    <a:pt x="4715" y="7240"/>
                  </a:cubicBezTo>
                  <a:cubicBezTo>
                    <a:pt x="4497" y="6969"/>
                    <a:pt x="4168" y="6808"/>
                    <a:pt x="3814" y="6808"/>
                  </a:cubicBezTo>
                  <a:lnTo>
                    <a:pt x="2084" y="6808"/>
                  </a:lnTo>
                  <a:cubicBezTo>
                    <a:pt x="1058" y="6808"/>
                    <a:pt x="229" y="7642"/>
                    <a:pt x="229" y="8663"/>
                  </a:cubicBezTo>
                  <a:lnTo>
                    <a:pt x="229" y="9968"/>
                  </a:lnTo>
                  <a:cubicBezTo>
                    <a:pt x="229" y="9999"/>
                    <a:pt x="235" y="10030"/>
                    <a:pt x="246" y="10058"/>
                  </a:cubicBezTo>
                  <a:cubicBezTo>
                    <a:pt x="104" y="10231"/>
                    <a:pt x="14" y="10448"/>
                    <a:pt x="14" y="10691"/>
                  </a:cubicBezTo>
                  <a:cubicBezTo>
                    <a:pt x="14" y="11168"/>
                    <a:pt x="360" y="11570"/>
                    <a:pt x="815" y="11656"/>
                  </a:cubicBezTo>
                  <a:cubicBezTo>
                    <a:pt x="982" y="12312"/>
                    <a:pt x="1415" y="12847"/>
                    <a:pt x="1981" y="13154"/>
                  </a:cubicBezTo>
                  <a:lnTo>
                    <a:pt x="1981" y="13327"/>
                  </a:lnTo>
                  <a:lnTo>
                    <a:pt x="1431" y="13626"/>
                  </a:lnTo>
                  <a:lnTo>
                    <a:pt x="1219" y="13626"/>
                  </a:lnTo>
                  <a:cubicBezTo>
                    <a:pt x="550" y="13626"/>
                    <a:pt x="0" y="14170"/>
                    <a:pt x="0" y="14842"/>
                  </a:cubicBezTo>
                  <a:lnTo>
                    <a:pt x="0" y="16480"/>
                  </a:lnTo>
                  <a:cubicBezTo>
                    <a:pt x="0" y="16622"/>
                    <a:pt x="120" y="16739"/>
                    <a:pt x="263" y="16739"/>
                  </a:cubicBezTo>
                  <a:lnTo>
                    <a:pt x="4938" y="16739"/>
                  </a:lnTo>
                  <a:lnTo>
                    <a:pt x="4938" y="17568"/>
                  </a:lnTo>
                  <a:cubicBezTo>
                    <a:pt x="4938" y="17710"/>
                    <a:pt x="5058" y="17827"/>
                    <a:pt x="5201" y="17827"/>
                  </a:cubicBezTo>
                  <a:lnTo>
                    <a:pt x="5982" y="17827"/>
                  </a:lnTo>
                  <a:cubicBezTo>
                    <a:pt x="6124" y="17827"/>
                    <a:pt x="6244" y="17710"/>
                    <a:pt x="6244" y="17568"/>
                  </a:cubicBezTo>
                  <a:cubicBezTo>
                    <a:pt x="6244" y="17423"/>
                    <a:pt x="6124" y="17306"/>
                    <a:pt x="5982" y="17306"/>
                  </a:cubicBezTo>
                  <a:lnTo>
                    <a:pt x="5463" y="17306"/>
                  </a:lnTo>
                  <a:lnTo>
                    <a:pt x="5463" y="16480"/>
                  </a:lnTo>
                  <a:lnTo>
                    <a:pt x="5463" y="15475"/>
                  </a:lnTo>
                  <a:cubicBezTo>
                    <a:pt x="5463" y="15118"/>
                    <a:pt x="5661" y="14792"/>
                    <a:pt x="5979" y="14625"/>
                  </a:cubicBezTo>
                  <a:cubicBezTo>
                    <a:pt x="6160" y="14527"/>
                    <a:pt x="6310" y="14514"/>
                    <a:pt x="6491" y="14514"/>
                  </a:cubicBezTo>
                  <a:cubicBezTo>
                    <a:pt x="6553" y="14514"/>
                    <a:pt x="6619" y="14516"/>
                    <a:pt x="6690" y="14516"/>
                  </a:cubicBezTo>
                  <a:lnTo>
                    <a:pt x="7962" y="15464"/>
                  </a:lnTo>
                  <a:cubicBezTo>
                    <a:pt x="8004" y="15495"/>
                    <a:pt x="8060" y="15517"/>
                    <a:pt x="8116" y="15517"/>
                  </a:cubicBezTo>
                  <a:lnTo>
                    <a:pt x="8216" y="15916"/>
                  </a:lnTo>
                  <a:lnTo>
                    <a:pt x="7946" y="17306"/>
                  </a:lnTo>
                  <a:lnTo>
                    <a:pt x="7198" y="17306"/>
                  </a:lnTo>
                  <a:cubicBezTo>
                    <a:pt x="7056" y="17306"/>
                    <a:pt x="6939" y="17423"/>
                    <a:pt x="6939" y="17568"/>
                  </a:cubicBezTo>
                  <a:cubicBezTo>
                    <a:pt x="6939" y="17710"/>
                    <a:pt x="7056" y="17827"/>
                    <a:pt x="7198" y="17827"/>
                  </a:cubicBezTo>
                  <a:lnTo>
                    <a:pt x="12513" y="17827"/>
                  </a:lnTo>
                  <a:cubicBezTo>
                    <a:pt x="12658" y="17827"/>
                    <a:pt x="12775" y="17710"/>
                    <a:pt x="12775" y="17568"/>
                  </a:cubicBezTo>
                  <a:lnTo>
                    <a:pt x="12775" y="16739"/>
                  </a:lnTo>
                  <a:lnTo>
                    <a:pt x="17590" y="16739"/>
                  </a:lnTo>
                  <a:cubicBezTo>
                    <a:pt x="17735" y="16739"/>
                    <a:pt x="17852" y="16622"/>
                    <a:pt x="17852" y="16480"/>
                  </a:cubicBezTo>
                  <a:lnTo>
                    <a:pt x="17852" y="14842"/>
                  </a:lnTo>
                  <a:cubicBezTo>
                    <a:pt x="17858" y="14164"/>
                    <a:pt x="17308" y="13615"/>
                    <a:pt x="16639" y="13615"/>
                  </a:cubicBezTo>
                  <a:lnTo>
                    <a:pt x="16418" y="13615"/>
                  </a:lnTo>
                  <a:lnTo>
                    <a:pt x="15869" y="13316"/>
                  </a:lnTo>
                  <a:lnTo>
                    <a:pt x="15869" y="13146"/>
                  </a:lnTo>
                  <a:cubicBezTo>
                    <a:pt x="16438" y="12834"/>
                    <a:pt x="16870" y="12301"/>
                    <a:pt x="17038" y="11645"/>
                  </a:cubicBezTo>
                  <a:cubicBezTo>
                    <a:pt x="17490" y="11559"/>
                    <a:pt x="17835" y="11157"/>
                    <a:pt x="17835" y="10680"/>
                  </a:cubicBezTo>
                  <a:cubicBezTo>
                    <a:pt x="17835" y="10443"/>
                    <a:pt x="17749" y="10219"/>
                    <a:pt x="17604" y="10049"/>
                  </a:cubicBezTo>
                  <a:cubicBezTo>
                    <a:pt x="17615" y="10021"/>
                    <a:pt x="17623" y="9988"/>
                    <a:pt x="17623" y="9957"/>
                  </a:cubicBezTo>
                  <a:lnTo>
                    <a:pt x="17623" y="8654"/>
                  </a:lnTo>
                  <a:cubicBezTo>
                    <a:pt x="17623" y="7628"/>
                    <a:pt x="16789" y="6799"/>
                    <a:pt x="15768" y="6799"/>
                  </a:cubicBezTo>
                  <a:lnTo>
                    <a:pt x="14039" y="6799"/>
                  </a:lnTo>
                  <a:cubicBezTo>
                    <a:pt x="13670" y="6799"/>
                    <a:pt x="13347" y="6969"/>
                    <a:pt x="13135" y="7232"/>
                  </a:cubicBezTo>
                  <a:cubicBezTo>
                    <a:pt x="12811" y="7265"/>
                    <a:pt x="12518" y="7407"/>
                    <a:pt x="12289" y="7625"/>
                  </a:cubicBezTo>
                  <a:lnTo>
                    <a:pt x="12289" y="7611"/>
                  </a:lnTo>
                  <a:cubicBezTo>
                    <a:pt x="12289" y="6986"/>
                    <a:pt x="12047" y="6400"/>
                    <a:pt x="11614" y="5965"/>
                  </a:cubicBezTo>
                  <a:lnTo>
                    <a:pt x="11740" y="5840"/>
                  </a:lnTo>
                  <a:cubicBezTo>
                    <a:pt x="11837" y="5742"/>
                    <a:pt x="11890" y="5614"/>
                    <a:pt x="11890" y="5474"/>
                  </a:cubicBezTo>
                  <a:cubicBezTo>
                    <a:pt x="11890" y="5335"/>
                    <a:pt x="11837" y="5203"/>
                    <a:pt x="11740" y="5106"/>
                  </a:cubicBezTo>
                  <a:lnTo>
                    <a:pt x="11486" y="4852"/>
                  </a:lnTo>
                  <a:cubicBezTo>
                    <a:pt x="11528" y="4765"/>
                    <a:pt x="11561" y="4679"/>
                    <a:pt x="11595" y="4590"/>
                  </a:cubicBezTo>
                  <a:lnTo>
                    <a:pt x="11955" y="4590"/>
                  </a:lnTo>
                  <a:cubicBezTo>
                    <a:pt x="12242" y="4590"/>
                    <a:pt x="12471" y="4358"/>
                    <a:pt x="12471" y="4074"/>
                  </a:cubicBezTo>
                  <a:lnTo>
                    <a:pt x="12471" y="3147"/>
                  </a:lnTo>
                  <a:cubicBezTo>
                    <a:pt x="12471" y="2860"/>
                    <a:pt x="12239" y="2631"/>
                    <a:pt x="11955" y="2631"/>
                  </a:cubicBezTo>
                  <a:lnTo>
                    <a:pt x="11595" y="2631"/>
                  </a:lnTo>
                  <a:cubicBezTo>
                    <a:pt x="11561" y="2539"/>
                    <a:pt x="11525" y="2453"/>
                    <a:pt x="11486" y="2369"/>
                  </a:cubicBezTo>
                  <a:lnTo>
                    <a:pt x="11740" y="2115"/>
                  </a:lnTo>
                  <a:cubicBezTo>
                    <a:pt x="11835" y="2023"/>
                    <a:pt x="11885" y="1898"/>
                    <a:pt x="11890" y="1769"/>
                  </a:cubicBezTo>
                  <a:cubicBezTo>
                    <a:pt x="11896" y="1627"/>
                    <a:pt x="11782" y="1504"/>
                    <a:pt x="11639" y="1499"/>
                  </a:cubicBezTo>
                  <a:cubicBezTo>
                    <a:pt x="11634" y="1498"/>
                    <a:pt x="11629" y="1498"/>
                    <a:pt x="11624" y="1498"/>
                  </a:cubicBezTo>
                  <a:cubicBezTo>
                    <a:pt x="11486" y="1498"/>
                    <a:pt x="11374" y="1607"/>
                    <a:pt x="11366" y="1744"/>
                  </a:cubicBezTo>
                  <a:lnTo>
                    <a:pt x="10975" y="2135"/>
                  </a:lnTo>
                  <a:cubicBezTo>
                    <a:pt x="10892" y="2218"/>
                    <a:pt x="10875" y="2344"/>
                    <a:pt x="10934" y="2450"/>
                  </a:cubicBezTo>
                  <a:cubicBezTo>
                    <a:pt x="11026" y="2612"/>
                    <a:pt x="11098" y="2788"/>
                    <a:pt x="11148" y="2966"/>
                  </a:cubicBezTo>
                  <a:cubicBezTo>
                    <a:pt x="11179" y="3078"/>
                    <a:pt x="11282" y="3159"/>
                    <a:pt x="11399" y="3159"/>
                  </a:cubicBezTo>
                  <a:lnTo>
                    <a:pt x="11946" y="3159"/>
                  </a:lnTo>
                  <a:lnTo>
                    <a:pt x="11946" y="4071"/>
                  </a:lnTo>
                  <a:lnTo>
                    <a:pt x="11399" y="4071"/>
                  </a:lnTo>
                  <a:cubicBezTo>
                    <a:pt x="11279" y="4071"/>
                    <a:pt x="11179" y="4146"/>
                    <a:pt x="11148" y="4263"/>
                  </a:cubicBezTo>
                  <a:cubicBezTo>
                    <a:pt x="11098" y="4439"/>
                    <a:pt x="11026" y="4615"/>
                    <a:pt x="10934" y="4779"/>
                  </a:cubicBezTo>
                  <a:cubicBezTo>
                    <a:pt x="10878" y="4880"/>
                    <a:pt x="10897" y="5008"/>
                    <a:pt x="10975" y="5092"/>
                  </a:cubicBezTo>
                  <a:lnTo>
                    <a:pt x="11363" y="5480"/>
                  </a:lnTo>
                  <a:lnTo>
                    <a:pt x="10719" y="6124"/>
                  </a:lnTo>
                  <a:lnTo>
                    <a:pt x="10331" y="5739"/>
                  </a:lnTo>
                  <a:cubicBezTo>
                    <a:pt x="10280" y="5689"/>
                    <a:pt x="10214" y="5661"/>
                    <a:pt x="10147" y="5661"/>
                  </a:cubicBezTo>
                  <a:cubicBezTo>
                    <a:pt x="10104" y="5661"/>
                    <a:pt x="10059" y="5673"/>
                    <a:pt x="10018" y="5697"/>
                  </a:cubicBezTo>
                  <a:cubicBezTo>
                    <a:pt x="9854" y="5787"/>
                    <a:pt x="9678" y="5859"/>
                    <a:pt x="9502" y="5909"/>
                  </a:cubicBezTo>
                  <a:cubicBezTo>
                    <a:pt x="9391" y="5940"/>
                    <a:pt x="9310" y="6046"/>
                    <a:pt x="9310" y="6160"/>
                  </a:cubicBezTo>
                  <a:lnTo>
                    <a:pt x="9310" y="6707"/>
                  </a:lnTo>
                  <a:lnTo>
                    <a:pt x="8395" y="6707"/>
                  </a:lnTo>
                  <a:lnTo>
                    <a:pt x="8395" y="6163"/>
                  </a:lnTo>
                  <a:cubicBezTo>
                    <a:pt x="8395" y="6043"/>
                    <a:pt x="8319" y="5943"/>
                    <a:pt x="8202" y="5912"/>
                  </a:cubicBezTo>
                  <a:cubicBezTo>
                    <a:pt x="8029" y="5865"/>
                    <a:pt x="7854" y="5795"/>
                    <a:pt x="7686" y="5700"/>
                  </a:cubicBezTo>
                  <a:cubicBezTo>
                    <a:pt x="7647" y="5678"/>
                    <a:pt x="7603" y="5667"/>
                    <a:pt x="7559" y="5667"/>
                  </a:cubicBezTo>
                  <a:cubicBezTo>
                    <a:pt x="7492" y="5667"/>
                    <a:pt x="7425" y="5693"/>
                    <a:pt x="7374" y="5742"/>
                  </a:cubicBezTo>
                  <a:lnTo>
                    <a:pt x="6986" y="6130"/>
                  </a:lnTo>
                  <a:lnTo>
                    <a:pt x="6342" y="5482"/>
                  </a:lnTo>
                  <a:lnTo>
                    <a:pt x="6729" y="5097"/>
                  </a:lnTo>
                  <a:cubicBezTo>
                    <a:pt x="6813" y="5014"/>
                    <a:pt x="6830" y="4888"/>
                    <a:pt x="6771" y="4782"/>
                  </a:cubicBezTo>
                  <a:cubicBezTo>
                    <a:pt x="6679" y="4618"/>
                    <a:pt x="6607" y="4445"/>
                    <a:pt x="6556" y="4266"/>
                  </a:cubicBezTo>
                  <a:cubicBezTo>
                    <a:pt x="6526" y="4154"/>
                    <a:pt x="6422" y="4074"/>
                    <a:pt x="6305" y="4074"/>
                  </a:cubicBezTo>
                  <a:lnTo>
                    <a:pt x="5758" y="4074"/>
                  </a:lnTo>
                  <a:lnTo>
                    <a:pt x="5758" y="3161"/>
                  </a:lnTo>
                  <a:lnTo>
                    <a:pt x="6305" y="3161"/>
                  </a:lnTo>
                  <a:cubicBezTo>
                    <a:pt x="6425" y="3161"/>
                    <a:pt x="6526" y="3083"/>
                    <a:pt x="6556" y="2969"/>
                  </a:cubicBezTo>
                  <a:cubicBezTo>
                    <a:pt x="6607" y="2790"/>
                    <a:pt x="6679" y="2617"/>
                    <a:pt x="6771" y="2453"/>
                  </a:cubicBezTo>
                  <a:cubicBezTo>
                    <a:pt x="6827" y="2352"/>
                    <a:pt x="6807" y="2224"/>
                    <a:pt x="6729" y="2137"/>
                  </a:cubicBezTo>
                  <a:lnTo>
                    <a:pt x="6342" y="1752"/>
                  </a:lnTo>
                  <a:lnTo>
                    <a:pt x="6986" y="1108"/>
                  </a:lnTo>
                  <a:lnTo>
                    <a:pt x="7374" y="1493"/>
                  </a:lnTo>
                  <a:cubicBezTo>
                    <a:pt x="7424" y="1544"/>
                    <a:pt x="7490" y="1571"/>
                    <a:pt x="7557" y="1571"/>
                  </a:cubicBezTo>
                  <a:cubicBezTo>
                    <a:pt x="7601" y="1571"/>
                    <a:pt x="7645" y="1559"/>
                    <a:pt x="7686" y="1535"/>
                  </a:cubicBezTo>
                  <a:cubicBezTo>
                    <a:pt x="7851" y="1446"/>
                    <a:pt x="8027" y="1370"/>
                    <a:pt x="8202" y="1323"/>
                  </a:cubicBezTo>
                  <a:cubicBezTo>
                    <a:pt x="8314" y="1292"/>
                    <a:pt x="8395" y="1186"/>
                    <a:pt x="8395" y="1072"/>
                  </a:cubicBezTo>
                  <a:lnTo>
                    <a:pt x="8395" y="525"/>
                  </a:lnTo>
                  <a:lnTo>
                    <a:pt x="9310" y="525"/>
                  </a:lnTo>
                  <a:lnTo>
                    <a:pt x="9310" y="1072"/>
                  </a:lnTo>
                  <a:cubicBezTo>
                    <a:pt x="9310" y="1192"/>
                    <a:pt x="9385" y="1292"/>
                    <a:pt x="9500" y="1323"/>
                  </a:cubicBezTo>
                  <a:cubicBezTo>
                    <a:pt x="9678" y="1370"/>
                    <a:pt x="9854" y="1446"/>
                    <a:pt x="10016" y="1535"/>
                  </a:cubicBezTo>
                  <a:cubicBezTo>
                    <a:pt x="10056" y="1557"/>
                    <a:pt x="10101" y="1568"/>
                    <a:pt x="10145" y="1568"/>
                  </a:cubicBezTo>
                  <a:cubicBezTo>
                    <a:pt x="10213" y="1568"/>
                    <a:pt x="10280" y="1542"/>
                    <a:pt x="10331" y="1493"/>
                  </a:cubicBezTo>
                  <a:lnTo>
                    <a:pt x="10719" y="1108"/>
                  </a:lnTo>
                  <a:cubicBezTo>
                    <a:pt x="10754" y="1125"/>
                    <a:pt x="10792" y="1133"/>
                    <a:pt x="10829" y="1133"/>
                  </a:cubicBezTo>
                  <a:cubicBezTo>
                    <a:pt x="10925" y="1133"/>
                    <a:pt x="11018" y="1079"/>
                    <a:pt x="11062" y="988"/>
                  </a:cubicBezTo>
                  <a:cubicBezTo>
                    <a:pt x="11126" y="860"/>
                    <a:pt x="11073" y="704"/>
                    <a:pt x="10945" y="637"/>
                  </a:cubicBezTo>
                  <a:cubicBezTo>
                    <a:pt x="10875" y="600"/>
                    <a:pt x="10794" y="584"/>
                    <a:pt x="10713" y="584"/>
                  </a:cubicBezTo>
                  <a:cubicBezTo>
                    <a:pt x="10574" y="584"/>
                    <a:pt x="10445" y="637"/>
                    <a:pt x="10348" y="734"/>
                  </a:cubicBezTo>
                  <a:lnTo>
                    <a:pt x="10094" y="988"/>
                  </a:lnTo>
                  <a:cubicBezTo>
                    <a:pt x="10007" y="946"/>
                    <a:pt x="9918" y="913"/>
                    <a:pt x="9832" y="879"/>
                  </a:cubicBezTo>
                  <a:lnTo>
                    <a:pt x="9832" y="517"/>
                  </a:lnTo>
                  <a:cubicBezTo>
                    <a:pt x="9832" y="232"/>
                    <a:pt x="9597" y="1"/>
                    <a:pt x="9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32"/>
          <p:cNvGrpSpPr/>
          <p:nvPr/>
        </p:nvGrpSpPr>
        <p:grpSpPr>
          <a:xfrm>
            <a:off x="4901872" y="3585384"/>
            <a:ext cx="348623" cy="408140"/>
            <a:chOff x="3681625" y="2797775"/>
            <a:chExt cx="381175" cy="446250"/>
          </a:xfrm>
        </p:grpSpPr>
        <p:sp>
          <p:nvSpPr>
            <p:cNvPr id="388" name="Google Shape;388;p32"/>
            <p:cNvSpPr/>
            <p:nvPr/>
          </p:nvSpPr>
          <p:spPr>
            <a:xfrm>
              <a:off x="3723950" y="2940550"/>
              <a:ext cx="39450" cy="39425"/>
            </a:xfrm>
            <a:custGeom>
              <a:rect b="b" l="l" r="r" t="t"/>
              <a:pathLst>
                <a:path extrusionOk="0" h="1577" w="1578">
                  <a:moveTo>
                    <a:pt x="790" y="525"/>
                  </a:moveTo>
                  <a:cubicBezTo>
                    <a:pt x="935" y="525"/>
                    <a:pt x="1055" y="642"/>
                    <a:pt x="1055" y="790"/>
                  </a:cubicBezTo>
                  <a:cubicBezTo>
                    <a:pt x="1055" y="935"/>
                    <a:pt x="935" y="1055"/>
                    <a:pt x="790" y="1055"/>
                  </a:cubicBezTo>
                  <a:cubicBezTo>
                    <a:pt x="642" y="1055"/>
                    <a:pt x="525" y="935"/>
                    <a:pt x="525" y="790"/>
                  </a:cubicBezTo>
                  <a:cubicBezTo>
                    <a:pt x="525" y="642"/>
                    <a:pt x="642" y="525"/>
                    <a:pt x="790" y="525"/>
                  </a:cubicBezTo>
                  <a:close/>
                  <a:moveTo>
                    <a:pt x="790" y="0"/>
                  </a:moveTo>
                  <a:cubicBezTo>
                    <a:pt x="352" y="0"/>
                    <a:pt x="1" y="352"/>
                    <a:pt x="1" y="790"/>
                  </a:cubicBezTo>
                  <a:cubicBezTo>
                    <a:pt x="1" y="1222"/>
                    <a:pt x="358" y="1576"/>
                    <a:pt x="790" y="1576"/>
                  </a:cubicBezTo>
                  <a:cubicBezTo>
                    <a:pt x="1226" y="1576"/>
                    <a:pt x="1577" y="1225"/>
                    <a:pt x="1577" y="790"/>
                  </a:cubicBezTo>
                  <a:cubicBezTo>
                    <a:pt x="1577" y="352"/>
                    <a:pt x="1226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3785900" y="2953725"/>
              <a:ext cx="153325" cy="13075"/>
            </a:xfrm>
            <a:custGeom>
              <a:rect b="b" l="l" r="r" t="t"/>
              <a:pathLst>
                <a:path extrusionOk="0" h="523" w="6133">
                  <a:moveTo>
                    <a:pt x="260" y="0"/>
                  </a:moveTo>
                  <a:cubicBezTo>
                    <a:pt x="115" y="0"/>
                    <a:pt x="0" y="118"/>
                    <a:pt x="0" y="263"/>
                  </a:cubicBezTo>
                  <a:cubicBezTo>
                    <a:pt x="0" y="405"/>
                    <a:pt x="117" y="522"/>
                    <a:pt x="260" y="522"/>
                  </a:cubicBezTo>
                  <a:lnTo>
                    <a:pt x="5873" y="522"/>
                  </a:lnTo>
                  <a:cubicBezTo>
                    <a:pt x="6018" y="522"/>
                    <a:pt x="6132" y="405"/>
                    <a:pt x="6132" y="263"/>
                  </a:cubicBezTo>
                  <a:cubicBezTo>
                    <a:pt x="6132" y="118"/>
                    <a:pt x="6015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3723950" y="2995225"/>
              <a:ext cx="39450" cy="39425"/>
            </a:xfrm>
            <a:custGeom>
              <a:rect b="b" l="l" r="r" t="t"/>
              <a:pathLst>
                <a:path extrusionOk="0" h="1577" w="1578">
                  <a:moveTo>
                    <a:pt x="790" y="522"/>
                  </a:moveTo>
                  <a:cubicBezTo>
                    <a:pt x="935" y="522"/>
                    <a:pt x="1055" y="642"/>
                    <a:pt x="1055" y="787"/>
                  </a:cubicBezTo>
                  <a:cubicBezTo>
                    <a:pt x="1055" y="935"/>
                    <a:pt x="935" y="1052"/>
                    <a:pt x="790" y="1052"/>
                  </a:cubicBezTo>
                  <a:cubicBezTo>
                    <a:pt x="642" y="1052"/>
                    <a:pt x="525" y="935"/>
                    <a:pt x="525" y="787"/>
                  </a:cubicBezTo>
                  <a:cubicBezTo>
                    <a:pt x="525" y="642"/>
                    <a:pt x="642" y="522"/>
                    <a:pt x="790" y="522"/>
                  </a:cubicBezTo>
                  <a:close/>
                  <a:moveTo>
                    <a:pt x="790" y="0"/>
                  </a:moveTo>
                  <a:cubicBezTo>
                    <a:pt x="352" y="0"/>
                    <a:pt x="1" y="352"/>
                    <a:pt x="1" y="787"/>
                  </a:cubicBezTo>
                  <a:cubicBezTo>
                    <a:pt x="1" y="1219"/>
                    <a:pt x="358" y="1577"/>
                    <a:pt x="790" y="1577"/>
                  </a:cubicBezTo>
                  <a:cubicBezTo>
                    <a:pt x="1226" y="1577"/>
                    <a:pt x="1577" y="1225"/>
                    <a:pt x="1577" y="787"/>
                  </a:cubicBezTo>
                  <a:cubicBezTo>
                    <a:pt x="1577" y="352"/>
                    <a:pt x="1226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3785900" y="3008400"/>
              <a:ext cx="153325" cy="13075"/>
            </a:xfrm>
            <a:custGeom>
              <a:rect b="b" l="l" r="r" t="t"/>
              <a:pathLst>
                <a:path extrusionOk="0" h="523" w="6133">
                  <a:moveTo>
                    <a:pt x="250" y="0"/>
                  </a:moveTo>
                  <a:cubicBezTo>
                    <a:pt x="112" y="0"/>
                    <a:pt x="0" y="118"/>
                    <a:pt x="0" y="260"/>
                  </a:cubicBezTo>
                  <a:cubicBezTo>
                    <a:pt x="0" y="408"/>
                    <a:pt x="117" y="522"/>
                    <a:pt x="260" y="522"/>
                  </a:cubicBezTo>
                  <a:lnTo>
                    <a:pt x="5873" y="522"/>
                  </a:lnTo>
                  <a:cubicBezTo>
                    <a:pt x="6018" y="522"/>
                    <a:pt x="6132" y="405"/>
                    <a:pt x="6132" y="260"/>
                  </a:cubicBezTo>
                  <a:cubicBezTo>
                    <a:pt x="6132" y="115"/>
                    <a:pt x="6015" y="1"/>
                    <a:pt x="5873" y="1"/>
                  </a:cubicBezTo>
                  <a:lnTo>
                    <a:pt x="260" y="1"/>
                  </a:lnTo>
                  <a:cubicBezTo>
                    <a:pt x="256" y="0"/>
                    <a:pt x="253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3723950" y="3049900"/>
              <a:ext cx="39450" cy="39425"/>
            </a:xfrm>
            <a:custGeom>
              <a:rect b="b" l="l" r="r" t="t"/>
              <a:pathLst>
                <a:path extrusionOk="0" h="1577" w="1578">
                  <a:moveTo>
                    <a:pt x="790" y="522"/>
                  </a:moveTo>
                  <a:cubicBezTo>
                    <a:pt x="935" y="522"/>
                    <a:pt x="1055" y="642"/>
                    <a:pt x="1055" y="787"/>
                  </a:cubicBezTo>
                  <a:cubicBezTo>
                    <a:pt x="1055" y="932"/>
                    <a:pt x="935" y="1052"/>
                    <a:pt x="790" y="1052"/>
                  </a:cubicBezTo>
                  <a:cubicBezTo>
                    <a:pt x="642" y="1052"/>
                    <a:pt x="525" y="932"/>
                    <a:pt x="525" y="787"/>
                  </a:cubicBezTo>
                  <a:cubicBezTo>
                    <a:pt x="525" y="642"/>
                    <a:pt x="642" y="522"/>
                    <a:pt x="790" y="522"/>
                  </a:cubicBezTo>
                  <a:close/>
                  <a:moveTo>
                    <a:pt x="790" y="1"/>
                  </a:moveTo>
                  <a:cubicBezTo>
                    <a:pt x="352" y="1"/>
                    <a:pt x="1" y="352"/>
                    <a:pt x="1" y="787"/>
                  </a:cubicBezTo>
                  <a:cubicBezTo>
                    <a:pt x="1" y="1220"/>
                    <a:pt x="358" y="1577"/>
                    <a:pt x="790" y="1577"/>
                  </a:cubicBezTo>
                  <a:cubicBezTo>
                    <a:pt x="1226" y="1577"/>
                    <a:pt x="1577" y="1222"/>
                    <a:pt x="1577" y="787"/>
                  </a:cubicBezTo>
                  <a:cubicBezTo>
                    <a:pt x="1577" y="352"/>
                    <a:pt x="1226" y="1"/>
                    <a:pt x="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3785900" y="3063025"/>
              <a:ext cx="153325" cy="13125"/>
            </a:xfrm>
            <a:custGeom>
              <a:rect b="b" l="l" r="r" t="t"/>
              <a:pathLst>
                <a:path extrusionOk="0" h="525" w="6133">
                  <a:moveTo>
                    <a:pt x="260" y="0"/>
                  </a:moveTo>
                  <a:cubicBezTo>
                    <a:pt x="115" y="0"/>
                    <a:pt x="0" y="120"/>
                    <a:pt x="0" y="262"/>
                  </a:cubicBezTo>
                  <a:cubicBezTo>
                    <a:pt x="0" y="405"/>
                    <a:pt x="117" y="524"/>
                    <a:pt x="260" y="524"/>
                  </a:cubicBezTo>
                  <a:lnTo>
                    <a:pt x="5873" y="524"/>
                  </a:lnTo>
                  <a:cubicBezTo>
                    <a:pt x="6018" y="524"/>
                    <a:pt x="6132" y="405"/>
                    <a:pt x="6132" y="262"/>
                  </a:cubicBezTo>
                  <a:cubicBezTo>
                    <a:pt x="6132" y="117"/>
                    <a:pt x="6015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3723950" y="3104500"/>
              <a:ext cx="39450" cy="39450"/>
            </a:xfrm>
            <a:custGeom>
              <a:rect b="b" l="l" r="r" t="t"/>
              <a:pathLst>
                <a:path extrusionOk="0" h="1578" w="1578">
                  <a:moveTo>
                    <a:pt x="790" y="525"/>
                  </a:moveTo>
                  <a:cubicBezTo>
                    <a:pt x="935" y="525"/>
                    <a:pt x="1055" y="643"/>
                    <a:pt x="1055" y="790"/>
                  </a:cubicBezTo>
                  <a:cubicBezTo>
                    <a:pt x="1055" y="936"/>
                    <a:pt x="935" y="1055"/>
                    <a:pt x="790" y="1055"/>
                  </a:cubicBezTo>
                  <a:cubicBezTo>
                    <a:pt x="642" y="1055"/>
                    <a:pt x="525" y="936"/>
                    <a:pt x="525" y="790"/>
                  </a:cubicBezTo>
                  <a:cubicBezTo>
                    <a:pt x="525" y="643"/>
                    <a:pt x="642" y="525"/>
                    <a:pt x="790" y="525"/>
                  </a:cubicBezTo>
                  <a:close/>
                  <a:moveTo>
                    <a:pt x="790" y="1"/>
                  </a:moveTo>
                  <a:cubicBezTo>
                    <a:pt x="352" y="1"/>
                    <a:pt x="1" y="355"/>
                    <a:pt x="1" y="790"/>
                  </a:cubicBezTo>
                  <a:cubicBezTo>
                    <a:pt x="1" y="1226"/>
                    <a:pt x="358" y="1577"/>
                    <a:pt x="790" y="1577"/>
                  </a:cubicBezTo>
                  <a:cubicBezTo>
                    <a:pt x="1226" y="1577"/>
                    <a:pt x="1577" y="1226"/>
                    <a:pt x="1577" y="790"/>
                  </a:cubicBezTo>
                  <a:cubicBezTo>
                    <a:pt x="1577" y="355"/>
                    <a:pt x="1226" y="1"/>
                    <a:pt x="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3785900" y="3117700"/>
              <a:ext cx="153325" cy="13125"/>
            </a:xfrm>
            <a:custGeom>
              <a:rect b="b" l="l" r="r" t="t"/>
              <a:pathLst>
                <a:path extrusionOk="0" h="525" w="6133">
                  <a:moveTo>
                    <a:pt x="255" y="0"/>
                  </a:moveTo>
                  <a:cubicBezTo>
                    <a:pt x="115" y="0"/>
                    <a:pt x="0" y="116"/>
                    <a:pt x="0" y="262"/>
                  </a:cubicBezTo>
                  <a:cubicBezTo>
                    <a:pt x="0" y="408"/>
                    <a:pt x="117" y="525"/>
                    <a:pt x="260" y="525"/>
                  </a:cubicBezTo>
                  <a:lnTo>
                    <a:pt x="5873" y="525"/>
                  </a:lnTo>
                  <a:cubicBezTo>
                    <a:pt x="6018" y="525"/>
                    <a:pt x="6132" y="405"/>
                    <a:pt x="6132" y="262"/>
                  </a:cubicBezTo>
                  <a:cubicBezTo>
                    <a:pt x="6132" y="120"/>
                    <a:pt x="6015" y="0"/>
                    <a:pt x="5873" y="0"/>
                  </a:cubicBezTo>
                  <a:lnTo>
                    <a:pt x="260" y="0"/>
                  </a:lnTo>
                  <a:cubicBezTo>
                    <a:pt x="258" y="0"/>
                    <a:pt x="256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3723950" y="3159200"/>
              <a:ext cx="39450" cy="39425"/>
            </a:xfrm>
            <a:custGeom>
              <a:rect b="b" l="l" r="r" t="t"/>
              <a:pathLst>
                <a:path extrusionOk="0" h="1577" w="1578">
                  <a:moveTo>
                    <a:pt x="790" y="525"/>
                  </a:moveTo>
                  <a:cubicBezTo>
                    <a:pt x="935" y="525"/>
                    <a:pt x="1055" y="642"/>
                    <a:pt x="1055" y="790"/>
                  </a:cubicBezTo>
                  <a:cubicBezTo>
                    <a:pt x="1055" y="935"/>
                    <a:pt x="935" y="1055"/>
                    <a:pt x="790" y="1055"/>
                  </a:cubicBezTo>
                  <a:cubicBezTo>
                    <a:pt x="642" y="1055"/>
                    <a:pt x="525" y="935"/>
                    <a:pt x="525" y="790"/>
                  </a:cubicBezTo>
                  <a:cubicBezTo>
                    <a:pt x="525" y="642"/>
                    <a:pt x="642" y="525"/>
                    <a:pt x="790" y="525"/>
                  </a:cubicBezTo>
                  <a:close/>
                  <a:moveTo>
                    <a:pt x="790" y="0"/>
                  </a:moveTo>
                  <a:cubicBezTo>
                    <a:pt x="352" y="0"/>
                    <a:pt x="1" y="352"/>
                    <a:pt x="1" y="790"/>
                  </a:cubicBezTo>
                  <a:cubicBezTo>
                    <a:pt x="1" y="1222"/>
                    <a:pt x="358" y="1576"/>
                    <a:pt x="790" y="1576"/>
                  </a:cubicBezTo>
                  <a:cubicBezTo>
                    <a:pt x="1226" y="1576"/>
                    <a:pt x="1577" y="1225"/>
                    <a:pt x="1577" y="790"/>
                  </a:cubicBezTo>
                  <a:cubicBezTo>
                    <a:pt x="1577" y="352"/>
                    <a:pt x="1226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3785900" y="3172375"/>
              <a:ext cx="153325" cy="13075"/>
            </a:xfrm>
            <a:custGeom>
              <a:rect b="b" l="l" r="r" t="t"/>
              <a:pathLst>
                <a:path extrusionOk="0" h="523" w="6133">
                  <a:moveTo>
                    <a:pt x="260" y="0"/>
                  </a:moveTo>
                  <a:cubicBezTo>
                    <a:pt x="115" y="0"/>
                    <a:pt x="0" y="118"/>
                    <a:pt x="0" y="263"/>
                  </a:cubicBezTo>
                  <a:cubicBezTo>
                    <a:pt x="0" y="408"/>
                    <a:pt x="117" y="522"/>
                    <a:pt x="260" y="522"/>
                  </a:cubicBezTo>
                  <a:lnTo>
                    <a:pt x="5873" y="522"/>
                  </a:lnTo>
                  <a:cubicBezTo>
                    <a:pt x="6018" y="522"/>
                    <a:pt x="6132" y="405"/>
                    <a:pt x="6132" y="263"/>
                  </a:cubicBezTo>
                  <a:cubicBezTo>
                    <a:pt x="6132" y="118"/>
                    <a:pt x="6015" y="0"/>
                    <a:pt x="5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4004550" y="2938525"/>
              <a:ext cx="58250" cy="224375"/>
            </a:xfrm>
            <a:custGeom>
              <a:rect b="b" l="l" r="r" t="t"/>
              <a:pathLst>
                <a:path extrusionOk="0" h="8975" w="2330">
                  <a:moveTo>
                    <a:pt x="1777" y="525"/>
                  </a:moveTo>
                  <a:cubicBezTo>
                    <a:pt x="1791" y="525"/>
                    <a:pt x="1805" y="539"/>
                    <a:pt x="1805" y="553"/>
                  </a:cubicBezTo>
                  <a:lnTo>
                    <a:pt x="1805" y="1443"/>
                  </a:lnTo>
                  <a:lnTo>
                    <a:pt x="522" y="1443"/>
                  </a:lnTo>
                  <a:lnTo>
                    <a:pt x="522" y="553"/>
                  </a:lnTo>
                  <a:cubicBezTo>
                    <a:pt x="522" y="539"/>
                    <a:pt x="536" y="525"/>
                    <a:pt x="550" y="525"/>
                  </a:cubicBezTo>
                  <a:close/>
                  <a:moveTo>
                    <a:pt x="1643" y="7349"/>
                  </a:moveTo>
                  <a:lnTo>
                    <a:pt x="1163" y="8311"/>
                  </a:lnTo>
                  <a:lnTo>
                    <a:pt x="681" y="7349"/>
                  </a:lnTo>
                  <a:close/>
                  <a:moveTo>
                    <a:pt x="550" y="0"/>
                  </a:moveTo>
                  <a:cubicBezTo>
                    <a:pt x="246" y="0"/>
                    <a:pt x="0" y="249"/>
                    <a:pt x="0" y="553"/>
                  </a:cubicBezTo>
                  <a:lnTo>
                    <a:pt x="0" y="7086"/>
                  </a:lnTo>
                  <a:cubicBezTo>
                    <a:pt x="0" y="7128"/>
                    <a:pt x="9" y="7170"/>
                    <a:pt x="28" y="7206"/>
                  </a:cubicBezTo>
                  <a:lnTo>
                    <a:pt x="784" y="8718"/>
                  </a:lnTo>
                  <a:cubicBezTo>
                    <a:pt x="865" y="8877"/>
                    <a:pt x="1007" y="8975"/>
                    <a:pt x="1163" y="8975"/>
                  </a:cubicBezTo>
                  <a:cubicBezTo>
                    <a:pt x="1325" y="8975"/>
                    <a:pt x="1468" y="8880"/>
                    <a:pt x="1543" y="8718"/>
                  </a:cubicBezTo>
                  <a:lnTo>
                    <a:pt x="2299" y="7206"/>
                  </a:lnTo>
                  <a:cubicBezTo>
                    <a:pt x="2299" y="7206"/>
                    <a:pt x="2299" y="7203"/>
                    <a:pt x="2304" y="7203"/>
                  </a:cubicBezTo>
                  <a:cubicBezTo>
                    <a:pt x="2321" y="7167"/>
                    <a:pt x="2327" y="7128"/>
                    <a:pt x="2327" y="7092"/>
                  </a:cubicBezTo>
                  <a:lnTo>
                    <a:pt x="2327" y="3814"/>
                  </a:lnTo>
                  <a:cubicBezTo>
                    <a:pt x="2327" y="3669"/>
                    <a:pt x="2210" y="3552"/>
                    <a:pt x="2067" y="3552"/>
                  </a:cubicBezTo>
                  <a:cubicBezTo>
                    <a:pt x="1922" y="3552"/>
                    <a:pt x="1805" y="3669"/>
                    <a:pt x="1805" y="3814"/>
                  </a:cubicBezTo>
                  <a:lnTo>
                    <a:pt x="1805" y="6830"/>
                  </a:lnTo>
                  <a:lnTo>
                    <a:pt x="522" y="6830"/>
                  </a:lnTo>
                  <a:lnTo>
                    <a:pt x="522" y="1967"/>
                  </a:lnTo>
                  <a:lnTo>
                    <a:pt x="1805" y="1967"/>
                  </a:lnTo>
                  <a:lnTo>
                    <a:pt x="1805" y="2592"/>
                  </a:lnTo>
                  <a:cubicBezTo>
                    <a:pt x="1805" y="2734"/>
                    <a:pt x="1922" y="2854"/>
                    <a:pt x="2067" y="2854"/>
                  </a:cubicBezTo>
                  <a:cubicBezTo>
                    <a:pt x="2210" y="2854"/>
                    <a:pt x="2327" y="2734"/>
                    <a:pt x="2327" y="2592"/>
                  </a:cubicBezTo>
                  <a:lnTo>
                    <a:pt x="2327" y="1708"/>
                  </a:lnTo>
                  <a:lnTo>
                    <a:pt x="2327" y="555"/>
                  </a:lnTo>
                  <a:cubicBezTo>
                    <a:pt x="2330" y="249"/>
                    <a:pt x="2081" y="0"/>
                    <a:pt x="1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3681625" y="2797775"/>
              <a:ext cx="306700" cy="446250"/>
            </a:xfrm>
            <a:custGeom>
              <a:rect b="b" l="l" r="r" t="t"/>
              <a:pathLst>
                <a:path extrusionOk="0" h="17850" w="12268">
                  <a:moveTo>
                    <a:pt x="6132" y="519"/>
                  </a:moveTo>
                  <a:cubicBezTo>
                    <a:pt x="6668" y="519"/>
                    <a:pt x="7098" y="952"/>
                    <a:pt x="7098" y="1485"/>
                  </a:cubicBezTo>
                  <a:lnTo>
                    <a:pt x="7098" y="1858"/>
                  </a:lnTo>
                  <a:cubicBezTo>
                    <a:pt x="7098" y="2001"/>
                    <a:pt x="7218" y="2118"/>
                    <a:pt x="7360" y="2118"/>
                  </a:cubicBezTo>
                  <a:lnTo>
                    <a:pt x="8852" y="2118"/>
                  </a:lnTo>
                  <a:cubicBezTo>
                    <a:pt x="8850" y="2347"/>
                    <a:pt x="8850" y="3934"/>
                    <a:pt x="8850" y="4154"/>
                  </a:cubicBezTo>
                  <a:lnTo>
                    <a:pt x="3412" y="4154"/>
                  </a:lnTo>
                  <a:lnTo>
                    <a:pt x="3412" y="2118"/>
                  </a:lnTo>
                  <a:lnTo>
                    <a:pt x="4905" y="2118"/>
                  </a:lnTo>
                  <a:cubicBezTo>
                    <a:pt x="5050" y="2118"/>
                    <a:pt x="5167" y="2001"/>
                    <a:pt x="5167" y="1858"/>
                  </a:cubicBezTo>
                  <a:lnTo>
                    <a:pt x="5167" y="1485"/>
                  </a:lnTo>
                  <a:cubicBezTo>
                    <a:pt x="5167" y="952"/>
                    <a:pt x="5600" y="519"/>
                    <a:pt x="6132" y="519"/>
                  </a:cubicBezTo>
                  <a:close/>
                  <a:moveTo>
                    <a:pt x="6132" y="0"/>
                  </a:moveTo>
                  <a:cubicBezTo>
                    <a:pt x="5315" y="0"/>
                    <a:pt x="4645" y="667"/>
                    <a:pt x="4645" y="1487"/>
                  </a:cubicBezTo>
                  <a:lnTo>
                    <a:pt x="4645" y="1599"/>
                  </a:lnTo>
                  <a:lnTo>
                    <a:pt x="3398" y="1599"/>
                  </a:lnTo>
                  <a:cubicBezTo>
                    <a:pt x="3119" y="1599"/>
                    <a:pt x="2893" y="1825"/>
                    <a:pt x="2893" y="2104"/>
                  </a:cubicBezTo>
                  <a:lnTo>
                    <a:pt x="2893" y="2377"/>
                  </a:lnTo>
                  <a:lnTo>
                    <a:pt x="717" y="2377"/>
                  </a:lnTo>
                  <a:cubicBezTo>
                    <a:pt x="324" y="2377"/>
                    <a:pt x="0" y="2698"/>
                    <a:pt x="0" y="3094"/>
                  </a:cubicBezTo>
                  <a:lnTo>
                    <a:pt x="0" y="14000"/>
                  </a:lnTo>
                  <a:cubicBezTo>
                    <a:pt x="0" y="14142"/>
                    <a:pt x="118" y="14262"/>
                    <a:pt x="260" y="14262"/>
                  </a:cubicBezTo>
                  <a:cubicBezTo>
                    <a:pt x="405" y="14262"/>
                    <a:pt x="522" y="14142"/>
                    <a:pt x="522" y="14000"/>
                  </a:cubicBezTo>
                  <a:lnTo>
                    <a:pt x="522" y="3094"/>
                  </a:lnTo>
                  <a:cubicBezTo>
                    <a:pt x="522" y="2988"/>
                    <a:pt x="609" y="2899"/>
                    <a:pt x="717" y="2899"/>
                  </a:cubicBezTo>
                  <a:lnTo>
                    <a:pt x="2893" y="2899"/>
                  </a:lnTo>
                  <a:lnTo>
                    <a:pt x="2893" y="4174"/>
                  </a:lnTo>
                  <a:cubicBezTo>
                    <a:pt x="2893" y="4453"/>
                    <a:pt x="3119" y="4679"/>
                    <a:pt x="3398" y="4679"/>
                  </a:cubicBezTo>
                  <a:lnTo>
                    <a:pt x="8872" y="4679"/>
                  </a:lnTo>
                  <a:cubicBezTo>
                    <a:pt x="9151" y="4679"/>
                    <a:pt x="9377" y="4453"/>
                    <a:pt x="9377" y="4174"/>
                  </a:cubicBezTo>
                  <a:lnTo>
                    <a:pt x="9377" y="2899"/>
                  </a:lnTo>
                  <a:lnTo>
                    <a:pt x="11553" y="2899"/>
                  </a:lnTo>
                  <a:cubicBezTo>
                    <a:pt x="11662" y="2899"/>
                    <a:pt x="11748" y="2988"/>
                    <a:pt x="11748" y="3094"/>
                  </a:cubicBezTo>
                  <a:lnTo>
                    <a:pt x="11748" y="17135"/>
                  </a:lnTo>
                  <a:cubicBezTo>
                    <a:pt x="11748" y="17169"/>
                    <a:pt x="11740" y="17202"/>
                    <a:pt x="11723" y="17230"/>
                  </a:cubicBezTo>
                  <a:cubicBezTo>
                    <a:pt x="11718" y="17239"/>
                    <a:pt x="11709" y="17250"/>
                    <a:pt x="11704" y="17258"/>
                  </a:cubicBezTo>
                  <a:cubicBezTo>
                    <a:pt x="11665" y="17303"/>
                    <a:pt x="11612" y="17328"/>
                    <a:pt x="11553" y="17328"/>
                  </a:cubicBezTo>
                  <a:lnTo>
                    <a:pt x="717" y="17328"/>
                  </a:lnTo>
                  <a:cubicBezTo>
                    <a:pt x="609" y="17328"/>
                    <a:pt x="522" y="17239"/>
                    <a:pt x="522" y="17133"/>
                  </a:cubicBezTo>
                  <a:lnTo>
                    <a:pt x="522" y="15216"/>
                  </a:lnTo>
                  <a:cubicBezTo>
                    <a:pt x="522" y="15074"/>
                    <a:pt x="405" y="14956"/>
                    <a:pt x="260" y="14956"/>
                  </a:cubicBezTo>
                  <a:cubicBezTo>
                    <a:pt x="118" y="14956"/>
                    <a:pt x="0" y="15074"/>
                    <a:pt x="0" y="15216"/>
                  </a:cubicBezTo>
                  <a:lnTo>
                    <a:pt x="0" y="17133"/>
                  </a:lnTo>
                  <a:cubicBezTo>
                    <a:pt x="0" y="17526"/>
                    <a:pt x="321" y="17850"/>
                    <a:pt x="717" y="17850"/>
                  </a:cubicBezTo>
                  <a:lnTo>
                    <a:pt x="11550" y="17850"/>
                  </a:lnTo>
                  <a:cubicBezTo>
                    <a:pt x="11807" y="17850"/>
                    <a:pt x="12044" y="17710"/>
                    <a:pt x="12172" y="17487"/>
                  </a:cubicBezTo>
                  <a:cubicBezTo>
                    <a:pt x="12189" y="17481"/>
                    <a:pt x="12267" y="17305"/>
                    <a:pt x="12267" y="17135"/>
                  </a:cubicBezTo>
                  <a:lnTo>
                    <a:pt x="12267" y="3094"/>
                  </a:lnTo>
                  <a:cubicBezTo>
                    <a:pt x="12267" y="2698"/>
                    <a:pt x="11943" y="2377"/>
                    <a:pt x="11550" y="2377"/>
                  </a:cubicBezTo>
                  <a:lnTo>
                    <a:pt x="9374" y="2377"/>
                  </a:lnTo>
                  <a:lnTo>
                    <a:pt x="9374" y="2104"/>
                  </a:lnTo>
                  <a:cubicBezTo>
                    <a:pt x="9374" y="1825"/>
                    <a:pt x="9145" y="1599"/>
                    <a:pt x="8866" y="1599"/>
                  </a:cubicBezTo>
                  <a:lnTo>
                    <a:pt x="7622" y="1599"/>
                  </a:lnTo>
                  <a:lnTo>
                    <a:pt x="7622" y="1487"/>
                  </a:lnTo>
                  <a:cubicBezTo>
                    <a:pt x="7622" y="667"/>
                    <a:pt x="6953" y="0"/>
                    <a:pt x="6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0" name="Google Shape;400;p32"/>
          <p:cNvSpPr/>
          <p:nvPr/>
        </p:nvSpPr>
        <p:spPr>
          <a:xfrm>
            <a:off x="4880770" y="3843491"/>
            <a:ext cx="11936" cy="29793"/>
          </a:xfrm>
          <a:custGeom>
            <a:rect b="b" l="l" r="r" t="t"/>
            <a:pathLst>
              <a:path extrusionOk="0" h="1303" w="522">
                <a:moveTo>
                  <a:pt x="260" y="0"/>
                </a:moveTo>
                <a:cubicBezTo>
                  <a:pt x="117" y="0"/>
                  <a:pt x="0" y="117"/>
                  <a:pt x="0" y="260"/>
                </a:cubicBezTo>
                <a:lnTo>
                  <a:pt x="0" y="1043"/>
                </a:lnTo>
                <a:cubicBezTo>
                  <a:pt x="0" y="1189"/>
                  <a:pt x="115" y="1303"/>
                  <a:pt x="260" y="1303"/>
                </a:cubicBezTo>
                <a:cubicBezTo>
                  <a:pt x="405" y="1303"/>
                  <a:pt x="522" y="1186"/>
                  <a:pt x="522" y="1043"/>
                </a:cubicBezTo>
                <a:lnTo>
                  <a:pt x="522" y="260"/>
                </a:lnTo>
                <a:cubicBezTo>
                  <a:pt x="522" y="117"/>
                  <a:pt x="405" y="0"/>
                  <a:pt x="2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1" name="Google Shape;401;p32"/>
          <p:cNvGrpSpPr/>
          <p:nvPr/>
        </p:nvGrpSpPr>
        <p:grpSpPr>
          <a:xfrm>
            <a:off x="3729655" y="4092416"/>
            <a:ext cx="369681" cy="408392"/>
            <a:chOff x="2732250" y="2937125"/>
            <a:chExt cx="404200" cy="446525"/>
          </a:xfrm>
        </p:grpSpPr>
        <p:sp>
          <p:nvSpPr>
            <p:cNvPr id="402" name="Google Shape;402;p32"/>
            <p:cNvSpPr/>
            <p:nvPr/>
          </p:nvSpPr>
          <p:spPr>
            <a:xfrm>
              <a:off x="3001050" y="3248400"/>
              <a:ext cx="75075" cy="75000"/>
            </a:xfrm>
            <a:custGeom>
              <a:rect b="b" l="l" r="r" t="t"/>
              <a:pathLst>
                <a:path extrusionOk="0" h="3000" w="3003">
                  <a:moveTo>
                    <a:pt x="1502" y="522"/>
                  </a:moveTo>
                  <a:cubicBezTo>
                    <a:pt x="2040" y="522"/>
                    <a:pt x="2478" y="963"/>
                    <a:pt x="2478" y="1498"/>
                  </a:cubicBezTo>
                  <a:cubicBezTo>
                    <a:pt x="2481" y="2040"/>
                    <a:pt x="2040" y="2475"/>
                    <a:pt x="1502" y="2475"/>
                  </a:cubicBezTo>
                  <a:cubicBezTo>
                    <a:pt x="960" y="2475"/>
                    <a:pt x="525" y="2037"/>
                    <a:pt x="525" y="1498"/>
                  </a:cubicBezTo>
                  <a:cubicBezTo>
                    <a:pt x="525" y="960"/>
                    <a:pt x="963" y="522"/>
                    <a:pt x="1502" y="522"/>
                  </a:cubicBezTo>
                  <a:close/>
                  <a:moveTo>
                    <a:pt x="1502" y="0"/>
                  </a:moveTo>
                  <a:cubicBezTo>
                    <a:pt x="673" y="0"/>
                    <a:pt x="1" y="673"/>
                    <a:pt x="1" y="1498"/>
                  </a:cubicBezTo>
                  <a:cubicBezTo>
                    <a:pt x="1" y="2327"/>
                    <a:pt x="673" y="2999"/>
                    <a:pt x="1502" y="2999"/>
                  </a:cubicBezTo>
                  <a:cubicBezTo>
                    <a:pt x="2327" y="2999"/>
                    <a:pt x="3000" y="2327"/>
                    <a:pt x="3000" y="1498"/>
                  </a:cubicBezTo>
                  <a:cubicBezTo>
                    <a:pt x="3002" y="673"/>
                    <a:pt x="2330" y="0"/>
                    <a:pt x="1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2732250" y="2937125"/>
              <a:ext cx="404200" cy="446525"/>
            </a:xfrm>
            <a:custGeom>
              <a:rect b="b" l="l" r="r" t="t"/>
              <a:pathLst>
                <a:path extrusionOk="0" h="17861" w="16168">
                  <a:moveTo>
                    <a:pt x="10875" y="7363"/>
                  </a:moveTo>
                  <a:cubicBezTo>
                    <a:pt x="10903" y="7363"/>
                    <a:pt x="10928" y="7388"/>
                    <a:pt x="10928" y="7416"/>
                  </a:cubicBezTo>
                  <a:lnTo>
                    <a:pt x="10928" y="9988"/>
                  </a:lnTo>
                  <a:cubicBezTo>
                    <a:pt x="10928" y="10016"/>
                    <a:pt x="10903" y="10041"/>
                    <a:pt x="10875" y="10041"/>
                  </a:cubicBezTo>
                  <a:lnTo>
                    <a:pt x="7332" y="10041"/>
                  </a:lnTo>
                  <a:cubicBezTo>
                    <a:pt x="7304" y="10041"/>
                    <a:pt x="7279" y="10016"/>
                    <a:pt x="7279" y="9988"/>
                  </a:cubicBezTo>
                  <a:lnTo>
                    <a:pt x="7279" y="7416"/>
                  </a:lnTo>
                  <a:cubicBezTo>
                    <a:pt x="7279" y="7388"/>
                    <a:pt x="7304" y="7363"/>
                    <a:pt x="7332" y="7363"/>
                  </a:cubicBezTo>
                  <a:close/>
                  <a:moveTo>
                    <a:pt x="893" y="0"/>
                  </a:moveTo>
                  <a:cubicBezTo>
                    <a:pt x="402" y="0"/>
                    <a:pt x="1" y="402"/>
                    <a:pt x="1" y="893"/>
                  </a:cubicBezTo>
                  <a:lnTo>
                    <a:pt x="1" y="16137"/>
                  </a:lnTo>
                  <a:cubicBezTo>
                    <a:pt x="1" y="16628"/>
                    <a:pt x="402" y="17029"/>
                    <a:pt x="893" y="17029"/>
                  </a:cubicBezTo>
                  <a:lnTo>
                    <a:pt x="9804" y="17029"/>
                  </a:lnTo>
                  <a:lnTo>
                    <a:pt x="9846" y="17071"/>
                  </a:lnTo>
                  <a:cubicBezTo>
                    <a:pt x="9952" y="17177"/>
                    <a:pt x="10089" y="17229"/>
                    <a:pt x="10227" y="17229"/>
                  </a:cubicBezTo>
                  <a:cubicBezTo>
                    <a:pt x="10365" y="17229"/>
                    <a:pt x="10504" y="17176"/>
                    <a:pt x="10610" y="17071"/>
                  </a:cubicBezTo>
                  <a:lnTo>
                    <a:pt x="10652" y="17029"/>
                  </a:lnTo>
                  <a:lnTo>
                    <a:pt x="11210" y="17029"/>
                  </a:lnTo>
                  <a:lnTo>
                    <a:pt x="11210" y="17319"/>
                  </a:lnTo>
                  <a:cubicBezTo>
                    <a:pt x="11210" y="17615"/>
                    <a:pt x="11450" y="17861"/>
                    <a:pt x="11751" y="17861"/>
                  </a:cubicBezTo>
                  <a:lnTo>
                    <a:pt x="12758" y="17861"/>
                  </a:lnTo>
                  <a:cubicBezTo>
                    <a:pt x="13054" y="17861"/>
                    <a:pt x="13300" y="17618"/>
                    <a:pt x="13300" y="17319"/>
                  </a:cubicBezTo>
                  <a:lnTo>
                    <a:pt x="13300" y="16912"/>
                  </a:lnTo>
                  <a:cubicBezTo>
                    <a:pt x="13403" y="16873"/>
                    <a:pt x="13509" y="16831"/>
                    <a:pt x="13612" y="16781"/>
                  </a:cubicBezTo>
                  <a:lnTo>
                    <a:pt x="13902" y="17071"/>
                  </a:lnTo>
                  <a:cubicBezTo>
                    <a:pt x="14003" y="17172"/>
                    <a:pt x="14139" y="17227"/>
                    <a:pt x="14282" y="17227"/>
                  </a:cubicBezTo>
                  <a:cubicBezTo>
                    <a:pt x="14474" y="17227"/>
                    <a:pt x="14572" y="17085"/>
                    <a:pt x="14561" y="16948"/>
                  </a:cubicBezTo>
                  <a:cubicBezTo>
                    <a:pt x="14550" y="16811"/>
                    <a:pt x="14433" y="16705"/>
                    <a:pt x="14297" y="16705"/>
                  </a:cubicBezTo>
                  <a:cubicBezTo>
                    <a:pt x="14292" y="16705"/>
                    <a:pt x="14287" y="16705"/>
                    <a:pt x="14282" y="16706"/>
                  </a:cubicBezTo>
                  <a:cubicBezTo>
                    <a:pt x="14276" y="16706"/>
                    <a:pt x="14271" y="16703"/>
                    <a:pt x="14271" y="16703"/>
                  </a:cubicBezTo>
                  <a:lnTo>
                    <a:pt x="13846" y="16276"/>
                  </a:lnTo>
                  <a:cubicBezTo>
                    <a:pt x="13796" y="16226"/>
                    <a:pt x="13730" y="16200"/>
                    <a:pt x="13663" y="16200"/>
                  </a:cubicBezTo>
                  <a:cubicBezTo>
                    <a:pt x="13619" y="16200"/>
                    <a:pt x="13573" y="16211"/>
                    <a:pt x="13531" y="16234"/>
                  </a:cubicBezTo>
                  <a:cubicBezTo>
                    <a:pt x="13355" y="16335"/>
                    <a:pt x="13163" y="16413"/>
                    <a:pt x="12968" y="16469"/>
                  </a:cubicBezTo>
                  <a:cubicBezTo>
                    <a:pt x="12856" y="16499"/>
                    <a:pt x="12775" y="16605"/>
                    <a:pt x="12775" y="16720"/>
                  </a:cubicBezTo>
                  <a:lnTo>
                    <a:pt x="12775" y="17319"/>
                  </a:lnTo>
                  <a:cubicBezTo>
                    <a:pt x="12775" y="17331"/>
                    <a:pt x="12770" y="17336"/>
                    <a:pt x="12758" y="17336"/>
                  </a:cubicBezTo>
                  <a:lnTo>
                    <a:pt x="11751" y="17336"/>
                  </a:lnTo>
                  <a:cubicBezTo>
                    <a:pt x="11740" y="17336"/>
                    <a:pt x="11732" y="17331"/>
                    <a:pt x="11732" y="17319"/>
                  </a:cubicBezTo>
                  <a:lnTo>
                    <a:pt x="11732" y="16720"/>
                  </a:lnTo>
                  <a:cubicBezTo>
                    <a:pt x="11732" y="16600"/>
                    <a:pt x="11656" y="16499"/>
                    <a:pt x="11542" y="16469"/>
                  </a:cubicBezTo>
                  <a:cubicBezTo>
                    <a:pt x="11347" y="16413"/>
                    <a:pt x="11154" y="16332"/>
                    <a:pt x="10976" y="16234"/>
                  </a:cubicBezTo>
                  <a:cubicBezTo>
                    <a:pt x="10936" y="16212"/>
                    <a:pt x="10892" y="16202"/>
                    <a:pt x="10849" y="16202"/>
                  </a:cubicBezTo>
                  <a:cubicBezTo>
                    <a:pt x="10781" y="16202"/>
                    <a:pt x="10714" y="16227"/>
                    <a:pt x="10663" y="16276"/>
                  </a:cubicBezTo>
                  <a:lnTo>
                    <a:pt x="10236" y="16703"/>
                  </a:lnTo>
                  <a:cubicBezTo>
                    <a:pt x="10236" y="16703"/>
                    <a:pt x="10234" y="16706"/>
                    <a:pt x="10225" y="16706"/>
                  </a:cubicBezTo>
                  <a:cubicBezTo>
                    <a:pt x="10220" y="16706"/>
                    <a:pt x="10217" y="16703"/>
                    <a:pt x="10217" y="16703"/>
                  </a:cubicBezTo>
                  <a:lnTo>
                    <a:pt x="9506" y="15992"/>
                  </a:lnTo>
                  <a:cubicBezTo>
                    <a:pt x="9506" y="15992"/>
                    <a:pt x="9500" y="15986"/>
                    <a:pt x="9500" y="15980"/>
                  </a:cubicBezTo>
                  <a:cubicBezTo>
                    <a:pt x="9500" y="15972"/>
                    <a:pt x="9506" y="15969"/>
                    <a:pt x="9506" y="15969"/>
                  </a:cubicBezTo>
                  <a:lnTo>
                    <a:pt x="9930" y="15545"/>
                  </a:lnTo>
                  <a:cubicBezTo>
                    <a:pt x="10013" y="15461"/>
                    <a:pt x="10030" y="15336"/>
                    <a:pt x="9971" y="15230"/>
                  </a:cubicBezTo>
                  <a:cubicBezTo>
                    <a:pt x="9871" y="15049"/>
                    <a:pt x="9790" y="14853"/>
                    <a:pt x="9737" y="14666"/>
                  </a:cubicBezTo>
                  <a:cubicBezTo>
                    <a:pt x="9706" y="14555"/>
                    <a:pt x="9603" y="14474"/>
                    <a:pt x="9486" y="14474"/>
                  </a:cubicBezTo>
                  <a:lnTo>
                    <a:pt x="8886" y="14474"/>
                  </a:lnTo>
                  <a:cubicBezTo>
                    <a:pt x="8878" y="14474"/>
                    <a:pt x="8869" y="14465"/>
                    <a:pt x="8869" y="14457"/>
                  </a:cubicBezTo>
                  <a:lnTo>
                    <a:pt x="8869" y="13447"/>
                  </a:lnTo>
                  <a:cubicBezTo>
                    <a:pt x="8869" y="13439"/>
                    <a:pt x="8878" y="13430"/>
                    <a:pt x="8886" y="13430"/>
                  </a:cubicBezTo>
                  <a:lnTo>
                    <a:pt x="9486" y="13430"/>
                  </a:lnTo>
                  <a:cubicBezTo>
                    <a:pt x="9606" y="13430"/>
                    <a:pt x="9706" y="13355"/>
                    <a:pt x="9737" y="13238"/>
                  </a:cubicBezTo>
                  <a:cubicBezTo>
                    <a:pt x="9793" y="13043"/>
                    <a:pt x="9874" y="12853"/>
                    <a:pt x="9971" y="12674"/>
                  </a:cubicBezTo>
                  <a:cubicBezTo>
                    <a:pt x="10027" y="12574"/>
                    <a:pt x="10011" y="12443"/>
                    <a:pt x="9930" y="12359"/>
                  </a:cubicBezTo>
                  <a:lnTo>
                    <a:pt x="9506" y="11935"/>
                  </a:lnTo>
                  <a:cubicBezTo>
                    <a:pt x="9506" y="11935"/>
                    <a:pt x="9500" y="11932"/>
                    <a:pt x="9500" y="11924"/>
                  </a:cubicBezTo>
                  <a:lnTo>
                    <a:pt x="9500" y="11921"/>
                  </a:lnTo>
                  <a:cubicBezTo>
                    <a:pt x="9500" y="11913"/>
                    <a:pt x="9506" y="11910"/>
                    <a:pt x="9506" y="11910"/>
                  </a:cubicBezTo>
                  <a:lnTo>
                    <a:pt x="10217" y="11199"/>
                  </a:lnTo>
                  <a:cubicBezTo>
                    <a:pt x="10217" y="11199"/>
                    <a:pt x="10220" y="11196"/>
                    <a:pt x="10225" y="11196"/>
                  </a:cubicBezTo>
                  <a:cubicBezTo>
                    <a:pt x="10234" y="11196"/>
                    <a:pt x="10236" y="11199"/>
                    <a:pt x="10236" y="11199"/>
                  </a:cubicBezTo>
                  <a:lnTo>
                    <a:pt x="10663" y="11625"/>
                  </a:lnTo>
                  <a:cubicBezTo>
                    <a:pt x="10714" y="11676"/>
                    <a:pt x="10783" y="11701"/>
                    <a:pt x="10853" y="11701"/>
                  </a:cubicBezTo>
                  <a:cubicBezTo>
                    <a:pt x="10973" y="11698"/>
                    <a:pt x="10984" y="11639"/>
                    <a:pt x="11294" y="11517"/>
                  </a:cubicBezTo>
                  <a:cubicBezTo>
                    <a:pt x="11378" y="11486"/>
                    <a:pt x="11458" y="11458"/>
                    <a:pt x="11545" y="11433"/>
                  </a:cubicBezTo>
                  <a:cubicBezTo>
                    <a:pt x="11656" y="11402"/>
                    <a:pt x="11737" y="11296"/>
                    <a:pt x="11737" y="11182"/>
                  </a:cubicBezTo>
                  <a:lnTo>
                    <a:pt x="11737" y="10582"/>
                  </a:lnTo>
                  <a:cubicBezTo>
                    <a:pt x="11737" y="10571"/>
                    <a:pt x="11743" y="10565"/>
                    <a:pt x="11754" y="10565"/>
                  </a:cubicBezTo>
                  <a:lnTo>
                    <a:pt x="12761" y="10565"/>
                  </a:lnTo>
                  <a:cubicBezTo>
                    <a:pt x="12772" y="10565"/>
                    <a:pt x="12778" y="10571"/>
                    <a:pt x="12778" y="10582"/>
                  </a:cubicBezTo>
                  <a:lnTo>
                    <a:pt x="12778" y="11182"/>
                  </a:lnTo>
                  <a:cubicBezTo>
                    <a:pt x="12778" y="11299"/>
                    <a:pt x="12856" y="11402"/>
                    <a:pt x="12970" y="11433"/>
                  </a:cubicBezTo>
                  <a:cubicBezTo>
                    <a:pt x="13166" y="11489"/>
                    <a:pt x="13358" y="11570"/>
                    <a:pt x="13537" y="11667"/>
                  </a:cubicBezTo>
                  <a:cubicBezTo>
                    <a:pt x="13576" y="11689"/>
                    <a:pt x="13619" y="11699"/>
                    <a:pt x="13662" y="11699"/>
                  </a:cubicBezTo>
                  <a:cubicBezTo>
                    <a:pt x="13730" y="11699"/>
                    <a:pt x="13798" y="11673"/>
                    <a:pt x="13849" y="11625"/>
                  </a:cubicBezTo>
                  <a:lnTo>
                    <a:pt x="14276" y="11199"/>
                  </a:lnTo>
                  <a:cubicBezTo>
                    <a:pt x="14276" y="11199"/>
                    <a:pt x="14279" y="11196"/>
                    <a:pt x="14284" y="11196"/>
                  </a:cubicBezTo>
                  <a:cubicBezTo>
                    <a:pt x="14293" y="11196"/>
                    <a:pt x="14296" y="11199"/>
                    <a:pt x="14296" y="11199"/>
                  </a:cubicBezTo>
                  <a:lnTo>
                    <a:pt x="15007" y="11910"/>
                  </a:lnTo>
                  <a:cubicBezTo>
                    <a:pt x="15007" y="11910"/>
                    <a:pt x="15010" y="11913"/>
                    <a:pt x="15010" y="11921"/>
                  </a:cubicBezTo>
                  <a:cubicBezTo>
                    <a:pt x="15010" y="11927"/>
                    <a:pt x="15007" y="11932"/>
                    <a:pt x="15007" y="11932"/>
                  </a:cubicBezTo>
                  <a:lnTo>
                    <a:pt x="14583" y="12356"/>
                  </a:lnTo>
                  <a:cubicBezTo>
                    <a:pt x="14499" y="12440"/>
                    <a:pt x="14480" y="12566"/>
                    <a:pt x="14541" y="12672"/>
                  </a:cubicBezTo>
                  <a:cubicBezTo>
                    <a:pt x="14642" y="12847"/>
                    <a:pt x="14717" y="13040"/>
                    <a:pt x="14773" y="13235"/>
                  </a:cubicBezTo>
                  <a:cubicBezTo>
                    <a:pt x="14806" y="13347"/>
                    <a:pt x="14909" y="13428"/>
                    <a:pt x="15024" y="13428"/>
                  </a:cubicBezTo>
                  <a:lnTo>
                    <a:pt x="15624" y="13428"/>
                  </a:lnTo>
                  <a:cubicBezTo>
                    <a:pt x="15635" y="13428"/>
                    <a:pt x="15643" y="13433"/>
                    <a:pt x="15643" y="13444"/>
                  </a:cubicBezTo>
                  <a:lnTo>
                    <a:pt x="15643" y="14452"/>
                  </a:lnTo>
                  <a:cubicBezTo>
                    <a:pt x="15643" y="14463"/>
                    <a:pt x="15635" y="14471"/>
                    <a:pt x="15624" y="14471"/>
                  </a:cubicBezTo>
                  <a:lnTo>
                    <a:pt x="15024" y="14471"/>
                  </a:lnTo>
                  <a:cubicBezTo>
                    <a:pt x="14907" y="14471"/>
                    <a:pt x="14806" y="14546"/>
                    <a:pt x="14773" y="14661"/>
                  </a:cubicBezTo>
                  <a:cubicBezTo>
                    <a:pt x="14717" y="14856"/>
                    <a:pt x="14639" y="15049"/>
                    <a:pt x="14541" y="15227"/>
                  </a:cubicBezTo>
                  <a:cubicBezTo>
                    <a:pt x="14485" y="15328"/>
                    <a:pt x="14502" y="15456"/>
                    <a:pt x="14583" y="15540"/>
                  </a:cubicBezTo>
                  <a:lnTo>
                    <a:pt x="15007" y="15966"/>
                  </a:lnTo>
                  <a:cubicBezTo>
                    <a:pt x="15007" y="15966"/>
                    <a:pt x="15010" y="15969"/>
                    <a:pt x="15010" y="15978"/>
                  </a:cubicBezTo>
                  <a:cubicBezTo>
                    <a:pt x="15010" y="15983"/>
                    <a:pt x="15007" y="15986"/>
                    <a:pt x="15007" y="15986"/>
                  </a:cubicBezTo>
                  <a:cubicBezTo>
                    <a:pt x="14909" y="16095"/>
                    <a:pt x="14921" y="16259"/>
                    <a:pt x="15029" y="16357"/>
                  </a:cubicBezTo>
                  <a:cubicBezTo>
                    <a:pt x="15078" y="16402"/>
                    <a:pt x="15139" y="16424"/>
                    <a:pt x="15200" y="16424"/>
                  </a:cubicBezTo>
                  <a:cubicBezTo>
                    <a:pt x="15273" y="16424"/>
                    <a:pt x="15345" y="16393"/>
                    <a:pt x="15398" y="16335"/>
                  </a:cubicBezTo>
                  <a:cubicBezTo>
                    <a:pt x="15490" y="16237"/>
                    <a:pt x="15537" y="16109"/>
                    <a:pt x="15537" y="15978"/>
                  </a:cubicBezTo>
                  <a:cubicBezTo>
                    <a:pt x="15537" y="15832"/>
                    <a:pt x="15481" y="15699"/>
                    <a:pt x="15381" y="15595"/>
                  </a:cubicBezTo>
                  <a:lnTo>
                    <a:pt x="15091" y="15308"/>
                  </a:lnTo>
                  <a:cubicBezTo>
                    <a:pt x="15141" y="15205"/>
                    <a:pt x="15183" y="15102"/>
                    <a:pt x="15219" y="14993"/>
                  </a:cubicBezTo>
                  <a:lnTo>
                    <a:pt x="15626" y="14993"/>
                  </a:lnTo>
                  <a:cubicBezTo>
                    <a:pt x="15925" y="14993"/>
                    <a:pt x="16168" y="14753"/>
                    <a:pt x="16168" y="14452"/>
                  </a:cubicBezTo>
                  <a:lnTo>
                    <a:pt x="16168" y="13444"/>
                  </a:lnTo>
                  <a:cubicBezTo>
                    <a:pt x="16162" y="13149"/>
                    <a:pt x="15922" y="12909"/>
                    <a:pt x="15621" y="12909"/>
                  </a:cubicBezTo>
                  <a:lnTo>
                    <a:pt x="15213" y="12909"/>
                  </a:lnTo>
                  <a:cubicBezTo>
                    <a:pt x="15174" y="12803"/>
                    <a:pt x="15133" y="12700"/>
                    <a:pt x="15085" y="12594"/>
                  </a:cubicBezTo>
                  <a:lnTo>
                    <a:pt x="15372" y="12303"/>
                  </a:lnTo>
                  <a:cubicBezTo>
                    <a:pt x="15476" y="12203"/>
                    <a:pt x="15532" y="12066"/>
                    <a:pt x="15532" y="11924"/>
                  </a:cubicBezTo>
                  <a:cubicBezTo>
                    <a:pt x="15532" y="11782"/>
                    <a:pt x="15476" y="11645"/>
                    <a:pt x="15372" y="11545"/>
                  </a:cubicBezTo>
                  <a:lnTo>
                    <a:pt x="14661" y="10833"/>
                  </a:lnTo>
                  <a:cubicBezTo>
                    <a:pt x="14556" y="10729"/>
                    <a:pt x="14419" y="10676"/>
                    <a:pt x="14281" y="10676"/>
                  </a:cubicBezTo>
                  <a:cubicBezTo>
                    <a:pt x="14144" y="10676"/>
                    <a:pt x="14006" y="10729"/>
                    <a:pt x="13899" y="10833"/>
                  </a:cubicBezTo>
                  <a:lnTo>
                    <a:pt x="13609" y="11123"/>
                  </a:lnTo>
                  <a:cubicBezTo>
                    <a:pt x="13509" y="11073"/>
                    <a:pt x="13403" y="11031"/>
                    <a:pt x="13294" y="10992"/>
                  </a:cubicBezTo>
                  <a:lnTo>
                    <a:pt x="13294" y="10585"/>
                  </a:lnTo>
                  <a:cubicBezTo>
                    <a:pt x="13294" y="10289"/>
                    <a:pt x="13054" y="10044"/>
                    <a:pt x="12756" y="10044"/>
                  </a:cubicBezTo>
                  <a:lnTo>
                    <a:pt x="12513" y="10044"/>
                  </a:lnTo>
                  <a:lnTo>
                    <a:pt x="12513" y="893"/>
                  </a:lnTo>
                  <a:cubicBezTo>
                    <a:pt x="12513" y="402"/>
                    <a:pt x="12114" y="0"/>
                    <a:pt x="11620" y="0"/>
                  </a:cubicBezTo>
                  <a:lnTo>
                    <a:pt x="3148" y="0"/>
                  </a:lnTo>
                  <a:cubicBezTo>
                    <a:pt x="3005" y="0"/>
                    <a:pt x="2885" y="120"/>
                    <a:pt x="2885" y="263"/>
                  </a:cubicBezTo>
                  <a:cubicBezTo>
                    <a:pt x="2885" y="405"/>
                    <a:pt x="3005" y="525"/>
                    <a:pt x="3148" y="525"/>
                  </a:cubicBezTo>
                  <a:lnTo>
                    <a:pt x="11620" y="525"/>
                  </a:lnTo>
                  <a:cubicBezTo>
                    <a:pt x="11824" y="525"/>
                    <a:pt x="11991" y="690"/>
                    <a:pt x="11991" y="893"/>
                  </a:cubicBezTo>
                  <a:lnTo>
                    <a:pt x="11991" y="10044"/>
                  </a:lnTo>
                  <a:cubicBezTo>
                    <a:pt x="11934" y="10044"/>
                    <a:pt x="11882" y="10043"/>
                    <a:pt x="11834" y="10043"/>
                  </a:cubicBezTo>
                  <a:cubicBezTo>
                    <a:pt x="11675" y="10043"/>
                    <a:pt x="11558" y="10054"/>
                    <a:pt x="11425" y="10152"/>
                  </a:cubicBezTo>
                  <a:cubicBezTo>
                    <a:pt x="11439" y="10099"/>
                    <a:pt x="11450" y="10049"/>
                    <a:pt x="11450" y="9988"/>
                  </a:cubicBezTo>
                  <a:lnTo>
                    <a:pt x="11450" y="7416"/>
                  </a:lnTo>
                  <a:cubicBezTo>
                    <a:pt x="11450" y="7098"/>
                    <a:pt x="11193" y="6841"/>
                    <a:pt x="10875" y="6841"/>
                  </a:cubicBezTo>
                  <a:lnTo>
                    <a:pt x="7332" y="6841"/>
                  </a:lnTo>
                  <a:cubicBezTo>
                    <a:pt x="7014" y="6841"/>
                    <a:pt x="6758" y="7098"/>
                    <a:pt x="6758" y="7416"/>
                  </a:cubicBezTo>
                  <a:lnTo>
                    <a:pt x="6758" y="9988"/>
                  </a:lnTo>
                  <a:cubicBezTo>
                    <a:pt x="6758" y="10306"/>
                    <a:pt x="7014" y="10565"/>
                    <a:pt x="7332" y="10565"/>
                  </a:cubicBezTo>
                  <a:lnTo>
                    <a:pt x="10875" y="10565"/>
                  </a:lnTo>
                  <a:cubicBezTo>
                    <a:pt x="11012" y="10565"/>
                    <a:pt x="11132" y="10518"/>
                    <a:pt x="11230" y="10440"/>
                  </a:cubicBezTo>
                  <a:lnTo>
                    <a:pt x="11230" y="10440"/>
                  </a:lnTo>
                  <a:cubicBezTo>
                    <a:pt x="11216" y="10484"/>
                    <a:pt x="11210" y="10529"/>
                    <a:pt x="11210" y="10579"/>
                  </a:cubicBezTo>
                  <a:lnTo>
                    <a:pt x="11210" y="10987"/>
                  </a:lnTo>
                  <a:cubicBezTo>
                    <a:pt x="11104" y="11026"/>
                    <a:pt x="11001" y="11068"/>
                    <a:pt x="10895" y="11115"/>
                  </a:cubicBezTo>
                  <a:lnTo>
                    <a:pt x="10608" y="10825"/>
                  </a:lnTo>
                  <a:cubicBezTo>
                    <a:pt x="10503" y="10721"/>
                    <a:pt x="10364" y="10667"/>
                    <a:pt x="10224" y="10667"/>
                  </a:cubicBezTo>
                  <a:cubicBezTo>
                    <a:pt x="10087" y="10667"/>
                    <a:pt x="9949" y="10718"/>
                    <a:pt x="9843" y="10825"/>
                  </a:cubicBezTo>
                  <a:cubicBezTo>
                    <a:pt x="9051" y="11617"/>
                    <a:pt x="9121" y="11545"/>
                    <a:pt x="9082" y="11592"/>
                  </a:cubicBezTo>
                  <a:cubicBezTo>
                    <a:pt x="8923" y="11804"/>
                    <a:pt x="8936" y="12105"/>
                    <a:pt x="9132" y="12301"/>
                  </a:cubicBezTo>
                  <a:lnTo>
                    <a:pt x="9422" y="12591"/>
                  </a:lnTo>
                  <a:cubicBezTo>
                    <a:pt x="9372" y="12691"/>
                    <a:pt x="9330" y="12797"/>
                    <a:pt x="9291" y="12903"/>
                  </a:cubicBezTo>
                  <a:lnTo>
                    <a:pt x="8883" y="12903"/>
                  </a:lnTo>
                  <a:cubicBezTo>
                    <a:pt x="8588" y="12903"/>
                    <a:pt x="8342" y="13146"/>
                    <a:pt x="8342" y="13444"/>
                  </a:cubicBezTo>
                  <a:lnTo>
                    <a:pt x="8342" y="14452"/>
                  </a:lnTo>
                  <a:cubicBezTo>
                    <a:pt x="8342" y="14694"/>
                    <a:pt x="8504" y="14898"/>
                    <a:pt x="8724" y="14968"/>
                  </a:cubicBezTo>
                  <a:cubicBezTo>
                    <a:pt x="8791" y="14990"/>
                    <a:pt x="8827" y="14994"/>
                    <a:pt x="8973" y="14994"/>
                  </a:cubicBezTo>
                  <a:cubicBezTo>
                    <a:pt x="9046" y="14994"/>
                    <a:pt x="9146" y="14993"/>
                    <a:pt x="9291" y="14993"/>
                  </a:cubicBezTo>
                  <a:cubicBezTo>
                    <a:pt x="9330" y="15099"/>
                    <a:pt x="9372" y="15202"/>
                    <a:pt x="9422" y="15308"/>
                  </a:cubicBezTo>
                  <a:cubicBezTo>
                    <a:pt x="9151" y="15576"/>
                    <a:pt x="8948" y="15715"/>
                    <a:pt x="8978" y="16033"/>
                  </a:cubicBezTo>
                  <a:cubicBezTo>
                    <a:pt x="8989" y="16159"/>
                    <a:pt x="9045" y="16270"/>
                    <a:pt x="9135" y="16360"/>
                  </a:cubicBezTo>
                  <a:lnTo>
                    <a:pt x="9282" y="16508"/>
                  </a:lnTo>
                  <a:lnTo>
                    <a:pt x="893" y="16508"/>
                  </a:lnTo>
                  <a:cubicBezTo>
                    <a:pt x="693" y="16508"/>
                    <a:pt x="525" y="16343"/>
                    <a:pt x="525" y="16137"/>
                  </a:cubicBezTo>
                  <a:lnTo>
                    <a:pt x="525" y="893"/>
                  </a:lnTo>
                  <a:cubicBezTo>
                    <a:pt x="525" y="692"/>
                    <a:pt x="690" y="525"/>
                    <a:pt x="893" y="525"/>
                  </a:cubicBezTo>
                  <a:lnTo>
                    <a:pt x="1926" y="525"/>
                  </a:lnTo>
                  <a:cubicBezTo>
                    <a:pt x="2071" y="525"/>
                    <a:pt x="2188" y="405"/>
                    <a:pt x="2188" y="263"/>
                  </a:cubicBezTo>
                  <a:cubicBezTo>
                    <a:pt x="2188" y="120"/>
                    <a:pt x="2071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2758975" y="2966550"/>
              <a:ext cx="136375" cy="132550"/>
            </a:xfrm>
            <a:custGeom>
              <a:rect b="b" l="l" r="r" t="t"/>
              <a:pathLst>
                <a:path extrusionOk="0" h="5302" w="5455">
                  <a:moveTo>
                    <a:pt x="4880" y="522"/>
                  </a:moveTo>
                  <a:cubicBezTo>
                    <a:pt x="4907" y="522"/>
                    <a:pt x="4930" y="548"/>
                    <a:pt x="4930" y="575"/>
                  </a:cubicBezTo>
                  <a:lnTo>
                    <a:pt x="4930" y="4724"/>
                  </a:lnTo>
                  <a:cubicBezTo>
                    <a:pt x="4930" y="4752"/>
                    <a:pt x="4907" y="4777"/>
                    <a:pt x="4880" y="4777"/>
                  </a:cubicBezTo>
                  <a:lnTo>
                    <a:pt x="578" y="4777"/>
                  </a:lnTo>
                  <a:cubicBezTo>
                    <a:pt x="550" y="4777"/>
                    <a:pt x="528" y="4752"/>
                    <a:pt x="528" y="4724"/>
                  </a:cubicBezTo>
                  <a:lnTo>
                    <a:pt x="528" y="575"/>
                  </a:lnTo>
                  <a:cubicBezTo>
                    <a:pt x="528" y="548"/>
                    <a:pt x="550" y="522"/>
                    <a:pt x="578" y="522"/>
                  </a:cubicBezTo>
                  <a:close/>
                  <a:moveTo>
                    <a:pt x="575" y="1"/>
                  </a:moveTo>
                  <a:cubicBezTo>
                    <a:pt x="257" y="1"/>
                    <a:pt x="0" y="257"/>
                    <a:pt x="0" y="575"/>
                  </a:cubicBezTo>
                  <a:lnTo>
                    <a:pt x="0" y="4724"/>
                  </a:lnTo>
                  <a:cubicBezTo>
                    <a:pt x="0" y="5042"/>
                    <a:pt x="257" y="5301"/>
                    <a:pt x="575" y="5301"/>
                  </a:cubicBezTo>
                  <a:lnTo>
                    <a:pt x="4874" y="5301"/>
                  </a:lnTo>
                  <a:cubicBezTo>
                    <a:pt x="5192" y="5301"/>
                    <a:pt x="5451" y="5042"/>
                    <a:pt x="5451" y="4724"/>
                  </a:cubicBezTo>
                  <a:lnTo>
                    <a:pt x="5451" y="575"/>
                  </a:lnTo>
                  <a:cubicBezTo>
                    <a:pt x="5454" y="257"/>
                    <a:pt x="5192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2907675" y="2994950"/>
              <a:ext cx="104275" cy="13050"/>
            </a:xfrm>
            <a:custGeom>
              <a:rect b="b" l="l" r="r" t="t"/>
              <a:pathLst>
                <a:path extrusionOk="0" h="522" w="4171">
                  <a:moveTo>
                    <a:pt x="262" y="0"/>
                  </a:moveTo>
                  <a:cubicBezTo>
                    <a:pt x="117" y="0"/>
                    <a:pt x="0" y="120"/>
                    <a:pt x="0" y="262"/>
                  </a:cubicBezTo>
                  <a:cubicBezTo>
                    <a:pt x="0" y="405"/>
                    <a:pt x="120" y="522"/>
                    <a:pt x="262" y="522"/>
                  </a:cubicBezTo>
                  <a:lnTo>
                    <a:pt x="3911" y="522"/>
                  </a:lnTo>
                  <a:cubicBezTo>
                    <a:pt x="4056" y="522"/>
                    <a:pt x="4171" y="405"/>
                    <a:pt x="4171" y="262"/>
                  </a:cubicBezTo>
                  <a:cubicBezTo>
                    <a:pt x="4171" y="120"/>
                    <a:pt x="4054" y="0"/>
                    <a:pt x="3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2907675" y="3025625"/>
              <a:ext cx="104275" cy="13150"/>
            </a:xfrm>
            <a:custGeom>
              <a:rect b="b" l="l" r="r" t="t"/>
              <a:pathLst>
                <a:path extrusionOk="0" h="526" w="4171">
                  <a:moveTo>
                    <a:pt x="262" y="1"/>
                  </a:moveTo>
                  <a:cubicBezTo>
                    <a:pt x="117" y="1"/>
                    <a:pt x="0" y="121"/>
                    <a:pt x="0" y="263"/>
                  </a:cubicBezTo>
                  <a:cubicBezTo>
                    <a:pt x="0" y="405"/>
                    <a:pt x="120" y="525"/>
                    <a:pt x="262" y="525"/>
                  </a:cubicBezTo>
                  <a:lnTo>
                    <a:pt x="3911" y="525"/>
                  </a:lnTo>
                  <a:cubicBezTo>
                    <a:pt x="4056" y="525"/>
                    <a:pt x="4171" y="405"/>
                    <a:pt x="4171" y="263"/>
                  </a:cubicBezTo>
                  <a:cubicBezTo>
                    <a:pt x="4171" y="121"/>
                    <a:pt x="4054" y="1"/>
                    <a:pt x="3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2907675" y="3056325"/>
              <a:ext cx="104275" cy="13125"/>
            </a:xfrm>
            <a:custGeom>
              <a:rect b="b" l="l" r="r" t="t"/>
              <a:pathLst>
                <a:path extrusionOk="0" h="525" w="4171">
                  <a:moveTo>
                    <a:pt x="262" y="0"/>
                  </a:moveTo>
                  <a:cubicBezTo>
                    <a:pt x="117" y="0"/>
                    <a:pt x="0" y="120"/>
                    <a:pt x="0" y="262"/>
                  </a:cubicBezTo>
                  <a:cubicBezTo>
                    <a:pt x="0" y="405"/>
                    <a:pt x="120" y="525"/>
                    <a:pt x="262" y="525"/>
                  </a:cubicBezTo>
                  <a:lnTo>
                    <a:pt x="3911" y="525"/>
                  </a:lnTo>
                  <a:cubicBezTo>
                    <a:pt x="4056" y="525"/>
                    <a:pt x="4171" y="405"/>
                    <a:pt x="4171" y="262"/>
                  </a:cubicBezTo>
                  <a:cubicBezTo>
                    <a:pt x="4171" y="120"/>
                    <a:pt x="4054" y="0"/>
                    <a:pt x="3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2765600" y="3227475"/>
              <a:ext cx="148150" cy="13075"/>
            </a:xfrm>
            <a:custGeom>
              <a:rect b="b" l="l" r="r" t="t"/>
              <a:pathLst>
                <a:path extrusionOk="0" h="523" w="5926">
                  <a:moveTo>
                    <a:pt x="263" y="0"/>
                  </a:moveTo>
                  <a:cubicBezTo>
                    <a:pt x="115" y="0"/>
                    <a:pt x="0" y="117"/>
                    <a:pt x="0" y="263"/>
                  </a:cubicBezTo>
                  <a:cubicBezTo>
                    <a:pt x="0" y="405"/>
                    <a:pt x="117" y="522"/>
                    <a:pt x="263" y="522"/>
                  </a:cubicBezTo>
                  <a:lnTo>
                    <a:pt x="5664" y="522"/>
                  </a:lnTo>
                  <a:cubicBezTo>
                    <a:pt x="5809" y="522"/>
                    <a:pt x="5926" y="405"/>
                    <a:pt x="5926" y="263"/>
                  </a:cubicBezTo>
                  <a:cubicBezTo>
                    <a:pt x="5926" y="117"/>
                    <a:pt x="5806" y="0"/>
                    <a:pt x="5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2765600" y="3163450"/>
              <a:ext cx="104275" cy="13125"/>
            </a:xfrm>
            <a:custGeom>
              <a:rect b="b" l="l" r="r" t="t"/>
              <a:pathLst>
                <a:path extrusionOk="0" h="525" w="4171">
                  <a:moveTo>
                    <a:pt x="263" y="0"/>
                  </a:moveTo>
                  <a:cubicBezTo>
                    <a:pt x="115" y="0"/>
                    <a:pt x="0" y="120"/>
                    <a:pt x="0" y="263"/>
                  </a:cubicBezTo>
                  <a:cubicBezTo>
                    <a:pt x="0" y="405"/>
                    <a:pt x="115" y="525"/>
                    <a:pt x="263" y="525"/>
                  </a:cubicBezTo>
                  <a:lnTo>
                    <a:pt x="3909" y="525"/>
                  </a:lnTo>
                  <a:cubicBezTo>
                    <a:pt x="4054" y="525"/>
                    <a:pt x="4171" y="405"/>
                    <a:pt x="4171" y="263"/>
                  </a:cubicBezTo>
                  <a:cubicBezTo>
                    <a:pt x="4171" y="120"/>
                    <a:pt x="4051" y="0"/>
                    <a:pt x="39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2765600" y="3132900"/>
              <a:ext cx="104275" cy="13075"/>
            </a:xfrm>
            <a:custGeom>
              <a:rect b="b" l="l" r="r" t="t"/>
              <a:pathLst>
                <a:path extrusionOk="0" h="523" w="4171">
                  <a:moveTo>
                    <a:pt x="263" y="0"/>
                  </a:moveTo>
                  <a:cubicBezTo>
                    <a:pt x="115" y="0"/>
                    <a:pt x="0" y="118"/>
                    <a:pt x="0" y="260"/>
                  </a:cubicBezTo>
                  <a:cubicBezTo>
                    <a:pt x="0" y="405"/>
                    <a:pt x="115" y="522"/>
                    <a:pt x="263" y="522"/>
                  </a:cubicBezTo>
                  <a:lnTo>
                    <a:pt x="3909" y="522"/>
                  </a:lnTo>
                  <a:cubicBezTo>
                    <a:pt x="4054" y="522"/>
                    <a:pt x="4171" y="405"/>
                    <a:pt x="4171" y="260"/>
                  </a:cubicBezTo>
                  <a:cubicBezTo>
                    <a:pt x="4171" y="118"/>
                    <a:pt x="4051" y="0"/>
                    <a:pt x="39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2765600" y="3255775"/>
              <a:ext cx="148150" cy="13150"/>
            </a:xfrm>
            <a:custGeom>
              <a:rect b="b" l="l" r="r" t="t"/>
              <a:pathLst>
                <a:path extrusionOk="0" h="526" w="5926">
                  <a:moveTo>
                    <a:pt x="263" y="1"/>
                  </a:moveTo>
                  <a:cubicBezTo>
                    <a:pt x="115" y="1"/>
                    <a:pt x="0" y="121"/>
                    <a:pt x="0" y="263"/>
                  </a:cubicBezTo>
                  <a:cubicBezTo>
                    <a:pt x="0" y="405"/>
                    <a:pt x="117" y="525"/>
                    <a:pt x="263" y="525"/>
                  </a:cubicBezTo>
                  <a:lnTo>
                    <a:pt x="5664" y="525"/>
                  </a:lnTo>
                  <a:cubicBezTo>
                    <a:pt x="5809" y="525"/>
                    <a:pt x="5926" y="405"/>
                    <a:pt x="5926" y="263"/>
                  </a:cubicBezTo>
                  <a:cubicBezTo>
                    <a:pt x="5926" y="121"/>
                    <a:pt x="5806" y="1"/>
                    <a:pt x="5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2765600" y="3284100"/>
              <a:ext cx="148150" cy="13150"/>
            </a:xfrm>
            <a:custGeom>
              <a:rect b="b" l="l" r="r" t="t"/>
              <a:pathLst>
                <a:path extrusionOk="0" h="526" w="5926">
                  <a:moveTo>
                    <a:pt x="263" y="1"/>
                  </a:moveTo>
                  <a:cubicBezTo>
                    <a:pt x="115" y="1"/>
                    <a:pt x="0" y="121"/>
                    <a:pt x="0" y="263"/>
                  </a:cubicBezTo>
                  <a:cubicBezTo>
                    <a:pt x="0" y="411"/>
                    <a:pt x="117" y="525"/>
                    <a:pt x="263" y="525"/>
                  </a:cubicBezTo>
                  <a:lnTo>
                    <a:pt x="5664" y="525"/>
                  </a:lnTo>
                  <a:cubicBezTo>
                    <a:pt x="5809" y="525"/>
                    <a:pt x="5926" y="405"/>
                    <a:pt x="5926" y="263"/>
                  </a:cubicBezTo>
                  <a:cubicBezTo>
                    <a:pt x="5926" y="118"/>
                    <a:pt x="5806" y="1"/>
                    <a:pt x="5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2765525" y="3313875"/>
              <a:ext cx="148225" cy="13075"/>
            </a:xfrm>
            <a:custGeom>
              <a:rect b="b" l="l" r="r" t="t"/>
              <a:pathLst>
                <a:path extrusionOk="0" h="523" w="5929">
                  <a:moveTo>
                    <a:pt x="266" y="1"/>
                  </a:moveTo>
                  <a:cubicBezTo>
                    <a:pt x="118" y="1"/>
                    <a:pt x="3" y="118"/>
                    <a:pt x="3" y="260"/>
                  </a:cubicBezTo>
                  <a:cubicBezTo>
                    <a:pt x="0" y="408"/>
                    <a:pt x="118" y="523"/>
                    <a:pt x="266" y="523"/>
                  </a:cubicBezTo>
                  <a:lnTo>
                    <a:pt x="5667" y="523"/>
                  </a:lnTo>
                  <a:cubicBezTo>
                    <a:pt x="5812" y="523"/>
                    <a:pt x="5929" y="405"/>
                    <a:pt x="5929" y="260"/>
                  </a:cubicBezTo>
                  <a:cubicBezTo>
                    <a:pt x="5929" y="115"/>
                    <a:pt x="5809" y="1"/>
                    <a:pt x="5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4" name="Google Shape;414;p32"/>
          <p:cNvGrpSpPr/>
          <p:nvPr/>
        </p:nvGrpSpPr>
        <p:grpSpPr>
          <a:xfrm>
            <a:off x="3121505" y="4092531"/>
            <a:ext cx="408277" cy="408277"/>
            <a:chOff x="1763850" y="2883000"/>
            <a:chExt cx="446400" cy="446400"/>
          </a:xfrm>
        </p:grpSpPr>
        <p:sp>
          <p:nvSpPr>
            <p:cNvPr id="415" name="Google Shape;415;p32"/>
            <p:cNvSpPr/>
            <p:nvPr/>
          </p:nvSpPr>
          <p:spPr>
            <a:xfrm>
              <a:off x="2047300" y="2932950"/>
              <a:ext cx="113000" cy="113000"/>
            </a:xfrm>
            <a:custGeom>
              <a:rect b="b" l="l" r="r" t="t"/>
              <a:pathLst>
                <a:path extrusionOk="0" h="4520" w="4520">
                  <a:moveTo>
                    <a:pt x="2260" y="525"/>
                  </a:moveTo>
                  <a:cubicBezTo>
                    <a:pt x="3220" y="525"/>
                    <a:pt x="3998" y="1300"/>
                    <a:pt x="3998" y="2260"/>
                  </a:cubicBezTo>
                  <a:cubicBezTo>
                    <a:pt x="3998" y="3219"/>
                    <a:pt x="3217" y="3998"/>
                    <a:pt x="2260" y="3998"/>
                  </a:cubicBezTo>
                  <a:cubicBezTo>
                    <a:pt x="1306" y="3998"/>
                    <a:pt x="522" y="3219"/>
                    <a:pt x="522" y="2260"/>
                  </a:cubicBezTo>
                  <a:cubicBezTo>
                    <a:pt x="522" y="1300"/>
                    <a:pt x="1300" y="525"/>
                    <a:pt x="2260" y="525"/>
                  </a:cubicBezTo>
                  <a:close/>
                  <a:moveTo>
                    <a:pt x="2260" y="0"/>
                  </a:moveTo>
                  <a:cubicBezTo>
                    <a:pt x="1016" y="0"/>
                    <a:pt x="0" y="1016"/>
                    <a:pt x="0" y="2260"/>
                  </a:cubicBezTo>
                  <a:cubicBezTo>
                    <a:pt x="0" y="3507"/>
                    <a:pt x="1016" y="4520"/>
                    <a:pt x="2260" y="4520"/>
                  </a:cubicBezTo>
                  <a:cubicBezTo>
                    <a:pt x="3504" y="4520"/>
                    <a:pt x="4520" y="3507"/>
                    <a:pt x="4520" y="2260"/>
                  </a:cubicBezTo>
                  <a:cubicBezTo>
                    <a:pt x="4520" y="1016"/>
                    <a:pt x="3504" y="0"/>
                    <a:pt x="2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2097225" y="2960425"/>
              <a:ext cx="29175" cy="35600"/>
            </a:xfrm>
            <a:custGeom>
              <a:rect b="b" l="l" r="r" t="t"/>
              <a:pathLst>
                <a:path extrusionOk="0" h="1424" w="1167">
                  <a:moveTo>
                    <a:pt x="263" y="0"/>
                  </a:moveTo>
                  <a:cubicBezTo>
                    <a:pt x="121" y="0"/>
                    <a:pt x="1" y="120"/>
                    <a:pt x="1" y="262"/>
                  </a:cubicBezTo>
                  <a:lnTo>
                    <a:pt x="1" y="1161"/>
                  </a:lnTo>
                  <a:cubicBezTo>
                    <a:pt x="1" y="1306"/>
                    <a:pt x="121" y="1423"/>
                    <a:pt x="263" y="1423"/>
                  </a:cubicBezTo>
                  <a:lnTo>
                    <a:pt x="905" y="1423"/>
                  </a:lnTo>
                  <a:cubicBezTo>
                    <a:pt x="1047" y="1423"/>
                    <a:pt x="1167" y="1306"/>
                    <a:pt x="1167" y="1161"/>
                  </a:cubicBezTo>
                  <a:cubicBezTo>
                    <a:pt x="1167" y="1019"/>
                    <a:pt x="1047" y="901"/>
                    <a:pt x="905" y="901"/>
                  </a:cubicBezTo>
                  <a:lnTo>
                    <a:pt x="525" y="901"/>
                  </a:lnTo>
                  <a:lnTo>
                    <a:pt x="525" y="262"/>
                  </a:lnTo>
                  <a:cubicBezTo>
                    <a:pt x="525" y="120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1763850" y="2883000"/>
              <a:ext cx="446400" cy="446400"/>
            </a:xfrm>
            <a:custGeom>
              <a:rect b="b" l="l" r="r" t="t"/>
              <a:pathLst>
                <a:path extrusionOk="0" h="17856" w="17856">
                  <a:moveTo>
                    <a:pt x="2107" y="3200"/>
                  </a:moveTo>
                  <a:cubicBezTo>
                    <a:pt x="2363" y="3200"/>
                    <a:pt x="2573" y="3410"/>
                    <a:pt x="2573" y="3666"/>
                  </a:cubicBezTo>
                  <a:lnTo>
                    <a:pt x="2573" y="4548"/>
                  </a:lnTo>
                  <a:lnTo>
                    <a:pt x="2573" y="5826"/>
                  </a:lnTo>
                  <a:cubicBezTo>
                    <a:pt x="2573" y="6080"/>
                    <a:pt x="2363" y="6289"/>
                    <a:pt x="2107" y="6289"/>
                  </a:cubicBezTo>
                  <a:cubicBezTo>
                    <a:pt x="1853" y="6289"/>
                    <a:pt x="1644" y="6080"/>
                    <a:pt x="1644" y="5826"/>
                  </a:cubicBezTo>
                  <a:lnTo>
                    <a:pt x="1644" y="4548"/>
                  </a:lnTo>
                  <a:lnTo>
                    <a:pt x="1644" y="3666"/>
                  </a:lnTo>
                  <a:cubicBezTo>
                    <a:pt x="1644" y="3410"/>
                    <a:pt x="1853" y="3200"/>
                    <a:pt x="2107" y="3200"/>
                  </a:cubicBezTo>
                  <a:close/>
                  <a:moveTo>
                    <a:pt x="5494" y="3200"/>
                  </a:moveTo>
                  <a:cubicBezTo>
                    <a:pt x="5747" y="3200"/>
                    <a:pt x="5957" y="3410"/>
                    <a:pt x="5957" y="3666"/>
                  </a:cubicBezTo>
                  <a:lnTo>
                    <a:pt x="5957" y="4548"/>
                  </a:lnTo>
                  <a:lnTo>
                    <a:pt x="5957" y="5826"/>
                  </a:lnTo>
                  <a:cubicBezTo>
                    <a:pt x="5957" y="6080"/>
                    <a:pt x="5747" y="6289"/>
                    <a:pt x="5494" y="6289"/>
                  </a:cubicBezTo>
                  <a:cubicBezTo>
                    <a:pt x="5240" y="6289"/>
                    <a:pt x="5030" y="6080"/>
                    <a:pt x="5030" y="5826"/>
                  </a:cubicBezTo>
                  <a:lnTo>
                    <a:pt x="5030" y="4548"/>
                  </a:lnTo>
                  <a:lnTo>
                    <a:pt x="5030" y="3666"/>
                  </a:lnTo>
                  <a:cubicBezTo>
                    <a:pt x="5030" y="3410"/>
                    <a:pt x="5240" y="3200"/>
                    <a:pt x="5494" y="3200"/>
                  </a:cubicBezTo>
                  <a:close/>
                  <a:moveTo>
                    <a:pt x="8878" y="3200"/>
                  </a:moveTo>
                  <a:cubicBezTo>
                    <a:pt x="9131" y="3200"/>
                    <a:pt x="9341" y="3410"/>
                    <a:pt x="9341" y="3666"/>
                  </a:cubicBezTo>
                  <a:lnTo>
                    <a:pt x="9341" y="3708"/>
                  </a:lnTo>
                  <a:lnTo>
                    <a:pt x="9341" y="4810"/>
                  </a:lnTo>
                  <a:lnTo>
                    <a:pt x="9341" y="5823"/>
                  </a:lnTo>
                  <a:cubicBezTo>
                    <a:pt x="9341" y="6080"/>
                    <a:pt x="9131" y="6289"/>
                    <a:pt x="8878" y="6289"/>
                  </a:cubicBezTo>
                  <a:cubicBezTo>
                    <a:pt x="8621" y="6289"/>
                    <a:pt x="8412" y="6080"/>
                    <a:pt x="8412" y="5823"/>
                  </a:cubicBezTo>
                  <a:lnTo>
                    <a:pt x="8412" y="4548"/>
                  </a:lnTo>
                  <a:lnTo>
                    <a:pt x="8412" y="3666"/>
                  </a:lnTo>
                  <a:cubicBezTo>
                    <a:pt x="8412" y="3410"/>
                    <a:pt x="8621" y="3200"/>
                    <a:pt x="8878" y="3200"/>
                  </a:cubicBezTo>
                  <a:close/>
                  <a:moveTo>
                    <a:pt x="7887" y="4810"/>
                  </a:moveTo>
                  <a:lnTo>
                    <a:pt x="7887" y="5826"/>
                  </a:lnTo>
                  <a:cubicBezTo>
                    <a:pt x="7887" y="6370"/>
                    <a:pt x="8328" y="6810"/>
                    <a:pt x="8872" y="6810"/>
                  </a:cubicBezTo>
                  <a:cubicBezTo>
                    <a:pt x="9416" y="6810"/>
                    <a:pt x="9860" y="6370"/>
                    <a:pt x="9860" y="5826"/>
                  </a:cubicBezTo>
                  <a:lnTo>
                    <a:pt x="9860" y="5374"/>
                  </a:lnTo>
                  <a:lnTo>
                    <a:pt x="10370" y="5374"/>
                  </a:lnTo>
                  <a:cubicBezTo>
                    <a:pt x="10415" y="5499"/>
                    <a:pt x="10471" y="5636"/>
                    <a:pt x="10524" y="5748"/>
                  </a:cubicBezTo>
                  <a:cubicBezTo>
                    <a:pt x="10175" y="6096"/>
                    <a:pt x="10161" y="6105"/>
                    <a:pt x="10119" y="6169"/>
                  </a:cubicBezTo>
                  <a:cubicBezTo>
                    <a:pt x="9996" y="6356"/>
                    <a:pt x="9996" y="6596"/>
                    <a:pt x="10119" y="6783"/>
                  </a:cubicBezTo>
                  <a:lnTo>
                    <a:pt x="10122" y="6785"/>
                  </a:lnTo>
                  <a:cubicBezTo>
                    <a:pt x="10175" y="6866"/>
                    <a:pt x="10984" y="7670"/>
                    <a:pt x="11040" y="7712"/>
                  </a:cubicBezTo>
                  <a:cubicBezTo>
                    <a:pt x="11140" y="7786"/>
                    <a:pt x="11257" y="7822"/>
                    <a:pt x="11374" y="7822"/>
                  </a:cubicBezTo>
                  <a:cubicBezTo>
                    <a:pt x="11519" y="7822"/>
                    <a:pt x="11663" y="7766"/>
                    <a:pt x="11773" y="7656"/>
                  </a:cubicBezTo>
                  <a:lnTo>
                    <a:pt x="12103" y="7324"/>
                  </a:lnTo>
                  <a:cubicBezTo>
                    <a:pt x="12225" y="7382"/>
                    <a:pt x="12345" y="7435"/>
                    <a:pt x="12476" y="7477"/>
                  </a:cubicBezTo>
                  <a:lnTo>
                    <a:pt x="12476" y="7946"/>
                  </a:lnTo>
                  <a:lnTo>
                    <a:pt x="12476" y="7988"/>
                  </a:lnTo>
                  <a:lnTo>
                    <a:pt x="528" y="7988"/>
                  </a:lnTo>
                  <a:lnTo>
                    <a:pt x="528" y="5580"/>
                  </a:lnTo>
                  <a:cubicBezTo>
                    <a:pt x="528" y="5217"/>
                    <a:pt x="782" y="4911"/>
                    <a:pt x="1122" y="4830"/>
                  </a:cubicBezTo>
                  <a:lnTo>
                    <a:pt x="1122" y="5826"/>
                  </a:lnTo>
                  <a:cubicBezTo>
                    <a:pt x="1122" y="6370"/>
                    <a:pt x="1563" y="6810"/>
                    <a:pt x="2107" y="6810"/>
                  </a:cubicBezTo>
                  <a:cubicBezTo>
                    <a:pt x="2651" y="6810"/>
                    <a:pt x="3094" y="6370"/>
                    <a:pt x="3094" y="5826"/>
                  </a:cubicBezTo>
                  <a:lnTo>
                    <a:pt x="3094" y="4810"/>
                  </a:lnTo>
                  <a:lnTo>
                    <a:pt x="4503" y="4810"/>
                  </a:lnTo>
                  <a:lnTo>
                    <a:pt x="4503" y="5826"/>
                  </a:lnTo>
                  <a:cubicBezTo>
                    <a:pt x="4503" y="6370"/>
                    <a:pt x="4947" y="6810"/>
                    <a:pt x="5491" y="6810"/>
                  </a:cubicBezTo>
                  <a:cubicBezTo>
                    <a:pt x="6035" y="6810"/>
                    <a:pt x="6478" y="6370"/>
                    <a:pt x="6478" y="5826"/>
                  </a:cubicBezTo>
                  <a:lnTo>
                    <a:pt x="6478" y="4810"/>
                  </a:lnTo>
                  <a:close/>
                  <a:moveTo>
                    <a:pt x="13040" y="1"/>
                  </a:moveTo>
                  <a:cubicBezTo>
                    <a:pt x="12730" y="1"/>
                    <a:pt x="12476" y="254"/>
                    <a:pt x="12476" y="567"/>
                  </a:cubicBezTo>
                  <a:lnTo>
                    <a:pt x="12476" y="1033"/>
                  </a:lnTo>
                  <a:cubicBezTo>
                    <a:pt x="12351" y="1077"/>
                    <a:pt x="12225" y="1128"/>
                    <a:pt x="12103" y="1186"/>
                  </a:cubicBezTo>
                  <a:lnTo>
                    <a:pt x="11773" y="854"/>
                  </a:lnTo>
                  <a:cubicBezTo>
                    <a:pt x="11665" y="745"/>
                    <a:pt x="11520" y="691"/>
                    <a:pt x="11375" y="691"/>
                  </a:cubicBezTo>
                  <a:cubicBezTo>
                    <a:pt x="11230" y="691"/>
                    <a:pt x="11084" y="745"/>
                    <a:pt x="10973" y="854"/>
                  </a:cubicBezTo>
                  <a:lnTo>
                    <a:pt x="10192" y="1635"/>
                  </a:lnTo>
                  <a:cubicBezTo>
                    <a:pt x="9971" y="1856"/>
                    <a:pt x="9971" y="2216"/>
                    <a:pt x="10192" y="2439"/>
                  </a:cubicBezTo>
                  <a:lnTo>
                    <a:pt x="10518" y="2765"/>
                  </a:lnTo>
                  <a:cubicBezTo>
                    <a:pt x="10459" y="2888"/>
                    <a:pt x="10406" y="3011"/>
                    <a:pt x="10365" y="3139"/>
                  </a:cubicBezTo>
                  <a:lnTo>
                    <a:pt x="9899" y="3139"/>
                  </a:lnTo>
                  <a:cubicBezTo>
                    <a:pt x="9835" y="3139"/>
                    <a:pt x="9776" y="3150"/>
                    <a:pt x="9720" y="3167"/>
                  </a:cubicBezTo>
                  <a:cubicBezTo>
                    <a:pt x="9550" y="2874"/>
                    <a:pt x="9232" y="2676"/>
                    <a:pt x="8869" y="2676"/>
                  </a:cubicBezTo>
                  <a:cubicBezTo>
                    <a:pt x="8325" y="2676"/>
                    <a:pt x="7882" y="3120"/>
                    <a:pt x="7882" y="3664"/>
                  </a:cubicBezTo>
                  <a:lnTo>
                    <a:pt x="7882" y="4283"/>
                  </a:lnTo>
                  <a:lnTo>
                    <a:pt x="6473" y="4283"/>
                  </a:lnTo>
                  <a:lnTo>
                    <a:pt x="6473" y="3664"/>
                  </a:lnTo>
                  <a:cubicBezTo>
                    <a:pt x="6473" y="3120"/>
                    <a:pt x="6032" y="2676"/>
                    <a:pt x="5488" y="2676"/>
                  </a:cubicBezTo>
                  <a:cubicBezTo>
                    <a:pt x="4944" y="2676"/>
                    <a:pt x="4500" y="3120"/>
                    <a:pt x="4500" y="3664"/>
                  </a:cubicBezTo>
                  <a:lnTo>
                    <a:pt x="4500" y="4283"/>
                  </a:lnTo>
                  <a:lnTo>
                    <a:pt x="3092" y="4283"/>
                  </a:lnTo>
                  <a:lnTo>
                    <a:pt x="3092" y="3664"/>
                  </a:lnTo>
                  <a:cubicBezTo>
                    <a:pt x="3092" y="3120"/>
                    <a:pt x="2648" y="2676"/>
                    <a:pt x="2104" y="2676"/>
                  </a:cubicBezTo>
                  <a:cubicBezTo>
                    <a:pt x="1560" y="2676"/>
                    <a:pt x="1116" y="3120"/>
                    <a:pt x="1116" y="3664"/>
                  </a:cubicBezTo>
                  <a:lnTo>
                    <a:pt x="1116" y="4297"/>
                  </a:lnTo>
                  <a:cubicBezTo>
                    <a:pt x="486" y="4383"/>
                    <a:pt x="0" y="4925"/>
                    <a:pt x="0" y="5577"/>
                  </a:cubicBezTo>
                  <a:lnTo>
                    <a:pt x="0" y="16558"/>
                  </a:lnTo>
                  <a:cubicBezTo>
                    <a:pt x="0" y="17269"/>
                    <a:pt x="581" y="17852"/>
                    <a:pt x="1295" y="17852"/>
                  </a:cubicBezTo>
                  <a:lnTo>
                    <a:pt x="2059" y="17852"/>
                  </a:lnTo>
                  <a:cubicBezTo>
                    <a:pt x="2202" y="17852"/>
                    <a:pt x="2322" y="17732"/>
                    <a:pt x="2322" y="17590"/>
                  </a:cubicBezTo>
                  <a:cubicBezTo>
                    <a:pt x="2322" y="17448"/>
                    <a:pt x="2202" y="17328"/>
                    <a:pt x="2059" y="17328"/>
                  </a:cubicBezTo>
                  <a:lnTo>
                    <a:pt x="1295" y="17328"/>
                  </a:lnTo>
                  <a:cubicBezTo>
                    <a:pt x="871" y="17328"/>
                    <a:pt x="525" y="16985"/>
                    <a:pt x="525" y="16558"/>
                  </a:cubicBezTo>
                  <a:lnTo>
                    <a:pt x="525" y="8518"/>
                  </a:lnTo>
                  <a:lnTo>
                    <a:pt x="14164" y="8518"/>
                  </a:lnTo>
                  <a:lnTo>
                    <a:pt x="14164" y="16561"/>
                  </a:lnTo>
                  <a:cubicBezTo>
                    <a:pt x="14164" y="16988"/>
                    <a:pt x="13818" y="17334"/>
                    <a:pt x="13391" y="17334"/>
                  </a:cubicBezTo>
                  <a:lnTo>
                    <a:pt x="3278" y="17334"/>
                  </a:lnTo>
                  <a:cubicBezTo>
                    <a:pt x="3136" y="17334"/>
                    <a:pt x="3019" y="17451"/>
                    <a:pt x="3019" y="17593"/>
                  </a:cubicBezTo>
                  <a:cubicBezTo>
                    <a:pt x="3019" y="17735"/>
                    <a:pt x="3136" y="17855"/>
                    <a:pt x="3278" y="17855"/>
                  </a:cubicBezTo>
                  <a:lnTo>
                    <a:pt x="13391" y="17855"/>
                  </a:lnTo>
                  <a:cubicBezTo>
                    <a:pt x="14103" y="17855"/>
                    <a:pt x="14686" y="17278"/>
                    <a:pt x="14686" y="16561"/>
                  </a:cubicBezTo>
                  <a:lnTo>
                    <a:pt x="14686" y="8256"/>
                  </a:lnTo>
                  <a:cubicBezTo>
                    <a:pt x="14686" y="8225"/>
                    <a:pt x="14680" y="8191"/>
                    <a:pt x="14669" y="8163"/>
                  </a:cubicBezTo>
                  <a:cubicBezTo>
                    <a:pt x="14697" y="8099"/>
                    <a:pt x="14711" y="8024"/>
                    <a:pt x="14711" y="7951"/>
                  </a:cubicBezTo>
                  <a:lnTo>
                    <a:pt x="14711" y="7486"/>
                  </a:lnTo>
                  <a:cubicBezTo>
                    <a:pt x="14837" y="7438"/>
                    <a:pt x="14962" y="7391"/>
                    <a:pt x="15085" y="7332"/>
                  </a:cubicBezTo>
                  <a:lnTo>
                    <a:pt x="15411" y="7659"/>
                  </a:lnTo>
                  <a:cubicBezTo>
                    <a:pt x="15520" y="7767"/>
                    <a:pt x="15660" y="7826"/>
                    <a:pt x="15813" y="7826"/>
                  </a:cubicBezTo>
                  <a:cubicBezTo>
                    <a:pt x="15964" y="7826"/>
                    <a:pt x="16106" y="7767"/>
                    <a:pt x="16215" y="7659"/>
                  </a:cubicBezTo>
                  <a:lnTo>
                    <a:pt x="16996" y="6877"/>
                  </a:lnTo>
                  <a:cubicBezTo>
                    <a:pt x="17102" y="6769"/>
                    <a:pt x="17163" y="6629"/>
                    <a:pt x="17163" y="6476"/>
                  </a:cubicBezTo>
                  <a:cubicBezTo>
                    <a:pt x="17163" y="6322"/>
                    <a:pt x="17102" y="6183"/>
                    <a:pt x="16996" y="6077"/>
                  </a:cubicBezTo>
                  <a:lnTo>
                    <a:pt x="16667" y="5748"/>
                  </a:lnTo>
                  <a:cubicBezTo>
                    <a:pt x="16725" y="5625"/>
                    <a:pt x="16778" y="5505"/>
                    <a:pt x="16820" y="5374"/>
                  </a:cubicBezTo>
                  <a:lnTo>
                    <a:pt x="17289" y="5374"/>
                  </a:lnTo>
                  <a:cubicBezTo>
                    <a:pt x="17598" y="5374"/>
                    <a:pt x="17852" y="5120"/>
                    <a:pt x="17852" y="4810"/>
                  </a:cubicBezTo>
                  <a:lnTo>
                    <a:pt x="17852" y="3708"/>
                  </a:lnTo>
                  <a:cubicBezTo>
                    <a:pt x="17855" y="3393"/>
                    <a:pt x="17601" y="3139"/>
                    <a:pt x="17289" y="3139"/>
                  </a:cubicBezTo>
                  <a:lnTo>
                    <a:pt x="16820" y="3139"/>
                  </a:lnTo>
                  <a:cubicBezTo>
                    <a:pt x="16776" y="3014"/>
                    <a:pt x="16725" y="2888"/>
                    <a:pt x="16667" y="2765"/>
                  </a:cubicBezTo>
                  <a:lnTo>
                    <a:pt x="16996" y="2439"/>
                  </a:lnTo>
                  <a:cubicBezTo>
                    <a:pt x="17102" y="2330"/>
                    <a:pt x="17163" y="2191"/>
                    <a:pt x="17163" y="2037"/>
                  </a:cubicBezTo>
                  <a:cubicBezTo>
                    <a:pt x="17163" y="1948"/>
                    <a:pt x="17141" y="1859"/>
                    <a:pt x="17099" y="1780"/>
                  </a:cubicBezTo>
                  <a:cubicBezTo>
                    <a:pt x="17053" y="1689"/>
                    <a:pt x="16963" y="1639"/>
                    <a:pt x="16870" y="1639"/>
                  </a:cubicBezTo>
                  <a:cubicBezTo>
                    <a:pt x="16829" y="1639"/>
                    <a:pt x="16787" y="1648"/>
                    <a:pt x="16748" y="1669"/>
                  </a:cubicBezTo>
                  <a:cubicBezTo>
                    <a:pt x="16619" y="1733"/>
                    <a:pt x="16569" y="1892"/>
                    <a:pt x="16636" y="2020"/>
                  </a:cubicBezTo>
                  <a:cubicBezTo>
                    <a:pt x="16639" y="2026"/>
                    <a:pt x="16639" y="2034"/>
                    <a:pt x="16639" y="2040"/>
                  </a:cubicBezTo>
                  <a:cubicBezTo>
                    <a:pt x="16639" y="2048"/>
                    <a:pt x="16636" y="2062"/>
                    <a:pt x="16625" y="2073"/>
                  </a:cubicBezTo>
                  <a:lnTo>
                    <a:pt x="16162" y="2536"/>
                  </a:lnTo>
                  <a:cubicBezTo>
                    <a:pt x="16078" y="2620"/>
                    <a:pt x="16061" y="2746"/>
                    <a:pt x="16120" y="2849"/>
                  </a:cubicBezTo>
                  <a:cubicBezTo>
                    <a:pt x="16231" y="3050"/>
                    <a:pt x="16318" y="3259"/>
                    <a:pt x="16382" y="3477"/>
                  </a:cubicBezTo>
                  <a:cubicBezTo>
                    <a:pt x="16413" y="3588"/>
                    <a:pt x="16516" y="3669"/>
                    <a:pt x="16633" y="3669"/>
                  </a:cubicBezTo>
                  <a:lnTo>
                    <a:pt x="17292" y="3669"/>
                  </a:lnTo>
                  <a:cubicBezTo>
                    <a:pt x="17317" y="3669"/>
                    <a:pt x="17333" y="3691"/>
                    <a:pt x="17333" y="3711"/>
                  </a:cubicBezTo>
                  <a:lnTo>
                    <a:pt x="17333" y="4813"/>
                  </a:lnTo>
                  <a:cubicBezTo>
                    <a:pt x="17333" y="4838"/>
                    <a:pt x="17311" y="4855"/>
                    <a:pt x="17292" y="4855"/>
                  </a:cubicBezTo>
                  <a:lnTo>
                    <a:pt x="16633" y="4855"/>
                  </a:lnTo>
                  <a:cubicBezTo>
                    <a:pt x="16513" y="4855"/>
                    <a:pt x="16413" y="4930"/>
                    <a:pt x="16382" y="5047"/>
                  </a:cubicBezTo>
                  <a:cubicBezTo>
                    <a:pt x="16318" y="5262"/>
                    <a:pt x="16231" y="5477"/>
                    <a:pt x="16120" y="5675"/>
                  </a:cubicBezTo>
                  <a:cubicBezTo>
                    <a:pt x="16064" y="5775"/>
                    <a:pt x="16081" y="5904"/>
                    <a:pt x="16162" y="5987"/>
                  </a:cubicBezTo>
                  <a:lnTo>
                    <a:pt x="16625" y="6453"/>
                  </a:lnTo>
                  <a:cubicBezTo>
                    <a:pt x="16636" y="6462"/>
                    <a:pt x="16639" y="6473"/>
                    <a:pt x="16639" y="6484"/>
                  </a:cubicBezTo>
                  <a:cubicBezTo>
                    <a:pt x="16639" y="6495"/>
                    <a:pt x="16636" y="6504"/>
                    <a:pt x="16625" y="6515"/>
                  </a:cubicBezTo>
                  <a:lnTo>
                    <a:pt x="15844" y="7296"/>
                  </a:lnTo>
                  <a:cubicBezTo>
                    <a:pt x="15833" y="7307"/>
                    <a:pt x="15824" y="7310"/>
                    <a:pt x="15813" y="7310"/>
                  </a:cubicBezTo>
                  <a:cubicBezTo>
                    <a:pt x="15805" y="7310"/>
                    <a:pt x="15791" y="7307"/>
                    <a:pt x="15782" y="7296"/>
                  </a:cubicBezTo>
                  <a:lnTo>
                    <a:pt x="15316" y="6833"/>
                  </a:lnTo>
                  <a:cubicBezTo>
                    <a:pt x="15266" y="6782"/>
                    <a:pt x="15200" y="6756"/>
                    <a:pt x="15134" y="6756"/>
                  </a:cubicBezTo>
                  <a:cubicBezTo>
                    <a:pt x="15090" y="6756"/>
                    <a:pt x="15045" y="6768"/>
                    <a:pt x="15004" y="6791"/>
                  </a:cubicBezTo>
                  <a:cubicBezTo>
                    <a:pt x="14806" y="6902"/>
                    <a:pt x="14597" y="6989"/>
                    <a:pt x="14376" y="7053"/>
                  </a:cubicBezTo>
                  <a:cubicBezTo>
                    <a:pt x="14265" y="7084"/>
                    <a:pt x="14184" y="7187"/>
                    <a:pt x="14184" y="7304"/>
                  </a:cubicBezTo>
                  <a:lnTo>
                    <a:pt x="14184" y="7963"/>
                  </a:lnTo>
                  <a:cubicBezTo>
                    <a:pt x="14184" y="7988"/>
                    <a:pt x="14161" y="8004"/>
                    <a:pt x="14142" y="8004"/>
                  </a:cubicBezTo>
                  <a:lnTo>
                    <a:pt x="13040" y="8004"/>
                  </a:lnTo>
                  <a:cubicBezTo>
                    <a:pt x="13015" y="8004"/>
                    <a:pt x="12998" y="7982"/>
                    <a:pt x="12998" y="7963"/>
                  </a:cubicBezTo>
                  <a:lnTo>
                    <a:pt x="12998" y="7304"/>
                  </a:lnTo>
                  <a:cubicBezTo>
                    <a:pt x="12998" y="7184"/>
                    <a:pt x="12923" y="7084"/>
                    <a:pt x="12806" y="7053"/>
                  </a:cubicBezTo>
                  <a:cubicBezTo>
                    <a:pt x="12591" y="6989"/>
                    <a:pt x="12379" y="6902"/>
                    <a:pt x="12178" y="6791"/>
                  </a:cubicBezTo>
                  <a:cubicBezTo>
                    <a:pt x="12138" y="6769"/>
                    <a:pt x="12095" y="6758"/>
                    <a:pt x="12051" y="6758"/>
                  </a:cubicBezTo>
                  <a:cubicBezTo>
                    <a:pt x="11983" y="6758"/>
                    <a:pt x="11916" y="6784"/>
                    <a:pt x="11865" y="6833"/>
                  </a:cubicBezTo>
                  <a:lnTo>
                    <a:pt x="11402" y="7296"/>
                  </a:lnTo>
                  <a:cubicBezTo>
                    <a:pt x="11393" y="7304"/>
                    <a:pt x="11381" y="7308"/>
                    <a:pt x="11370" y="7308"/>
                  </a:cubicBezTo>
                  <a:cubicBezTo>
                    <a:pt x="11358" y="7308"/>
                    <a:pt x="11348" y="7304"/>
                    <a:pt x="11341" y="7296"/>
                  </a:cubicBezTo>
                  <a:lnTo>
                    <a:pt x="10560" y="6515"/>
                  </a:lnTo>
                  <a:cubicBezTo>
                    <a:pt x="10543" y="6498"/>
                    <a:pt x="10543" y="6470"/>
                    <a:pt x="10560" y="6456"/>
                  </a:cubicBezTo>
                  <a:lnTo>
                    <a:pt x="11026" y="5993"/>
                  </a:lnTo>
                  <a:cubicBezTo>
                    <a:pt x="11109" y="5909"/>
                    <a:pt x="11126" y="5784"/>
                    <a:pt x="11068" y="5678"/>
                  </a:cubicBezTo>
                  <a:cubicBezTo>
                    <a:pt x="10959" y="5482"/>
                    <a:pt x="10867" y="5268"/>
                    <a:pt x="10808" y="5050"/>
                  </a:cubicBezTo>
                  <a:cubicBezTo>
                    <a:pt x="10777" y="4938"/>
                    <a:pt x="10671" y="4858"/>
                    <a:pt x="10557" y="4858"/>
                  </a:cubicBezTo>
                  <a:lnTo>
                    <a:pt x="9899" y="4858"/>
                  </a:lnTo>
                  <a:cubicBezTo>
                    <a:pt x="9874" y="4858"/>
                    <a:pt x="9857" y="4838"/>
                    <a:pt x="9857" y="4816"/>
                  </a:cubicBezTo>
                  <a:lnTo>
                    <a:pt x="9857" y="3714"/>
                  </a:lnTo>
                  <a:cubicBezTo>
                    <a:pt x="9857" y="3691"/>
                    <a:pt x="9876" y="3672"/>
                    <a:pt x="9899" y="3672"/>
                  </a:cubicBezTo>
                  <a:lnTo>
                    <a:pt x="10557" y="3672"/>
                  </a:lnTo>
                  <a:cubicBezTo>
                    <a:pt x="10677" y="3672"/>
                    <a:pt x="10777" y="3597"/>
                    <a:pt x="10808" y="3482"/>
                  </a:cubicBezTo>
                  <a:cubicBezTo>
                    <a:pt x="10872" y="3265"/>
                    <a:pt x="10959" y="3053"/>
                    <a:pt x="11068" y="2855"/>
                  </a:cubicBezTo>
                  <a:cubicBezTo>
                    <a:pt x="11123" y="2751"/>
                    <a:pt x="11104" y="2623"/>
                    <a:pt x="11026" y="2539"/>
                  </a:cubicBezTo>
                  <a:lnTo>
                    <a:pt x="10560" y="2076"/>
                  </a:lnTo>
                  <a:cubicBezTo>
                    <a:pt x="10543" y="2059"/>
                    <a:pt x="10543" y="2032"/>
                    <a:pt x="10560" y="2018"/>
                  </a:cubicBezTo>
                  <a:lnTo>
                    <a:pt x="11341" y="1236"/>
                  </a:lnTo>
                  <a:cubicBezTo>
                    <a:pt x="11351" y="1227"/>
                    <a:pt x="11363" y="1222"/>
                    <a:pt x="11374" y="1222"/>
                  </a:cubicBezTo>
                  <a:cubicBezTo>
                    <a:pt x="11385" y="1222"/>
                    <a:pt x="11395" y="1227"/>
                    <a:pt x="11402" y="1236"/>
                  </a:cubicBezTo>
                  <a:lnTo>
                    <a:pt x="11865" y="1700"/>
                  </a:lnTo>
                  <a:cubicBezTo>
                    <a:pt x="11916" y="1750"/>
                    <a:pt x="11981" y="1776"/>
                    <a:pt x="12048" y="1776"/>
                  </a:cubicBezTo>
                  <a:cubicBezTo>
                    <a:pt x="12092" y="1776"/>
                    <a:pt x="12137" y="1765"/>
                    <a:pt x="12178" y="1741"/>
                  </a:cubicBezTo>
                  <a:cubicBezTo>
                    <a:pt x="12379" y="1630"/>
                    <a:pt x="12588" y="1543"/>
                    <a:pt x="12806" y="1482"/>
                  </a:cubicBezTo>
                  <a:cubicBezTo>
                    <a:pt x="12917" y="1451"/>
                    <a:pt x="12998" y="1348"/>
                    <a:pt x="12998" y="1231"/>
                  </a:cubicBezTo>
                  <a:lnTo>
                    <a:pt x="12998" y="567"/>
                  </a:lnTo>
                  <a:cubicBezTo>
                    <a:pt x="12998" y="542"/>
                    <a:pt x="13020" y="525"/>
                    <a:pt x="13040" y="525"/>
                  </a:cubicBezTo>
                  <a:lnTo>
                    <a:pt x="14142" y="525"/>
                  </a:lnTo>
                  <a:cubicBezTo>
                    <a:pt x="14167" y="525"/>
                    <a:pt x="14184" y="545"/>
                    <a:pt x="14184" y="567"/>
                  </a:cubicBezTo>
                  <a:lnTo>
                    <a:pt x="14184" y="1225"/>
                  </a:lnTo>
                  <a:cubicBezTo>
                    <a:pt x="14184" y="1342"/>
                    <a:pt x="14259" y="1446"/>
                    <a:pt x="14376" y="1476"/>
                  </a:cubicBezTo>
                  <a:cubicBezTo>
                    <a:pt x="14591" y="1538"/>
                    <a:pt x="14806" y="1627"/>
                    <a:pt x="15004" y="1733"/>
                  </a:cubicBezTo>
                  <a:cubicBezTo>
                    <a:pt x="15044" y="1755"/>
                    <a:pt x="15087" y="1766"/>
                    <a:pt x="15131" y="1766"/>
                  </a:cubicBezTo>
                  <a:cubicBezTo>
                    <a:pt x="15199" y="1766"/>
                    <a:pt x="15266" y="1740"/>
                    <a:pt x="15316" y="1691"/>
                  </a:cubicBezTo>
                  <a:lnTo>
                    <a:pt x="15782" y="1228"/>
                  </a:lnTo>
                  <a:cubicBezTo>
                    <a:pt x="15791" y="1217"/>
                    <a:pt x="15802" y="1214"/>
                    <a:pt x="15813" y="1214"/>
                  </a:cubicBezTo>
                  <a:cubicBezTo>
                    <a:pt x="15819" y="1214"/>
                    <a:pt x="15830" y="1217"/>
                    <a:pt x="15841" y="1225"/>
                  </a:cubicBezTo>
                  <a:cubicBezTo>
                    <a:pt x="15890" y="1268"/>
                    <a:pt x="15951" y="1289"/>
                    <a:pt x="16012" y="1289"/>
                  </a:cubicBezTo>
                  <a:cubicBezTo>
                    <a:pt x="16086" y="1289"/>
                    <a:pt x="16159" y="1258"/>
                    <a:pt x="16209" y="1197"/>
                  </a:cubicBezTo>
                  <a:cubicBezTo>
                    <a:pt x="16304" y="1089"/>
                    <a:pt x="16293" y="921"/>
                    <a:pt x="16181" y="826"/>
                  </a:cubicBezTo>
                  <a:cubicBezTo>
                    <a:pt x="16081" y="740"/>
                    <a:pt x="15950" y="692"/>
                    <a:pt x="15813" y="692"/>
                  </a:cubicBezTo>
                  <a:cubicBezTo>
                    <a:pt x="15662" y="692"/>
                    <a:pt x="15520" y="751"/>
                    <a:pt x="15411" y="860"/>
                  </a:cubicBezTo>
                  <a:lnTo>
                    <a:pt x="15085" y="1186"/>
                  </a:lnTo>
                  <a:cubicBezTo>
                    <a:pt x="14962" y="1128"/>
                    <a:pt x="14839" y="1075"/>
                    <a:pt x="14711" y="1033"/>
                  </a:cubicBezTo>
                  <a:lnTo>
                    <a:pt x="14711" y="567"/>
                  </a:lnTo>
                  <a:cubicBezTo>
                    <a:pt x="14711" y="254"/>
                    <a:pt x="14457" y="1"/>
                    <a:pt x="14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1876150" y="3126050"/>
              <a:ext cx="61250" cy="61275"/>
            </a:xfrm>
            <a:custGeom>
              <a:rect b="b" l="l" r="r" t="t"/>
              <a:pathLst>
                <a:path extrusionOk="0" h="2451" w="2450">
                  <a:moveTo>
                    <a:pt x="1925" y="525"/>
                  </a:moveTo>
                  <a:lnTo>
                    <a:pt x="1925" y="1926"/>
                  </a:lnTo>
                  <a:lnTo>
                    <a:pt x="525" y="1926"/>
                  </a:lnTo>
                  <a:lnTo>
                    <a:pt x="525" y="525"/>
                  </a:lnTo>
                  <a:close/>
                  <a:moveTo>
                    <a:pt x="472" y="1"/>
                  </a:moveTo>
                  <a:cubicBezTo>
                    <a:pt x="215" y="1"/>
                    <a:pt x="0" y="213"/>
                    <a:pt x="0" y="472"/>
                  </a:cubicBezTo>
                  <a:lnTo>
                    <a:pt x="0" y="1979"/>
                  </a:lnTo>
                  <a:cubicBezTo>
                    <a:pt x="0" y="2236"/>
                    <a:pt x="215" y="2450"/>
                    <a:pt x="472" y="2450"/>
                  </a:cubicBezTo>
                  <a:lnTo>
                    <a:pt x="1978" y="2450"/>
                  </a:lnTo>
                  <a:cubicBezTo>
                    <a:pt x="2237" y="2450"/>
                    <a:pt x="2449" y="2236"/>
                    <a:pt x="2449" y="1979"/>
                  </a:cubicBezTo>
                  <a:lnTo>
                    <a:pt x="2449" y="472"/>
                  </a:lnTo>
                  <a:cubicBezTo>
                    <a:pt x="2449" y="213"/>
                    <a:pt x="2237" y="1"/>
                    <a:pt x="19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1957675" y="3126050"/>
              <a:ext cx="61250" cy="61275"/>
            </a:xfrm>
            <a:custGeom>
              <a:rect b="b" l="l" r="r" t="t"/>
              <a:pathLst>
                <a:path extrusionOk="0" h="2451" w="2450">
                  <a:moveTo>
                    <a:pt x="1925" y="525"/>
                  </a:moveTo>
                  <a:lnTo>
                    <a:pt x="1925" y="1926"/>
                  </a:lnTo>
                  <a:lnTo>
                    <a:pt x="525" y="1926"/>
                  </a:lnTo>
                  <a:lnTo>
                    <a:pt x="525" y="525"/>
                  </a:lnTo>
                  <a:close/>
                  <a:moveTo>
                    <a:pt x="472" y="1"/>
                  </a:moveTo>
                  <a:cubicBezTo>
                    <a:pt x="212" y="1"/>
                    <a:pt x="0" y="213"/>
                    <a:pt x="0" y="472"/>
                  </a:cubicBezTo>
                  <a:lnTo>
                    <a:pt x="0" y="1979"/>
                  </a:lnTo>
                  <a:cubicBezTo>
                    <a:pt x="0" y="2236"/>
                    <a:pt x="212" y="2450"/>
                    <a:pt x="472" y="2450"/>
                  </a:cubicBezTo>
                  <a:lnTo>
                    <a:pt x="1978" y="2450"/>
                  </a:lnTo>
                  <a:cubicBezTo>
                    <a:pt x="2235" y="2450"/>
                    <a:pt x="2450" y="2236"/>
                    <a:pt x="2450" y="1979"/>
                  </a:cubicBezTo>
                  <a:lnTo>
                    <a:pt x="2450" y="472"/>
                  </a:lnTo>
                  <a:cubicBezTo>
                    <a:pt x="2450" y="213"/>
                    <a:pt x="2235" y="1"/>
                    <a:pt x="19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1876150" y="3224950"/>
              <a:ext cx="61250" cy="61200"/>
            </a:xfrm>
            <a:custGeom>
              <a:rect b="b" l="l" r="r" t="t"/>
              <a:pathLst>
                <a:path extrusionOk="0" h="2448" w="2450">
                  <a:moveTo>
                    <a:pt x="1925" y="523"/>
                  </a:moveTo>
                  <a:lnTo>
                    <a:pt x="1925" y="1926"/>
                  </a:lnTo>
                  <a:lnTo>
                    <a:pt x="525" y="1926"/>
                  </a:lnTo>
                  <a:lnTo>
                    <a:pt x="525" y="523"/>
                  </a:lnTo>
                  <a:close/>
                  <a:moveTo>
                    <a:pt x="472" y="1"/>
                  </a:moveTo>
                  <a:cubicBezTo>
                    <a:pt x="215" y="1"/>
                    <a:pt x="0" y="213"/>
                    <a:pt x="0" y="470"/>
                  </a:cubicBezTo>
                  <a:lnTo>
                    <a:pt x="0" y="1976"/>
                  </a:lnTo>
                  <a:cubicBezTo>
                    <a:pt x="0" y="2236"/>
                    <a:pt x="215" y="2448"/>
                    <a:pt x="472" y="2448"/>
                  </a:cubicBezTo>
                  <a:lnTo>
                    <a:pt x="1978" y="2448"/>
                  </a:lnTo>
                  <a:cubicBezTo>
                    <a:pt x="2237" y="2448"/>
                    <a:pt x="2449" y="2236"/>
                    <a:pt x="2449" y="1976"/>
                  </a:cubicBezTo>
                  <a:lnTo>
                    <a:pt x="2449" y="470"/>
                  </a:lnTo>
                  <a:cubicBezTo>
                    <a:pt x="2449" y="213"/>
                    <a:pt x="2237" y="1"/>
                    <a:pt x="19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1794525" y="3224950"/>
              <a:ext cx="61275" cy="61200"/>
            </a:xfrm>
            <a:custGeom>
              <a:rect b="b" l="l" r="r" t="t"/>
              <a:pathLst>
                <a:path extrusionOk="0" h="2448" w="2451">
                  <a:moveTo>
                    <a:pt x="1926" y="523"/>
                  </a:moveTo>
                  <a:lnTo>
                    <a:pt x="1926" y="1926"/>
                  </a:lnTo>
                  <a:lnTo>
                    <a:pt x="525" y="1926"/>
                  </a:lnTo>
                  <a:lnTo>
                    <a:pt x="525" y="523"/>
                  </a:lnTo>
                  <a:close/>
                  <a:moveTo>
                    <a:pt x="472" y="1"/>
                  </a:moveTo>
                  <a:cubicBezTo>
                    <a:pt x="216" y="1"/>
                    <a:pt x="1" y="213"/>
                    <a:pt x="1" y="470"/>
                  </a:cubicBezTo>
                  <a:lnTo>
                    <a:pt x="1" y="1976"/>
                  </a:lnTo>
                  <a:cubicBezTo>
                    <a:pt x="1" y="2236"/>
                    <a:pt x="216" y="2448"/>
                    <a:pt x="472" y="2448"/>
                  </a:cubicBezTo>
                  <a:lnTo>
                    <a:pt x="1979" y="2448"/>
                  </a:lnTo>
                  <a:cubicBezTo>
                    <a:pt x="2241" y="2448"/>
                    <a:pt x="2450" y="2236"/>
                    <a:pt x="2450" y="1976"/>
                  </a:cubicBezTo>
                  <a:lnTo>
                    <a:pt x="2450" y="470"/>
                  </a:lnTo>
                  <a:cubicBezTo>
                    <a:pt x="2450" y="213"/>
                    <a:pt x="2238" y="1"/>
                    <a:pt x="1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1957675" y="3224950"/>
              <a:ext cx="61250" cy="61200"/>
            </a:xfrm>
            <a:custGeom>
              <a:rect b="b" l="l" r="r" t="t"/>
              <a:pathLst>
                <a:path extrusionOk="0" h="2448" w="2450">
                  <a:moveTo>
                    <a:pt x="1925" y="523"/>
                  </a:moveTo>
                  <a:lnTo>
                    <a:pt x="1925" y="1926"/>
                  </a:lnTo>
                  <a:lnTo>
                    <a:pt x="525" y="1926"/>
                  </a:lnTo>
                  <a:lnTo>
                    <a:pt x="525" y="523"/>
                  </a:lnTo>
                  <a:close/>
                  <a:moveTo>
                    <a:pt x="472" y="1"/>
                  </a:moveTo>
                  <a:cubicBezTo>
                    <a:pt x="212" y="1"/>
                    <a:pt x="0" y="213"/>
                    <a:pt x="0" y="470"/>
                  </a:cubicBezTo>
                  <a:lnTo>
                    <a:pt x="0" y="1976"/>
                  </a:lnTo>
                  <a:cubicBezTo>
                    <a:pt x="0" y="2236"/>
                    <a:pt x="212" y="2448"/>
                    <a:pt x="472" y="2448"/>
                  </a:cubicBezTo>
                  <a:lnTo>
                    <a:pt x="1978" y="2448"/>
                  </a:lnTo>
                  <a:cubicBezTo>
                    <a:pt x="2235" y="2448"/>
                    <a:pt x="2450" y="2236"/>
                    <a:pt x="2450" y="1976"/>
                  </a:cubicBezTo>
                  <a:lnTo>
                    <a:pt x="2450" y="470"/>
                  </a:lnTo>
                  <a:cubicBezTo>
                    <a:pt x="2450" y="213"/>
                    <a:pt x="2235" y="1"/>
                    <a:pt x="19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2039275" y="3126050"/>
              <a:ext cx="61200" cy="61275"/>
            </a:xfrm>
            <a:custGeom>
              <a:rect b="b" l="l" r="r" t="t"/>
              <a:pathLst>
                <a:path extrusionOk="0" h="2451" w="2448">
                  <a:moveTo>
                    <a:pt x="1925" y="525"/>
                  </a:moveTo>
                  <a:lnTo>
                    <a:pt x="1925" y="1926"/>
                  </a:lnTo>
                  <a:lnTo>
                    <a:pt x="525" y="1926"/>
                  </a:lnTo>
                  <a:lnTo>
                    <a:pt x="525" y="525"/>
                  </a:lnTo>
                  <a:close/>
                  <a:moveTo>
                    <a:pt x="472" y="1"/>
                  </a:moveTo>
                  <a:cubicBezTo>
                    <a:pt x="212" y="1"/>
                    <a:pt x="0" y="213"/>
                    <a:pt x="0" y="472"/>
                  </a:cubicBezTo>
                  <a:lnTo>
                    <a:pt x="0" y="1979"/>
                  </a:lnTo>
                  <a:cubicBezTo>
                    <a:pt x="0" y="2236"/>
                    <a:pt x="210" y="2450"/>
                    <a:pt x="472" y="2450"/>
                  </a:cubicBezTo>
                  <a:lnTo>
                    <a:pt x="1978" y="2450"/>
                  </a:lnTo>
                  <a:cubicBezTo>
                    <a:pt x="2235" y="2450"/>
                    <a:pt x="2447" y="2236"/>
                    <a:pt x="2447" y="1979"/>
                  </a:cubicBezTo>
                  <a:lnTo>
                    <a:pt x="2447" y="472"/>
                  </a:lnTo>
                  <a:cubicBezTo>
                    <a:pt x="2447" y="213"/>
                    <a:pt x="2235" y="1"/>
                    <a:pt x="19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2039275" y="3224950"/>
              <a:ext cx="61200" cy="61200"/>
            </a:xfrm>
            <a:custGeom>
              <a:rect b="b" l="l" r="r" t="t"/>
              <a:pathLst>
                <a:path extrusionOk="0" h="2448" w="2448">
                  <a:moveTo>
                    <a:pt x="1925" y="523"/>
                  </a:moveTo>
                  <a:lnTo>
                    <a:pt x="1925" y="1926"/>
                  </a:lnTo>
                  <a:lnTo>
                    <a:pt x="525" y="1926"/>
                  </a:lnTo>
                  <a:lnTo>
                    <a:pt x="525" y="523"/>
                  </a:lnTo>
                  <a:close/>
                  <a:moveTo>
                    <a:pt x="472" y="1"/>
                  </a:moveTo>
                  <a:cubicBezTo>
                    <a:pt x="212" y="1"/>
                    <a:pt x="0" y="213"/>
                    <a:pt x="0" y="470"/>
                  </a:cubicBezTo>
                  <a:lnTo>
                    <a:pt x="0" y="1976"/>
                  </a:lnTo>
                  <a:cubicBezTo>
                    <a:pt x="0" y="2236"/>
                    <a:pt x="212" y="2448"/>
                    <a:pt x="472" y="2448"/>
                  </a:cubicBezTo>
                  <a:lnTo>
                    <a:pt x="1978" y="2448"/>
                  </a:lnTo>
                  <a:cubicBezTo>
                    <a:pt x="2235" y="2448"/>
                    <a:pt x="2447" y="2236"/>
                    <a:pt x="2447" y="1976"/>
                  </a:cubicBezTo>
                  <a:lnTo>
                    <a:pt x="2447" y="470"/>
                  </a:lnTo>
                  <a:cubicBezTo>
                    <a:pt x="2447" y="213"/>
                    <a:pt x="2235" y="1"/>
                    <a:pt x="19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32"/>
          <p:cNvGrpSpPr/>
          <p:nvPr/>
        </p:nvGrpSpPr>
        <p:grpSpPr>
          <a:xfrm>
            <a:off x="2563720" y="3566056"/>
            <a:ext cx="384589" cy="408323"/>
            <a:chOff x="1322025" y="2858600"/>
            <a:chExt cx="420500" cy="446450"/>
          </a:xfrm>
        </p:grpSpPr>
        <p:sp>
          <p:nvSpPr>
            <p:cNvPr id="426" name="Google Shape;426;p32"/>
            <p:cNvSpPr/>
            <p:nvPr/>
          </p:nvSpPr>
          <p:spPr>
            <a:xfrm>
              <a:off x="1533700" y="2937050"/>
              <a:ext cx="110900" cy="110925"/>
            </a:xfrm>
            <a:custGeom>
              <a:rect b="b" l="l" r="r" t="t"/>
              <a:pathLst>
                <a:path extrusionOk="0" h="4437" w="4436">
                  <a:moveTo>
                    <a:pt x="2218" y="525"/>
                  </a:moveTo>
                  <a:cubicBezTo>
                    <a:pt x="3153" y="525"/>
                    <a:pt x="3914" y="1284"/>
                    <a:pt x="3914" y="2219"/>
                  </a:cubicBezTo>
                  <a:cubicBezTo>
                    <a:pt x="3914" y="3153"/>
                    <a:pt x="3153" y="3915"/>
                    <a:pt x="2218" y="3915"/>
                  </a:cubicBezTo>
                  <a:cubicBezTo>
                    <a:pt x="1283" y="3915"/>
                    <a:pt x="525" y="3153"/>
                    <a:pt x="525" y="2219"/>
                  </a:cubicBezTo>
                  <a:cubicBezTo>
                    <a:pt x="525" y="1284"/>
                    <a:pt x="1283" y="525"/>
                    <a:pt x="2218" y="525"/>
                  </a:cubicBezTo>
                  <a:close/>
                  <a:moveTo>
                    <a:pt x="2218" y="1"/>
                  </a:moveTo>
                  <a:cubicBezTo>
                    <a:pt x="996" y="1"/>
                    <a:pt x="0" y="994"/>
                    <a:pt x="0" y="2219"/>
                  </a:cubicBezTo>
                  <a:cubicBezTo>
                    <a:pt x="0" y="3443"/>
                    <a:pt x="996" y="4436"/>
                    <a:pt x="2218" y="4436"/>
                  </a:cubicBezTo>
                  <a:cubicBezTo>
                    <a:pt x="3443" y="4436"/>
                    <a:pt x="4436" y="3443"/>
                    <a:pt x="4436" y="2219"/>
                  </a:cubicBezTo>
                  <a:cubicBezTo>
                    <a:pt x="4436" y="994"/>
                    <a:pt x="3443" y="1"/>
                    <a:pt x="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1613475" y="3176000"/>
              <a:ext cx="77525" cy="77450"/>
            </a:xfrm>
            <a:custGeom>
              <a:rect b="b" l="l" r="r" t="t"/>
              <a:pathLst>
                <a:path extrusionOk="0" h="3098" w="3101">
                  <a:moveTo>
                    <a:pt x="1549" y="528"/>
                  </a:moveTo>
                  <a:cubicBezTo>
                    <a:pt x="2115" y="528"/>
                    <a:pt x="2576" y="988"/>
                    <a:pt x="2576" y="1554"/>
                  </a:cubicBezTo>
                  <a:cubicBezTo>
                    <a:pt x="2578" y="2115"/>
                    <a:pt x="2115" y="2578"/>
                    <a:pt x="1549" y="2578"/>
                  </a:cubicBezTo>
                  <a:cubicBezTo>
                    <a:pt x="985" y="2578"/>
                    <a:pt x="525" y="2118"/>
                    <a:pt x="525" y="1554"/>
                  </a:cubicBezTo>
                  <a:cubicBezTo>
                    <a:pt x="525" y="988"/>
                    <a:pt x="985" y="528"/>
                    <a:pt x="1549" y="528"/>
                  </a:cubicBezTo>
                  <a:close/>
                  <a:moveTo>
                    <a:pt x="1549" y="0"/>
                  </a:moveTo>
                  <a:cubicBezTo>
                    <a:pt x="695" y="0"/>
                    <a:pt x="1" y="695"/>
                    <a:pt x="1" y="1549"/>
                  </a:cubicBezTo>
                  <a:cubicBezTo>
                    <a:pt x="1" y="2405"/>
                    <a:pt x="695" y="3097"/>
                    <a:pt x="1549" y="3097"/>
                  </a:cubicBezTo>
                  <a:cubicBezTo>
                    <a:pt x="2403" y="3097"/>
                    <a:pt x="3097" y="2405"/>
                    <a:pt x="3097" y="1549"/>
                  </a:cubicBezTo>
                  <a:cubicBezTo>
                    <a:pt x="3100" y="695"/>
                    <a:pt x="2403" y="0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1561950" y="3124400"/>
              <a:ext cx="180575" cy="180575"/>
            </a:xfrm>
            <a:custGeom>
              <a:rect b="b" l="l" r="r" t="t"/>
              <a:pathLst>
                <a:path extrusionOk="0" h="7223" w="7223">
                  <a:moveTo>
                    <a:pt x="4068" y="524"/>
                  </a:moveTo>
                  <a:lnTo>
                    <a:pt x="4068" y="1069"/>
                  </a:lnTo>
                  <a:cubicBezTo>
                    <a:pt x="4068" y="1186"/>
                    <a:pt x="4143" y="1289"/>
                    <a:pt x="4260" y="1320"/>
                  </a:cubicBezTo>
                  <a:cubicBezTo>
                    <a:pt x="4436" y="1367"/>
                    <a:pt x="4612" y="1442"/>
                    <a:pt x="4776" y="1532"/>
                  </a:cubicBezTo>
                  <a:cubicBezTo>
                    <a:pt x="4816" y="1554"/>
                    <a:pt x="4860" y="1564"/>
                    <a:pt x="4903" y="1564"/>
                  </a:cubicBezTo>
                  <a:cubicBezTo>
                    <a:pt x="4971" y="1564"/>
                    <a:pt x="5038" y="1539"/>
                    <a:pt x="5089" y="1490"/>
                  </a:cubicBezTo>
                  <a:lnTo>
                    <a:pt x="5476" y="1102"/>
                  </a:lnTo>
                  <a:lnTo>
                    <a:pt x="6121" y="1749"/>
                  </a:lnTo>
                  <a:lnTo>
                    <a:pt x="5733" y="2134"/>
                  </a:lnTo>
                  <a:cubicBezTo>
                    <a:pt x="5649" y="2218"/>
                    <a:pt x="5633" y="2343"/>
                    <a:pt x="5691" y="2449"/>
                  </a:cubicBezTo>
                  <a:cubicBezTo>
                    <a:pt x="5783" y="2614"/>
                    <a:pt x="5856" y="2787"/>
                    <a:pt x="5906" y="2966"/>
                  </a:cubicBezTo>
                  <a:cubicBezTo>
                    <a:pt x="5937" y="3077"/>
                    <a:pt x="6040" y="3158"/>
                    <a:pt x="6157" y="3158"/>
                  </a:cubicBezTo>
                  <a:lnTo>
                    <a:pt x="6701" y="3158"/>
                  </a:lnTo>
                  <a:lnTo>
                    <a:pt x="6701" y="4070"/>
                  </a:lnTo>
                  <a:lnTo>
                    <a:pt x="6157" y="4070"/>
                  </a:lnTo>
                  <a:cubicBezTo>
                    <a:pt x="6037" y="4070"/>
                    <a:pt x="5937" y="4148"/>
                    <a:pt x="5906" y="4263"/>
                  </a:cubicBezTo>
                  <a:cubicBezTo>
                    <a:pt x="5856" y="4441"/>
                    <a:pt x="5783" y="4614"/>
                    <a:pt x="5691" y="4779"/>
                  </a:cubicBezTo>
                  <a:cubicBezTo>
                    <a:pt x="5635" y="4879"/>
                    <a:pt x="5655" y="5008"/>
                    <a:pt x="5733" y="5091"/>
                  </a:cubicBezTo>
                  <a:lnTo>
                    <a:pt x="6121" y="5479"/>
                  </a:lnTo>
                  <a:lnTo>
                    <a:pt x="5476" y="6124"/>
                  </a:lnTo>
                  <a:lnTo>
                    <a:pt x="5089" y="5739"/>
                  </a:lnTo>
                  <a:cubicBezTo>
                    <a:pt x="5038" y="5688"/>
                    <a:pt x="4972" y="5661"/>
                    <a:pt x="4905" y="5661"/>
                  </a:cubicBezTo>
                  <a:cubicBezTo>
                    <a:pt x="4861" y="5661"/>
                    <a:pt x="4817" y="5672"/>
                    <a:pt x="4776" y="5697"/>
                  </a:cubicBezTo>
                  <a:cubicBezTo>
                    <a:pt x="4612" y="5786"/>
                    <a:pt x="4436" y="5859"/>
                    <a:pt x="4260" y="5909"/>
                  </a:cubicBezTo>
                  <a:cubicBezTo>
                    <a:pt x="4148" y="5939"/>
                    <a:pt x="4068" y="6045"/>
                    <a:pt x="4068" y="6160"/>
                  </a:cubicBezTo>
                  <a:lnTo>
                    <a:pt x="4068" y="6704"/>
                  </a:lnTo>
                  <a:lnTo>
                    <a:pt x="3153" y="6704"/>
                  </a:lnTo>
                  <a:lnTo>
                    <a:pt x="3153" y="6160"/>
                  </a:lnTo>
                  <a:cubicBezTo>
                    <a:pt x="3153" y="6040"/>
                    <a:pt x="3077" y="5939"/>
                    <a:pt x="2963" y="5909"/>
                  </a:cubicBezTo>
                  <a:cubicBezTo>
                    <a:pt x="2784" y="5859"/>
                    <a:pt x="2608" y="5786"/>
                    <a:pt x="2447" y="5697"/>
                  </a:cubicBezTo>
                  <a:cubicBezTo>
                    <a:pt x="2406" y="5675"/>
                    <a:pt x="2362" y="5664"/>
                    <a:pt x="2317" y="5664"/>
                  </a:cubicBezTo>
                  <a:cubicBezTo>
                    <a:pt x="2249" y="5664"/>
                    <a:pt x="2182" y="5690"/>
                    <a:pt x="2131" y="5739"/>
                  </a:cubicBezTo>
                  <a:lnTo>
                    <a:pt x="1744" y="6124"/>
                  </a:lnTo>
                  <a:lnTo>
                    <a:pt x="1099" y="5479"/>
                  </a:lnTo>
                  <a:lnTo>
                    <a:pt x="1487" y="5091"/>
                  </a:lnTo>
                  <a:cubicBezTo>
                    <a:pt x="1571" y="5008"/>
                    <a:pt x="1587" y="4882"/>
                    <a:pt x="1529" y="4779"/>
                  </a:cubicBezTo>
                  <a:cubicBezTo>
                    <a:pt x="1437" y="4614"/>
                    <a:pt x="1364" y="4441"/>
                    <a:pt x="1317" y="4263"/>
                  </a:cubicBezTo>
                  <a:cubicBezTo>
                    <a:pt x="1283" y="4151"/>
                    <a:pt x="1180" y="4070"/>
                    <a:pt x="1066" y="4070"/>
                  </a:cubicBezTo>
                  <a:lnTo>
                    <a:pt x="522" y="4070"/>
                  </a:lnTo>
                  <a:lnTo>
                    <a:pt x="522" y="3158"/>
                  </a:lnTo>
                  <a:lnTo>
                    <a:pt x="1066" y="3158"/>
                  </a:lnTo>
                  <a:cubicBezTo>
                    <a:pt x="1183" y="3158"/>
                    <a:pt x="1283" y="3080"/>
                    <a:pt x="1317" y="2966"/>
                  </a:cubicBezTo>
                  <a:cubicBezTo>
                    <a:pt x="1364" y="2787"/>
                    <a:pt x="1437" y="2614"/>
                    <a:pt x="1529" y="2449"/>
                  </a:cubicBezTo>
                  <a:cubicBezTo>
                    <a:pt x="1585" y="2349"/>
                    <a:pt x="1568" y="2218"/>
                    <a:pt x="1487" y="2134"/>
                  </a:cubicBezTo>
                  <a:lnTo>
                    <a:pt x="1099" y="1749"/>
                  </a:lnTo>
                  <a:lnTo>
                    <a:pt x="1744" y="1102"/>
                  </a:lnTo>
                  <a:lnTo>
                    <a:pt x="2131" y="1490"/>
                  </a:lnTo>
                  <a:cubicBezTo>
                    <a:pt x="2182" y="1540"/>
                    <a:pt x="2247" y="1566"/>
                    <a:pt x="2315" y="1566"/>
                  </a:cubicBezTo>
                  <a:cubicBezTo>
                    <a:pt x="2359" y="1566"/>
                    <a:pt x="2405" y="1555"/>
                    <a:pt x="2447" y="1532"/>
                  </a:cubicBezTo>
                  <a:cubicBezTo>
                    <a:pt x="2608" y="1442"/>
                    <a:pt x="2784" y="1367"/>
                    <a:pt x="2963" y="1320"/>
                  </a:cubicBezTo>
                  <a:cubicBezTo>
                    <a:pt x="3074" y="1289"/>
                    <a:pt x="3153" y="1183"/>
                    <a:pt x="3153" y="1069"/>
                  </a:cubicBezTo>
                  <a:lnTo>
                    <a:pt x="3153" y="524"/>
                  </a:lnTo>
                  <a:close/>
                  <a:moveTo>
                    <a:pt x="3150" y="0"/>
                  </a:moveTo>
                  <a:cubicBezTo>
                    <a:pt x="2865" y="0"/>
                    <a:pt x="2634" y="232"/>
                    <a:pt x="2634" y="516"/>
                  </a:cubicBezTo>
                  <a:lnTo>
                    <a:pt x="2634" y="876"/>
                  </a:lnTo>
                  <a:cubicBezTo>
                    <a:pt x="2547" y="907"/>
                    <a:pt x="2461" y="946"/>
                    <a:pt x="2371" y="985"/>
                  </a:cubicBezTo>
                  <a:lnTo>
                    <a:pt x="2117" y="728"/>
                  </a:lnTo>
                  <a:cubicBezTo>
                    <a:pt x="2017" y="628"/>
                    <a:pt x="1885" y="578"/>
                    <a:pt x="1752" y="578"/>
                  </a:cubicBezTo>
                  <a:cubicBezTo>
                    <a:pt x="1620" y="578"/>
                    <a:pt x="1487" y="628"/>
                    <a:pt x="1387" y="728"/>
                  </a:cubicBezTo>
                  <a:lnTo>
                    <a:pt x="731" y="1384"/>
                  </a:lnTo>
                  <a:cubicBezTo>
                    <a:pt x="527" y="1587"/>
                    <a:pt x="527" y="1914"/>
                    <a:pt x="731" y="2117"/>
                  </a:cubicBezTo>
                  <a:lnTo>
                    <a:pt x="985" y="2371"/>
                  </a:lnTo>
                  <a:cubicBezTo>
                    <a:pt x="943" y="2455"/>
                    <a:pt x="907" y="2547"/>
                    <a:pt x="876" y="2634"/>
                  </a:cubicBezTo>
                  <a:lnTo>
                    <a:pt x="516" y="2634"/>
                  </a:lnTo>
                  <a:cubicBezTo>
                    <a:pt x="232" y="2634"/>
                    <a:pt x="0" y="2865"/>
                    <a:pt x="0" y="3150"/>
                  </a:cubicBezTo>
                  <a:lnTo>
                    <a:pt x="0" y="4073"/>
                  </a:lnTo>
                  <a:cubicBezTo>
                    <a:pt x="0" y="4360"/>
                    <a:pt x="232" y="4589"/>
                    <a:pt x="516" y="4589"/>
                  </a:cubicBezTo>
                  <a:lnTo>
                    <a:pt x="876" y="4589"/>
                  </a:lnTo>
                  <a:cubicBezTo>
                    <a:pt x="907" y="4678"/>
                    <a:pt x="946" y="4765"/>
                    <a:pt x="985" y="4851"/>
                  </a:cubicBezTo>
                  <a:lnTo>
                    <a:pt x="731" y="5105"/>
                  </a:lnTo>
                  <a:cubicBezTo>
                    <a:pt x="527" y="5309"/>
                    <a:pt x="527" y="5635"/>
                    <a:pt x="731" y="5839"/>
                  </a:cubicBezTo>
                  <a:lnTo>
                    <a:pt x="1387" y="6495"/>
                  </a:lnTo>
                  <a:cubicBezTo>
                    <a:pt x="1487" y="6595"/>
                    <a:pt x="1620" y="6645"/>
                    <a:pt x="1752" y="6645"/>
                  </a:cubicBezTo>
                  <a:cubicBezTo>
                    <a:pt x="1885" y="6645"/>
                    <a:pt x="2017" y="6595"/>
                    <a:pt x="2117" y="6495"/>
                  </a:cubicBezTo>
                  <a:lnTo>
                    <a:pt x="2371" y="6241"/>
                  </a:lnTo>
                  <a:cubicBezTo>
                    <a:pt x="2455" y="6283"/>
                    <a:pt x="2547" y="6316"/>
                    <a:pt x="2634" y="6347"/>
                  </a:cubicBezTo>
                  <a:lnTo>
                    <a:pt x="2634" y="6707"/>
                  </a:lnTo>
                  <a:cubicBezTo>
                    <a:pt x="2634" y="6994"/>
                    <a:pt x="2865" y="7223"/>
                    <a:pt x="3150" y="7223"/>
                  </a:cubicBezTo>
                  <a:lnTo>
                    <a:pt x="4073" y="7223"/>
                  </a:lnTo>
                  <a:cubicBezTo>
                    <a:pt x="4360" y="7223"/>
                    <a:pt x="4589" y="6994"/>
                    <a:pt x="4589" y="6707"/>
                  </a:cubicBezTo>
                  <a:lnTo>
                    <a:pt x="4589" y="6347"/>
                  </a:lnTo>
                  <a:cubicBezTo>
                    <a:pt x="4679" y="6316"/>
                    <a:pt x="4765" y="6277"/>
                    <a:pt x="4851" y="6241"/>
                  </a:cubicBezTo>
                  <a:lnTo>
                    <a:pt x="5105" y="6495"/>
                  </a:lnTo>
                  <a:cubicBezTo>
                    <a:pt x="5207" y="6595"/>
                    <a:pt x="5340" y="6645"/>
                    <a:pt x="5472" y="6645"/>
                  </a:cubicBezTo>
                  <a:cubicBezTo>
                    <a:pt x="5605" y="6645"/>
                    <a:pt x="5737" y="6595"/>
                    <a:pt x="5839" y="6495"/>
                  </a:cubicBezTo>
                  <a:lnTo>
                    <a:pt x="6495" y="5839"/>
                  </a:lnTo>
                  <a:cubicBezTo>
                    <a:pt x="6696" y="5635"/>
                    <a:pt x="6696" y="5309"/>
                    <a:pt x="6495" y="5105"/>
                  </a:cubicBezTo>
                  <a:lnTo>
                    <a:pt x="6241" y="4851"/>
                  </a:lnTo>
                  <a:cubicBezTo>
                    <a:pt x="6283" y="4768"/>
                    <a:pt x="6316" y="4678"/>
                    <a:pt x="6347" y="4589"/>
                  </a:cubicBezTo>
                  <a:lnTo>
                    <a:pt x="6707" y="4589"/>
                  </a:lnTo>
                  <a:cubicBezTo>
                    <a:pt x="6994" y="4589"/>
                    <a:pt x="7223" y="4360"/>
                    <a:pt x="7223" y="4073"/>
                  </a:cubicBezTo>
                  <a:lnTo>
                    <a:pt x="7223" y="3150"/>
                  </a:lnTo>
                  <a:cubicBezTo>
                    <a:pt x="7223" y="2868"/>
                    <a:pt x="6988" y="2634"/>
                    <a:pt x="6707" y="2634"/>
                  </a:cubicBezTo>
                  <a:lnTo>
                    <a:pt x="6347" y="2634"/>
                  </a:lnTo>
                  <a:cubicBezTo>
                    <a:pt x="6316" y="2547"/>
                    <a:pt x="6277" y="2461"/>
                    <a:pt x="6241" y="2371"/>
                  </a:cubicBezTo>
                  <a:lnTo>
                    <a:pt x="6495" y="2117"/>
                  </a:lnTo>
                  <a:cubicBezTo>
                    <a:pt x="6696" y="1914"/>
                    <a:pt x="6696" y="1587"/>
                    <a:pt x="6495" y="1384"/>
                  </a:cubicBezTo>
                  <a:lnTo>
                    <a:pt x="5839" y="728"/>
                  </a:lnTo>
                  <a:cubicBezTo>
                    <a:pt x="5737" y="628"/>
                    <a:pt x="5605" y="578"/>
                    <a:pt x="5472" y="578"/>
                  </a:cubicBezTo>
                  <a:cubicBezTo>
                    <a:pt x="5340" y="578"/>
                    <a:pt x="5207" y="628"/>
                    <a:pt x="5105" y="728"/>
                  </a:cubicBezTo>
                  <a:lnTo>
                    <a:pt x="4851" y="985"/>
                  </a:lnTo>
                  <a:cubicBezTo>
                    <a:pt x="4768" y="943"/>
                    <a:pt x="4679" y="907"/>
                    <a:pt x="4589" y="876"/>
                  </a:cubicBezTo>
                  <a:lnTo>
                    <a:pt x="4589" y="516"/>
                  </a:lnTo>
                  <a:cubicBezTo>
                    <a:pt x="4589" y="232"/>
                    <a:pt x="4360" y="0"/>
                    <a:pt x="4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1322025" y="2858600"/>
              <a:ext cx="400900" cy="446450"/>
            </a:xfrm>
            <a:custGeom>
              <a:rect b="b" l="l" r="r" t="t"/>
              <a:pathLst>
                <a:path extrusionOk="0" h="17858" w="16036">
                  <a:moveTo>
                    <a:pt x="5069" y="5105"/>
                  </a:moveTo>
                  <a:cubicBezTo>
                    <a:pt x="5410" y="5105"/>
                    <a:pt x="5711" y="5284"/>
                    <a:pt x="5881" y="5557"/>
                  </a:cubicBezTo>
                  <a:cubicBezTo>
                    <a:pt x="5926" y="5636"/>
                    <a:pt x="6009" y="5680"/>
                    <a:pt x="6101" y="5680"/>
                  </a:cubicBezTo>
                  <a:cubicBezTo>
                    <a:pt x="6835" y="5691"/>
                    <a:pt x="7435" y="6297"/>
                    <a:pt x="7435" y="7039"/>
                  </a:cubicBezTo>
                  <a:lnTo>
                    <a:pt x="7435" y="8512"/>
                  </a:lnTo>
                  <a:lnTo>
                    <a:pt x="6637" y="8512"/>
                  </a:lnTo>
                  <a:cubicBezTo>
                    <a:pt x="6514" y="8509"/>
                    <a:pt x="6397" y="8492"/>
                    <a:pt x="6283" y="8450"/>
                  </a:cubicBezTo>
                  <a:cubicBezTo>
                    <a:pt x="6146" y="8395"/>
                    <a:pt x="6034" y="8303"/>
                    <a:pt x="5948" y="8197"/>
                  </a:cubicBezTo>
                  <a:cubicBezTo>
                    <a:pt x="5895" y="8130"/>
                    <a:pt x="5818" y="8096"/>
                    <a:pt x="5741" y="8096"/>
                  </a:cubicBezTo>
                  <a:cubicBezTo>
                    <a:pt x="5678" y="8096"/>
                    <a:pt x="5616" y="8118"/>
                    <a:pt x="5566" y="8163"/>
                  </a:cubicBezTo>
                  <a:cubicBezTo>
                    <a:pt x="5315" y="8389"/>
                    <a:pt x="4991" y="8512"/>
                    <a:pt x="4654" y="8512"/>
                  </a:cubicBezTo>
                  <a:lnTo>
                    <a:pt x="820" y="8512"/>
                  </a:lnTo>
                  <a:lnTo>
                    <a:pt x="823" y="7005"/>
                  </a:lnTo>
                  <a:cubicBezTo>
                    <a:pt x="823" y="5956"/>
                    <a:pt x="1680" y="5105"/>
                    <a:pt x="2726" y="5105"/>
                  </a:cubicBezTo>
                  <a:close/>
                  <a:moveTo>
                    <a:pt x="5719" y="8707"/>
                  </a:moveTo>
                  <a:cubicBezTo>
                    <a:pt x="5870" y="8841"/>
                    <a:pt x="6026" y="8916"/>
                    <a:pt x="6180" y="8967"/>
                  </a:cubicBezTo>
                  <a:cubicBezTo>
                    <a:pt x="6316" y="9011"/>
                    <a:pt x="6459" y="9036"/>
                    <a:pt x="6609" y="9036"/>
                  </a:cubicBezTo>
                  <a:lnTo>
                    <a:pt x="6972" y="9036"/>
                  </a:lnTo>
                  <a:cubicBezTo>
                    <a:pt x="7457" y="9036"/>
                    <a:pt x="7728" y="9388"/>
                    <a:pt x="7728" y="9750"/>
                  </a:cubicBezTo>
                  <a:cubicBezTo>
                    <a:pt x="7733" y="10141"/>
                    <a:pt x="7417" y="10465"/>
                    <a:pt x="7020" y="10465"/>
                  </a:cubicBezTo>
                  <a:cubicBezTo>
                    <a:pt x="7009" y="10465"/>
                    <a:pt x="6997" y="10465"/>
                    <a:pt x="6986" y="10465"/>
                  </a:cubicBezTo>
                  <a:cubicBezTo>
                    <a:pt x="6984" y="10465"/>
                    <a:pt x="6982" y="10465"/>
                    <a:pt x="6980" y="10465"/>
                  </a:cubicBezTo>
                  <a:cubicBezTo>
                    <a:pt x="6851" y="10465"/>
                    <a:pt x="6737" y="10556"/>
                    <a:pt x="6718" y="10685"/>
                  </a:cubicBezTo>
                  <a:cubicBezTo>
                    <a:pt x="6506" y="11957"/>
                    <a:pt x="5410" y="12869"/>
                    <a:pt x="4135" y="12869"/>
                  </a:cubicBezTo>
                  <a:cubicBezTo>
                    <a:pt x="2882" y="12869"/>
                    <a:pt x="1766" y="11979"/>
                    <a:pt x="1548" y="10685"/>
                  </a:cubicBezTo>
                  <a:cubicBezTo>
                    <a:pt x="1529" y="10559"/>
                    <a:pt x="1420" y="10465"/>
                    <a:pt x="1292" y="10465"/>
                  </a:cubicBezTo>
                  <a:cubicBezTo>
                    <a:pt x="818" y="10465"/>
                    <a:pt x="533" y="10121"/>
                    <a:pt x="533" y="9750"/>
                  </a:cubicBezTo>
                  <a:cubicBezTo>
                    <a:pt x="533" y="9402"/>
                    <a:pt x="798" y="9036"/>
                    <a:pt x="1292" y="9036"/>
                  </a:cubicBezTo>
                  <a:lnTo>
                    <a:pt x="4656" y="9036"/>
                  </a:lnTo>
                  <a:cubicBezTo>
                    <a:pt x="5036" y="9036"/>
                    <a:pt x="5410" y="8922"/>
                    <a:pt x="5719" y="8707"/>
                  </a:cubicBezTo>
                  <a:close/>
                  <a:moveTo>
                    <a:pt x="5061" y="13252"/>
                  </a:moveTo>
                  <a:lnTo>
                    <a:pt x="5061" y="13399"/>
                  </a:lnTo>
                  <a:lnTo>
                    <a:pt x="4135" y="14019"/>
                  </a:lnTo>
                  <a:lnTo>
                    <a:pt x="3200" y="13399"/>
                  </a:lnTo>
                  <a:lnTo>
                    <a:pt x="3200" y="13252"/>
                  </a:lnTo>
                  <a:cubicBezTo>
                    <a:pt x="3501" y="13346"/>
                    <a:pt x="3822" y="13391"/>
                    <a:pt x="4129" y="13391"/>
                  </a:cubicBezTo>
                  <a:cubicBezTo>
                    <a:pt x="4442" y="13391"/>
                    <a:pt x="4762" y="13344"/>
                    <a:pt x="5061" y="13252"/>
                  </a:cubicBezTo>
                  <a:close/>
                  <a:moveTo>
                    <a:pt x="2927" y="13840"/>
                  </a:moveTo>
                  <a:lnTo>
                    <a:pt x="3730" y="14379"/>
                  </a:lnTo>
                  <a:lnTo>
                    <a:pt x="3326" y="14800"/>
                  </a:lnTo>
                  <a:lnTo>
                    <a:pt x="2413" y="14119"/>
                  </a:lnTo>
                  <a:lnTo>
                    <a:pt x="2927" y="13840"/>
                  </a:lnTo>
                  <a:close/>
                  <a:moveTo>
                    <a:pt x="5340" y="13840"/>
                  </a:moveTo>
                  <a:lnTo>
                    <a:pt x="5853" y="14119"/>
                  </a:lnTo>
                  <a:lnTo>
                    <a:pt x="4944" y="14800"/>
                  </a:lnTo>
                  <a:lnTo>
                    <a:pt x="4539" y="14379"/>
                  </a:lnTo>
                  <a:lnTo>
                    <a:pt x="5340" y="13840"/>
                  </a:lnTo>
                  <a:close/>
                  <a:moveTo>
                    <a:pt x="4132" y="14711"/>
                  </a:moveTo>
                  <a:lnTo>
                    <a:pt x="4444" y="15034"/>
                  </a:lnTo>
                  <a:lnTo>
                    <a:pt x="4455" y="15048"/>
                  </a:lnTo>
                  <a:lnTo>
                    <a:pt x="4319" y="15578"/>
                  </a:lnTo>
                  <a:lnTo>
                    <a:pt x="3945" y="15578"/>
                  </a:lnTo>
                  <a:lnTo>
                    <a:pt x="3808" y="15048"/>
                  </a:lnTo>
                  <a:cubicBezTo>
                    <a:pt x="4098" y="14744"/>
                    <a:pt x="4051" y="14797"/>
                    <a:pt x="4132" y="14711"/>
                  </a:cubicBezTo>
                  <a:close/>
                  <a:moveTo>
                    <a:pt x="4305" y="16100"/>
                  </a:moveTo>
                  <a:lnTo>
                    <a:pt x="4545" y="17336"/>
                  </a:lnTo>
                  <a:lnTo>
                    <a:pt x="3716" y="17336"/>
                  </a:lnTo>
                  <a:lnTo>
                    <a:pt x="3956" y="16100"/>
                  </a:lnTo>
                  <a:close/>
                  <a:moveTo>
                    <a:pt x="6721" y="14348"/>
                  </a:moveTo>
                  <a:cubicBezTo>
                    <a:pt x="7290" y="14348"/>
                    <a:pt x="7753" y="14811"/>
                    <a:pt x="7753" y="15380"/>
                  </a:cubicBezTo>
                  <a:lnTo>
                    <a:pt x="7753" y="17336"/>
                  </a:lnTo>
                  <a:lnTo>
                    <a:pt x="5083" y="17336"/>
                  </a:lnTo>
                  <a:lnTo>
                    <a:pt x="4790" y="15849"/>
                  </a:lnTo>
                  <a:lnTo>
                    <a:pt x="4902" y="15408"/>
                  </a:lnTo>
                  <a:lnTo>
                    <a:pt x="4905" y="15408"/>
                  </a:lnTo>
                  <a:cubicBezTo>
                    <a:pt x="4963" y="15408"/>
                    <a:pt x="5022" y="15389"/>
                    <a:pt x="5064" y="15355"/>
                  </a:cubicBezTo>
                  <a:lnTo>
                    <a:pt x="6422" y="14348"/>
                  </a:lnTo>
                  <a:close/>
                  <a:moveTo>
                    <a:pt x="9985" y="0"/>
                  </a:moveTo>
                  <a:cubicBezTo>
                    <a:pt x="9625" y="0"/>
                    <a:pt x="9338" y="293"/>
                    <a:pt x="9338" y="650"/>
                  </a:cubicBezTo>
                  <a:lnTo>
                    <a:pt x="9338" y="1295"/>
                  </a:lnTo>
                  <a:cubicBezTo>
                    <a:pt x="9145" y="1356"/>
                    <a:pt x="8955" y="1437"/>
                    <a:pt x="8774" y="1529"/>
                  </a:cubicBezTo>
                  <a:lnTo>
                    <a:pt x="8319" y="1071"/>
                  </a:lnTo>
                  <a:cubicBezTo>
                    <a:pt x="8191" y="944"/>
                    <a:pt x="8024" y="881"/>
                    <a:pt x="7858" y="881"/>
                  </a:cubicBezTo>
                  <a:cubicBezTo>
                    <a:pt x="7692" y="881"/>
                    <a:pt x="7527" y="944"/>
                    <a:pt x="7401" y="1071"/>
                  </a:cubicBezTo>
                  <a:lnTo>
                    <a:pt x="6408" y="2065"/>
                  </a:lnTo>
                  <a:cubicBezTo>
                    <a:pt x="6152" y="2318"/>
                    <a:pt x="6152" y="2731"/>
                    <a:pt x="6408" y="2982"/>
                  </a:cubicBezTo>
                  <a:lnTo>
                    <a:pt x="6863" y="3440"/>
                  </a:lnTo>
                  <a:cubicBezTo>
                    <a:pt x="6774" y="3621"/>
                    <a:pt x="6696" y="3808"/>
                    <a:pt x="6631" y="4001"/>
                  </a:cubicBezTo>
                  <a:lnTo>
                    <a:pt x="5984" y="4001"/>
                  </a:lnTo>
                  <a:cubicBezTo>
                    <a:pt x="5644" y="4001"/>
                    <a:pt x="5365" y="4266"/>
                    <a:pt x="5337" y="4600"/>
                  </a:cubicBezTo>
                  <a:cubicBezTo>
                    <a:pt x="5251" y="4587"/>
                    <a:pt x="5161" y="4575"/>
                    <a:pt x="5072" y="4575"/>
                  </a:cubicBezTo>
                  <a:lnTo>
                    <a:pt x="2729" y="4575"/>
                  </a:lnTo>
                  <a:cubicBezTo>
                    <a:pt x="1392" y="4575"/>
                    <a:pt x="304" y="5663"/>
                    <a:pt x="304" y="7000"/>
                  </a:cubicBezTo>
                  <a:lnTo>
                    <a:pt x="304" y="8768"/>
                  </a:lnTo>
                  <a:cubicBezTo>
                    <a:pt x="304" y="8819"/>
                    <a:pt x="318" y="8866"/>
                    <a:pt x="343" y="8908"/>
                  </a:cubicBezTo>
                  <a:cubicBezTo>
                    <a:pt x="126" y="9139"/>
                    <a:pt x="11" y="9444"/>
                    <a:pt x="11" y="9748"/>
                  </a:cubicBezTo>
                  <a:cubicBezTo>
                    <a:pt x="11" y="10373"/>
                    <a:pt x="474" y="10889"/>
                    <a:pt x="1074" y="10975"/>
                  </a:cubicBezTo>
                  <a:cubicBezTo>
                    <a:pt x="1281" y="11843"/>
                    <a:pt x="1861" y="12604"/>
                    <a:pt x="2678" y="13031"/>
                  </a:cubicBezTo>
                  <a:lnTo>
                    <a:pt x="2678" y="13380"/>
                  </a:lnTo>
                  <a:lnTo>
                    <a:pt x="1867" y="13824"/>
                  </a:lnTo>
                  <a:lnTo>
                    <a:pt x="1557" y="13824"/>
                  </a:lnTo>
                  <a:cubicBezTo>
                    <a:pt x="698" y="13824"/>
                    <a:pt x="0" y="14521"/>
                    <a:pt x="0" y="15380"/>
                  </a:cubicBezTo>
                  <a:lnTo>
                    <a:pt x="0" y="17595"/>
                  </a:lnTo>
                  <a:cubicBezTo>
                    <a:pt x="0" y="17740"/>
                    <a:pt x="120" y="17858"/>
                    <a:pt x="262" y="17858"/>
                  </a:cubicBezTo>
                  <a:lnTo>
                    <a:pt x="776" y="17858"/>
                  </a:lnTo>
                  <a:cubicBezTo>
                    <a:pt x="918" y="17858"/>
                    <a:pt x="1038" y="17740"/>
                    <a:pt x="1038" y="17595"/>
                  </a:cubicBezTo>
                  <a:cubicBezTo>
                    <a:pt x="1038" y="17453"/>
                    <a:pt x="918" y="17336"/>
                    <a:pt x="776" y="17336"/>
                  </a:cubicBezTo>
                  <a:lnTo>
                    <a:pt x="525" y="17336"/>
                  </a:lnTo>
                  <a:lnTo>
                    <a:pt x="525" y="15380"/>
                  </a:lnTo>
                  <a:cubicBezTo>
                    <a:pt x="525" y="14811"/>
                    <a:pt x="988" y="14348"/>
                    <a:pt x="1557" y="14348"/>
                  </a:cubicBezTo>
                  <a:lnTo>
                    <a:pt x="1850" y="14348"/>
                  </a:lnTo>
                  <a:lnTo>
                    <a:pt x="3203" y="15355"/>
                  </a:lnTo>
                  <a:cubicBezTo>
                    <a:pt x="3247" y="15389"/>
                    <a:pt x="3303" y="15408"/>
                    <a:pt x="3359" y="15408"/>
                  </a:cubicBezTo>
                  <a:lnTo>
                    <a:pt x="3370" y="15408"/>
                  </a:lnTo>
                  <a:lnTo>
                    <a:pt x="3482" y="15846"/>
                  </a:lnTo>
                  <a:lnTo>
                    <a:pt x="3189" y="17333"/>
                  </a:lnTo>
                  <a:lnTo>
                    <a:pt x="1995" y="17333"/>
                  </a:lnTo>
                  <a:cubicBezTo>
                    <a:pt x="1853" y="17333"/>
                    <a:pt x="1735" y="17450"/>
                    <a:pt x="1735" y="17593"/>
                  </a:cubicBezTo>
                  <a:cubicBezTo>
                    <a:pt x="1735" y="17735"/>
                    <a:pt x="1853" y="17855"/>
                    <a:pt x="1995" y="17855"/>
                  </a:cubicBezTo>
                  <a:lnTo>
                    <a:pt x="8021" y="17855"/>
                  </a:lnTo>
                  <a:cubicBezTo>
                    <a:pt x="8166" y="17855"/>
                    <a:pt x="8283" y="17735"/>
                    <a:pt x="8283" y="17593"/>
                  </a:cubicBezTo>
                  <a:lnTo>
                    <a:pt x="8283" y="15375"/>
                  </a:lnTo>
                  <a:cubicBezTo>
                    <a:pt x="8283" y="14518"/>
                    <a:pt x="7586" y="13821"/>
                    <a:pt x="6729" y="13821"/>
                  </a:cubicBezTo>
                  <a:lnTo>
                    <a:pt x="6408" y="13821"/>
                  </a:lnTo>
                  <a:lnTo>
                    <a:pt x="5594" y="13377"/>
                  </a:lnTo>
                  <a:lnTo>
                    <a:pt x="5594" y="13028"/>
                  </a:lnTo>
                  <a:cubicBezTo>
                    <a:pt x="6411" y="12604"/>
                    <a:pt x="6989" y="11843"/>
                    <a:pt x="7198" y="10972"/>
                  </a:cubicBezTo>
                  <a:cubicBezTo>
                    <a:pt x="7798" y="10883"/>
                    <a:pt x="8264" y="10367"/>
                    <a:pt x="8264" y="9745"/>
                  </a:cubicBezTo>
                  <a:lnTo>
                    <a:pt x="8264" y="9689"/>
                  </a:lnTo>
                  <a:cubicBezTo>
                    <a:pt x="8283" y="9670"/>
                    <a:pt x="8305" y="9653"/>
                    <a:pt x="8325" y="9633"/>
                  </a:cubicBezTo>
                  <a:lnTo>
                    <a:pt x="8782" y="9176"/>
                  </a:lnTo>
                  <a:cubicBezTo>
                    <a:pt x="8964" y="9265"/>
                    <a:pt x="9151" y="9343"/>
                    <a:pt x="9343" y="9410"/>
                  </a:cubicBezTo>
                  <a:lnTo>
                    <a:pt x="9343" y="10055"/>
                  </a:lnTo>
                  <a:cubicBezTo>
                    <a:pt x="9343" y="10414"/>
                    <a:pt x="9636" y="10702"/>
                    <a:pt x="9993" y="10702"/>
                  </a:cubicBezTo>
                  <a:lnTo>
                    <a:pt x="11388" y="10710"/>
                  </a:lnTo>
                  <a:cubicBezTo>
                    <a:pt x="11745" y="10710"/>
                    <a:pt x="12035" y="10417"/>
                    <a:pt x="12035" y="10060"/>
                  </a:cubicBezTo>
                  <a:lnTo>
                    <a:pt x="12035" y="9416"/>
                  </a:lnTo>
                  <a:cubicBezTo>
                    <a:pt x="12228" y="9354"/>
                    <a:pt x="12415" y="9273"/>
                    <a:pt x="12596" y="9181"/>
                  </a:cubicBezTo>
                  <a:lnTo>
                    <a:pt x="13054" y="9639"/>
                  </a:lnTo>
                  <a:cubicBezTo>
                    <a:pt x="13181" y="9766"/>
                    <a:pt x="13347" y="9829"/>
                    <a:pt x="13514" y="9829"/>
                  </a:cubicBezTo>
                  <a:cubicBezTo>
                    <a:pt x="13680" y="9829"/>
                    <a:pt x="13846" y="9766"/>
                    <a:pt x="13971" y="9639"/>
                  </a:cubicBezTo>
                  <a:lnTo>
                    <a:pt x="14965" y="8646"/>
                  </a:lnTo>
                  <a:cubicBezTo>
                    <a:pt x="15218" y="8392"/>
                    <a:pt x="15218" y="7979"/>
                    <a:pt x="14965" y="7728"/>
                  </a:cubicBezTo>
                  <a:lnTo>
                    <a:pt x="14507" y="7270"/>
                  </a:lnTo>
                  <a:cubicBezTo>
                    <a:pt x="14599" y="7089"/>
                    <a:pt x="14674" y="6902"/>
                    <a:pt x="14741" y="6710"/>
                  </a:cubicBezTo>
                  <a:lnTo>
                    <a:pt x="15386" y="6710"/>
                  </a:lnTo>
                  <a:cubicBezTo>
                    <a:pt x="15746" y="6710"/>
                    <a:pt x="16036" y="6417"/>
                    <a:pt x="16036" y="6062"/>
                  </a:cubicBezTo>
                  <a:lnTo>
                    <a:pt x="16036" y="4656"/>
                  </a:lnTo>
                  <a:cubicBezTo>
                    <a:pt x="16036" y="4296"/>
                    <a:pt x="15743" y="4006"/>
                    <a:pt x="15386" y="4006"/>
                  </a:cubicBezTo>
                  <a:lnTo>
                    <a:pt x="14741" y="4006"/>
                  </a:lnTo>
                  <a:cubicBezTo>
                    <a:pt x="14680" y="3817"/>
                    <a:pt x="14599" y="3627"/>
                    <a:pt x="14507" y="3446"/>
                  </a:cubicBezTo>
                  <a:lnTo>
                    <a:pt x="14965" y="2988"/>
                  </a:lnTo>
                  <a:cubicBezTo>
                    <a:pt x="15087" y="2868"/>
                    <a:pt x="15157" y="2703"/>
                    <a:pt x="15157" y="2528"/>
                  </a:cubicBezTo>
                  <a:cubicBezTo>
                    <a:pt x="15157" y="2369"/>
                    <a:pt x="15096" y="2215"/>
                    <a:pt x="14992" y="2095"/>
                  </a:cubicBezTo>
                  <a:cubicBezTo>
                    <a:pt x="14940" y="2038"/>
                    <a:pt x="14868" y="2009"/>
                    <a:pt x="14796" y="2009"/>
                  </a:cubicBezTo>
                  <a:cubicBezTo>
                    <a:pt x="14735" y="2009"/>
                    <a:pt x="14673" y="2031"/>
                    <a:pt x="14624" y="2076"/>
                  </a:cubicBezTo>
                  <a:cubicBezTo>
                    <a:pt x="14515" y="2173"/>
                    <a:pt x="14504" y="2338"/>
                    <a:pt x="14602" y="2444"/>
                  </a:cubicBezTo>
                  <a:cubicBezTo>
                    <a:pt x="14644" y="2494"/>
                    <a:pt x="14644" y="2570"/>
                    <a:pt x="14599" y="2620"/>
                  </a:cubicBezTo>
                  <a:lnTo>
                    <a:pt x="14005" y="3211"/>
                  </a:lnTo>
                  <a:cubicBezTo>
                    <a:pt x="13921" y="3295"/>
                    <a:pt x="13904" y="3420"/>
                    <a:pt x="13963" y="3526"/>
                  </a:cubicBezTo>
                  <a:cubicBezTo>
                    <a:pt x="14108" y="3783"/>
                    <a:pt x="14223" y="4056"/>
                    <a:pt x="14303" y="4338"/>
                  </a:cubicBezTo>
                  <a:cubicBezTo>
                    <a:pt x="14334" y="4450"/>
                    <a:pt x="14437" y="4531"/>
                    <a:pt x="14555" y="4531"/>
                  </a:cubicBezTo>
                  <a:lnTo>
                    <a:pt x="15391" y="4531"/>
                  </a:lnTo>
                  <a:cubicBezTo>
                    <a:pt x="15461" y="4531"/>
                    <a:pt x="15517" y="4587"/>
                    <a:pt x="15517" y="4656"/>
                  </a:cubicBezTo>
                  <a:lnTo>
                    <a:pt x="15517" y="6062"/>
                  </a:lnTo>
                  <a:cubicBezTo>
                    <a:pt x="15517" y="6132"/>
                    <a:pt x="15461" y="6188"/>
                    <a:pt x="15391" y="6188"/>
                  </a:cubicBezTo>
                  <a:lnTo>
                    <a:pt x="14555" y="6188"/>
                  </a:lnTo>
                  <a:cubicBezTo>
                    <a:pt x="14435" y="6188"/>
                    <a:pt x="14334" y="6263"/>
                    <a:pt x="14303" y="6378"/>
                  </a:cubicBezTo>
                  <a:cubicBezTo>
                    <a:pt x="14223" y="6662"/>
                    <a:pt x="14111" y="6933"/>
                    <a:pt x="13963" y="7192"/>
                  </a:cubicBezTo>
                  <a:cubicBezTo>
                    <a:pt x="13907" y="7293"/>
                    <a:pt x="13927" y="7421"/>
                    <a:pt x="14005" y="7505"/>
                  </a:cubicBezTo>
                  <a:lnTo>
                    <a:pt x="14599" y="8099"/>
                  </a:lnTo>
                  <a:cubicBezTo>
                    <a:pt x="14647" y="8146"/>
                    <a:pt x="14647" y="8227"/>
                    <a:pt x="14599" y="8275"/>
                  </a:cubicBezTo>
                  <a:lnTo>
                    <a:pt x="13606" y="9271"/>
                  </a:lnTo>
                  <a:cubicBezTo>
                    <a:pt x="13581" y="9294"/>
                    <a:pt x="13548" y="9306"/>
                    <a:pt x="13516" y="9306"/>
                  </a:cubicBezTo>
                  <a:cubicBezTo>
                    <a:pt x="13483" y="9306"/>
                    <a:pt x="13451" y="9294"/>
                    <a:pt x="13427" y="9271"/>
                  </a:cubicBezTo>
                  <a:lnTo>
                    <a:pt x="12833" y="8676"/>
                  </a:lnTo>
                  <a:cubicBezTo>
                    <a:pt x="12783" y="8626"/>
                    <a:pt x="12717" y="8600"/>
                    <a:pt x="12650" y="8600"/>
                  </a:cubicBezTo>
                  <a:cubicBezTo>
                    <a:pt x="12606" y="8600"/>
                    <a:pt x="12562" y="8611"/>
                    <a:pt x="12521" y="8635"/>
                  </a:cubicBezTo>
                  <a:cubicBezTo>
                    <a:pt x="12261" y="8777"/>
                    <a:pt x="11991" y="8894"/>
                    <a:pt x="11709" y="8972"/>
                  </a:cubicBezTo>
                  <a:cubicBezTo>
                    <a:pt x="11597" y="9006"/>
                    <a:pt x="11516" y="9109"/>
                    <a:pt x="11516" y="9223"/>
                  </a:cubicBezTo>
                  <a:lnTo>
                    <a:pt x="11516" y="10060"/>
                  </a:lnTo>
                  <a:cubicBezTo>
                    <a:pt x="11516" y="10130"/>
                    <a:pt x="11461" y="10186"/>
                    <a:pt x="11391" y="10186"/>
                  </a:cubicBezTo>
                  <a:lnTo>
                    <a:pt x="9985" y="10186"/>
                  </a:lnTo>
                  <a:cubicBezTo>
                    <a:pt x="9915" y="10186"/>
                    <a:pt x="9859" y="10130"/>
                    <a:pt x="9859" y="10060"/>
                  </a:cubicBezTo>
                  <a:lnTo>
                    <a:pt x="9859" y="9223"/>
                  </a:lnTo>
                  <a:cubicBezTo>
                    <a:pt x="9859" y="9106"/>
                    <a:pt x="9784" y="9006"/>
                    <a:pt x="9667" y="8972"/>
                  </a:cubicBezTo>
                  <a:cubicBezTo>
                    <a:pt x="9385" y="8894"/>
                    <a:pt x="9114" y="8782"/>
                    <a:pt x="8855" y="8635"/>
                  </a:cubicBezTo>
                  <a:cubicBezTo>
                    <a:pt x="8815" y="8613"/>
                    <a:pt x="8772" y="8602"/>
                    <a:pt x="8728" y="8602"/>
                  </a:cubicBezTo>
                  <a:cubicBezTo>
                    <a:pt x="8660" y="8602"/>
                    <a:pt x="8593" y="8627"/>
                    <a:pt x="8542" y="8676"/>
                  </a:cubicBezTo>
                  <a:lnTo>
                    <a:pt x="8091" y="9126"/>
                  </a:lnTo>
                  <a:cubicBezTo>
                    <a:pt x="8046" y="9047"/>
                    <a:pt x="7993" y="8972"/>
                    <a:pt x="7932" y="8902"/>
                  </a:cubicBezTo>
                  <a:cubicBezTo>
                    <a:pt x="7957" y="8866"/>
                    <a:pt x="7965" y="8816"/>
                    <a:pt x="7965" y="8771"/>
                  </a:cubicBezTo>
                  <a:lnTo>
                    <a:pt x="7965" y="7033"/>
                  </a:lnTo>
                  <a:cubicBezTo>
                    <a:pt x="7965" y="6057"/>
                    <a:pt x="7206" y="5245"/>
                    <a:pt x="6249" y="5161"/>
                  </a:cubicBezTo>
                  <a:cubicBezTo>
                    <a:pt x="6146" y="5025"/>
                    <a:pt x="6009" y="4899"/>
                    <a:pt x="5859" y="4801"/>
                  </a:cubicBezTo>
                  <a:lnTo>
                    <a:pt x="5859" y="4648"/>
                  </a:lnTo>
                  <a:cubicBezTo>
                    <a:pt x="5859" y="4578"/>
                    <a:pt x="5915" y="4522"/>
                    <a:pt x="5984" y="4522"/>
                  </a:cubicBezTo>
                  <a:lnTo>
                    <a:pt x="6821" y="4522"/>
                  </a:lnTo>
                  <a:cubicBezTo>
                    <a:pt x="6941" y="4522"/>
                    <a:pt x="7042" y="4447"/>
                    <a:pt x="7072" y="4333"/>
                  </a:cubicBezTo>
                  <a:cubicBezTo>
                    <a:pt x="7153" y="4048"/>
                    <a:pt x="7265" y="3778"/>
                    <a:pt x="7413" y="3518"/>
                  </a:cubicBezTo>
                  <a:cubicBezTo>
                    <a:pt x="7468" y="3418"/>
                    <a:pt x="7449" y="3289"/>
                    <a:pt x="7371" y="3206"/>
                  </a:cubicBezTo>
                  <a:lnTo>
                    <a:pt x="6777" y="2611"/>
                  </a:lnTo>
                  <a:cubicBezTo>
                    <a:pt x="6729" y="2564"/>
                    <a:pt x="6729" y="2483"/>
                    <a:pt x="6777" y="2436"/>
                  </a:cubicBezTo>
                  <a:lnTo>
                    <a:pt x="7770" y="1440"/>
                  </a:lnTo>
                  <a:cubicBezTo>
                    <a:pt x="7795" y="1416"/>
                    <a:pt x="7828" y="1404"/>
                    <a:pt x="7860" y="1404"/>
                  </a:cubicBezTo>
                  <a:cubicBezTo>
                    <a:pt x="7892" y="1404"/>
                    <a:pt x="7925" y="1416"/>
                    <a:pt x="7948" y="1440"/>
                  </a:cubicBezTo>
                  <a:lnTo>
                    <a:pt x="8542" y="2034"/>
                  </a:lnTo>
                  <a:cubicBezTo>
                    <a:pt x="8593" y="2084"/>
                    <a:pt x="8659" y="2110"/>
                    <a:pt x="8725" y="2110"/>
                  </a:cubicBezTo>
                  <a:cubicBezTo>
                    <a:pt x="8769" y="2110"/>
                    <a:pt x="8814" y="2099"/>
                    <a:pt x="8855" y="2076"/>
                  </a:cubicBezTo>
                  <a:cubicBezTo>
                    <a:pt x="9114" y="1933"/>
                    <a:pt x="9385" y="1816"/>
                    <a:pt x="9667" y="1738"/>
                  </a:cubicBezTo>
                  <a:cubicBezTo>
                    <a:pt x="9778" y="1705"/>
                    <a:pt x="9859" y="1601"/>
                    <a:pt x="9859" y="1487"/>
                  </a:cubicBezTo>
                  <a:lnTo>
                    <a:pt x="9859" y="650"/>
                  </a:lnTo>
                  <a:cubicBezTo>
                    <a:pt x="9859" y="580"/>
                    <a:pt x="9915" y="525"/>
                    <a:pt x="9985" y="525"/>
                  </a:cubicBezTo>
                  <a:lnTo>
                    <a:pt x="11391" y="525"/>
                  </a:lnTo>
                  <a:cubicBezTo>
                    <a:pt x="11461" y="525"/>
                    <a:pt x="11516" y="580"/>
                    <a:pt x="11516" y="650"/>
                  </a:cubicBezTo>
                  <a:lnTo>
                    <a:pt x="11516" y="1487"/>
                  </a:lnTo>
                  <a:cubicBezTo>
                    <a:pt x="11516" y="1604"/>
                    <a:pt x="11592" y="1705"/>
                    <a:pt x="11709" y="1738"/>
                  </a:cubicBezTo>
                  <a:cubicBezTo>
                    <a:pt x="11991" y="1816"/>
                    <a:pt x="12261" y="1928"/>
                    <a:pt x="12521" y="2076"/>
                  </a:cubicBezTo>
                  <a:cubicBezTo>
                    <a:pt x="12560" y="2098"/>
                    <a:pt x="12604" y="2108"/>
                    <a:pt x="12648" y="2108"/>
                  </a:cubicBezTo>
                  <a:cubicBezTo>
                    <a:pt x="12715" y="2108"/>
                    <a:pt x="12782" y="2083"/>
                    <a:pt x="12833" y="2034"/>
                  </a:cubicBezTo>
                  <a:lnTo>
                    <a:pt x="13427" y="1440"/>
                  </a:lnTo>
                  <a:cubicBezTo>
                    <a:pt x="13451" y="1416"/>
                    <a:pt x="13483" y="1404"/>
                    <a:pt x="13516" y="1404"/>
                  </a:cubicBezTo>
                  <a:cubicBezTo>
                    <a:pt x="13548" y="1404"/>
                    <a:pt x="13581" y="1416"/>
                    <a:pt x="13606" y="1440"/>
                  </a:cubicBezTo>
                  <a:lnTo>
                    <a:pt x="13751" y="1588"/>
                  </a:lnTo>
                  <a:cubicBezTo>
                    <a:pt x="13801" y="1638"/>
                    <a:pt x="13868" y="1663"/>
                    <a:pt x="13935" y="1663"/>
                  </a:cubicBezTo>
                  <a:cubicBezTo>
                    <a:pt x="14002" y="1663"/>
                    <a:pt x="14069" y="1638"/>
                    <a:pt x="14119" y="1588"/>
                  </a:cubicBezTo>
                  <a:cubicBezTo>
                    <a:pt x="14223" y="1487"/>
                    <a:pt x="14223" y="1320"/>
                    <a:pt x="14119" y="1216"/>
                  </a:cubicBezTo>
                  <a:lnTo>
                    <a:pt x="13974" y="1071"/>
                  </a:lnTo>
                  <a:cubicBezTo>
                    <a:pt x="13847" y="944"/>
                    <a:pt x="13681" y="881"/>
                    <a:pt x="13514" y="881"/>
                  </a:cubicBezTo>
                  <a:cubicBezTo>
                    <a:pt x="13348" y="881"/>
                    <a:pt x="13182" y="944"/>
                    <a:pt x="13056" y="1071"/>
                  </a:cubicBezTo>
                  <a:lnTo>
                    <a:pt x="12602" y="1529"/>
                  </a:lnTo>
                  <a:cubicBezTo>
                    <a:pt x="12420" y="1437"/>
                    <a:pt x="12231" y="1362"/>
                    <a:pt x="12038" y="1295"/>
                  </a:cubicBezTo>
                  <a:lnTo>
                    <a:pt x="12038" y="650"/>
                  </a:lnTo>
                  <a:cubicBezTo>
                    <a:pt x="12038" y="290"/>
                    <a:pt x="11745" y="0"/>
                    <a:pt x="11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32"/>
          <p:cNvGrpSpPr/>
          <p:nvPr/>
        </p:nvGrpSpPr>
        <p:grpSpPr>
          <a:xfrm>
            <a:off x="1970769" y="4092533"/>
            <a:ext cx="408529" cy="408277"/>
            <a:chOff x="833725" y="2840175"/>
            <a:chExt cx="446675" cy="446400"/>
          </a:xfrm>
        </p:grpSpPr>
        <p:sp>
          <p:nvSpPr>
            <p:cNvPr id="431" name="Google Shape;431;p32"/>
            <p:cNvSpPr/>
            <p:nvPr/>
          </p:nvSpPr>
          <p:spPr>
            <a:xfrm>
              <a:off x="833725" y="2902050"/>
              <a:ext cx="446675" cy="384525"/>
            </a:xfrm>
            <a:custGeom>
              <a:rect b="b" l="l" r="r" t="t"/>
              <a:pathLst>
                <a:path extrusionOk="0" h="15381" w="17867">
                  <a:moveTo>
                    <a:pt x="10304" y="12724"/>
                  </a:moveTo>
                  <a:lnTo>
                    <a:pt x="10658" y="13810"/>
                  </a:lnTo>
                  <a:lnTo>
                    <a:pt x="8956" y="13810"/>
                  </a:lnTo>
                  <a:cubicBezTo>
                    <a:pt x="8814" y="13810"/>
                    <a:pt x="8694" y="13927"/>
                    <a:pt x="8694" y="14069"/>
                  </a:cubicBezTo>
                  <a:cubicBezTo>
                    <a:pt x="8694" y="14214"/>
                    <a:pt x="8814" y="14331"/>
                    <a:pt x="8956" y="14331"/>
                  </a:cubicBezTo>
                  <a:lnTo>
                    <a:pt x="11938" y="14331"/>
                  </a:lnTo>
                  <a:cubicBezTo>
                    <a:pt x="12150" y="14331"/>
                    <a:pt x="12321" y="14507"/>
                    <a:pt x="12321" y="14716"/>
                  </a:cubicBezTo>
                  <a:cubicBezTo>
                    <a:pt x="12321" y="14792"/>
                    <a:pt x="12259" y="14856"/>
                    <a:pt x="12181" y="14856"/>
                  </a:cubicBezTo>
                  <a:lnTo>
                    <a:pt x="5664" y="14856"/>
                  </a:lnTo>
                  <a:cubicBezTo>
                    <a:pt x="5589" y="14856"/>
                    <a:pt x="5525" y="14792"/>
                    <a:pt x="5525" y="14716"/>
                  </a:cubicBezTo>
                  <a:cubicBezTo>
                    <a:pt x="5525" y="14501"/>
                    <a:pt x="5700" y="14331"/>
                    <a:pt x="5910" y="14331"/>
                  </a:cubicBezTo>
                  <a:lnTo>
                    <a:pt x="7751" y="14331"/>
                  </a:lnTo>
                  <a:cubicBezTo>
                    <a:pt x="7893" y="14331"/>
                    <a:pt x="8010" y="14214"/>
                    <a:pt x="8010" y="14069"/>
                  </a:cubicBezTo>
                  <a:cubicBezTo>
                    <a:pt x="8010" y="13927"/>
                    <a:pt x="7893" y="13810"/>
                    <a:pt x="7751" y="13810"/>
                  </a:cubicBezTo>
                  <a:lnTo>
                    <a:pt x="7193" y="13810"/>
                  </a:lnTo>
                  <a:lnTo>
                    <a:pt x="7544" y="12724"/>
                  </a:lnTo>
                  <a:close/>
                  <a:moveTo>
                    <a:pt x="723" y="0"/>
                  </a:moveTo>
                  <a:cubicBezTo>
                    <a:pt x="324" y="0"/>
                    <a:pt x="1" y="324"/>
                    <a:pt x="1" y="720"/>
                  </a:cubicBezTo>
                  <a:lnTo>
                    <a:pt x="1" y="12005"/>
                  </a:lnTo>
                  <a:cubicBezTo>
                    <a:pt x="1" y="12404"/>
                    <a:pt x="324" y="12727"/>
                    <a:pt x="723" y="12727"/>
                  </a:cubicBezTo>
                  <a:lnTo>
                    <a:pt x="7000" y="12727"/>
                  </a:lnTo>
                  <a:lnTo>
                    <a:pt x="6649" y="13812"/>
                  </a:lnTo>
                  <a:lnTo>
                    <a:pt x="5915" y="13812"/>
                  </a:lnTo>
                  <a:cubicBezTo>
                    <a:pt x="5413" y="13812"/>
                    <a:pt x="5008" y="14220"/>
                    <a:pt x="5008" y="14719"/>
                  </a:cubicBezTo>
                  <a:cubicBezTo>
                    <a:pt x="5008" y="15085"/>
                    <a:pt x="5304" y="15380"/>
                    <a:pt x="5672" y="15380"/>
                  </a:cubicBezTo>
                  <a:lnTo>
                    <a:pt x="12195" y="15380"/>
                  </a:lnTo>
                  <a:cubicBezTo>
                    <a:pt x="12563" y="15380"/>
                    <a:pt x="12859" y="15085"/>
                    <a:pt x="12859" y="14719"/>
                  </a:cubicBezTo>
                  <a:cubicBezTo>
                    <a:pt x="12859" y="14217"/>
                    <a:pt x="12452" y="13812"/>
                    <a:pt x="11952" y="13812"/>
                  </a:cubicBezTo>
                  <a:lnTo>
                    <a:pt x="11219" y="13812"/>
                  </a:lnTo>
                  <a:lnTo>
                    <a:pt x="10867" y="12727"/>
                  </a:lnTo>
                  <a:lnTo>
                    <a:pt x="17144" y="12727"/>
                  </a:lnTo>
                  <a:cubicBezTo>
                    <a:pt x="17543" y="12727"/>
                    <a:pt x="17867" y="12404"/>
                    <a:pt x="17867" y="12005"/>
                  </a:cubicBezTo>
                  <a:lnTo>
                    <a:pt x="17867" y="720"/>
                  </a:lnTo>
                  <a:cubicBezTo>
                    <a:pt x="17855" y="324"/>
                    <a:pt x="17532" y="0"/>
                    <a:pt x="17133" y="0"/>
                  </a:cubicBezTo>
                  <a:lnTo>
                    <a:pt x="16028" y="0"/>
                  </a:lnTo>
                  <a:cubicBezTo>
                    <a:pt x="15886" y="0"/>
                    <a:pt x="15766" y="117"/>
                    <a:pt x="15766" y="260"/>
                  </a:cubicBezTo>
                  <a:cubicBezTo>
                    <a:pt x="15766" y="402"/>
                    <a:pt x="15886" y="522"/>
                    <a:pt x="16028" y="522"/>
                  </a:cubicBezTo>
                  <a:lnTo>
                    <a:pt x="17133" y="522"/>
                  </a:lnTo>
                  <a:cubicBezTo>
                    <a:pt x="17242" y="522"/>
                    <a:pt x="17334" y="608"/>
                    <a:pt x="17334" y="720"/>
                  </a:cubicBezTo>
                  <a:lnTo>
                    <a:pt x="17334" y="2093"/>
                  </a:lnTo>
                  <a:lnTo>
                    <a:pt x="14159" y="2093"/>
                  </a:lnTo>
                  <a:cubicBezTo>
                    <a:pt x="14017" y="2093"/>
                    <a:pt x="13897" y="2210"/>
                    <a:pt x="13897" y="2352"/>
                  </a:cubicBezTo>
                  <a:cubicBezTo>
                    <a:pt x="13897" y="2494"/>
                    <a:pt x="14017" y="2614"/>
                    <a:pt x="14159" y="2614"/>
                  </a:cubicBezTo>
                  <a:lnTo>
                    <a:pt x="17334" y="2614"/>
                  </a:lnTo>
                  <a:lnTo>
                    <a:pt x="17334" y="10113"/>
                  </a:lnTo>
                  <a:lnTo>
                    <a:pt x="15353" y="10113"/>
                  </a:lnTo>
                  <a:cubicBezTo>
                    <a:pt x="15208" y="10113"/>
                    <a:pt x="15091" y="10230"/>
                    <a:pt x="15091" y="10373"/>
                  </a:cubicBezTo>
                  <a:cubicBezTo>
                    <a:pt x="15091" y="10518"/>
                    <a:pt x="15208" y="10635"/>
                    <a:pt x="15353" y="10635"/>
                  </a:cubicBezTo>
                  <a:lnTo>
                    <a:pt x="17334" y="10635"/>
                  </a:lnTo>
                  <a:lnTo>
                    <a:pt x="17334" y="12005"/>
                  </a:lnTo>
                  <a:cubicBezTo>
                    <a:pt x="17334" y="12113"/>
                    <a:pt x="17245" y="12205"/>
                    <a:pt x="17133" y="12205"/>
                  </a:cubicBezTo>
                  <a:lnTo>
                    <a:pt x="721" y="12205"/>
                  </a:lnTo>
                  <a:cubicBezTo>
                    <a:pt x="612" y="12205"/>
                    <a:pt x="520" y="12116"/>
                    <a:pt x="520" y="12005"/>
                  </a:cubicBezTo>
                  <a:lnTo>
                    <a:pt x="520" y="10635"/>
                  </a:lnTo>
                  <a:lnTo>
                    <a:pt x="14145" y="10635"/>
                  </a:lnTo>
                  <a:cubicBezTo>
                    <a:pt x="14287" y="10635"/>
                    <a:pt x="14407" y="10518"/>
                    <a:pt x="14407" y="10373"/>
                  </a:cubicBezTo>
                  <a:cubicBezTo>
                    <a:pt x="14407" y="10230"/>
                    <a:pt x="14287" y="10113"/>
                    <a:pt x="14145" y="10113"/>
                  </a:cubicBezTo>
                  <a:lnTo>
                    <a:pt x="525" y="10113"/>
                  </a:lnTo>
                  <a:lnTo>
                    <a:pt x="525" y="2614"/>
                  </a:lnTo>
                  <a:lnTo>
                    <a:pt x="3697" y="2614"/>
                  </a:lnTo>
                  <a:cubicBezTo>
                    <a:pt x="3840" y="2614"/>
                    <a:pt x="3960" y="2494"/>
                    <a:pt x="3960" y="2352"/>
                  </a:cubicBezTo>
                  <a:cubicBezTo>
                    <a:pt x="3960" y="2210"/>
                    <a:pt x="3840" y="2093"/>
                    <a:pt x="3697" y="2093"/>
                  </a:cubicBezTo>
                  <a:lnTo>
                    <a:pt x="525" y="2093"/>
                  </a:lnTo>
                  <a:lnTo>
                    <a:pt x="525" y="720"/>
                  </a:lnTo>
                  <a:cubicBezTo>
                    <a:pt x="525" y="611"/>
                    <a:pt x="612" y="522"/>
                    <a:pt x="723" y="522"/>
                  </a:cubicBezTo>
                  <a:lnTo>
                    <a:pt x="1817" y="522"/>
                  </a:lnTo>
                  <a:cubicBezTo>
                    <a:pt x="1962" y="522"/>
                    <a:pt x="2079" y="402"/>
                    <a:pt x="2079" y="260"/>
                  </a:cubicBezTo>
                  <a:cubicBezTo>
                    <a:pt x="2079" y="117"/>
                    <a:pt x="1962" y="0"/>
                    <a:pt x="1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98325" y="2840175"/>
              <a:ext cx="316925" cy="281800"/>
            </a:xfrm>
            <a:custGeom>
              <a:rect b="b" l="l" r="r" t="t"/>
              <a:pathLst>
                <a:path extrusionOk="0" h="11272" w="12677">
                  <a:moveTo>
                    <a:pt x="2422" y="3898"/>
                  </a:moveTo>
                  <a:lnTo>
                    <a:pt x="3214" y="4219"/>
                  </a:lnTo>
                  <a:lnTo>
                    <a:pt x="3214" y="7304"/>
                  </a:lnTo>
                  <a:lnTo>
                    <a:pt x="2422" y="6983"/>
                  </a:lnTo>
                  <a:lnTo>
                    <a:pt x="2422" y="3898"/>
                  </a:lnTo>
                  <a:close/>
                  <a:moveTo>
                    <a:pt x="6344" y="542"/>
                  </a:moveTo>
                  <a:lnTo>
                    <a:pt x="11726" y="2735"/>
                  </a:lnTo>
                  <a:lnTo>
                    <a:pt x="8936" y="3873"/>
                  </a:lnTo>
                  <a:cubicBezTo>
                    <a:pt x="8802" y="3929"/>
                    <a:pt x="8738" y="4079"/>
                    <a:pt x="8794" y="4213"/>
                  </a:cubicBezTo>
                  <a:cubicBezTo>
                    <a:pt x="8836" y="4315"/>
                    <a:pt x="8932" y="4377"/>
                    <a:pt x="9036" y="4377"/>
                  </a:cubicBezTo>
                  <a:cubicBezTo>
                    <a:pt x="9068" y="4377"/>
                    <a:pt x="9101" y="4371"/>
                    <a:pt x="9134" y="4358"/>
                  </a:cubicBezTo>
                  <a:lnTo>
                    <a:pt x="10267" y="3892"/>
                  </a:lnTo>
                  <a:lnTo>
                    <a:pt x="10267" y="6981"/>
                  </a:lnTo>
                  <a:lnTo>
                    <a:pt x="6344" y="8576"/>
                  </a:lnTo>
                  <a:lnTo>
                    <a:pt x="3736" y="7514"/>
                  </a:lnTo>
                  <a:lnTo>
                    <a:pt x="3736" y="4428"/>
                  </a:lnTo>
                  <a:lnTo>
                    <a:pt x="6247" y="5449"/>
                  </a:lnTo>
                  <a:cubicBezTo>
                    <a:pt x="6277" y="5463"/>
                    <a:pt x="6313" y="5469"/>
                    <a:pt x="6344" y="5469"/>
                  </a:cubicBezTo>
                  <a:cubicBezTo>
                    <a:pt x="6375" y="5469"/>
                    <a:pt x="6411" y="5463"/>
                    <a:pt x="6442" y="5449"/>
                  </a:cubicBezTo>
                  <a:lnTo>
                    <a:pt x="7996" y="4813"/>
                  </a:lnTo>
                  <a:cubicBezTo>
                    <a:pt x="8130" y="4757"/>
                    <a:pt x="8197" y="4609"/>
                    <a:pt x="8141" y="4473"/>
                  </a:cubicBezTo>
                  <a:cubicBezTo>
                    <a:pt x="8099" y="4372"/>
                    <a:pt x="8002" y="4310"/>
                    <a:pt x="7899" y="4310"/>
                  </a:cubicBezTo>
                  <a:cubicBezTo>
                    <a:pt x="7865" y="4310"/>
                    <a:pt x="7831" y="4317"/>
                    <a:pt x="7798" y="4330"/>
                  </a:cubicBezTo>
                  <a:lnTo>
                    <a:pt x="6341" y="4922"/>
                  </a:lnTo>
                  <a:lnTo>
                    <a:pt x="4165" y="4037"/>
                  </a:lnTo>
                  <a:lnTo>
                    <a:pt x="6442" y="3108"/>
                  </a:lnTo>
                  <a:cubicBezTo>
                    <a:pt x="6573" y="3053"/>
                    <a:pt x="6640" y="2902"/>
                    <a:pt x="6584" y="2768"/>
                  </a:cubicBezTo>
                  <a:cubicBezTo>
                    <a:pt x="6542" y="2666"/>
                    <a:pt x="6446" y="2603"/>
                    <a:pt x="6343" y="2603"/>
                  </a:cubicBezTo>
                  <a:cubicBezTo>
                    <a:pt x="6310" y="2603"/>
                    <a:pt x="6277" y="2610"/>
                    <a:pt x="6244" y="2623"/>
                  </a:cubicBezTo>
                  <a:lnTo>
                    <a:pt x="3471" y="3753"/>
                  </a:lnTo>
                  <a:lnTo>
                    <a:pt x="960" y="2729"/>
                  </a:lnTo>
                  <a:lnTo>
                    <a:pt x="6344" y="542"/>
                  </a:lnTo>
                  <a:close/>
                  <a:moveTo>
                    <a:pt x="2422" y="7544"/>
                  </a:moveTo>
                  <a:lnTo>
                    <a:pt x="3214" y="7865"/>
                  </a:lnTo>
                  <a:lnTo>
                    <a:pt x="3214" y="9341"/>
                  </a:lnTo>
                  <a:lnTo>
                    <a:pt x="2422" y="9020"/>
                  </a:lnTo>
                  <a:lnTo>
                    <a:pt x="2422" y="7544"/>
                  </a:lnTo>
                  <a:close/>
                  <a:moveTo>
                    <a:pt x="10267" y="7544"/>
                  </a:moveTo>
                  <a:lnTo>
                    <a:pt x="10267" y="9020"/>
                  </a:lnTo>
                  <a:lnTo>
                    <a:pt x="6344" y="10621"/>
                  </a:lnTo>
                  <a:lnTo>
                    <a:pt x="3736" y="9556"/>
                  </a:lnTo>
                  <a:lnTo>
                    <a:pt x="3736" y="8080"/>
                  </a:lnTo>
                  <a:lnTo>
                    <a:pt x="6247" y="9104"/>
                  </a:lnTo>
                  <a:cubicBezTo>
                    <a:pt x="6277" y="9118"/>
                    <a:pt x="6313" y="9123"/>
                    <a:pt x="6344" y="9123"/>
                  </a:cubicBezTo>
                  <a:cubicBezTo>
                    <a:pt x="6375" y="9123"/>
                    <a:pt x="6411" y="9118"/>
                    <a:pt x="6442" y="9104"/>
                  </a:cubicBezTo>
                  <a:lnTo>
                    <a:pt x="10267" y="7544"/>
                  </a:lnTo>
                  <a:close/>
                  <a:moveTo>
                    <a:pt x="6340" y="1"/>
                  </a:moveTo>
                  <a:cubicBezTo>
                    <a:pt x="6306" y="1"/>
                    <a:pt x="6273" y="6"/>
                    <a:pt x="6241" y="17"/>
                  </a:cubicBezTo>
                  <a:lnTo>
                    <a:pt x="165" y="2495"/>
                  </a:lnTo>
                  <a:cubicBezTo>
                    <a:pt x="67" y="2537"/>
                    <a:pt x="0" y="2631"/>
                    <a:pt x="0" y="2735"/>
                  </a:cubicBezTo>
                  <a:cubicBezTo>
                    <a:pt x="0" y="2841"/>
                    <a:pt x="70" y="2938"/>
                    <a:pt x="168" y="2977"/>
                  </a:cubicBezTo>
                  <a:lnTo>
                    <a:pt x="1894" y="3680"/>
                  </a:lnTo>
                  <a:lnTo>
                    <a:pt x="1894" y="9193"/>
                  </a:lnTo>
                  <a:cubicBezTo>
                    <a:pt x="1894" y="9299"/>
                    <a:pt x="1959" y="9397"/>
                    <a:pt x="2059" y="9436"/>
                  </a:cubicBezTo>
                  <a:lnTo>
                    <a:pt x="3208" y="9904"/>
                  </a:lnTo>
                  <a:lnTo>
                    <a:pt x="3208" y="11009"/>
                  </a:lnTo>
                  <a:cubicBezTo>
                    <a:pt x="3208" y="11154"/>
                    <a:pt x="3328" y="11271"/>
                    <a:pt x="3471" y="11271"/>
                  </a:cubicBezTo>
                  <a:cubicBezTo>
                    <a:pt x="3613" y="11271"/>
                    <a:pt x="3733" y="11154"/>
                    <a:pt x="3733" y="11009"/>
                  </a:cubicBezTo>
                  <a:lnTo>
                    <a:pt x="3733" y="10119"/>
                  </a:lnTo>
                  <a:lnTo>
                    <a:pt x="6244" y="11140"/>
                  </a:lnTo>
                  <a:cubicBezTo>
                    <a:pt x="6274" y="11154"/>
                    <a:pt x="6311" y="11160"/>
                    <a:pt x="6341" y="11160"/>
                  </a:cubicBezTo>
                  <a:cubicBezTo>
                    <a:pt x="6372" y="11160"/>
                    <a:pt x="6408" y="11154"/>
                    <a:pt x="6439" y="11140"/>
                  </a:cubicBezTo>
                  <a:lnTo>
                    <a:pt x="10624" y="9436"/>
                  </a:lnTo>
                  <a:cubicBezTo>
                    <a:pt x="10721" y="9394"/>
                    <a:pt x="10788" y="9299"/>
                    <a:pt x="10788" y="9193"/>
                  </a:cubicBezTo>
                  <a:lnTo>
                    <a:pt x="10788" y="3680"/>
                  </a:lnTo>
                  <a:lnTo>
                    <a:pt x="12512" y="2977"/>
                  </a:lnTo>
                  <a:cubicBezTo>
                    <a:pt x="12610" y="2935"/>
                    <a:pt x="12677" y="2841"/>
                    <a:pt x="12677" y="2735"/>
                  </a:cubicBezTo>
                  <a:cubicBezTo>
                    <a:pt x="12677" y="2631"/>
                    <a:pt x="12616" y="2534"/>
                    <a:pt x="12512" y="2495"/>
                  </a:cubicBezTo>
                  <a:lnTo>
                    <a:pt x="6439" y="17"/>
                  </a:lnTo>
                  <a:cubicBezTo>
                    <a:pt x="6407" y="6"/>
                    <a:pt x="6373" y="1"/>
                    <a:pt x="6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32"/>
          <p:cNvGrpSpPr/>
          <p:nvPr/>
        </p:nvGrpSpPr>
        <p:grpSpPr>
          <a:xfrm>
            <a:off x="6377634" y="3041014"/>
            <a:ext cx="408209" cy="408163"/>
            <a:chOff x="6417575" y="2456700"/>
            <a:chExt cx="446325" cy="446275"/>
          </a:xfrm>
        </p:grpSpPr>
        <p:sp>
          <p:nvSpPr>
            <p:cNvPr id="434" name="Google Shape;434;p32"/>
            <p:cNvSpPr/>
            <p:nvPr/>
          </p:nvSpPr>
          <p:spPr>
            <a:xfrm>
              <a:off x="6417575" y="2456700"/>
              <a:ext cx="446325" cy="446275"/>
            </a:xfrm>
            <a:custGeom>
              <a:rect b="b" l="l" r="r" t="t"/>
              <a:pathLst>
                <a:path extrusionOk="0" h="17851" w="17853">
                  <a:moveTo>
                    <a:pt x="8883" y="531"/>
                  </a:moveTo>
                  <a:lnTo>
                    <a:pt x="11952" y="1555"/>
                  </a:lnTo>
                  <a:lnTo>
                    <a:pt x="8883" y="2582"/>
                  </a:lnTo>
                  <a:lnTo>
                    <a:pt x="8194" y="2350"/>
                  </a:lnTo>
                  <a:lnTo>
                    <a:pt x="8967" y="2088"/>
                  </a:lnTo>
                  <a:cubicBezTo>
                    <a:pt x="9103" y="2044"/>
                    <a:pt x="9176" y="1893"/>
                    <a:pt x="9131" y="1759"/>
                  </a:cubicBezTo>
                  <a:cubicBezTo>
                    <a:pt x="9096" y="1650"/>
                    <a:pt x="8992" y="1581"/>
                    <a:pt x="8882" y="1581"/>
                  </a:cubicBezTo>
                  <a:cubicBezTo>
                    <a:pt x="8854" y="1581"/>
                    <a:pt x="8827" y="1585"/>
                    <a:pt x="8799" y="1594"/>
                  </a:cubicBezTo>
                  <a:lnTo>
                    <a:pt x="7374" y="2074"/>
                  </a:lnTo>
                  <a:lnTo>
                    <a:pt x="5814" y="1555"/>
                  </a:lnTo>
                  <a:lnTo>
                    <a:pt x="8883" y="531"/>
                  </a:lnTo>
                  <a:close/>
                  <a:moveTo>
                    <a:pt x="6498" y="2334"/>
                  </a:moveTo>
                  <a:lnTo>
                    <a:pt x="7112" y="2540"/>
                  </a:lnTo>
                  <a:lnTo>
                    <a:pt x="7112" y="4119"/>
                  </a:lnTo>
                  <a:lnTo>
                    <a:pt x="6498" y="4119"/>
                  </a:lnTo>
                  <a:lnTo>
                    <a:pt x="6498" y="2334"/>
                  </a:lnTo>
                  <a:close/>
                  <a:moveTo>
                    <a:pt x="11268" y="2336"/>
                  </a:moveTo>
                  <a:lnTo>
                    <a:pt x="11268" y="4122"/>
                  </a:lnTo>
                  <a:lnTo>
                    <a:pt x="10376" y="4122"/>
                  </a:lnTo>
                  <a:cubicBezTo>
                    <a:pt x="10233" y="4122"/>
                    <a:pt x="10113" y="4239"/>
                    <a:pt x="10113" y="4384"/>
                  </a:cubicBezTo>
                  <a:cubicBezTo>
                    <a:pt x="10113" y="4526"/>
                    <a:pt x="10233" y="4644"/>
                    <a:pt x="10376" y="4644"/>
                  </a:cubicBezTo>
                  <a:lnTo>
                    <a:pt x="11268" y="4644"/>
                  </a:lnTo>
                  <a:cubicBezTo>
                    <a:pt x="11271" y="5031"/>
                    <a:pt x="11279" y="5508"/>
                    <a:pt x="11293" y="5670"/>
                  </a:cubicBezTo>
                  <a:cubicBezTo>
                    <a:pt x="11296" y="5726"/>
                    <a:pt x="11299" y="5787"/>
                    <a:pt x="11299" y="5852"/>
                  </a:cubicBezTo>
                  <a:cubicBezTo>
                    <a:pt x="11299" y="6398"/>
                    <a:pt x="10772" y="7113"/>
                    <a:pt x="9781" y="7919"/>
                  </a:cubicBezTo>
                  <a:cubicBezTo>
                    <a:pt x="9530" y="8125"/>
                    <a:pt x="9209" y="8237"/>
                    <a:pt x="8886" y="8237"/>
                  </a:cubicBezTo>
                  <a:lnTo>
                    <a:pt x="8880" y="8237"/>
                  </a:lnTo>
                  <a:cubicBezTo>
                    <a:pt x="8554" y="8237"/>
                    <a:pt x="8233" y="8125"/>
                    <a:pt x="7982" y="7916"/>
                  </a:cubicBezTo>
                  <a:cubicBezTo>
                    <a:pt x="6989" y="7110"/>
                    <a:pt x="6464" y="6396"/>
                    <a:pt x="6464" y="5849"/>
                  </a:cubicBezTo>
                  <a:cubicBezTo>
                    <a:pt x="6464" y="5785"/>
                    <a:pt x="6467" y="5726"/>
                    <a:pt x="6470" y="5673"/>
                  </a:cubicBezTo>
                  <a:cubicBezTo>
                    <a:pt x="6487" y="5511"/>
                    <a:pt x="6495" y="5031"/>
                    <a:pt x="6495" y="4646"/>
                  </a:cubicBezTo>
                  <a:lnTo>
                    <a:pt x="7109" y="4646"/>
                  </a:lnTo>
                  <a:lnTo>
                    <a:pt x="7109" y="5213"/>
                  </a:lnTo>
                  <a:cubicBezTo>
                    <a:pt x="7109" y="5358"/>
                    <a:pt x="7226" y="5475"/>
                    <a:pt x="7371" y="5475"/>
                  </a:cubicBezTo>
                  <a:cubicBezTo>
                    <a:pt x="7513" y="5475"/>
                    <a:pt x="7630" y="5358"/>
                    <a:pt x="7630" y="5213"/>
                  </a:cubicBezTo>
                  <a:lnTo>
                    <a:pt x="7630" y="4646"/>
                  </a:lnTo>
                  <a:lnTo>
                    <a:pt x="9173" y="4646"/>
                  </a:lnTo>
                  <a:cubicBezTo>
                    <a:pt x="9315" y="4646"/>
                    <a:pt x="9435" y="4526"/>
                    <a:pt x="9435" y="4384"/>
                  </a:cubicBezTo>
                  <a:cubicBezTo>
                    <a:pt x="9435" y="4242"/>
                    <a:pt x="9315" y="4122"/>
                    <a:pt x="9173" y="4122"/>
                  </a:cubicBezTo>
                  <a:lnTo>
                    <a:pt x="7636" y="4122"/>
                  </a:lnTo>
                  <a:lnTo>
                    <a:pt x="7636" y="2716"/>
                  </a:lnTo>
                  <a:lnTo>
                    <a:pt x="8799" y="3106"/>
                  </a:lnTo>
                  <a:cubicBezTo>
                    <a:pt x="8827" y="3118"/>
                    <a:pt x="8855" y="3120"/>
                    <a:pt x="8883" y="3120"/>
                  </a:cubicBezTo>
                  <a:cubicBezTo>
                    <a:pt x="8911" y="3120"/>
                    <a:pt x="8939" y="3118"/>
                    <a:pt x="8967" y="3106"/>
                  </a:cubicBezTo>
                  <a:lnTo>
                    <a:pt x="11268" y="2336"/>
                  </a:lnTo>
                  <a:close/>
                  <a:moveTo>
                    <a:pt x="8297" y="8666"/>
                  </a:moveTo>
                  <a:cubicBezTo>
                    <a:pt x="8484" y="8725"/>
                    <a:pt x="8679" y="8756"/>
                    <a:pt x="8880" y="8756"/>
                  </a:cubicBezTo>
                  <a:lnTo>
                    <a:pt x="8886" y="8756"/>
                  </a:lnTo>
                  <a:cubicBezTo>
                    <a:pt x="9081" y="8756"/>
                    <a:pt x="9274" y="8725"/>
                    <a:pt x="9458" y="8669"/>
                  </a:cubicBezTo>
                  <a:cubicBezTo>
                    <a:pt x="9461" y="8839"/>
                    <a:pt x="9474" y="9012"/>
                    <a:pt x="9508" y="9183"/>
                  </a:cubicBezTo>
                  <a:cubicBezTo>
                    <a:pt x="9483" y="9208"/>
                    <a:pt x="9458" y="9236"/>
                    <a:pt x="9435" y="9258"/>
                  </a:cubicBezTo>
                  <a:cubicBezTo>
                    <a:pt x="9276" y="9425"/>
                    <a:pt x="9081" y="9520"/>
                    <a:pt x="8883" y="9520"/>
                  </a:cubicBezTo>
                  <a:lnTo>
                    <a:pt x="8880" y="9520"/>
                  </a:lnTo>
                  <a:cubicBezTo>
                    <a:pt x="8685" y="9520"/>
                    <a:pt x="8490" y="9425"/>
                    <a:pt x="8328" y="9258"/>
                  </a:cubicBezTo>
                  <a:cubicBezTo>
                    <a:pt x="8300" y="9230"/>
                    <a:pt x="8272" y="9199"/>
                    <a:pt x="8250" y="9171"/>
                  </a:cubicBezTo>
                  <a:cubicBezTo>
                    <a:pt x="8278" y="9001"/>
                    <a:pt x="8294" y="8834"/>
                    <a:pt x="8297" y="8666"/>
                  </a:cubicBezTo>
                  <a:close/>
                  <a:moveTo>
                    <a:pt x="12326" y="11239"/>
                  </a:moveTo>
                  <a:cubicBezTo>
                    <a:pt x="12479" y="11239"/>
                    <a:pt x="12602" y="11364"/>
                    <a:pt x="12602" y="11515"/>
                  </a:cubicBezTo>
                  <a:lnTo>
                    <a:pt x="12602" y="16004"/>
                  </a:lnTo>
                  <a:cubicBezTo>
                    <a:pt x="12602" y="16157"/>
                    <a:pt x="12474" y="16280"/>
                    <a:pt x="12326" y="16280"/>
                  </a:cubicBezTo>
                  <a:lnTo>
                    <a:pt x="7488" y="16280"/>
                  </a:lnTo>
                  <a:cubicBezTo>
                    <a:pt x="7346" y="16280"/>
                    <a:pt x="7226" y="16397"/>
                    <a:pt x="7226" y="16539"/>
                  </a:cubicBezTo>
                  <a:cubicBezTo>
                    <a:pt x="7226" y="16682"/>
                    <a:pt x="7346" y="16801"/>
                    <a:pt x="7488" y="16801"/>
                  </a:cubicBezTo>
                  <a:lnTo>
                    <a:pt x="17191" y="16801"/>
                  </a:lnTo>
                  <a:cubicBezTo>
                    <a:pt x="17266" y="16801"/>
                    <a:pt x="17331" y="16866"/>
                    <a:pt x="17331" y="16938"/>
                  </a:cubicBezTo>
                  <a:cubicBezTo>
                    <a:pt x="17325" y="17150"/>
                    <a:pt x="17152" y="17320"/>
                    <a:pt x="16940" y="17320"/>
                  </a:cubicBezTo>
                  <a:lnTo>
                    <a:pt x="901" y="17320"/>
                  </a:lnTo>
                  <a:cubicBezTo>
                    <a:pt x="689" y="17320"/>
                    <a:pt x="516" y="17150"/>
                    <a:pt x="516" y="16938"/>
                  </a:cubicBezTo>
                  <a:cubicBezTo>
                    <a:pt x="516" y="16860"/>
                    <a:pt x="581" y="16801"/>
                    <a:pt x="656" y="16801"/>
                  </a:cubicBezTo>
                  <a:lnTo>
                    <a:pt x="6286" y="16801"/>
                  </a:lnTo>
                  <a:cubicBezTo>
                    <a:pt x="6428" y="16801"/>
                    <a:pt x="6548" y="16682"/>
                    <a:pt x="6548" y="16539"/>
                  </a:cubicBezTo>
                  <a:cubicBezTo>
                    <a:pt x="6548" y="16397"/>
                    <a:pt x="6428" y="16280"/>
                    <a:pt x="6286" y="16280"/>
                  </a:cubicBezTo>
                  <a:lnTo>
                    <a:pt x="5390" y="16280"/>
                  </a:lnTo>
                  <a:cubicBezTo>
                    <a:pt x="5237" y="16280"/>
                    <a:pt x="5114" y="16154"/>
                    <a:pt x="5114" y="16004"/>
                  </a:cubicBezTo>
                  <a:lnTo>
                    <a:pt x="5114" y="11515"/>
                  </a:lnTo>
                  <a:cubicBezTo>
                    <a:pt x="5114" y="11361"/>
                    <a:pt x="5240" y="11239"/>
                    <a:pt x="5390" y="11239"/>
                  </a:cubicBezTo>
                  <a:close/>
                  <a:moveTo>
                    <a:pt x="8892" y="1"/>
                  </a:moveTo>
                  <a:cubicBezTo>
                    <a:pt x="8864" y="1"/>
                    <a:pt x="8836" y="6"/>
                    <a:pt x="8808" y="15"/>
                  </a:cubicBezTo>
                  <a:lnTo>
                    <a:pt x="4916" y="1315"/>
                  </a:lnTo>
                  <a:cubicBezTo>
                    <a:pt x="4807" y="1349"/>
                    <a:pt x="4737" y="1452"/>
                    <a:pt x="4737" y="1564"/>
                  </a:cubicBezTo>
                  <a:cubicBezTo>
                    <a:pt x="4737" y="1672"/>
                    <a:pt x="4810" y="1776"/>
                    <a:pt x="4916" y="1809"/>
                  </a:cubicBezTo>
                  <a:lnTo>
                    <a:pt x="5982" y="2166"/>
                  </a:lnTo>
                  <a:lnTo>
                    <a:pt x="5982" y="4387"/>
                  </a:lnTo>
                  <a:cubicBezTo>
                    <a:pt x="5979" y="5031"/>
                    <a:pt x="5971" y="5497"/>
                    <a:pt x="5957" y="5631"/>
                  </a:cubicBezTo>
                  <a:cubicBezTo>
                    <a:pt x="5951" y="5701"/>
                    <a:pt x="5948" y="5779"/>
                    <a:pt x="5948" y="5854"/>
                  </a:cubicBezTo>
                  <a:cubicBezTo>
                    <a:pt x="5948" y="6588"/>
                    <a:pt x="6509" y="7397"/>
                    <a:pt x="7658" y="8329"/>
                  </a:cubicBezTo>
                  <a:cubicBezTo>
                    <a:pt x="7697" y="8360"/>
                    <a:pt x="7736" y="8387"/>
                    <a:pt x="7778" y="8415"/>
                  </a:cubicBezTo>
                  <a:cubicBezTo>
                    <a:pt x="7789" y="8625"/>
                    <a:pt x="7781" y="8831"/>
                    <a:pt x="7750" y="9040"/>
                  </a:cubicBezTo>
                  <a:lnTo>
                    <a:pt x="5078" y="9584"/>
                  </a:lnTo>
                  <a:cubicBezTo>
                    <a:pt x="5075" y="9584"/>
                    <a:pt x="5069" y="9587"/>
                    <a:pt x="5064" y="9587"/>
                  </a:cubicBezTo>
                  <a:cubicBezTo>
                    <a:pt x="4171" y="9824"/>
                    <a:pt x="3549" y="10647"/>
                    <a:pt x="3549" y="11587"/>
                  </a:cubicBezTo>
                  <a:lnTo>
                    <a:pt x="3549" y="16285"/>
                  </a:lnTo>
                  <a:lnTo>
                    <a:pt x="664" y="16285"/>
                  </a:lnTo>
                  <a:cubicBezTo>
                    <a:pt x="299" y="16285"/>
                    <a:pt x="0" y="16581"/>
                    <a:pt x="0" y="16944"/>
                  </a:cubicBezTo>
                  <a:cubicBezTo>
                    <a:pt x="0" y="17443"/>
                    <a:pt x="410" y="17850"/>
                    <a:pt x="907" y="17850"/>
                  </a:cubicBezTo>
                  <a:lnTo>
                    <a:pt x="16946" y="17850"/>
                  </a:lnTo>
                  <a:cubicBezTo>
                    <a:pt x="17448" y="17850"/>
                    <a:pt x="17852" y="17443"/>
                    <a:pt x="17852" y="16944"/>
                  </a:cubicBezTo>
                  <a:cubicBezTo>
                    <a:pt x="17849" y="16576"/>
                    <a:pt x="17554" y="16280"/>
                    <a:pt x="17185" y="16280"/>
                  </a:cubicBezTo>
                  <a:lnTo>
                    <a:pt x="14172" y="16280"/>
                  </a:lnTo>
                  <a:lnTo>
                    <a:pt x="14172" y="13512"/>
                  </a:lnTo>
                  <a:cubicBezTo>
                    <a:pt x="14172" y="13370"/>
                    <a:pt x="14055" y="13250"/>
                    <a:pt x="13913" y="13250"/>
                  </a:cubicBezTo>
                  <a:cubicBezTo>
                    <a:pt x="13768" y="13250"/>
                    <a:pt x="13651" y="13370"/>
                    <a:pt x="13651" y="13512"/>
                  </a:cubicBezTo>
                  <a:lnTo>
                    <a:pt x="13651" y="16280"/>
                  </a:lnTo>
                  <a:lnTo>
                    <a:pt x="13076" y="16280"/>
                  </a:lnTo>
                  <a:cubicBezTo>
                    <a:pt x="13107" y="16191"/>
                    <a:pt x="13124" y="16101"/>
                    <a:pt x="13124" y="16004"/>
                  </a:cubicBezTo>
                  <a:lnTo>
                    <a:pt x="13124" y="11515"/>
                  </a:lnTo>
                  <a:cubicBezTo>
                    <a:pt x="13124" y="11077"/>
                    <a:pt x="12764" y="10717"/>
                    <a:pt x="12326" y="10717"/>
                  </a:cubicBezTo>
                  <a:lnTo>
                    <a:pt x="5390" y="10717"/>
                  </a:lnTo>
                  <a:cubicBezTo>
                    <a:pt x="4949" y="10717"/>
                    <a:pt x="4590" y="11077"/>
                    <a:pt x="4590" y="11515"/>
                  </a:cubicBezTo>
                  <a:lnTo>
                    <a:pt x="4590" y="16004"/>
                  </a:lnTo>
                  <a:cubicBezTo>
                    <a:pt x="4590" y="16101"/>
                    <a:pt x="4609" y="16191"/>
                    <a:pt x="4640" y="16280"/>
                  </a:cubicBezTo>
                  <a:lnTo>
                    <a:pt x="4065" y="16280"/>
                  </a:lnTo>
                  <a:lnTo>
                    <a:pt x="4065" y="11582"/>
                  </a:lnTo>
                  <a:cubicBezTo>
                    <a:pt x="4065" y="10876"/>
                    <a:pt x="4525" y="10268"/>
                    <a:pt x="5184" y="10086"/>
                  </a:cubicBezTo>
                  <a:lnTo>
                    <a:pt x="7876" y="9534"/>
                  </a:lnTo>
                  <a:cubicBezTo>
                    <a:pt x="7901" y="9562"/>
                    <a:pt x="7923" y="9587"/>
                    <a:pt x="7951" y="9615"/>
                  </a:cubicBezTo>
                  <a:cubicBezTo>
                    <a:pt x="8211" y="9891"/>
                    <a:pt x="8543" y="10039"/>
                    <a:pt x="8883" y="10039"/>
                  </a:cubicBezTo>
                  <a:lnTo>
                    <a:pt x="8891" y="10039"/>
                  </a:lnTo>
                  <a:cubicBezTo>
                    <a:pt x="9232" y="10039"/>
                    <a:pt x="9564" y="9888"/>
                    <a:pt x="9820" y="9615"/>
                  </a:cubicBezTo>
                  <a:cubicBezTo>
                    <a:pt x="9843" y="9590"/>
                    <a:pt x="9868" y="9565"/>
                    <a:pt x="9887" y="9545"/>
                  </a:cubicBezTo>
                  <a:lnTo>
                    <a:pt x="12538" y="10086"/>
                  </a:lnTo>
                  <a:cubicBezTo>
                    <a:pt x="13196" y="10262"/>
                    <a:pt x="13656" y="10876"/>
                    <a:pt x="13656" y="11582"/>
                  </a:cubicBezTo>
                  <a:lnTo>
                    <a:pt x="13656" y="12299"/>
                  </a:lnTo>
                  <a:cubicBezTo>
                    <a:pt x="13656" y="12444"/>
                    <a:pt x="13776" y="12561"/>
                    <a:pt x="13919" y="12561"/>
                  </a:cubicBezTo>
                  <a:cubicBezTo>
                    <a:pt x="14061" y="12561"/>
                    <a:pt x="14181" y="12444"/>
                    <a:pt x="14181" y="12299"/>
                  </a:cubicBezTo>
                  <a:lnTo>
                    <a:pt x="14181" y="11582"/>
                  </a:lnTo>
                  <a:cubicBezTo>
                    <a:pt x="14181" y="10639"/>
                    <a:pt x="13556" y="9816"/>
                    <a:pt x="12663" y="9579"/>
                  </a:cubicBezTo>
                  <a:cubicBezTo>
                    <a:pt x="12660" y="9579"/>
                    <a:pt x="12652" y="9576"/>
                    <a:pt x="12649" y="9576"/>
                  </a:cubicBezTo>
                  <a:lnTo>
                    <a:pt x="10024" y="9043"/>
                  </a:lnTo>
                  <a:cubicBezTo>
                    <a:pt x="9993" y="8834"/>
                    <a:pt x="9985" y="8627"/>
                    <a:pt x="9999" y="8415"/>
                  </a:cubicBezTo>
                  <a:cubicBezTo>
                    <a:pt x="10041" y="8387"/>
                    <a:pt x="10083" y="8357"/>
                    <a:pt x="10122" y="8323"/>
                  </a:cubicBezTo>
                  <a:cubicBezTo>
                    <a:pt x="11271" y="7394"/>
                    <a:pt x="11835" y="6585"/>
                    <a:pt x="11835" y="5852"/>
                  </a:cubicBezTo>
                  <a:cubicBezTo>
                    <a:pt x="11835" y="5776"/>
                    <a:pt x="11829" y="5698"/>
                    <a:pt x="11823" y="5626"/>
                  </a:cubicBezTo>
                  <a:cubicBezTo>
                    <a:pt x="11810" y="5497"/>
                    <a:pt x="11801" y="5031"/>
                    <a:pt x="11798" y="4387"/>
                  </a:cubicBezTo>
                  <a:lnTo>
                    <a:pt x="11798" y="2166"/>
                  </a:lnTo>
                  <a:lnTo>
                    <a:pt x="12867" y="1809"/>
                  </a:lnTo>
                  <a:cubicBezTo>
                    <a:pt x="12973" y="1776"/>
                    <a:pt x="13043" y="1672"/>
                    <a:pt x="13043" y="1564"/>
                  </a:cubicBezTo>
                  <a:cubicBezTo>
                    <a:pt x="13043" y="1452"/>
                    <a:pt x="12970" y="1349"/>
                    <a:pt x="12867" y="1315"/>
                  </a:cubicBezTo>
                  <a:lnTo>
                    <a:pt x="8975" y="15"/>
                  </a:lnTo>
                  <a:cubicBezTo>
                    <a:pt x="8949" y="6"/>
                    <a:pt x="8921" y="1"/>
                    <a:pt x="8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6616975" y="2778675"/>
              <a:ext cx="43950" cy="43950"/>
            </a:xfrm>
            <a:custGeom>
              <a:rect b="b" l="l" r="r" t="t"/>
              <a:pathLst>
                <a:path extrusionOk="0" h="1758" w="1758">
                  <a:moveTo>
                    <a:pt x="879" y="522"/>
                  </a:moveTo>
                  <a:cubicBezTo>
                    <a:pt x="1074" y="522"/>
                    <a:pt x="1236" y="684"/>
                    <a:pt x="1236" y="879"/>
                  </a:cubicBezTo>
                  <a:cubicBezTo>
                    <a:pt x="1236" y="1074"/>
                    <a:pt x="1074" y="1233"/>
                    <a:pt x="879" y="1233"/>
                  </a:cubicBezTo>
                  <a:cubicBezTo>
                    <a:pt x="684" y="1233"/>
                    <a:pt x="525" y="1074"/>
                    <a:pt x="525" y="879"/>
                  </a:cubicBezTo>
                  <a:cubicBezTo>
                    <a:pt x="525" y="684"/>
                    <a:pt x="684" y="522"/>
                    <a:pt x="879" y="522"/>
                  </a:cubicBezTo>
                  <a:close/>
                  <a:moveTo>
                    <a:pt x="879" y="0"/>
                  </a:moveTo>
                  <a:cubicBezTo>
                    <a:pt x="394" y="0"/>
                    <a:pt x="0" y="393"/>
                    <a:pt x="0" y="879"/>
                  </a:cubicBezTo>
                  <a:cubicBezTo>
                    <a:pt x="0" y="1361"/>
                    <a:pt x="394" y="1758"/>
                    <a:pt x="879" y="1758"/>
                  </a:cubicBezTo>
                  <a:cubicBezTo>
                    <a:pt x="1365" y="1758"/>
                    <a:pt x="1758" y="1361"/>
                    <a:pt x="1758" y="879"/>
                  </a:cubicBezTo>
                  <a:cubicBezTo>
                    <a:pt x="1758" y="393"/>
                    <a:pt x="1365" y="0"/>
                    <a:pt x="8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2"/>
          <p:cNvGrpSpPr/>
          <p:nvPr/>
        </p:nvGrpSpPr>
        <p:grpSpPr>
          <a:xfrm>
            <a:off x="5823582" y="3028974"/>
            <a:ext cx="373065" cy="408277"/>
            <a:chOff x="5523725" y="2414725"/>
            <a:chExt cx="407900" cy="446400"/>
          </a:xfrm>
        </p:grpSpPr>
        <p:sp>
          <p:nvSpPr>
            <p:cNvPr id="437" name="Google Shape;437;p32"/>
            <p:cNvSpPr/>
            <p:nvPr/>
          </p:nvSpPr>
          <p:spPr>
            <a:xfrm>
              <a:off x="5523725" y="2414725"/>
              <a:ext cx="341850" cy="446400"/>
            </a:xfrm>
            <a:custGeom>
              <a:rect b="b" l="l" r="r" t="t"/>
              <a:pathLst>
                <a:path extrusionOk="0" h="17856" w="13674">
                  <a:moveTo>
                    <a:pt x="9050" y="525"/>
                  </a:moveTo>
                  <a:lnTo>
                    <a:pt x="8900" y="1075"/>
                  </a:lnTo>
                  <a:cubicBezTo>
                    <a:pt x="8869" y="1192"/>
                    <a:pt x="8760" y="1276"/>
                    <a:pt x="8643" y="1276"/>
                  </a:cubicBezTo>
                  <a:lnTo>
                    <a:pt x="5039" y="1276"/>
                  </a:lnTo>
                  <a:cubicBezTo>
                    <a:pt x="4919" y="1276"/>
                    <a:pt x="4813" y="1195"/>
                    <a:pt x="4782" y="1075"/>
                  </a:cubicBezTo>
                  <a:lnTo>
                    <a:pt x="4631" y="525"/>
                  </a:lnTo>
                  <a:close/>
                  <a:moveTo>
                    <a:pt x="12951" y="523"/>
                  </a:moveTo>
                  <a:cubicBezTo>
                    <a:pt x="13059" y="523"/>
                    <a:pt x="13151" y="609"/>
                    <a:pt x="13151" y="721"/>
                  </a:cubicBezTo>
                  <a:lnTo>
                    <a:pt x="13151" y="16000"/>
                  </a:lnTo>
                  <a:lnTo>
                    <a:pt x="2877" y="16000"/>
                  </a:lnTo>
                  <a:cubicBezTo>
                    <a:pt x="2734" y="16000"/>
                    <a:pt x="2614" y="16120"/>
                    <a:pt x="2614" y="16263"/>
                  </a:cubicBezTo>
                  <a:cubicBezTo>
                    <a:pt x="2614" y="16405"/>
                    <a:pt x="2734" y="16525"/>
                    <a:pt x="2877" y="16525"/>
                  </a:cubicBezTo>
                  <a:lnTo>
                    <a:pt x="13151" y="16525"/>
                  </a:lnTo>
                  <a:lnTo>
                    <a:pt x="13151" y="17136"/>
                  </a:lnTo>
                  <a:cubicBezTo>
                    <a:pt x="13149" y="17245"/>
                    <a:pt x="13059" y="17334"/>
                    <a:pt x="12953" y="17334"/>
                  </a:cubicBezTo>
                  <a:lnTo>
                    <a:pt x="723" y="17334"/>
                  </a:lnTo>
                  <a:cubicBezTo>
                    <a:pt x="614" y="17334"/>
                    <a:pt x="525" y="17245"/>
                    <a:pt x="525" y="17136"/>
                  </a:cubicBezTo>
                  <a:lnTo>
                    <a:pt x="525" y="16525"/>
                  </a:lnTo>
                  <a:lnTo>
                    <a:pt x="1635" y="16525"/>
                  </a:lnTo>
                  <a:cubicBezTo>
                    <a:pt x="1780" y="16525"/>
                    <a:pt x="1897" y="16405"/>
                    <a:pt x="1897" y="16263"/>
                  </a:cubicBezTo>
                  <a:cubicBezTo>
                    <a:pt x="1897" y="16120"/>
                    <a:pt x="1780" y="16000"/>
                    <a:pt x="1635" y="16000"/>
                  </a:cubicBezTo>
                  <a:lnTo>
                    <a:pt x="525" y="16000"/>
                  </a:lnTo>
                  <a:lnTo>
                    <a:pt x="525" y="721"/>
                  </a:lnTo>
                  <a:cubicBezTo>
                    <a:pt x="525" y="612"/>
                    <a:pt x="611" y="523"/>
                    <a:pt x="723" y="523"/>
                  </a:cubicBezTo>
                  <a:lnTo>
                    <a:pt x="4085" y="523"/>
                  </a:lnTo>
                  <a:lnTo>
                    <a:pt x="4272" y="1209"/>
                  </a:lnTo>
                  <a:cubicBezTo>
                    <a:pt x="4366" y="1549"/>
                    <a:pt x="4679" y="1792"/>
                    <a:pt x="5036" y="1792"/>
                  </a:cubicBezTo>
                  <a:lnTo>
                    <a:pt x="8638" y="1792"/>
                  </a:lnTo>
                  <a:cubicBezTo>
                    <a:pt x="8995" y="1792"/>
                    <a:pt x="9307" y="1549"/>
                    <a:pt x="9402" y="1209"/>
                  </a:cubicBezTo>
                  <a:lnTo>
                    <a:pt x="9589" y="523"/>
                  </a:lnTo>
                  <a:close/>
                  <a:moveTo>
                    <a:pt x="723" y="1"/>
                  </a:moveTo>
                  <a:cubicBezTo>
                    <a:pt x="324" y="1"/>
                    <a:pt x="0" y="327"/>
                    <a:pt x="0" y="723"/>
                  </a:cubicBezTo>
                  <a:lnTo>
                    <a:pt x="0" y="17136"/>
                  </a:lnTo>
                  <a:cubicBezTo>
                    <a:pt x="0" y="17532"/>
                    <a:pt x="324" y="17856"/>
                    <a:pt x="723" y="17856"/>
                  </a:cubicBezTo>
                  <a:lnTo>
                    <a:pt x="12953" y="17856"/>
                  </a:lnTo>
                  <a:cubicBezTo>
                    <a:pt x="13350" y="17856"/>
                    <a:pt x="13673" y="17532"/>
                    <a:pt x="13673" y="17136"/>
                  </a:cubicBezTo>
                  <a:lnTo>
                    <a:pt x="13673" y="721"/>
                  </a:lnTo>
                  <a:cubicBezTo>
                    <a:pt x="13670" y="327"/>
                    <a:pt x="13350" y="1"/>
                    <a:pt x="12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5892325" y="2414725"/>
              <a:ext cx="39300" cy="446325"/>
            </a:xfrm>
            <a:custGeom>
              <a:rect b="b" l="l" r="r" t="t"/>
              <a:pathLst>
                <a:path extrusionOk="0" h="17853" w="1572">
                  <a:moveTo>
                    <a:pt x="784" y="525"/>
                  </a:moveTo>
                  <a:cubicBezTo>
                    <a:pt x="929" y="525"/>
                    <a:pt x="1047" y="643"/>
                    <a:pt x="1047" y="788"/>
                  </a:cubicBezTo>
                  <a:lnTo>
                    <a:pt x="1047" y="1519"/>
                  </a:lnTo>
                  <a:lnTo>
                    <a:pt x="525" y="1519"/>
                  </a:lnTo>
                  <a:lnTo>
                    <a:pt x="525" y="788"/>
                  </a:lnTo>
                  <a:cubicBezTo>
                    <a:pt x="525" y="643"/>
                    <a:pt x="642" y="525"/>
                    <a:pt x="784" y="525"/>
                  </a:cubicBezTo>
                  <a:close/>
                  <a:moveTo>
                    <a:pt x="1047" y="16162"/>
                  </a:moveTo>
                  <a:lnTo>
                    <a:pt x="1047" y="16597"/>
                  </a:lnTo>
                  <a:cubicBezTo>
                    <a:pt x="1047" y="16734"/>
                    <a:pt x="999" y="16871"/>
                    <a:pt x="918" y="16982"/>
                  </a:cubicBezTo>
                  <a:lnTo>
                    <a:pt x="784" y="17158"/>
                  </a:lnTo>
                  <a:lnTo>
                    <a:pt x="653" y="16982"/>
                  </a:lnTo>
                  <a:cubicBezTo>
                    <a:pt x="570" y="16871"/>
                    <a:pt x="525" y="16734"/>
                    <a:pt x="525" y="16597"/>
                  </a:cubicBezTo>
                  <a:lnTo>
                    <a:pt x="525" y="16162"/>
                  </a:lnTo>
                  <a:close/>
                  <a:moveTo>
                    <a:pt x="784" y="1"/>
                  </a:moveTo>
                  <a:cubicBezTo>
                    <a:pt x="352" y="1"/>
                    <a:pt x="0" y="355"/>
                    <a:pt x="0" y="788"/>
                  </a:cubicBezTo>
                  <a:lnTo>
                    <a:pt x="0" y="3985"/>
                  </a:lnTo>
                  <a:cubicBezTo>
                    <a:pt x="0" y="4127"/>
                    <a:pt x="120" y="4247"/>
                    <a:pt x="263" y="4247"/>
                  </a:cubicBezTo>
                  <a:cubicBezTo>
                    <a:pt x="405" y="4247"/>
                    <a:pt x="525" y="4127"/>
                    <a:pt x="525" y="3985"/>
                  </a:cubicBezTo>
                  <a:lnTo>
                    <a:pt x="525" y="2043"/>
                  </a:lnTo>
                  <a:lnTo>
                    <a:pt x="1047" y="2043"/>
                  </a:lnTo>
                  <a:lnTo>
                    <a:pt x="1047" y="15635"/>
                  </a:lnTo>
                  <a:lnTo>
                    <a:pt x="525" y="15635"/>
                  </a:lnTo>
                  <a:lnTo>
                    <a:pt x="525" y="5212"/>
                  </a:lnTo>
                  <a:cubicBezTo>
                    <a:pt x="525" y="5070"/>
                    <a:pt x="405" y="4950"/>
                    <a:pt x="263" y="4950"/>
                  </a:cubicBezTo>
                  <a:cubicBezTo>
                    <a:pt x="120" y="4950"/>
                    <a:pt x="0" y="5070"/>
                    <a:pt x="0" y="5212"/>
                  </a:cubicBezTo>
                  <a:lnTo>
                    <a:pt x="0" y="16595"/>
                  </a:lnTo>
                  <a:cubicBezTo>
                    <a:pt x="0" y="16846"/>
                    <a:pt x="84" y="17094"/>
                    <a:pt x="235" y="17292"/>
                  </a:cubicBezTo>
                  <a:lnTo>
                    <a:pt x="575" y="17750"/>
                  </a:lnTo>
                  <a:cubicBezTo>
                    <a:pt x="625" y="17814"/>
                    <a:pt x="701" y="17853"/>
                    <a:pt x="784" y="17853"/>
                  </a:cubicBezTo>
                  <a:cubicBezTo>
                    <a:pt x="868" y="17853"/>
                    <a:pt x="946" y="17814"/>
                    <a:pt x="994" y="17750"/>
                  </a:cubicBezTo>
                  <a:lnTo>
                    <a:pt x="1337" y="17292"/>
                  </a:lnTo>
                  <a:cubicBezTo>
                    <a:pt x="1487" y="17094"/>
                    <a:pt x="1571" y="16843"/>
                    <a:pt x="1571" y="16595"/>
                  </a:cubicBezTo>
                  <a:lnTo>
                    <a:pt x="1571" y="782"/>
                  </a:lnTo>
                  <a:cubicBezTo>
                    <a:pt x="1571" y="355"/>
                    <a:pt x="1217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5609850" y="2501850"/>
              <a:ext cx="169500" cy="13125"/>
            </a:xfrm>
            <a:custGeom>
              <a:rect b="b" l="l" r="r" t="t"/>
              <a:pathLst>
                <a:path extrusionOk="0" h="525" w="6780">
                  <a:moveTo>
                    <a:pt x="263" y="0"/>
                  </a:moveTo>
                  <a:cubicBezTo>
                    <a:pt x="121" y="0"/>
                    <a:pt x="1" y="120"/>
                    <a:pt x="1" y="263"/>
                  </a:cubicBezTo>
                  <a:cubicBezTo>
                    <a:pt x="1" y="405"/>
                    <a:pt x="121" y="525"/>
                    <a:pt x="263" y="525"/>
                  </a:cubicBezTo>
                  <a:lnTo>
                    <a:pt x="6518" y="525"/>
                  </a:lnTo>
                  <a:cubicBezTo>
                    <a:pt x="6663" y="525"/>
                    <a:pt x="6780" y="405"/>
                    <a:pt x="6780" y="263"/>
                  </a:cubicBezTo>
                  <a:cubicBezTo>
                    <a:pt x="6780" y="120"/>
                    <a:pt x="6663" y="0"/>
                    <a:pt x="6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5609850" y="2540425"/>
              <a:ext cx="169500" cy="13050"/>
            </a:xfrm>
            <a:custGeom>
              <a:rect b="b" l="l" r="r" t="t"/>
              <a:pathLst>
                <a:path extrusionOk="0" h="522" w="6780">
                  <a:moveTo>
                    <a:pt x="263" y="0"/>
                  </a:moveTo>
                  <a:cubicBezTo>
                    <a:pt x="121" y="0"/>
                    <a:pt x="1" y="117"/>
                    <a:pt x="1" y="260"/>
                  </a:cubicBezTo>
                  <a:cubicBezTo>
                    <a:pt x="1" y="405"/>
                    <a:pt x="121" y="522"/>
                    <a:pt x="263" y="522"/>
                  </a:cubicBezTo>
                  <a:lnTo>
                    <a:pt x="6518" y="522"/>
                  </a:lnTo>
                  <a:cubicBezTo>
                    <a:pt x="6663" y="522"/>
                    <a:pt x="6780" y="405"/>
                    <a:pt x="6780" y="260"/>
                  </a:cubicBezTo>
                  <a:cubicBezTo>
                    <a:pt x="6780" y="117"/>
                    <a:pt x="6663" y="0"/>
                    <a:pt x="6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5735475" y="2579675"/>
              <a:ext cx="43950" cy="13150"/>
            </a:xfrm>
            <a:custGeom>
              <a:rect b="b" l="l" r="r" t="t"/>
              <a:pathLst>
                <a:path extrusionOk="0" h="526" w="1758">
                  <a:moveTo>
                    <a:pt x="262" y="1"/>
                  </a:moveTo>
                  <a:cubicBezTo>
                    <a:pt x="120" y="1"/>
                    <a:pt x="0" y="121"/>
                    <a:pt x="0" y="263"/>
                  </a:cubicBezTo>
                  <a:cubicBezTo>
                    <a:pt x="0" y="405"/>
                    <a:pt x="120" y="525"/>
                    <a:pt x="262" y="525"/>
                  </a:cubicBezTo>
                  <a:lnTo>
                    <a:pt x="1498" y="525"/>
                  </a:lnTo>
                  <a:cubicBezTo>
                    <a:pt x="1641" y="525"/>
                    <a:pt x="1758" y="405"/>
                    <a:pt x="1758" y="263"/>
                  </a:cubicBezTo>
                  <a:cubicBezTo>
                    <a:pt x="1758" y="121"/>
                    <a:pt x="1641" y="1"/>
                    <a:pt x="1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5609850" y="2579675"/>
              <a:ext cx="107850" cy="13150"/>
            </a:xfrm>
            <a:custGeom>
              <a:rect b="b" l="l" r="r" t="t"/>
              <a:pathLst>
                <a:path extrusionOk="0" h="526" w="4314">
                  <a:moveTo>
                    <a:pt x="263" y="1"/>
                  </a:moveTo>
                  <a:cubicBezTo>
                    <a:pt x="121" y="1"/>
                    <a:pt x="1" y="121"/>
                    <a:pt x="1" y="263"/>
                  </a:cubicBezTo>
                  <a:cubicBezTo>
                    <a:pt x="1" y="411"/>
                    <a:pt x="121" y="525"/>
                    <a:pt x="263" y="525"/>
                  </a:cubicBezTo>
                  <a:lnTo>
                    <a:pt x="4054" y="525"/>
                  </a:lnTo>
                  <a:cubicBezTo>
                    <a:pt x="4197" y="525"/>
                    <a:pt x="4314" y="405"/>
                    <a:pt x="4314" y="263"/>
                  </a:cubicBezTo>
                  <a:cubicBezTo>
                    <a:pt x="4314" y="121"/>
                    <a:pt x="4197" y="1"/>
                    <a:pt x="4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5609850" y="2620700"/>
              <a:ext cx="169500" cy="152550"/>
            </a:xfrm>
            <a:custGeom>
              <a:rect b="b" l="l" r="r" t="t"/>
              <a:pathLst>
                <a:path extrusionOk="0" h="6102" w="6780">
                  <a:moveTo>
                    <a:pt x="263" y="0"/>
                  </a:moveTo>
                  <a:cubicBezTo>
                    <a:pt x="121" y="0"/>
                    <a:pt x="1" y="117"/>
                    <a:pt x="1" y="262"/>
                  </a:cubicBezTo>
                  <a:lnTo>
                    <a:pt x="1" y="5842"/>
                  </a:lnTo>
                  <a:cubicBezTo>
                    <a:pt x="1" y="5987"/>
                    <a:pt x="121" y="6101"/>
                    <a:pt x="263" y="6101"/>
                  </a:cubicBezTo>
                  <a:lnTo>
                    <a:pt x="4397" y="6101"/>
                  </a:lnTo>
                  <a:cubicBezTo>
                    <a:pt x="4543" y="6101"/>
                    <a:pt x="4660" y="5984"/>
                    <a:pt x="4660" y="5842"/>
                  </a:cubicBezTo>
                  <a:cubicBezTo>
                    <a:pt x="4660" y="5697"/>
                    <a:pt x="4543" y="5580"/>
                    <a:pt x="4397" y="5580"/>
                  </a:cubicBezTo>
                  <a:lnTo>
                    <a:pt x="525" y="5580"/>
                  </a:lnTo>
                  <a:lnTo>
                    <a:pt x="525" y="522"/>
                  </a:lnTo>
                  <a:lnTo>
                    <a:pt x="6258" y="522"/>
                  </a:lnTo>
                  <a:lnTo>
                    <a:pt x="6258" y="5580"/>
                  </a:lnTo>
                  <a:lnTo>
                    <a:pt x="5608" y="5580"/>
                  </a:lnTo>
                  <a:cubicBezTo>
                    <a:pt x="5466" y="5580"/>
                    <a:pt x="5346" y="5697"/>
                    <a:pt x="5346" y="5842"/>
                  </a:cubicBezTo>
                  <a:cubicBezTo>
                    <a:pt x="5346" y="5984"/>
                    <a:pt x="5466" y="6101"/>
                    <a:pt x="5608" y="6101"/>
                  </a:cubicBezTo>
                  <a:lnTo>
                    <a:pt x="6518" y="6101"/>
                  </a:lnTo>
                  <a:cubicBezTo>
                    <a:pt x="6663" y="6101"/>
                    <a:pt x="6780" y="5984"/>
                    <a:pt x="6780" y="5842"/>
                  </a:cubicBezTo>
                  <a:lnTo>
                    <a:pt x="6780" y="262"/>
                  </a:lnTo>
                  <a:cubicBezTo>
                    <a:pt x="6780" y="117"/>
                    <a:pt x="6663" y="0"/>
                    <a:pt x="6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5667050" y="2649925"/>
              <a:ext cx="55125" cy="94250"/>
            </a:xfrm>
            <a:custGeom>
              <a:rect b="b" l="l" r="r" t="t"/>
              <a:pathLst>
                <a:path extrusionOk="0" h="3770" w="2205">
                  <a:moveTo>
                    <a:pt x="263" y="0"/>
                  </a:moveTo>
                  <a:cubicBezTo>
                    <a:pt x="120" y="0"/>
                    <a:pt x="0" y="117"/>
                    <a:pt x="0" y="260"/>
                  </a:cubicBezTo>
                  <a:cubicBezTo>
                    <a:pt x="0" y="405"/>
                    <a:pt x="120" y="522"/>
                    <a:pt x="263" y="522"/>
                  </a:cubicBezTo>
                  <a:lnTo>
                    <a:pt x="840" y="522"/>
                  </a:lnTo>
                  <a:lnTo>
                    <a:pt x="840" y="3507"/>
                  </a:lnTo>
                  <a:cubicBezTo>
                    <a:pt x="840" y="3649"/>
                    <a:pt x="960" y="3769"/>
                    <a:pt x="1102" y="3769"/>
                  </a:cubicBezTo>
                  <a:cubicBezTo>
                    <a:pt x="1245" y="3769"/>
                    <a:pt x="1365" y="3649"/>
                    <a:pt x="1365" y="3507"/>
                  </a:cubicBezTo>
                  <a:lnTo>
                    <a:pt x="1365" y="522"/>
                  </a:lnTo>
                  <a:lnTo>
                    <a:pt x="1942" y="522"/>
                  </a:lnTo>
                  <a:cubicBezTo>
                    <a:pt x="2087" y="522"/>
                    <a:pt x="2204" y="405"/>
                    <a:pt x="2204" y="260"/>
                  </a:cubicBezTo>
                  <a:cubicBezTo>
                    <a:pt x="2204" y="117"/>
                    <a:pt x="2087" y="0"/>
                    <a:pt x="1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32"/>
          <p:cNvGrpSpPr/>
          <p:nvPr/>
        </p:nvGrpSpPr>
        <p:grpSpPr>
          <a:xfrm>
            <a:off x="7220283" y="4121630"/>
            <a:ext cx="408277" cy="349903"/>
            <a:chOff x="5038925" y="2421575"/>
            <a:chExt cx="446400" cy="382575"/>
          </a:xfrm>
        </p:grpSpPr>
        <p:sp>
          <p:nvSpPr>
            <p:cNvPr id="446" name="Google Shape;446;p32"/>
            <p:cNvSpPr/>
            <p:nvPr/>
          </p:nvSpPr>
          <p:spPr>
            <a:xfrm>
              <a:off x="5124500" y="2421575"/>
              <a:ext cx="360825" cy="295450"/>
            </a:xfrm>
            <a:custGeom>
              <a:rect b="b" l="l" r="r" t="t"/>
              <a:pathLst>
                <a:path extrusionOk="0" h="11818" w="14433">
                  <a:moveTo>
                    <a:pt x="3622" y="0"/>
                  </a:moveTo>
                  <a:cubicBezTo>
                    <a:pt x="2297" y="0"/>
                    <a:pt x="1016" y="556"/>
                    <a:pt x="98" y="1526"/>
                  </a:cubicBezTo>
                  <a:cubicBezTo>
                    <a:pt x="1" y="1632"/>
                    <a:pt x="6" y="1800"/>
                    <a:pt x="109" y="1897"/>
                  </a:cubicBezTo>
                  <a:cubicBezTo>
                    <a:pt x="161" y="1945"/>
                    <a:pt x="226" y="1968"/>
                    <a:pt x="291" y="1968"/>
                  </a:cubicBezTo>
                  <a:cubicBezTo>
                    <a:pt x="361" y="1968"/>
                    <a:pt x="430" y="1941"/>
                    <a:pt x="480" y="1886"/>
                  </a:cubicBezTo>
                  <a:cubicBezTo>
                    <a:pt x="1295" y="1019"/>
                    <a:pt x="2439" y="522"/>
                    <a:pt x="3619" y="522"/>
                  </a:cubicBezTo>
                  <a:lnTo>
                    <a:pt x="3647" y="522"/>
                  </a:lnTo>
                  <a:cubicBezTo>
                    <a:pt x="5117" y="533"/>
                    <a:pt x="6467" y="1281"/>
                    <a:pt x="7260" y="2525"/>
                  </a:cubicBezTo>
                  <a:cubicBezTo>
                    <a:pt x="7309" y="2603"/>
                    <a:pt x="7392" y="2647"/>
                    <a:pt x="7478" y="2647"/>
                  </a:cubicBezTo>
                  <a:cubicBezTo>
                    <a:pt x="7514" y="2647"/>
                    <a:pt x="7551" y="2639"/>
                    <a:pt x="7586" y="2623"/>
                  </a:cubicBezTo>
                  <a:cubicBezTo>
                    <a:pt x="7963" y="2453"/>
                    <a:pt x="8367" y="2363"/>
                    <a:pt x="8783" y="2363"/>
                  </a:cubicBezTo>
                  <a:cubicBezTo>
                    <a:pt x="10384" y="2363"/>
                    <a:pt x="11684" y="3666"/>
                    <a:pt x="11684" y="5265"/>
                  </a:cubicBezTo>
                  <a:cubicBezTo>
                    <a:pt x="11684" y="5488"/>
                    <a:pt x="11656" y="5711"/>
                    <a:pt x="11606" y="5931"/>
                  </a:cubicBezTo>
                  <a:cubicBezTo>
                    <a:pt x="11589" y="6001"/>
                    <a:pt x="11603" y="6071"/>
                    <a:pt x="11642" y="6129"/>
                  </a:cubicBezTo>
                  <a:cubicBezTo>
                    <a:pt x="11681" y="6188"/>
                    <a:pt x="11740" y="6230"/>
                    <a:pt x="11810" y="6247"/>
                  </a:cubicBezTo>
                  <a:cubicBezTo>
                    <a:pt x="13021" y="6501"/>
                    <a:pt x="13902" y="7586"/>
                    <a:pt x="13902" y="8819"/>
                  </a:cubicBezTo>
                  <a:cubicBezTo>
                    <a:pt x="13880" y="9469"/>
                    <a:pt x="13609" y="10088"/>
                    <a:pt x="13135" y="10560"/>
                  </a:cubicBezTo>
                  <a:cubicBezTo>
                    <a:pt x="12658" y="11034"/>
                    <a:pt x="12044" y="11296"/>
                    <a:pt x="11397" y="11296"/>
                  </a:cubicBezTo>
                  <a:cubicBezTo>
                    <a:pt x="11255" y="11296"/>
                    <a:pt x="11137" y="11413"/>
                    <a:pt x="11137" y="11556"/>
                  </a:cubicBezTo>
                  <a:cubicBezTo>
                    <a:pt x="11137" y="11701"/>
                    <a:pt x="11255" y="11818"/>
                    <a:pt x="11397" y="11818"/>
                  </a:cubicBezTo>
                  <a:cubicBezTo>
                    <a:pt x="12178" y="11818"/>
                    <a:pt x="12929" y="11505"/>
                    <a:pt x="13503" y="10928"/>
                  </a:cubicBezTo>
                  <a:cubicBezTo>
                    <a:pt x="14075" y="10362"/>
                    <a:pt x="14402" y="9614"/>
                    <a:pt x="14424" y="8830"/>
                  </a:cubicBezTo>
                  <a:lnTo>
                    <a:pt x="14424" y="8822"/>
                  </a:lnTo>
                  <a:cubicBezTo>
                    <a:pt x="14432" y="7427"/>
                    <a:pt x="13498" y="6196"/>
                    <a:pt x="12172" y="5800"/>
                  </a:cubicBezTo>
                  <a:cubicBezTo>
                    <a:pt x="12200" y="5622"/>
                    <a:pt x="12214" y="5443"/>
                    <a:pt x="12214" y="5265"/>
                  </a:cubicBezTo>
                  <a:cubicBezTo>
                    <a:pt x="12214" y="3376"/>
                    <a:pt x="10674" y="1842"/>
                    <a:pt x="8788" y="1842"/>
                  </a:cubicBezTo>
                  <a:cubicBezTo>
                    <a:pt x="8376" y="1842"/>
                    <a:pt x="7971" y="1914"/>
                    <a:pt x="7583" y="2062"/>
                  </a:cubicBezTo>
                  <a:cubicBezTo>
                    <a:pt x="6682" y="779"/>
                    <a:pt x="5231" y="11"/>
                    <a:pt x="3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5038925" y="2479950"/>
              <a:ext cx="84075" cy="237075"/>
            </a:xfrm>
            <a:custGeom>
              <a:rect b="b" l="l" r="r" t="t"/>
              <a:pathLst>
                <a:path extrusionOk="0" h="9483" w="3363">
                  <a:moveTo>
                    <a:pt x="3062" y="0"/>
                  </a:moveTo>
                  <a:cubicBezTo>
                    <a:pt x="2971" y="0"/>
                    <a:pt x="2882" y="47"/>
                    <a:pt x="2835" y="132"/>
                  </a:cubicBezTo>
                  <a:cubicBezTo>
                    <a:pt x="2453" y="807"/>
                    <a:pt x="2238" y="1577"/>
                    <a:pt x="2218" y="2352"/>
                  </a:cubicBezTo>
                  <a:cubicBezTo>
                    <a:pt x="2207" y="2720"/>
                    <a:pt x="2238" y="3089"/>
                    <a:pt x="2308" y="3446"/>
                  </a:cubicBezTo>
                  <a:cubicBezTo>
                    <a:pt x="955" y="3822"/>
                    <a:pt x="1" y="5061"/>
                    <a:pt x="1" y="6487"/>
                  </a:cubicBezTo>
                  <a:cubicBezTo>
                    <a:pt x="1" y="6498"/>
                    <a:pt x="1" y="6509"/>
                    <a:pt x="3" y="6520"/>
                  </a:cubicBezTo>
                  <a:cubicBezTo>
                    <a:pt x="31" y="7296"/>
                    <a:pt x="355" y="8035"/>
                    <a:pt x="921" y="8599"/>
                  </a:cubicBezTo>
                  <a:cubicBezTo>
                    <a:pt x="1496" y="9170"/>
                    <a:pt x="2244" y="9483"/>
                    <a:pt x="3030" y="9483"/>
                  </a:cubicBezTo>
                  <a:cubicBezTo>
                    <a:pt x="3173" y="9483"/>
                    <a:pt x="3292" y="9366"/>
                    <a:pt x="3292" y="9221"/>
                  </a:cubicBezTo>
                  <a:cubicBezTo>
                    <a:pt x="3292" y="9078"/>
                    <a:pt x="3173" y="8961"/>
                    <a:pt x="3030" y="8961"/>
                  </a:cubicBezTo>
                  <a:cubicBezTo>
                    <a:pt x="2386" y="8961"/>
                    <a:pt x="1769" y="8699"/>
                    <a:pt x="1289" y="8225"/>
                  </a:cubicBezTo>
                  <a:cubicBezTo>
                    <a:pt x="815" y="7753"/>
                    <a:pt x="545" y="7134"/>
                    <a:pt x="528" y="6481"/>
                  </a:cubicBezTo>
                  <a:lnTo>
                    <a:pt x="528" y="6467"/>
                  </a:lnTo>
                  <a:cubicBezTo>
                    <a:pt x="536" y="5212"/>
                    <a:pt x="1437" y="4135"/>
                    <a:pt x="2676" y="3901"/>
                  </a:cubicBezTo>
                  <a:cubicBezTo>
                    <a:pt x="2746" y="3887"/>
                    <a:pt x="2807" y="3845"/>
                    <a:pt x="2846" y="3781"/>
                  </a:cubicBezTo>
                  <a:cubicBezTo>
                    <a:pt x="2885" y="3719"/>
                    <a:pt x="2894" y="3647"/>
                    <a:pt x="2877" y="3577"/>
                  </a:cubicBezTo>
                  <a:cubicBezTo>
                    <a:pt x="2776" y="3181"/>
                    <a:pt x="2732" y="2776"/>
                    <a:pt x="2740" y="2366"/>
                  </a:cubicBezTo>
                  <a:cubicBezTo>
                    <a:pt x="2762" y="1671"/>
                    <a:pt x="2949" y="988"/>
                    <a:pt x="3292" y="385"/>
                  </a:cubicBezTo>
                  <a:cubicBezTo>
                    <a:pt x="3362" y="263"/>
                    <a:pt x="3318" y="104"/>
                    <a:pt x="3192" y="34"/>
                  </a:cubicBezTo>
                  <a:cubicBezTo>
                    <a:pt x="3151" y="11"/>
                    <a:pt x="3106" y="0"/>
                    <a:pt x="3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5135875" y="2616925"/>
              <a:ext cx="252850" cy="187225"/>
            </a:xfrm>
            <a:custGeom>
              <a:rect b="b" l="l" r="r" t="t"/>
              <a:pathLst>
                <a:path extrusionOk="0" h="7489" w="10114">
                  <a:moveTo>
                    <a:pt x="2581" y="528"/>
                  </a:moveTo>
                  <a:lnTo>
                    <a:pt x="2581" y="6969"/>
                  </a:lnTo>
                  <a:lnTo>
                    <a:pt x="522" y="6969"/>
                  </a:lnTo>
                  <a:lnTo>
                    <a:pt x="522" y="528"/>
                  </a:lnTo>
                  <a:close/>
                  <a:moveTo>
                    <a:pt x="263" y="1"/>
                  </a:moveTo>
                  <a:cubicBezTo>
                    <a:pt x="118" y="1"/>
                    <a:pt x="0" y="120"/>
                    <a:pt x="0" y="263"/>
                  </a:cubicBezTo>
                  <a:lnTo>
                    <a:pt x="0" y="7226"/>
                  </a:lnTo>
                  <a:cubicBezTo>
                    <a:pt x="0" y="7368"/>
                    <a:pt x="118" y="7488"/>
                    <a:pt x="263" y="7488"/>
                  </a:cubicBezTo>
                  <a:lnTo>
                    <a:pt x="7109" y="7488"/>
                  </a:lnTo>
                  <a:cubicBezTo>
                    <a:pt x="7254" y="7488"/>
                    <a:pt x="7371" y="7368"/>
                    <a:pt x="7371" y="7226"/>
                  </a:cubicBezTo>
                  <a:cubicBezTo>
                    <a:pt x="7371" y="7084"/>
                    <a:pt x="7254" y="6964"/>
                    <a:pt x="7109" y="6964"/>
                  </a:cubicBezTo>
                  <a:lnTo>
                    <a:pt x="3103" y="6964"/>
                  </a:lnTo>
                  <a:lnTo>
                    <a:pt x="3103" y="525"/>
                  </a:lnTo>
                  <a:lnTo>
                    <a:pt x="9589" y="525"/>
                  </a:lnTo>
                  <a:lnTo>
                    <a:pt x="9589" y="6964"/>
                  </a:lnTo>
                  <a:lnTo>
                    <a:pt x="8314" y="6964"/>
                  </a:lnTo>
                  <a:cubicBezTo>
                    <a:pt x="8169" y="6964"/>
                    <a:pt x="8052" y="7084"/>
                    <a:pt x="8052" y="7226"/>
                  </a:cubicBezTo>
                  <a:cubicBezTo>
                    <a:pt x="8052" y="7368"/>
                    <a:pt x="8169" y="7488"/>
                    <a:pt x="8314" y="7488"/>
                  </a:cubicBezTo>
                  <a:lnTo>
                    <a:pt x="9851" y="7488"/>
                  </a:lnTo>
                  <a:cubicBezTo>
                    <a:pt x="9993" y="7488"/>
                    <a:pt x="10113" y="7368"/>
                    <a:pt x="10113" y="7226"/>
                  </a:cubicBezTo>
                  <a:lnTo>
                    <a:pt x="10113" y="263"/>
                  </a:lnTo>
                  <a:cubicBezTo>
                    <a:pt x="10113" y="120"/>
                    <a:pt x="9999" y="1"/>
                    <a:pt x="9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5226250" y="2642600"/>
              <a:ext cx="136025" cy="136025"/>
            </a:xfrm>
            <a:custGeom>
              <a:rect b="b" l="l" r="r" t="t"/>
              <a:pathLst>
                <a:path extrusionOk="0" h="5441" w="5441">
                  <a:moveTo>
                    <a:pt x="2721" y="522"/>
                  </a:moveTo>
                  <a:cubicBezTo>
                    <a:pt x="3932" y="522"/>
                    <a:pt x="4919" y="1509"/>
                    <a:pt x="4919" y="2720"/>
                  </a:cubicBezTo>
                  <a:cubicBezTo>
                    <a:pt x="4919" y="3928"/>
                    <a:pt x="3932" y="4916"/>
                    <a:pt x="2721" y="4916"/>
                  </a:cubicBezTo>
                  <a:cubicBezTo>
                    <a:pt x="1510" y="4916"/>
                    <a:pt x="525" y="3928"/>
                    <a:pt x="525" y="2720"/>
                  </a:cubicBezTo>
                  <a:cubicBezTo>
                    <a:pt x="525" y="1509"/>
                    <a:pt x="1510" y="522"/>
                    <a:pt x="2721" y="522"/>
                  </a:cubicBezTo>
                  <a:close/>
                  <a:moveTo>
                    <a:pt x="2721" y="0"/>
                  </a:moveTo>
                  <a:cubicBezTo>
                    <a:pt x="1223" y="0"/>
                    <a:pt x="1" y="1219"/>
                    <a:pt x="1" y="2720"/>
                  </a:cubicBezTo>
                  <a:cubicBezTo>
                    <a:pt x="1" y="4218"/>
                    <a:pt x="1223" y="5440"/>
                    <a:pt x="2721" y="5440"/>
                  </a:cubicBezTo>
                  <a:cubicBezTo>
                    <a:pt x="4222" y="5440"/>
                    <a:pt x="5441" y="4218"/>
                    <a:pt x="5441" y="2720"/>
                  </a:cubicBezTo>
                  <a:cubicBezTo>
                    <a:pt x="5441" y="1219"/>
                    <a:pt x="4222" y="0"/>
                    <a:pt x="2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5273675" y="2689875"/>
              <a:ext cx="41175" cy="41175"/>
            </a:xfrm>
            <a:custGeom>
              <a:rect b="b" l="l" r="r" t="t"/>
              <a:pathLst>
                <a:path extrusionOk="0" h="1647" w="1647">
                  <a:moveTo>
                    <a:pt x="824" y="528"/>
                  </a:moveTo>
                  <a:cubicBezTo>
                    <a:pt x="991" y="528"/>
                    <a:pt x="1125" y="665"/>
                    <a:pt x="1125" y="829"/>
                  </a:cubicBezTo>
                  <a:cubicBezTo>
                    <a:pt x="1125" y="991"/>
                    <a:pt x="989" y="1128"/>
                    <a:pt x="824" y="1128"/>
                  </a:cubicBezTo>
                  <a:cubicBezTo>
                    <a:pt x="657" y="1128"/>
                    <a:pt x="525" y="991"/>
                    <a:pt x="525" y="829"/>
                  </a:cubicBezTo>
                  <a:cubicBezTo>
                    <a:pt x="525" y="659"/>
                    <a:pt x="659" y="528"/>
                    <a:pt x="824" y="528"/>
                  </a:cubicBezTo>
                  <a:close/>
                  <a:moveTo>
                    <a:pt x="824" y="1"/>
                  </a:moveTo>
                  <a:cubicBezTo>
                    <a:pt x="372" y="1"/>
                    <a:pt x="1" y="372"/>
                    <a:pt x="1" y="824"/>
                  </a:cubicBezTo>
                  <a:cubicBezTo>
                    <a:pt x="1" y="1278"/>
                    <a:pt x="372" y="1647"/>
                    <a:pt x="824" y="1647"/>
                  </a:cubicBezTo>
                  <a:cubicBezTo>
                    <a:pt x="1279" y="1647"/>
                    <a:pt x="1647" y="1278"/>
                    <a:pt x="1647" y="824"/>
                  </a:cubicBezTo>
                  <a:cubicBezTo>
                    <a:pt x="1647" y="374"/>
                    <a:pt x="1279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32"/>
          <p:cNvGrpSpPr/>
          <p:nvPr/>
        </p:nvGrpSpPr>
        <p:grpSpPr>
          <a:xfrm>
            <a:off x="5539950" y="3577356"/>
            <a:ext cx="259198" cy="408255"/>
            <a:chOff x="4725500" y="2378825"/>
            <a:chExt cx="283400" cy="446375"/>
          </a:xfrm>
        </p:grpSpPr>
        <p:sp>
          <p:nvSpPr>
            <p:cNvPr id="452" name="Google Shape;452;p32"/>
            <p:cNvSpPr/>
            <p:nvPr/>
          </p:nvSpPr>
          <p:spPr>
            <a:xfrm>
              <a:off x="4725500" y="2378825"/>
              <a:ext cx="283400" cy="446375"/>
            </a:xfrm>
            <a:custGeom>
              <a:rect b="b" l="l" r="r" t="t"/>
              <a:pathLst>
                <a:path extrusionOk="0" h="17855" w="11336">
                  <a:moveTo>
                    <a:pt x="1406" y="5650"/>
                  </a:moveTo>
                  <a:lnTo>
                    <a:pt x="1406" y="9413"/>
                  </a:lnTo>
                  <a:cubicBezTo>
                    <a:pt x="1406" y="9996"/>
                    <a:pt x="1878" y="10467"/>
                    <a:pt x="2458" y="10467"/>
                  </a:cubicBezTo>
                  <a:lnTo>
                    <a:pt x="3987" y="10467"/>
                  </a:lnTo>
                  <a:lnTo>
                    <a:pt x="3987" y="11304"/>
                  </a:lnTo>
                  <a:lnTo>
                    <a:pt x="2436" y="11304"/>
                  </a:lnTo>
                  <a:cubicBezTo>
                    <a:pt x="1381" y="11304"/>
                    <a:pt x="527" y="10445"/>
                    <a:pt x="527" y="9388"/>
                  </a:cubicBezTo>
                  <a:lnTo>
                    <a:pt x="527" y="5650"/>
                  </a:lnTo>
                  <a:close/>
                  <a:moveTo>
                    <a:pt x="6832" y="10467"/>
                  </a:moveTo>
                  <a:lnTo>
                    <a:pt x="6832" y="12088"/>
                  </a:lnTo>
                  <a:lnTo>
                    <a:pt x="4506" y="12088"/>
                  </a:lnTo>
                  <a:lnTo>
                    <a:pt x="4506" y="10467"/>
                  </a:lnTo>
                  <a:close/>
                  <a:moveTo>
                    <a:pt x="6015" y="12613"/>
                  </a:moveTo>
                  <a:lnTo>
                    <a:pt x="6319" y="16290"/>
                  </a:lnTo>
                  <a:lnTo>
                    <a:pt x="5019" y="16290"/>
                  </a:lnTo>
                  <a:lnTo>
                    <a:pt x="5326" y="12613"/>
                  </a:lnTo>
                  <a:close/>
                  <a:moveTo>
                    <a:pt x="7881" y="16814"/>
                  </a:moveTo>
                  <a:cubicBezTo>
                    <a:pt x="8099" y="16814"/>
                    <a:pt x="8272" y="16984"/>
                    <a:pt x="8272" y="17196"/>
                  </a:cubicBezTo>
                  <a:cubicBezTo>
                    <a:pt x="8272" y="17272"/>
                    <a:pt x="8211" y="17336"/>
                    <a:pt x="8132" y="17336"/>
                  </a:cubicBezTo>
                  <a:lnTo>
                    <a:pt x="3072" y="17336"/>
                  </a:lnTo>
                  <a:cubicBezTo>
                    <a:pt x="2996" y="17336"/>
                    <a:pt x="2932" y="17272"/>
                    <a:pt x="2932" y="17196"/>
                  </a:cubicBezTo>
                  <a:cubicBezTo>
                    <a:pt x="2932" y="16984"/>
                    <a:pt x="3108" y="16814"/>
                    <a:pt x="3317" y="16814"/>
                  </a:cubicBezTo>
                  <a:close/>
                  <a:moveTo>
                    <a:pt x="2452" y="0"/>
                  </a:moveTo>
                  <a:cubicBezTo>
                    <a:pt x="1872" y="0"/>
                    <a:pt x="1398" y="474"/>
                    <a:pt x="1398" y="1055"/>
                  </a:cubicBezTo>
                  <a:lnTo>
                    <a:pt x="1398" y="2162"/>
                  </a:lnTo>
                  <a:cubicBezTo>
                    <a:pt x="1398" y="2307"/>
                    <a:pt x="1518" y="2425"/>
                    <a:pt x="1660" y="2425"/>
                  </a:cubicBezTo>
                  <a:cubicBezTo>
                    <a:pt x="1802" y="2425"/>
                    <a:pt x="1922" y="2307"/>
                    <a:pt x="1922" y="2162"/>
                  </a:cubicBezTo>
                  <a:lnTo>
                    <a:pt x="1922" y="1055"/>
                  </a:lnTo>
                  <a:cubicBezTo>
                    <a:pt x="1922" y="762"/>
                    <a:pt x="2160" y="525"/>
                    <a:pt x="2452" y="525"/>
                  </a:cubicBezTo>
                  <a:lnTo>
                    <a:pt x="8880" y="525"/>
                  </a:lnTo>
                  <a:cubicBezTo>
                    <a:pt x="9173" y="525"/>
                    <a:pt x="9410" y="762"/>
                    <a:pt x="9410" y="1055"/>
                  </a:cubicBezTo>
                  <a:lnTo>
                    <a:pt x="9410" y="6255"/>
                  </a:lnTo>
                  <a:cubicBezTo>
                    <a:pt x="9410" y="6397"/>
                    <a:pt x="9527" y="6514"/>
                    <a:pt x="9670" y="6514"/>
                  </a:cubicBezTo>
                  <a:cubicBezTo>
                    <a:pt x="9815" y="6514"/>
                    <a:pt x="9932" y="6397"/>
                    <a:pt x="9932" y="6255"/>
                  </a:cubicBezTo>
                  <a:lnTo>
                    <a:pt x="9932" y="5647"/>
                  </a:lnTo>
                  <a:lnTo>
                    <a:pt x="10811" y="5647"/>
                  </a:lnTo>
                  <a:lnTo>
                    <a:pt x="10811" y="9385"/>
                  </a:lnTo>
                  <a:cubicBezTo>
                    <a:pt x="10811" y="10442"/>
                    <a:pt x="9957" y="11299"/>
                    <a:pt x="8902" y="11299"/>
                  </a:cubicBezTo>
                  <a:lnTo>
                    <a:pt x="7354" y="11299"/>
                  </a:lnTo>
                  <a:lnTo>
                    <a:pt x="7354" y="10462"/>
                  </a:lnTo>
                  <a:lnTo>
                    <a:pt x="8883" y="10462"/>
                  </a:lnTo>
                  <a:cubicBezTo>
                    <a:pt x="9460" y="10462"/>
                    <a:pt x="9935" y="9988"/>
                    <a:pt x="9935" y="9410"/>
                  </a:cubicBezTo>
                  <a:lnTo>
                    <a:pt x="9935" y="7639"/>
                  </a:lnTo>
                  <a:cubicBezTo>
                    <a:pt x="9935" y="7496"/>
                    <a:pt x="9817" y="7376"/>
                    <a:pt x="9675" y="7376"/>
                  </a:cubicBezTo>
                  <a:cubicBezTo>
                    <a:pt x="9530" y="7376"/>
                    <a:pt x="9413" y="7496"/>
                    <a:pt x="9413" y="7639"/>
                  </a:cubicBezTo>
                  <a:lnTo>
                    <a:pt x="9413" y="9410"/>
                  </a:lnTo>
                  <a:cubicBezTo>
                    <a:pt x="9413" y="9703"/>
                    <a:pt x="9176" y="9940"/>
                    <a:pt x="8883" y="9940"/>
                  </a:cubicBezTo>
                  <a:lnTo>
                    <a:pt x="2455" y="9940"/>
                  </a:lnTo>
                  <a:cubicBezTo>
                    <a:pt x="2162" y="9940"/>
                    <a:pt x="1925" y="9703"/>
                    <a:pt x="1925" y="9410"/>
                  </a:cubicBezTo>
                  <a:lnTo>
                    <a:pt x="1925" y="3535"/>
                  </a:lnTo>
                  <a:cubicBezTo>
                    <a:pt x="1925" y="3390"/>
                    <a:pt x="1808" y="3273"/>
                    <a:pt x="1663" y="3273"/>
                  </a:cubicBezTo>
                  <a:cubicBezTo>
                    <a:pt x="1521" y="3273"/>
                    <a:pt x="1403" y="3390"/>
                    <a:pt x="1403" y="3535"/>
                  </a:cubicBezTo>
                  <a:lnTo>
                    <a:pt x="1403" y="5125"/>
                  </a:lnTo>
                  <a:lnTo>
                    <a:pt x="525" y="5125"/>
                  </a:lnTo>
                  <a:lnTo>
                    <a:pt x="525" y="4252"/>
                  </a:lnTo>
                  <a:cubicBezTo>
                    <a:pt x="525" y="4110"/>
                    <a:pt x="405" y="3990"/>
                    <a:pt x="262" y="3990"/>
                  </a:cubicBezTo>
                  <a:cubicBezTo>
                    <a:pt x="120" y="3990"/>
                    <a:pt x="0" y="4110"/>
                    <a:pt x="0" y="4252"/>
                  </a:cubicBezTo>
                  <a:lnTo>
                    <a:pt x="0" y="9388"/>
                  </a:lnTo>
                  <a:cubicBezTo>
                    <a:pt x="0" y="10733"/>
                    <a:pt x="1091" y="11826"/>
                    <a:pt x="2430" y="11826"/>
                  </a:cubicBezTo>
                  <a:lnTo>
                    <a:pt x="3978" y="11826"/>
                  </a:lnTo>
                  <a:lnTo>
                    <a:pt x="3978" y="12351"/>
                  </a:lnTo>
                  <a:cubicBezTo>
                    <a:pt x="3978" y="12493"/>
                    <a:pt x="4098" y="12610"/>
                    <a:pt x="4241" y="12610"/>
                  </a:cubicBezTo>
                  <a:lnTo>
                    <a:pt x="4796" y="12610"/>
                  </a:lnTo>
                  <a:lnTo>
                    <a:pt x="4489" y="16287"/>
                  </a:lnTo>
                  <a:lnTo>
                    <a:pt x="3317" y="16287"/>
                  </a:lnTo>
                  <a:cubicBezTo>
                    <a:pt x="2815" y="16287"/>
                    <a:pt x="2411" y="16694"/>
                    <a:pt x="2411" y="17194"/>
                  </a:cubicBezTo>
                  <a:cubicBezTo>
                    <a:pt x="2411" y="17559"/>
                    <a:pt x="2706" y="17855"/>
                    <a:pt x="3072" y="17855"/>
                  </a:cubicBezTo>
                  <a:lnTo>
                    <a:pt x="8132" y="17855"/>
                  </a:lnTo>
                  <a:cubicBezTo>
                    <a:pt x="8498" y="17855"/>
                    <a:pt x="8796" y="17559"/>
                    <a:pt x="8796" y="17194"/>
                  </a:cubicBezTo>
                  <a:cubicBezTo>
                    <a:pt x="8796" y="16691"/>
                    <a:pt x="8386" y="16287"/>
                    <a:pt x="7890" y="16287"/>
                  </a:cubicBezTo>
                  <a:lnTo>
                    <a:pt x="6846" y="16287"/>
                  </a:lnTo>
                  <a:lnTo>
                    <a:pt x="6539" y="12610"/>
                  </a:lnTo>
                  <a:lnTo>
                    <a:pt x="7095" y="12610"/>
                  </a:lnTo>
                  <a:cubicBezTo>
                    <a:pt x="7237" y="12610"/>
                    <a:pt x="7354" y="12493"/>
                    <a:pt x="7354" y="12351"/>
                  </a:cubicBezTo>
                  <a:lnTo>
                    <a:pt x="7354" y="11826"/>
                  </a:lnTo>
                  <a:lnTo>
                    <a:pt x="8902" y="11826"/>
                  </a:lnTo>
                  <a:cubicBezTo>
                    <a:pt x="10242" y="11826"/>
                    <a:pt x="11332" y="10733"/>
                    <a:pt x="11332" y="9388"/>
                  </a:cubicBezTo>
                  <a:lnTo>
                    <a:pt x="11332" y="4252"/>
                  </a:lnTo>
                  <a:cubicBezTo>
                    <a:pt x="11335" y="4110"/>
                    <a:pt x="11218" y="3990"/>
                    <a:pt x="11073" y="3990"/>
                  </a:cubicBezTo>
                  <a:cubicBezTo>
                    <a:pt x="10931" y="3990"/>
                    <a:pt x="10811" y="4110"/>
                    <a:pt x="10811" y="4252"/>
                  </a:cubicBezTo>
                  <a:lnTo>
                    <a:pt x="10811" y="5125"/>
                  </a:lnTo>
                  <a:lnTo>
                    <a:pt x="9932" y="5125"/>
                  </a:lnTo>
                  <a:lnTo>
                    <a:pt x="9932" y="1055"/>
                  </a:lnTo>
                  <a:cubicBezTo>
                    <a:pt x="9932" y="472"/>
                    <a:pt x="9460" y="0"/>
                    <a:pt x="8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4860650" y="2415925"/>
              <a:ext cx="13075" cy="187425"/>
            </a:xfrm>
            <a:custGeom>
              <a:rect b="b" l="l" r="r" t="t"/>
              <a:pathLst>
                <a:path extrusionOk="0" h="7497" w="523">
                  <a:moveTo>
                    <a:pt x="260" y="0"/>
                  </a:moveTo>
                  <a:cubicBezTo>
                    <a:pt x="118" y="0"/>
                    <a:pt x="1" y="118"/>
                    <a:pt x="1" y="260"/>
                  </a:cubicBezTo>
                  <a:lnTo>
                    <a:pt x="1" y="7234"/>
                  </a:lnTo>
                  <a:cubicBezTo>
                    <a:pt x="1" y="7379"/>
                    <a:pt x="118" y="7497"/>
                    <a:pt x="260" y="7497"/>
                  </a:cubicBezTo>
                  <a:cubicBezTo>
                    <a:pt x="408" y="7497"/>
                    <a:pt x="523" y="7379"/>
                    <a:pt x="523" y="7234"/>
                  </a:cubicBezTo>
                  <a:lnTo>
                    <a:pt x="523" y="260"/>
                  </a:lnTo>
                  <a:cubicBezTo>
                    <a:pt x="523" y="118"/>
                    <a:pt x="405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4830100" y="2415925"/>
              <a:ext cx="13150" cy="187425"/>
            </a:xfrm>
            <a:custGeom>
              <a:rect b="b" l="l" r="r" t="t"/>
              <a:pathLst>
                <a:path extrusionOk="0" h="7497" w="526">
                  <a:moveTo>
                    <a:pt x="263" y="0"/>
                  </a:moveTo>
                  <a:cubicBezTo>
                    <a:pt x="121" y="0"/>
                    <a:pt x="1" y="118"/>
                    <a:pt x="1" y="260"/>
                  </a:cubicBezTo>
                  <a:lnTo>
                    <a:pt x="1" y="7234"/>
                  </a:lnTo>
                  <a:cubicBezTo>
                    <a:pt x="1" y="7379"/>
                    <a:pt x="121" y="7497"/>
                    <a:pt x="263" y="7497"/>
                  </a:cubicBezTo>
                  <a:cubicBezTo>
                    <a:pt x="405" y="7497"/>
                    <a:pt x="525" y="7379"/>
                    <a:pt x="525" y="7234"/>
                  </a:cubicBezTo>
                  <a:lnTo>
                    <a:pt x="525" y="260"/>
                  </a:lnTo>
                  <a:cubicBezTo>
                    <a:pt x="525" y="118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4799625" y="2415925"/>
              <a:ext cx="13075" cy="187425"/>
            </a:xfrm>
            <a:custGeom>
              <a:rect b="b" l="l" r="r" t="t"/>
              <a:pathLst>
                <a:path extrusionOk="0" h="7497" w="523">
                  <a:moveTo>
                    <a:pt x="260" y="0"/>
                  </a:moveTo>
                  <a:cubicBezTo>
                    <a:pt x="118" y="0"/>
                    <a:pt x="1" y="118"/>
                    <a:pt x="1" y="260"/>
                  </a:cubicBezTo>
                  <a:lnTo>
                    <a:pt x="1" y="7234"/>
                  </a:lnTo>
                  <a:cubicBezTo>
                    <a:pt x="1" y="7379"/>
                    <a:pt x="118" y="7497"/>
                    <a:pt x="260" y="7497"/>
                  </a:cubicBezTo>
                  <a:cubicBezTo>
                    <a:pt x="408" y="7497"/>
                    <a:pt x="522" y="7379"/>
                    <a:pt x="522" y="7234"/>
                  </a:cubicBezTo>
                  <a:lnTo>
                    <a:pt x="522" y="260"/>
                  </a:lnTo>
                  <a:cubicBezTo>
                    <a:pt x="522" y="118"/>
                    <a:pt x="405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4921675" y="2415925"/>
              <a:ext cx="13075" cy="187425"/>
            </a:xfrm>
            <a:custGeom>
              <a:rect b="b" l="l" r="r" t="t"/>
              <a:pathLst>
                <a:path extrusionOk="0" h="7497" w="523">
                  <a:moveTo>
                    <a:pt x="260" y="0"/>
                  </a:moveTo>
                  <a:cubicBezTo>
                    <a:pt x="118" y="0"/>
                    <a:pt x="1" y="118"/>
                    <a:pt x="1" y="260"/>
                  </a:cubicBezTo>
                  <a:lnTo>
                    <a:pt x="1" y="7234"/>
                  </a:lnTo>
                  <a:cubicBezTo>
                    <a:pt x="1" y="7379"/>
                    <a:pt x="118" y="7497"/>
                    <a:pt x="260" y="7497"/>
                  </a:cubicBezTo>
                  <a:cubicBezTo>
                    <a:pt x="408" y="7497"/>
                    <a:pt x="523" y="7379"/>
                    <a:pt x="523" y="7234"/>
                  </a:cubicBezTo>
                  <a:lnTo>
                    <a:pt x="523" y="260"/>
                  </a:lnTo>
                  <a:cubicBezTo>
                    <a:pt x="523" y="118"/>
                    <a:pt x="405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4891125" y="2415925"/>
              <a:ext cx="13150" cy="187425"/>
            </a:xfrm>
            <a:custGeom>
              <a:rect b="b" l="l" r="r" t="t"/>
              <a:pathLst>
                <a:path extrusionOk="0" h="7497" w="526">
                  <a:moveTo>
                    <a:pt x="263" y="0"/>
                  </a:moveTo>
                  <a:cubicBezTo>
                    <a:pt x="121" y="0"/>
                    <a:pt x="1" y="118"/>
                    <a:pt x="1" y="260"/>
                  </a:cubicBezTo>
                  <a:lnTo>
                    <a:pt x="1" y="7234"/>
                  </a:lnTo>
                  <a:cubicBezTo>
                    <a:pt x="1" y="7379"/>
                    <a:pt x="121" y="7497"/>
                    <a:pt x="263" y="7497"/>
                  </a:cubicBezTo>
                  <a:cubicBezTo>
                    <a:pt x="408" y="7497"/>
                    <a:pt x="525" y="7379"/>
                    <a:pt x="525" y="7234"/>
                  </a:cubicBezTo>
                  <a:lnTo>
                    <a:pt x="525" y="260"/>
                  </a:lnTo>
                  <a:cubicBezTo>
                    <a:pt x="525" y="118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32"/>
          <p:cNvGrpSpPr/>
          <p:nvPr/>
        </p:nvGrpSpPr>
        <p:grpSpPr>
          <a:xfrm>
            <a:off x="4295483" y="3654829"/>
            <a:ext cx="408255" cy="291026"/>
            <a:chOff x="3351600" y="2420800"/>
            <a:chExt cx="446375" cy="318200"/>
          </a:xfrm>
        </p:grpSpPr>
        <p:sp>
          <p:nvSpPr>
            <p:cNvPr id="459" name="Google Shape;459;p32"/>
            <p:cNvSpPr/>
            <p:nvPr/>
          </p:nvSpPr>
          <p:spPr>
            <a:xfrm>
              <a:off x="3465625" y="2420800"/>
              <a:ext cx="332350" cy="53025"/>
            </a:xfrm>
            <a:custGeom>
              <a:rect b="b" l="l" r="r" t="t"/>
              <a:pathLst>
                <a:path extrusionOk="0" h="2121" w="13294">
                  <a:moveTo>
                    <a:pt x="263" y="1"/>
                  </a:moveTo>
                  <a:cubicBezTo>
                    <a:pt x="120" y="1"/>
                    <a:pt x="0" y="118"/>
                    <a:pt x="0" y="260"/>
                  </a:cubicBezTo>
                  <a:cubicBezTo>
                    <a:pt x="0" y="402"/>
                    <a:pt x="120" y="522"/>
                    <a:pt x="263" y="522"/>
                  </a:cubicBezTo>
                  <a:lnTo>
                    <a:pt x="12443" y="522"/>
                  </a:lnTo>
                  <a:cubicBezTo>
                    <a:pt x="12624" y="522"/>
                    <a:pt x="12772" y="670"/>
                    <a:pt x="12772" y="852"/>
                  </a:cubicBezTo>
                  <a:lnTo>
                    <a:pt x="12772" y="1859"/>
                  </a:lnTo>
                  <a:cubicBezTo>
                    <a:pt x="12772" y="2001"/>
                    <a:pt x="12889" y="2121"/>
                    <a:pt x="13034" y="2121"/>
                  </a:cubicBezTo>
                  <a:cubicBezTo>
                    <a:pt x="13177" y="2121"/>
                    <a:pt x="13294" y="2001"/>
                    <a:pt x="13294" y="1859"/>
                  </a:cubicBezTo>
                  <a:lnTo>
                    <a:pt x="13294" y="852"/>
                  </a:lnTo>
                  <a:cubicBezTo>
                    <a:pt x="13294" y="380"/>
                    <a:pt x="12914" y="1"/>
                    <a:pt x="12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3351600" y="2420800"/>
              <a:ext cx="446375" cy="318200"/>
            </a:xfrm>
            <a:custGeom>
              <a:rect b="b" l="l" r="r" t="t"/>
              <a:pathLst>
                <a:path extrusionOk="0" h="12728" w="17855">
                  <a:moveTo>
                    <a:pt x="851" y="1"/>
                  </a:moveTo>
                  <a:cubicBezTo>
                    <a:pt x="382" y="1"/>
                    <a:pt x="0" y="380"/>
                    <a:pt x="0" y="852"/>
                  </a:cubicBezTo>
                  <a:lnTo>
                    <a:pt x="0" y="11877"/>
                  </a:lnTo>
                  <a:cubicBezTo>
                    <a:pt x="0" y="12348"/>
                    <a:pt x="382" y="12728"/>
                    <a:pt x="851" y="12728"/>
                  </a:cubicBezTo>
                  <a:lnTo>
                    <a:pt x="17004" y="12728"/>
                  </a:lnTo>
                  <a:cubicBezTo>
                    <a:pt x="17475" y="12728"/>
                    <a:pt x="17855" y="12348"/>
                    <a:pt x="17855" y="11877"/>
                  </a:cubicBezTo>
                  <a:lnTo>
                    <a:pt x="17855" y="3064"/>
                  </a:lnTo>
                  <a:cubicBezTo>
                    <a:pt x="17855" y="2919"/>
                    <a:pt x="17740" y="2799"/>
                    <a:pt x="17595" y="2799"/>
                  </a:cubicBezTo>
                  <a:cubicBezTo>
                    <a:pt x="17450" y="2799"/>
                    <a:pt x="17333" y="2919"/>
                    <a:pt x="17333" y="3061"/>
                  </a:cubicBezTo>
                  <a:lnTo>
                    <a:pt x="17333" y="11874"/>
                  </a:lnTo>
                  <a:cubicBezTo>
                    <a:pt x="17333" y="12055"/>
                    <a:pt x="17185" y="12200"/>
                    <a:pt x="17004" y="12200"/>
                  </a:cubicBezTo>
                  <a:lnTo>
                    <a:pt x="851" y="12200"/>
                  </a:lnTo>
                  <a:cubicBezTo>
                    <a:pt x="670" y="12200"/>
                    <a:pt x="525" y="12055"/>
                    <a:pt x="525" y="11874"/>
                  </a:cubicBezTo>
                  <a:lnTo>
                    <a:pt x="525" y="852"/>
                  </a:lnTo>
                  <a:cubicBezTo>
                    <a:pt x="525" y="670"/>
                    <a:pt x="670" y="522"/>
                    <a:pt x="851" y="522"/>
                  </a:cubicBezTo>
                  <a:lnTo>
                    <a:pt x="3621" y="522"/>
                  </a:lnTo>
                  <a:cubicBezTo>
                    <a:pt x="3764" y="522"/>
                    <a:pt x="3883" y="402"/>
                    <a:pt x="3883" y="260"/>
                  </a:cubicBezTo>
                  <a:cubicBezTo>
                    <a:pt x="3883" y="118"/>
                    <a:pt x="3764" y="1"/>
                    <a:pt x="3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3382075" y="2451200"/>
              <a:ext cx="385425" cy="257325"/>
            </a:xfrm>
            <a:custGeom>
              <a:rect b="b" l="l" r="r" t="t"/>
              <a:pathLst>
                <a:path extrusionOk="0" h="10293" w="15417">
                  <a:moveTo>
                    <a:pt x="1883" y="1"/>
                  </a:moveTo>
                  <a:cubicBezTo>
                    <a:pt x="1738" y="1"/>
                    <a:pt x="1621" y="118"/>
                    <a:pt x="1621" y="263"/>
                  </a:cubicBezTo>
                  <a:cubicBezTo>
                    <a:pt x="1621" y="1011"/>
                    <a:pt x="1010" y="1622"/>
                    <a:pt x="260" y="1622"/>
                  </a:cubicBezTo>
                  <a:cubicBezTo>
                    <a:pt x="117" y="1622"/>
                    <a:pt x="0" y="1742"/>
                    <a:pt x="0" y="1884"/>
                  </a:cubicBezTo>
                  <a:lnTo>
                    <a:pt x="0" y="8409"/>
                  </a:lnTo>
                  <a:cubicBezTo>
                    <a:pt x="0" y="8552"/>
                    <a:pt x="117" y="8669"/>
                    <a:pt x="260" y="8669"/>
                  </a:cubicBezTo>
                  <a:cubicBezTo>
                    <a:pt x="1010" y="8669"/>
                    <a:pt x="1621" y="9280"/>
                    <a:pt x="1621" y="10030"/>
                  </a:cubicBezTo>
                  <a:cubicBezTo>
                    <a:pt x="1621" y="10173"/>
                    <a:pt x="1738" y="10293"/>
                    <a:pt x="1883" y="10293"/>
                  </a:cubicBezTo>
                  <a:lnTo>
                    <a:pt x="2946" y="10293"/>
                  </a:lnTo>
                  <a:cubicBezTo>
                    <a:pt x="3089" y="10293"/>
                    <a:pt x="3209" y="10173"/>
                    <a:pt x="3209" y="10030"/>
                  </a:cubicBezTo>
                  <a:cubicBezTo>
                    <a:pt x="3209" y="9888"/>
                    <a:pt x="3089" y="9768"/>
                    <a:pt x="2946" y="9768"/>
                  </a:cubicBezTo>
                  <a:lnTo>
                    <a:pt x="2126" y="9768"/>
                  </a:lnTo>
                  <a:cubicBezTo>
                    <a:pt x="2012" y="8937"/>
                    <a:pt x="1353" y="8284"/>
                    <a:pt x="522" y="8164"/>
                  </a:cubicBezTo>
                  <a:lnTo>
                    <a:pt x="522" y="2127"/>
                  </a:lnTo>
                  <a:cubicBezTo>
                    <a:pt x="1353" y="2012"/>
                    <a:pt x="2009" y="1354"/>
                    <a:pt x="2126" y="523"/>
                  </a:cubicBezTo>
                  <a:lnTo>
                    <a:pt x="13288" y="523"/>
                  </a:lnTo>
                  <a:cubicBezTo>
                    <a:pt x="13405" y="1354"/>
                    <a:pt x="14064" y="2010"/>
                    <a:pt x="14892" y="2127"/>
                  </a:cubicBezTo>
                  <a:lnTo>
                    <a:pt x="14892" y="8164"/>
                  </a:lnTo>
                  <a:cubicBezTo>
                    <a:pt x="14064" y="8278"/>
                    <a:pt x="13408" y="8937"/>
                    <a:pt x="13288" y="9768"/>
                  </a:cubicBezTo>
                  <a:lnTo>
                    <a:pt x="4146" y="9768"/>
                  </a:lnTo>
                  <a:cubicBezTo>
                    <a:pt x="4004" y="9768"/>
                    <a:pt x="3884" y="9888"/>
                    <a:pt x="3884" y="10030"/>
                  </a:cubicBezTo>
                  <a:cubicBezTo>
                    <a:pt x="3884" y="10173"/>
                    <a:pt x="4006" y="10293"/>
                    <a:pt x="4149" y="10293"/>
                  </a:cubicBezTo>
                  <a:lnTo>
                    <a:pt x="13534" y="10293"/>
                  </a:lnTo>
                  <a:cubicBezTo>
                    <a:pt x="13676" y="10293"/>
                    <a:pt x="13796" y="10173"/>
                    <a:pt x="13796" y="10030"/>
                  </a:cubicBezTo>
                  <a:cubicBezTo>
                    <a:pt x="13796" y="9280"/>
                    <a:pt x="14404" y="8669"/>
                    <a:pt x="15154" y="8669"/>
                  </a:cubicBezTo>
                  <a:cubicBezTo>
                    <a:pt x="15297" y="8669"/>
                    <a:pt x="15417" y="8552"/>
                    <a:pt x="15417" y="8409"/>
                  </a:cubicBezTo>
                  <a:lnTo>
                    <a:pt x="15417" y="1884"/>
                  </a:lnTo>
                  <a:cubicBezTo>
                    <a:pt x="15417" y="1742"/>
                    <a:pt x="15297" y="1622"/>
                    <a:pt x="15154" y="1622"/>
                  </a:cubicBezTo>
                  <a:cubicBezTo>
                    <a:pt x="14404" y="1622"/>
                    <a:pt x="13796" y="1011"/>
                    <a:pt x="13796" y="263"/>
                  </a:cubicBezTo>
                  <a:cubicBezTo>
                    <a:pt x="13796" y="118"/>
                    <a:pt x="13676" y="1"/>
                    <a:pt x="13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3633975" y="2513425"/>
              <a:ext cx="80100" cy="132825"/>
            </a:xfrm>
            <a:custGeom>
              <a:rect b="b" l="l" r="r" t="t"/>
              <a:pathLst>
                <a:path extrusionOk="0" h="5313" w="3204">
                  <a:moveTo>
                    <a:pt x="1865" y="525"/>
                  </a:moveTo>
                  <a:lnTo>
                    <a:pt x="1865" y="2469"/>
                  </a:lnTo>
                  <a:cubicBezTo>
                    <a:pt x="1842" y="2478"/>
                    <a:pt x="1817" y="2483"/>
                    <a:pt x="1798" y="2495"/>
                  </a:cubicBezTo>
                  <a:cubicBezTo>
                    <a:pt x="1725" y="2520"/>
                    <a:pt x="1644" y="2550"/>
                    <a:pt x="1602" y="2550"/>
                  </a:cubicBezTo>
                  <a:cubicBezTo>
                    <a:pt x="1560" y="2550"/>
                    <a:pt x="1477" y="2522"/>
                    <a:pt x="1407" y="2495"/>
                  </a:cubicBezTo>
                  <a:cubicBezTo>
                    <a:pt x="1385" y="2489"/>
                    <a:pt x="1365" y="2481"/>
                    <a:pt x="1340" y="2469"/>
                  </a:cubicBezTo>
                  <a:lnTo>
                    <a:pt x="1340" y="525"/>
                  </a:lnTo>
                  <a:close/>
                  <a:moveTo>
                    <a:pt x="2135" y="2938"/>
                  </a:moveTo>
                  <a:cubicBezTo>
                    <a:pt x="2149" y="2980"/>
                    <a:pt x="2163" y="3061"/>
                    <a:pt x="2174" y="3108"/>
                  </a:cubicBezTo>
                  <a:cubicBezTo>
                    <a:pt x="2194" y="3223"/>
                    <a:pt x="2216" y="3357"/>
                    <a:pt x="2283" y="3468"/>
                  </a:cubicBezTo>
                  <a:cubicBezTo>
                    <a:pt x="2347" y="3580"/>
                    <a:pt x="2450" y="3661"/>
                    <a:pt x="2537" y="3733"/>
                  </a:cubicBezTo>
                  <a:cubicBezTo>
                    <a:pt x="2579" y="3767"/>
                    <a:pt x="2648" y="3828"/>
                    <a:pt x="2676" y="3862"/>
                  </a:cubicBezTo>
                  <a:cubicBezTo>
                    <a:pt x="2651" y="3898"/>
                    <a:pt x="2582" y="3951"/>
                    <a:pt x="2537" y="3990"/>
                  </a:cubicBezTo>
                  <a:cubicBezTo>
                    <a:pt x="2450" y="4062"/>
                    <a:pt x="2347" y="4146"/>
                    <a:pt x="2283" y="4255"/>
                  </a:cubicBezTo>
                  <a:cubicBezTo>
                    <a:pt x="2216" y="4367"/>
                    <a:pt x="2194" y="4500"/>
                    <a:pt x="2174" y="4615"/>
                  </a:cubicBezTo>
                  <a:cubicBezTo>
                    <a:pt x="2163" y="4668"/>
                    <a:pt x="2152" y="4743"/>
                    <a:pt x="2135" y="4785"/>
                  </a:cubicBezTo>
                  <a:cubicBezTo>
                    <a:pt x="2093" y="4779"/>
                    <a:pt x="2021" y="4751"/>
                    <a:pt x="1976" y="4735"/>
                  </a:cubicBezTo>
                  <a:cubicBezTo>
                    <a:pt x="1865" y="4693"/>
                    <a:pt x="1733" y="4645"/>
                    <a:pt x="1602" y="4645"/>
                  </a:cubicBezTo>
                  <a:cubicBezTo>
                    <a:pt x="1468" y="4645"/>
                    <a:pt x="1340" y="4693"/>
                    <a:pt x="1228" y="4735"/>
                  </a:cubicBezTo>
                  <a:cubicBezTo>
                    <a:pt x="1184" y="4751"/>
                    <a:pt x="1111" y="4774"/>
                    <a:pt x="1069" y="4785"/>
                  </a:cubicBezTo>
                  <a:cubicBezTo>
                    <a:pt x="1056" y="4743"/>
                    <a:pt x="1042" y="4665"/>
                    <a:pt x="1030" y="4615"/>
                  </a:cubicBezTo>
                  <a:cubicBezTo>
                    <a:pt x="1008" y="4500"/>
                    <a:pt x="989" y="4367"/>
                    <a:pt x="922" y="4255"/>
                  </a:cubicBezTo>
                  <a:cubicBezTo>
                    <a:pt x="860" y="4143"/>
                    <a:pt x="757" y="4062"/>
                    <a:pt x="668" y="3990"/>
                  </a:cubicBezTo>
                  <a:cubicBezTo>
                    <a:pt x="626" y="3956"/>
                    <a:pt x="556" y="3898"/>
                    <a:pt x="528" y="3862"/>
                  </a:cubicBezTo>
                  <a:cubicBezTo>
                    <a:pt x="553" y="3828"/>
                    <a:pt x="623" y="3772"/>
                    <a:pt x="668" y="3733"/>
                  </a:cubicBezTo>
                  <a:cubicBezTo>
                    <a:pt x="754" y="3661"/>
                    <a:pt x="855" y="3577"/>
                    <a:pt x="922" y="3468"/>
                  </a:cubicBezTo>
                  <a:cubicBezTo>
                    <a:pt x="989" y="3357"/>
                    <a:pt x="1008" y="3223"/>
                    <a:pt x="1030" y="3108"/>
                  </a:cubicBezTo>
                  <a:cubicBezTo>
                    <a:pt x="1042" y="3055"/>
                    <a:pt x="1050" y="2980"/>
                    <a:pt x="1069" y="2938"/>
                  </a:cubicBezTo>
                  <a:cubicBezTo>
                    <a:pt x="1111" y="2944"/>
                    <a:pt x="1184" y="2972"/>
                    <a:pt x="1228" y="2991"/>
                  </a:cubicBezTo>
                  <a:cubicBezTo>
                    <a:pt x="1340" y="3030"/>
                    <a:pt x="1468" y="3078"/>
                    <a:pt x="1602" y="3078"/>
                  </a:cubicBezTo>
                  <a:cubicBezTo>
                    <a:pt x="1739" y="3078"/>
                    <a:pt x="1865" y="3030"/>
                    <a:pt x="1976" y="2991"/>
                  </a:cubicBezTo>
                  <a:cubicBezTo>
                    <a:pt x="2021" y="2972"/>
                    <a:pt x="2093" y="2949"/>
                    <a:pt x="2135" y="2938"/>
                  </a:cubicBezTo>
                  <a:close/>
                  <a:moveTo>
                    <a:pt x="1078" y="0"/>
                  </a:moveTo>
                  <a:cubicBezTo>
                    <a:pt x="936" y="0"/>
                    <a:pt x="818" y="120"/>
                    <a:pt x="818" y="263"/>
                  </a:cubicBezTo>
                  <a:lnTo>
                    <a:pt x="818" y="2464"/>
                  </a:lnTo>
                  <a:cubicBezTo>
                    <a:pt x="810" y="2467"/>
                    <a:pt x="807" y="2469"/>
                    <a:pt x="799" y="2475"/>
                  </a:cubicBezTo>
                  <a:cubicBezTo>
                    <a:pt x="587" y="2601"/>
                    <a:pt x="542" y="2840"/>
                    <a:pt x="514" y="3019"/>
                  </a:cubicBezTo>
                  <a:cubicBezTo>
                    <a:pt x="503" y="3089"/>
                    <a:pt x="486" y="3172"/>
                    <a:pt x="470" y="3206"/>
                  </a:cubicBezTo>
                  <a:cubicBezTo>
                    <a:pt x="450" y="3234"/>
                    <a:pt x="386" y="3290"/>
                    <a:pt x="336" y="3331"/>
                  </a:cubicBezTo>
                  <a:cubicBezTo>
                    <a:pt x="193" y="3446"/>
                    <a:pt x="1" y="3608"/>
                    <a:pt x="1" y="3862"/>
                  </a:cubicBezTo>
                  <a:cubicBezTo>
                    <a:pt x="1" y="4115"/>
                    <a:pt x="196" y="4277"/>
                    <a:pt x="336" y="4392"/>
                  </a:cubicBezTo>
                  <a:cubicBezTo>
                    <a:pt x="386" y="4433"/>
                    <a:pt x="450" y="4486"/>
                    <a:pt x="470" y="4517"/>
                  </a:cubicBezTo>
                  <a:cubicBezTo>
                    <a:pt x="486" y="4548"/>
                    <a:pt x="503" y="4634"/>
                    <a:pt x="514" y="4704"/>
                  </a:cubicBezTo>
                  <a:cubicBezTo>
                    <a:pt x="545" y="4883"/>
                    <a:pt x="587" y="5128"/>
                    <a:pt x="799" y="5248"/>
                  </a:cubicBezTo>
                  <a:cubicBezTo>
                    <a:pt x="880" y="5296"/>
                    <a:pt x="961" y="5312"/>
                    <a:pt x="1042" y="5312"/>
                  </a:cubicBezTo>
                  <a:cubicBezTo>
                    <a:pt x="1173" y="5312"/>
                    <a:pt x="1301" y="5268"/>
                    <a:pt x="1407" y="5229"/>
                  </a:cubicBezTo>
                  <a:cubicBezTo>
                    <a:pt x="1480" y="5203"/>
                    <a:pt x="1560" y="5173"/>
                    <a:pt x="1602" y="5173"/>
                  </a:cubicBezTo>
                  <a:cubicBezTo>
                    <a:pt x="1644" y="5173"/>
                    <a:pt x="1728" y="5201"/>
                    <a:pt x="1798" y="5229"/>
                  </a:cubicBezTo>
                  <a:cubicBezTo>
                    <a:pt x="1902" y="5265"/>
                    <a:pt x="2030" y="5311"/>
                    <a:pt x="2162" y="5311"/>
                  </a:cubicBezTo>
                  <a:cubicBezTo>
                    <a:pt x="2242" y="5311"/>
                    <a:pt x="2324" y="5294"/>
                    <a:pt x="2403" y="5248"/>
                  </a:cubicBezTo>
                  <a:cubicBezTo>
                    <a:pt x="2618" y="5123"/>
                    <a:pt x="2662" y="4883"/>
                    <a:pt x="2690" y="4704"/>
                  </a:cubicBezTo>
                  <a:cubicBezTo>
                    <a:pt x="2701" y="4634"/>
                    <a:pt x="2718" y="4551"/>
                    <a:pt x="2735" y="4517"/>
                  </a:cubicBezTo>
                  <a:cubicBezTo>
                    <a:pt x="2752" y="4489"/>
                    <a:pt x="2819" y="4433"/>
                    <a:pt x="2869" y="4392"/>
                  </a:cubicBezTo>
                  <a:cubicBezTo>
                    <a:pt x="3011" y="4277"/>
                    <a:pt x="3204" y="4115"/>
                    <a:pt x="3204" y="3862"/>
                  </a:cubicBezTo>
                  <a:cubicBezTo>
                    <a:pt x="3204" y="3608"/>
                    <a:pt x="3008" y="3446"/>
                    <a:pt x="2869" y="3331"/>
                  </a:cubicBezTo>
                  <a:cubicBezTo>
                    <a:pt x="2819" y="3290"/>
                    <a:pt x="2752" y="3237"/>
                    <a:pt x="2735" y="3206"/>
                  </a:cubicBezTo>
                  <a:cubicBezTo>
                    <a:pt x="2718" y="3175"/>
                    <a:pt x="2701" y="3089"/>
                    <a:pt x="2690" y="3019"/>
                  </a:cubicBezTo>
                  <a:cubicBezTo>
                    <a:pt x="2657" y="2840"/>
                    <a:pt x="2618" y="2595"/>
                    <a:pt x="2403" y="2475"/>
                  </a:cubicBezTo>
                  <a:cubicBezTo>
                    <a:pt x="2397" y="2469"/>
                    <a:pt x="2395" y="2467"/>
                    <a:pt x="2386" y="2464"/>
                  </a:cubicBezTo>
                  <a:lnTo>
                    <a:pt x="2386" y="263"/>
                  </a:lnTo>
                  <a:cubicBezTo>
                    <a:pt x="2386" y="120"/>
                    <a:pt x="2269" y="0"/>
                    <a:pt x="2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3435575" y="2514550"/>
              <a:ext cx="169500" cy="13125"/>
            </a:xfrm>
            <a:custGeom>
              <a:rect b="b" l="l" r="r" t="t"/>
              <a:pathLst>
                <a:path extrusionOk="0" h="525" w="6780">
                  <a:moveTo>
                    <a:pt x="262" y="0"/>
                  </a:moveTo>
                  <a:cubicBezTo>
                    <a:pt x="120" y="0"/>
                    <a:pt x="0" y="120"/>
                    <a:pt x="0" y="262"/>
                  </a:cubicBezTo>
                  <a:cubicBezTo>
                    <a:pt x="0" y="405"/>
                    <a:pt x="120" y="525"/>
                    <a:pt x="262" y="525"/>
                  </a:cubicBezTo>
                  <a:lnTo>
                    <a:pt x="6517" y="525"/>
                  </a:lnTo>
                  <a:cubicBezTo>
                    <a:pt x="6662" y="525"/>
                    <a:pt x="6779" y="405"/>
                    <a:pt x="6779" y="262"/>
                  </a:cubicBezTo>
                  <a:cubicBezTo>
                    <a:pt x="6779" y="120"/>
                    <a:pt x="6662" y="0"/>
                    <a:pt x="6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3435575" y="2553175"/>
              <a:ext cx="169500" cy="13150"/>
            </a:xfrm>
            <a:custGeom>
              <a:rect b="b" l="l" r="r" t="t"/>
              <a:pathLst>
                <a:path extrusionOk="0" h="526" w="6780">
                  <a:moveTo>
                    <a:pt x="262" y="1"/>
                  </a:moveTo>
                  <a:cubicBezTo>
                    <a:pt x="120" y="1"/>
                    <a:pt x="0" y="121"/>
                    <a:pt x="0" y="263"/>
                  </a:cubicBezTo>
                  <a:cubicBezTo>
                    <a:pt x="0" y="405"/>
                    <a:pt x="120" y="525"/>
                    <a:pt x="262" y="525"/>
                  </a:cubicBezTo>
                  <a:lnTo>
                    <a:pt x="6517" y="525"/>
                  </a:lnTo>
                  <a:cubicBezTo>
                    <a:pt x="6662" y="525"/>
                    <a:pt x="6779" y="405"/>
                    <a:pt x="6779" y="263"/>
                  </a:cubicBezTo>
                  <a:cubicBezTo>
                    <a:pt x="6779" y="121"/>
                    <a:pt x="6662" y="1"/>
                    <a:pt x="6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3561100" y="2592525"/>
              <a:ext cx="43975" cy="13125"/>
            </a:xfrm>
            <a:custGeom>
              <a:rect b="b" l="l" r="r" t="t"/>
              <a:pathLst>
                <a:path extrusionOk="0" h="525" w="1759">
                  <a:moveTo>
                    <a:pt x="263" y="0"/>
                  </a:moveTo>
                  <a:cubicBezTo>
                    <a:pt x="121" y="0"/>
                    <a:pt x="1" y="120"/>
                    <a:pt x="1" y="262"/>
                  </a:cubicBezTo>
                  <a:cubicBezTo>
                    <a:pt x="1" y="405"/>
                    <a:pt x="121" y="525"/>
                    <a:pt x="263" y="525"/>
                  </a:cubicBezTo>
                  <a:lnTo>
                    <a:pt x="1496" y="525"/>
                  </a:lnTo>
                  <a:cubicBezTo>
                    <a:pt x="1641" y="525"/>
                    <a:pt x="1758" y="405"/>
                    <a:pt x="1758" y="262"/>
                  </a:cubicBezTo>
                  <a:cubicBezTo>
                    <a:pt x="1758" y="120"/>
                    <a:pt x="1644" y="0"/>
                    <a:pt x="1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3435575" y="2592525"/>
              <a:ext cx="107850" cy="13125"/>
            </a:xfrm>
            <a:custGeom>
              <a:rect b="b" l="l" r="r" t="t"/>
              <a:pathLst>
                <a:path extrusionOk="0" h="525" w="4314">
                  <a:moveTo>
                    <a:pt x="262" y="0"/>
                  </a:moveTo>
                  <a:cubicBezTo>
                    <a:pt x="120" y="0"/>
                    <a:pt x="0" y="120"/>
                    <a:pt x="0" y="262"/>
                  </a:cubicBezTo>
                  <a:cubicBezTo>
                    <a:pt x="0" y="405"/>
                    <a:pt x="120" y="525"/>
                    <a:pt x="262" y="525"/>
                  </a:cubicBezTo>
                  <a:lnTo>
                    <a:pt x="4054" y="525"/>
                  </a:lnTo>
                  <a:cubicBezTo>
                    <a:pt x="4196" y="525"/>
                    <a:pt x="4313" y="405"/>
                    <a:pt x="4313" y="262"/>
                  </a:cubicBezTo>
                  <a:cubicBezTo>
                    <a:pt x="4313" y="120"/>
                    <a:pt x="4196" y="0"/>
                    <a:pt x="4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3435575" y="2631850"/>
              <a:ext cx="169500" cy="13075"/>
            </a:xfrm>
            <a:custGeom>
              <a:rect b="b" l="l" r="r" t="t"/>
              <a:pathLst>
                <a:path extrusionOk="0" h="523" w="6780">
                  <a:moveTo>
                    <a:pt x="262" y="1"/>
                  </a:moveTo>
                  <a:cubicBezTo>
                    <a:pt x="120" y="1"/>
                    <a:pt x="0" y="118"/>
                    <a:pt x="0" y="260"/>
                  </a:cubicBezTo>
                  <a:cubicBezTo>
                    <a:pt x="0" y="405"/>
                    <a:pt x="120" y="522"/>
                    <a:pt x="262" y="522"/>
                  </a:cubicBezTo>
                  <a:lnTo>
                    <a:pt x="6517" y="522"/>
                  </a:lnTo>
                  <a:cubicBezTo>
                    <a:pt x="6662" y="522"/>
                    <a:pt x="6779" y="405"/>
                    <a:pt x="6779" y="260"/>
                  </a:cubicBezTo>
                  <a:cubicBezTo>
                    <a:pt x="6779" y="118"/>
                    <a:pt x="6662" y="1"/>
                    <a:pt x="6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32"/>
          <p:cNvGrpSpPr/>
          <p:nvPr/>
        </p:nvGrpSpPr>
        <p:grpSpPr>
          <a:xfrm>
            <a:off x="3710386" y="3543381"/>
            <a:ext cx="408209" cy="279593"/>
            <a:chOff x="2875800" y="2468450"/>
            <a:chExt cx="446325" cy="305700"/>
          </a:xfrm>
        </p:grpSpPr>
        <p:sp>
          <p:nvSpPr>
            <p:cNvPr id="469" name="Google Shape;469;p32"/>
            <p:cNvSpPr/>
            <p:nvPr/>
          </p:nvSpPr>
          <p:spPr>
            <a:xfrm>
              <a:off x="2875800" y="2468450"/>
              <a:ext cx="446325" cy="305700"/>
            </a:xfrm>
            <a:custGeom>
              <a:rect b="b" l="l" r="r" t="t"/>
              <a:pathLst>
                <a:path extrusionOk="0" h="12228" w="17853">
                  <a:moveTo>
                    <a:pt x="10479" y="7848"/>
                  </a:moveTo>
                  <a:lnTo>
                    <a:pt x="11073" y="10657"/>
                  </a:lnTo>
                  <a:lnTo>
                    <a:pt x="8821" y="10657"/>
                  </a:lnTo>
                  <a:cubicBezTo>
                    <a:pt x="8679" y="10657"/>
                    <a:pt x="8562" y="10777"/>
                    <a:pt x="8562" y="10919"/>
                  </a:cubicBezTo>
                  <a:cubicBezTo>
                    <a:pt x="8562" y="11062"/>
                    <a:pt x="8679" y="11182"/>
                    <a:pt x="8821" y="11182"/>
                  </a:cubicBezTo>
                  <a:lnTo>
                    <a:pt x="13160" y="11182"/>
                  </a:lnTo>
                  <a:cubicBezTo>
                    <a:pt x="13374" y="11182"/>
                    <a:pt x="13545" y="11355"/>
                    <a:pt x="13545" y="11564"/>
                  </a:cubicBezTo>
                  <a:cubicBezTo>
                    <a:pt x="13545" y="11642"/>
                    <a:pt x="13480" y="11703"/>
                    <a:pt x="13405" y="11703"/>
                  </a:cubicBezTo>
                  <a:lnTo>
                    <a:pt x="4439" y="11703"/>
                  </a:lnTo>
                  <a:cubicBezTo>
                    <a:pt x="4363" y="11703"/>
                    <a:pt x="4299" y="11642"/>
                    <a:pt x="4299" y="11564"/>
                  </a:cubicBezTo>
                  <a:cubicBezTo>
                    <a:pt x="4299" y="11352"/>
                    <a:pt x="4475" y="11182"/>
                    <a:pt x="4684" y="11182"/>
                  </a:cubicBezTo>
                  <a:lnTo>
                    <a:pt x="7586" y="11182"/>
                  </a:lnTo>
                  <a:cubicBezTo>
                    <a:pt x="7728" y="11182"/>
                    <a:pt x="7845" y="11062"/>
                    <a:pt x="7845" y="10919"/>
                  </a:cubicBezTo>
                  <a:cubicBezTo>
                    <a:pt x="7845" y="10777"/>
                    <a:pt x="7728" y="10657"/>
                    <a:pt x="7586" y="10657"/>
                  </a:cubicBezTo>
                  <a:lnTo>
                    <a:pt x="6771" y="10657"/>
                  </a:lnTo>
                  <a:lnTo>
                    <a:pt x="7362" y="7848"/>
                  </a:lnTo>
                  <a:close/>
                  <a:moveTo>
                    <a:pt x="3401" y="0"/>
                  </a:moveTo>
                  <a:cubicBezTo>
                    <a:pt x="1523" y="0"/>
                    <a:pt x="0" y="1526"/>
                    <a:pt x="0" y="3401"/>
                  </a:cubicBezTo>
                  <a:cubicBezTo>
                    <a:pt x="0" y="5278"/>
                    <a:pt x="1523" y="6802"/>
                    <a:pt x="3401" y="6802"/>
                  </a:cubicBezTo>
                  <a:lnTo>
                    <a:pt x="5541" y="6802"/>
                  </a:lnTo>
                  <a:cubicBezTo>
                    <a:pt x="5530" y="6846"/>
                    <a:pt x="5527" y="6891"/>
                    <a:pt x="5527" y="6941"/>
                  </a:cubicBezTo>
                  <a:cubicBezTo>
                    <a:pt x="5527" y="7443"/>
                    <a:pt x="5934" y="7848"/>
                    <a:pt x="6433" y="7848"/>
                  </a:cubicBezTo>
                  <a:lnTo>
                    <a:pt x="6832" y="7848"/>
                  </a:lnTo>
                  <a:lnTo>
                    <a:pt x="6241" y="10657"/>
                  </a:lnTo>
                  <a:lnTo>
                    <a:pt x="4690" y="10657"/>
                  </a:lnTo>
                  <a:cubicBezTo>
                    <a:pt x="4188" y="10657"/>
                    <a:pt x="3783" y="11067"/>
                    <a:pt x="3783" y="11564"/>
                  </a:cubicBezTo>
                  <a:cubicBezTo>
                    <a:pt x="3783" y="11932"/>
                    <a:pt x="4079" y="12228"/>
                    <a:pt x="4447" y="12228"/>
                  </a:cubicBezTo>
                  <a:lnTo>
                    <a:pt x="13408" y="12228"/>
                  </a:lnTo>
                  <a:cubicBezTo>
                    <a:pt x="13773" y="12228"/>
                    <a:pt x="14072" y="11932"/>
                    <a:pt x="14072" y="11564"/>
                  </a:cubicBezTo>
                  <a:cubicBezTo>
                    <a:pt x="14072" y="11062"/>
                    <a:pt x="13662" y="10657"/>
                    <a:pt x="13165" y="10657"/>
                  </a:cubicBezTo>
                  <a:lnTo>
                    <a:pt x="11608" y="10657"/>
                  </a:lnTo>
                  <a:lnTo>
                    <a:pt x="11020" y="7848"/>
                  </a:lnTo>
                  <a:lnTo>
                    <a:pt x="11416" y="7848"/>
                  </a:lnTo>
                  <a:cubicBezTo>
                    <a:pt x="11918" y="7848"/>
                    <a:pt x="12323" y="7440"/>
                    <a:pt x="12323" y="6941"/>
                  </a:cubicBezTo>
                  <a:cubicBezTo>
                    <a:pt x="12323" y="6891"/>
                    <a:pt x="12320" y="6846"/>
                    <a:pt x="12309" y="6802"/>
                  </a:cubicBezTo>
                  <a:lnTo>
                    <a:pt x="14451" y="6802"/>
                  </a:lnTo>
                  <a:cubicBezTo>
                    <a:pt x="16326" y="6802"/>
                    <a:pt x="17852" y="5278"/>
                    <a:pt x="17852" y="3401"/>
                  </a:cubicBezTo>
                  <a:cubicBezTo>
                    <a:pt x="17852" y="1526"/>
                    <a:pt x="16326" y="0"/>
                    <a:pt x="14451" y="0"/>
                  </a:cubicBezTo>
                  <a:lnTo>
                    <a:pt x="5172" y="0"/>
                  </a:lnTo>
                  <a:cubicBezTo>
                    <a:pt x="5027" y="0"/>
                    <a:pt x="4910" y="120"/>
                    <a:pt x="4910" y="262"/>
                  </a:cubicBezTo>
                  <a:cubicBezTo>
                    <a:pt x="4910" y="405"/>
                    <a:pt x="5027" y="525"/>
                    <a:pt x="5172" y="525"/>
                  </a:cubicBezTo>
                  <a:lnTo>
                    <a:pt x="14451" y="525"/>
                  </a:lnTo>
                  <a:cubicBezTo>
                    <a:pt x="16039" y="525"/>
                    <a:pt x="17328" y="1813"/>
                    <a:pt x="17328" y="3401"/>
                  </a:cubicBezTo>
                  <a:cubicBezTo>
                    <a:pt x="17328" y="4988"/>
                    <a:pt x="16039" y="6277"/>
                    <a:pt x="14451" y="6277"/>
                  </a:cubicBezTo>
                  <a:lnTo>
                    <a:pt x="11062" y="6277"/>
                  </a:lnTo>
                  <a:cubicBezTo>
                    <a:pt x="10919" y="6277"/>
                    <a:pt x="10799" y="6397"/>
                    <a:pt x="10799" y="6539"/>
                  </a:cubicBezTo>
                  <a:cubicBezTo>
                    <a:pt x="10799" y="6682"/>
                    <a:pt x="10919" y="6802"/>
                    <a:pt x="11062" y="6802"/>
                  </a:cubicBezTo>
                  <a:lnTo>
                    <a:pt x="11664" y="6802"/>
                  </a:lnTo>
                  <a:cubicBezTo>
                    <a:pt x="11742" y="6802"/>
                    <a:pt x="11804" y="6863"/>
                    <a:pt x="11804" y="6941"/>
                  </a:cubicBezTo>
                  <a:cubicBezTo>
                    <a:pt x="11804" y="7153"/>
                    <a:pt x="11631" y="7323"/>
                    <a:pt x="11422" y="7323"/>
                  </a:cubicBezTo>
                  <a:lnTo>
                    <a:pt x="6433" y="7323"/>
                  </a:lnTo>
                  <a:cubicBezTo>
                    <a:pt x="6221" y="7323"/>
                    <a:pt x="6051" y="7150"/>
                    <a:pt x="6051" y="6941"/>
                  </a:cubicBezTo>
                  <a:cubicBezTo>
                    <a:pt x="6051" y="6863"/>
                    <a:pt x="6113" y="6802"/>
                    <a:pt x="6191" y="6802"/>
                  </a:cubicBezTo>
                  <a:lnTo>
                    <a:pt x="9851" y="6802"/>
                  </a:lnTo>
                  <a:cubicBezTo>
                    <a:pt x="9993" y="6802"/>
                    <a:pt x="10113" y="6682"/>
                    <a:pt x="10113" y="6539"/>
                  </a:cubicBezTo>
                  <a:cubicBezTo>
                    <a:pt x="10113" y="6397"/>
                    <a:pt x="9993" y="6277"/>
                    <a:pt x="9851" y="6277"/>
                  </a:cubicBezTo>
                  <a:lnTo>
                    <a:pt x="3401" y="6277"/>
                  </a:lnTo>
                  <a:cubicBezTo>
                    <a:pt x="1814" y="6277"/>
                    <a:pt x="522" y="4988"/>
                    <a:pt x="522" y="3401"/>
                  </a:cubicBezTo>
                  <a:cubicBezTo>
                    <a:pt x="522" y="1813"/>
                    <a:pt x="1814" y="525"/>
                    <a:pt x="3401" y="525"/>
                  </a:cubicBezTo>
                  <a:lnTo>
                    <a:pt x="3976" y="525"/>
                  </a:lnTo>
                  <a:cubicBezTo>
                    <a:pt x="4118" y="525"/>
                    <a:pt x="4238" y="405"/>
                    <a:pt x="4238" y="262"/>
                  </a:cubicBezTo>
                  <a:cubicBezTo>
                    <a:pt x="4238" y="120"/>
                    <a:pt x="4118" y="0"/>
                    <a:pt x="3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3040725" y="2495300"/>
              <a:ext cx="116300" cy="116350"/>
            </a:xfrm>
            <a:custGeom>
              <a:rect b="b" l="l" r="r" t="t"/>
              <a:pathLst>
                <a:path extrusionOk="0" h="4654" w="4652">
                  <a:moveTo>
                    <a:pt x="2330" y="525"/>
                  </a:moveTo>
                  <a:cubicBezTo>
                    <a:pt x="3324" y="525"/>
                    <a:pt x="4133" y="1334"/>
                    <a:pt x="4133" y="2327"/>
                  </a:cubicBezTo>
                  <a:cubicBezTo>
                    <a:pt x="4133" y="3320"/>
                    <a:pt x="3324" y="4129"/>
                    <a:pt x="2330" y="4129"/>
                  </a:cubicBezTo>
                  <a:cubicBezTo>
                    <a:pt x="1337" y="4129"/>
                    <a:pt x="528" y="3320"/>
                    <a:pt x="528" y="2327"/>
                  </a:cubicBezTo>
                  <a:cubicBezTo>
                    <a:pt x="528" y="1334"/>
                    <a:pt x="1337" y="525"/>
                    <a:pt x="2330" y="525"/>
                  </a:cubicBezTo>
                  <a:close/>
                  <a:moveTo>
                    <a:pt x="2328" y="0"/>
                  </a:moveTo>
                  <a:cubicBezTo>
                    <a:pt x="1044" y="0"/>
                    <a:pt x="1" y="1044"/>
                    <a:pt x="1" y="2327"/>
                  </a:cubicBezTo>
                  <a:cubicBezTo>
                    <a:pt x="1" y="3610"/>
                    <a:pt x="1044" y="4654"/>
                    <a:pt x="2328" y="4654"/>
                  </a:cubicBezTo>
                  <a:cubicBezTo>
                    <a:pt x="3611" y="4654"/>
                    <a:pt x="4652" y="3610"/>
                    <a:pt x="4652" y="2327"/>
                  </a:cubicBezTo>
                  <a:cubicBezTo>
                    <a:pt x="4652" y="1044"/>
                    <a:pt x="3611" y="0"/>
                    <a:pt x="2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3075950" y="2530500"/>
              <a:ext cx="45850" cy="45925"/>
            </a:xfrm>
            <a:custGeom>
              <a:rect b="b" l="l" r="r" t="t"/>
              <a:pathLst>
                <a:path extrusionOk="0" h="1837" w="1834">
                  <a:moveTo>
                    <a:pt x="921" y="525"/>
                  </a:moveTo>
                  <a:cubicBezTo>
                    <a:pt x="1136" y="525"/>
                    <a:pt x="1315" y="704"/>
                    <a:pt x="1315" y="919"/>
                  </a:cubicBezTo>
                  <a:cubicBezTo>
                    <a:pt x="1315" y="1136"/>
                    <a:pt x="1136" y="1312"/>
                    <a:pt x="921" y="1312"/>
                  </a:cubicBezTo>
                  <a:cubicBezTo>
                    <a:pt x="704" y="1312"/>
                    <a:pt x="528" y="1136"/>
                    <a:pt x="528" y="919"/>
                  </a:cubicBezTo>
                  <a:cubicBezTo>
                    <a:pt x="528" y="704"/>
                    <a:pt x="704" y="525"/>
                    <a:pt x="921" y="525"/>
                  </a:cubicBezTo>
                  <a:close/>
                  <a:moveTo>
                    <a:pt x="916" y="1"/>
                  </a:moveTo>
                  <a:cubicBezTo>
                    <a:pt x="411" y="1"/>
                    <a:pt x="1" y="414"/>
                    <a:pt x="1" y="919"/>
                  </a:cubicBezTo>
                  <a:cubicBezTo>
                    <a:pt x="1" y="1424"/>
                    <a:pt x="411" y="1837"/>
                    <a:pt x="916" y="1837"/>
                  </a:cubicBezTo>
                  <a:cubicBezTo>
                    <a:pt x="1424" y="1837"/>
                    <a:pt x="1834" y="1424"/>
                    <a:pt x="1834" y="919"/>
                  </a:cubicBezTo>
                  <a:cubicBezTo>
                    <a:pt x="1834" y="414"/>
                    <a:pt x="1424" y="1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2937650" y="2546825"/>
              <a:ext cx="57425" cy="13075"/>
            </a:xfrm>
            <a:custGeom>
              <a:rect b="b" l="l" r="r" t="t"/>
              <a:pathLst>
                <a:path extrusionOk="0" h="523" w="2297">
                  <a:moveTo>
                    <a:pt x="263" y="1"/>
                  </a:moveTo>
                  <a:cubicBezTo>
                    <a:pt x="121" y="1"/>
                    <a:pt x="1" y="121"/>
                    <a:pt x="1" y="263"/>
                  </a:cubicBezTo>
                  <a:cubicBezTo>
                    <a:pt x="1" y="405"/>
                    <a:pt x="121" y="522"/>
                    <a:pt x="263" y="522"/>
                  </a:cubicBezTo>
                  <a:lnTo>
                    <a:pt x="2034" y="522"/>
                  </a:lnTo>
                  <a:cubicBezTo>
                    <a:pt x="2177" y="522"/>
                    <a:pt x="2297" y="405"/>
                    <a:pt x="2297" y="263"/>
                  </a:cubicBezTo>
                  <a:cubicBezTo>
                    <a:pt x="2297" y="115"/>
                    <a:pt x="2182" y="1"/>
                    <a:pt x="2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2955100" y="2516850"/>
              <a:ext cx="39975" cy="13125"/>
            </a:xfrm>
            <a:custGeom>
              <a:rect b="b" l="l" r="r" t="t"/>
              <a:pathLst>
                <a:path extrusionOk="0" h="525" w="1599">
                  <a:moveTo>
                    <a:pt x="262" y="0"/>
                  </a:moveTo>
                  <a:cubicBezTo>
                    <a:pt x="120" y="0"/>
                    <a:pt x="0" y="115"/>
                    <a:pt x="0" y="262"/>
                  </a:cubicBezTo>
                  <a:cubicBezTo>
                    <a:pt x="0" y="405"/>
                    <a:pt x="120" y="525"/>
                    <a:pt x="262" y="525"/>
                  </a:cubicBezTo>
                  <a:lnTo>
                    <a:pt x="1336" y="525"/>
                  </a:lnTo>
                  <a:cubicBezTo>
                    <a:pt x="1479" y="525"/>
                    <a:pt x="1599" y="405"/>
                    <a:pt x="1599" y="262"/>
                  </a:cubicBezTo>
                  <a:cubicBezTo>
                    <a:pt x="1599" y="120"/>
                    <a:pt x="1479" y="0"/>
                    <a:pt x="1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2955100" y="2576825"/>
              <a:ext cx="39975" cy="13125"/>
            </a:xfrm>
            <a:custGeom>
              <a:rect b="b" l="l" r="r" t="t"/>
              <a:pathLst>
                <a:path extrusionOk="0" h="525" w="1599">
                  <a:moveTo>
                    <a:pt x="262" y="0"/>
                  </a:moveTo>
                  <a:cubicBezTo>
                    <a:pt x="120" y="0"/>
                    <a:pt x="0" y="120"/>
                    <a:pt x="0" y="263"/>
                  </a:cubicBezTo>
                  <a:cubicBezTo>
                    <a:pt x="0" y="405"/>
                    <a:pt x="120" y="525"/>
                    <a:pt x="262" y="525"/>
                  </a:cubicBezTo>
                  <a:lnTo>
                    <a:pt x="1336" y="525"/>
                  </a:lnTo>
                  <a:cubicBezTo>
                    <a:pt x="1479" y="525"/>
                    <a:pt x="1599" y="405"/>
                    <a:pt x="1599" y="263"/>
                  </a:cubicBezTo>
                  <a:cubicBezTo>
                    <a:pt x="1599" y="120"/>
                    <a:pt x="1484" y="0"/>
                    <a:pt x="1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3202675" y="2546900"/>
              <a:ext cx="57425" cy="13150"/>
            </a:xfrm>
            <a:custGeom>
              <a:rect b="b" l="l" r="r" t="t"/>
              <a:pathLst>
                <a:path extrusionOk="0" h="526" w="2297">
                  <a:moveTo>
                    <a:pt x="263" y="1"/>
                  </a:moveTo>
                  <a:cubicBezTo>
                    <a:pt x="121" y="1"/>
                    <a:pt x="1" y="121"/>
                    <a:pt x="1" y="263"/>
                  </a:cubicBezTo>
                  <a:cubicBezTo>
                    <a:pt x="1" y="405"/>
                    <a:pt x="121" y="525"/>
                    <a:pt x="263" y="525"/>
                  </a:cubicBezTo>
                  <a:lnTo>
                    <a:pt x="2035" y="525"/>
                  </a:lnTo>
                  <a:cubicBezTo>
                    <a:pt x="2177" y="525"/>
                    <a:pt x="2297" y="405"/>
                    <a:pt x="2297" y="263"/>
                  </a:cubicBezTo>
                  <a:cubicBezTo>
                    <a:pt x="2297" y="121"/>
                    <a:pt x="2177" y="1"/>
                    <a:pt x="2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3202675" y="2516900"/>
              <a:ext cx="40000" cy="13150"/>
            </a:xfrm>
            <a:custGeom>
              <a:rect b="b" l="l" r="r" t="t"/>
              <a:pathLst>
                <a:path extrusionOk="0" h="526" w="1600">
                  <a:moveTo>
                    <a:pt x="263" y="1"/>
                  </a:moveTo>
                  <a:cubicBezTo>
                    <a:pt x="121" y="1"/>
                    <a:pt x="1" y="121"/>
                    <a:pt x="1" y="263"/>
                  </a:cubicBezTo>
                  <a:cubicBezTo>
                    <a:pt x="1" y="405"/>
                    <a:pt x="121" y="525"/>
                    <a:pt x="263" y="525"/>
                  </a:cubicBezTo>
                  <a:lnTo>
                    <a:pt x="1337" y="525"/>
                  </a:lnTo>
                  <a:cubicBezTo>
                    <a:pt x="1479" y="525"/>
                    <a:pt x="1599" y="405"/>
                    <a:pt x="1599" y="263"/>
                  </a:cubicBezTo>
                  <a:cubicBezTo>
                    <a:pt x="1599" y="121"/>
                    <a:pt x="1479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3202675" y="2576900"/>
              <a:ext cx="40000" cy="13125"/>
            </a:xfrm>
            <a:custGeom>
              <a:rect b="b" l="l" r="r" t="t"/>
              <a:pathLst>
                <a:path extrusionOk="0" h="525" w="1600">
                  <a:moveTo>
                    <a:pt x="263" y="0"/>
                  </a:moveTo>
                  <a:cubicBezTo>
                    <a:pt x="121" y="0"/>
                    <a:pt x="1" y="120"/>
                    <a:pt x="1" y="262"/>
                  </a:cubicBezTo>
                  <a:cubicBezTo>
                    <a:pt x="1" y="405"/>
                    <a:pt x="121" y="525"/>
                    <a:pt x="263" y="525"/>
                  </a:cubicBezTo>
                  <a:lnTo>
                    <a:pt x="1337" y="525"/>
                  </a:lnTo>
                  <a:cubicBezTo>
                    <a:pt x="1479" y="525"/>
                    <a:pt x="1599" y="405"/>
                    <a:pt x="1599" y="262"/>
                  </a:cubicBezTo>
                  <a:cubicBezTo>
                    <a:pt x="1599" y="120"/>
                    <a:pt x="1479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32"/>
          <p:cNvSpPr/>
          <p:nvPr/>
        </p:nvSpPr>
        <p:spPr>
          <a:xfrm>
            <a:off x="3180786" y="3585623"/>
            <a:ext cx="289814" cy="408117"/>
          </a:xfrm>
          <a:custGeom>
            <a:rect b="b" l="l" r="r" t="t"/>
            <a:pathLst>
              <a:path extrusionOk="0" h="17849" w="12675">
                <a:moveTo>
                  <a:pt x="2417" y="3897"/>
                </a:moveTo>
                <a:lnTo>
                  <a:pt x="3209" y="4218"/>
                </a:lnTo>
                <a:lnTo>
                  <a:pt x="3209" y="7303"/>
                </a:lnTo>
                <a:lnTo>
                  <a:pt x="2417" y="6983"/>
                </a:lnTo>
                <a:lnTo>
                  <a:pt x="2417" y="3897"/>
                </a:lnTo>
                <a:close/>
                <a:moveTo>
                  <a:pt x="6336" y="535"/>
                </a:moveTo>
                <a:lnTo>
                  <a:pt x="11718" y="2728"/>
                </a:lnTo>
                <a:lnTo>
                  <a:pt x="8931" y="3872"/>
                </a:lnTo>
                <a:cubicBezTo>
                  <a:pt x="8797" y="3928"/>
                  <a:pt x="8733" y="4078"/>
                  <a:pt x="8789" y="4215"/>
                </a:cubicBezTo>
                <a:cubicBezTo>
                  <a:pt x="8829" y="4315"/>
                  <a:pt x="8925" y="4377"/>
                  <a:pt x="9029" y="4377"/>
                </a:cubicBezTo>
                <a:cubicBezTo>
                  <a:pt x="9062" y="4377"/>
                  <a:pt x="9096" y="4371"/>
                  <a:pt x="9129" y="4357"/>
                </a:cubicBezTo>
                <a:lnTo>
                  <a:pt x="10262" y="3894"/>
                </a:lnTo>
                <a:lnTo>
                  <a:pt x="10262" y="6980"/>
                </a:lnTo>
                <a:lnTo>
                  <a:pt x="6339" y="8575"/>
                </a:lnTo>
                <a:lnTo>
                  <a:pt x="3731" y="7513"/>
                </a:lnTo>
                <a:lnTo>
                  <a:pt x="3731" y="4427"/>
                </a:lnTo>
                <a:lnTo>
                  <a:pt x="6241" y="5448"/>
                </a:lnTo>
                <a:cubicBezTo>
                  <a:pt x="6272" y="5462"/>
                  <a:pt x="6308" y="5470"/>
                  <a:pt x="6339" y="5470"/>
                </a:cubicBezTo>
                <a:cubicBezTo>
                  <a:pt x="6375" y="5470"/>
                  <a:pt x="6406" y="5462"/>
                  <a:pt x="6437" y="5448"/>
                </a:cubicBezTo>
                <a:lnTo>
                  <a:pt x="7993" y="4815"/>
                </a:lnTo>
                <a:cubicBezTo>
                  <a:pt x="8125" y="4759"/>
                  <a:pt x="8192" y="4608"/>
                  <a:pt x="8136" y="4472"/>
                </a:cubicBezTo>
                <a:cubicBezTo>
                  <a:pt x="8093" y="4372"/>
                  <a:pt x="7996" y="4310"/>
                  <a:pt x="7892" y="4310"/>
                </a:cubicBezTo>
                <a:cubicBezTo>
                  <a:pt x="7859" y="4310"/>
                  <a:pt x="7826" y="4316"/>
                  <a:pt x="7793" y="4329"/>
                </a:cubicBezTo>
                <a:lnTo>
                  <a:pt x="6336" y="4921"/>
                </a:lnTo>
                <a:lnTo>
                  <a:pt x="4160" y="4036"/>
                </a:lnTo>
                <a:lnTo>
                  <a:pt x="6437" y="3107"/>
                </a:lnTo>
                <a:cubicBezTo>
                  <a:pt x="6571" y="3052"/>
                  <a:pt x="6635" y="2904"/>
                  <a:pt x="6579" y="2767"/>
                </a:cubicBezTo>
                <a:cubicBezTo>
                  <a:pt x="6537" y="2666"/>
                  <a:pt x="6441" y="2605"/>
                  <a:pt x="6339" y="2605"/>
                </a:cubicBezTo>
                <a:cubicBezTo>
                  <a:pt x="6305" y="2605"/>
                  <a:pt x="6272" y="2611"/>
                  <a:pt x="6239" y="2625"/>
                </a:cubicBezTo>
                <a:lnTo>
                  <a:pt x="3466" y="3755"/>
                </a:lnTo>
                <a:lnTo>
                  <a:pt x="955" y="2728"/>
                </a:lnTo>
                <a:lnTo>
                  <a:pt x="6336" y="535"/>
                </a:lnTo>
                <a:close/>
                <a:moveTo>
                  <a:pt x="2417" y="7549"/>
                </a:moveTo>
                <a:lnTo>
                  <a:pt x="3209" y="7870"/>
                </a:lnTo>
                <a:lnTo>
                  <a:pt x="3209" y="9343"/>
                </a:lnTo>
                <a:lnTo>
                  <a:pt x="2417" y="9022"/>
                </a:lnTo>
                <a:lnTo>
                  <a:pt x="2417" y="7549"/>
                </a:lnTo>
                <a:close/>
                <a:moveTo>
                  <a:pt x="10262" y="7540"/>
                </a:moveTo>
                <a:lnTo>
                  <a:pt x="10262" y="9019"/>
                </a:lnTo>
                <a:lnTo>
                  <a:pt x="6339" y="10618"/>
                </a:lnTo>
                <a:lnTo>
                  <a:pt x="3731" y="9552"/>
                </a:lnTo>
                <a:lnTo>
                  <a:pt x="3731" y="8079"/>
                </a:lnTo>
                <a:lnTo>
                  <a:pt x="6241" y="9100"/>
                </a:lnTo>
                <a:cubicBezTo>
                  <a:pt x="6272" y="9114"/>
                  <a:pt x="6308" y="9119"/>
                  <a:pt x="6339" y="9119"/>
                </a:cubicBezTo>
                <a:cubicBezTo>
                  <a:pt x="6375" y="9119"/>
                  <a:pt x="6406" y="9114"/>
                  <a:pt x="6437" y="9100"/>
                </a:cubicBezTo>
                <a:lnTo>
                  <a:pt x="10262" y="7540"/>
                </a:lnTo>
                <a:close/>
                <a:moveTo>
                  <a:pt x="2277" y="9530"/>
                </a:moveTo>
                <a:lnTo>
                  <a:pt x="3203" y="9906"/>
                </a:lnTo>
                <a:lnTo>
                  <a:pt x="3203" y="11011"/>
                </a:lnTo>
                <a:cubicBezTo>
                  <a:pt x="3203" y="11153"/>
                  <a:pt x="3323" y="11273"/>
                  <a:pt x="3466" y="11273"/>
                </a:cubicBezTo>
                <a:cubicBezTo>
                  <a:pt x="3608" y="11273"/>
                  <a:pt x="3728" y="11153"/>
                  <a:pt x="3728" y="11011"/>
                </a:cubicBezTo>
                <a:lnTo>
                  <a:pt x="3728" y="10118"/>
                </a:lnTo>
                <a:lnTo>
                  <a:pt x="4325" y="10361"/>
                </a:lnTo>
                <a:cubicBezTo>
                  <a:pt x="4238" y="10919"/>
                  <a:pt x="4194" y="11505"/>
                  <a:pt x="4185" y="12110"/>
                </a:cubicBezTo>
                <a:lnTo>
                  <a:pt x="1387" y="12110"/>
                </a:lnTo>
                <a:cubicBezTo>
                  <a:pt x="1438" y="11177"/>
                  <a:pt x="1739" y="10296"/>
                  <a:pt x="2277" y="9530"/>
                </a:cubicBezTo>
                <a:close/>
                <a:moveTo>
                  <a:pt x="7846" y="10567"/>
                </a:moveTo>
                <a:cubicBezTo>
                  <a:pt x="7918" y="11064"/>
                  <a:pt x="7957" y="11580"/>
                  <a:pt x="7968" y="12113"/>
                </a:cubicBezTo>
                <a:lnTo>
                  <a:pt x="4710" y="12113"/>
                </a:lnTo>
                <a:cubicBezTo>
                  <a:pt x="4721" y="11577"/>
                  <a:pt x="4760" y="11064"/>
                  <a:pt x="4827" y="10567"/>
                </a:cubicBezTo>
                <a:lnTo>
                  <a:pt x="6239" y="11142"/>
                </a:lnTo>
                <a:cubicBezTo>
                  <a:pt x="6269" y="11156"/>
                  <a:pt x="6306" y="11164"/>
                  <a:pt x="6336" y="11164"/>
                </a:cubicBezTo>
                <a:cubicBezTo>
                  <a:pt x="6370" y="11164"/>
                  <a:pt x="6403" y="11156"/>
                  <a:pt x="6434" y="11142"/>
                </a:cubicBezTo>
                <a:lnTo>
                  <a:pt x="7846" y="10567"/>
                </a:lnTo>
                <a:close/>
                <a:moveTo>
                  <a:pt x="4188" y="12635"/>
                </a:moveTo>
                <a:cubicBezTo>
                  <a:pt x="4202" y="13340"/>
                  <a:pt x="4261" y="14024"/>
                  <a:pt x="4370" y="14646"/>
                </a:cubicBezTo>
                <a:lnTo>
                  <a:pt x="1937" y="14646"/>
                </a:lnTo>
                <a:cubicBezTo>
                  <a:pt x="1622" y="14041"/>
                  <a:pt x="1426" y="13357"/>
                  <a:pt x="1390" y="12635"/>
                </a:cubicBezTo>
                <a:close/>
                <a:moveTo>
                  <a:pt x="11288" y="12635"/>
                </a:moveTo>
                <a:cubicBezTo>
                  <a:pt x="11249" y="13357"/>
                  <a:pt x="11057" y="14041"/>
                  <a:pt x="10741" y="14646"/>
                </a:cubicBezTo>
                <a:lnTo>
                  <a:pt x="8309" y="14646"/>
                </a:lnTo>
                <a:cubicBezTo>
                  <a:pt x="8415" y="14024"/>
                  <a:pt x="8476" y="13340"/>
                  <a:pt x="8490" y="12635"/>
                </a:cubicBezTo>
                <a:close/>
                <a:moveTo>
                  <a:pt x="7968" y="12640"/>
                </a:moveTo>
                <a:cubicBezTo>
                  <a:pt x="7954" y="13346"/>
                  <a:pt x="7890" y="14030"/>
                  <a:pt x="7776" y="14652"/>
                </a:cubicBezTo>
                <a:lnTo>
                  <a:pt x="4900" y="14652"/>
                </a:lnTo>
                <a:cubicBezTo>
                  <a:pt x="4788" y="14030"/>
                  <a:pt x="4721" y="13346"/>
                  <a:pt x="4710" y="12640"/>
                </a:cubicBezTo>
                <a:close/>
                <a:moveTo>
                  <a:pt x="4470" y="15173"/>
                </a:moveTo>
                <a:cubicBezTo>
                  <a:pt x="4551" y="15528"/>
                  <a:pt x="4643" y="15854"/>
                  <a:pt x="4752" y="16155"/>
                </a:cubicBezTo>
                <a:cubicBezTo>
                  <a:pt x="4908" y="16591"/>
                  <a:pt x="5095" y="16950"/>
                  <a:pt x="5299" y="17221"/>
                </a:cubicBezTo>
                <a:cubicBezTo>
                  <a:pt x="4040" y="16953"/>
                  <a:pt x="2958" y="16203"/>
                  <a:pt x="2249" y="15173"/>
                </a:cubicBezTo>
                <a:close/>
                <a:moveTo>
                  <a:pt x="10426" y="15173"/>
                </a:moveTo>
                <a:cubicBezTo>
                  <a:pt x="9718" y="16203"/>
                  <a:pt x="8638" y="16953"/>
                  <a:pt x="7374" y="17221"/>
                </a:cubicBezTo>
                <a:cubicBezTo>
                  <a:pt x="7581" y="16948"/>
                  <a:pt x="7762" y="16591"/>
                  <a:pt x="7921" y="16155"/>
                </a:cubicBezTo>
                <a:cubicBezTo>
                  <a:pt x="8030" y="15854"/>
                  <a:pt x="8125" y="15528"/>
                  <a:pt x="8206" y="15173"/>
                </a:cubicBezTo>
                <a:close/>
                <a:moveTo>
                  <a:pt x="7673" y="15171"/>
                </a:moveTo>
                <a:cubicBezTo>
                  <a:pt x="7603" y="15458"/>
                  <a:pt x="7525" y="15726"/>
                  <a:pt x="7433" y="15974"/>
                </a:cubicBezTo>
                <a:cubicBezTo>
                  <a:pt x="7123" y="16825"/>
                  <a:pt x="6716" y="17330"/>
                  <a:pt x="6339" y="17330"/>
                </a:cubicBezTo>
                <a:cubicBezTo>
                  <a:pt x="5963" y="17330"/>
                  <a:pt x="5555" y="16825"/>
                  <a:pt x="5248" y="15974"/>
                </a:cubicBezTo>
                <a:cubicBezTo>
                  <a:pt x="5156" y="15726"/>
                  <a:pt x="5081" y="15458"/>
                  <a:pt x="5011" y="15171"/>
                </a:cubicBezTo>
                <a:close/>
                <a:moveTo>
                  <a:pt x="6340" y="0"/>
                </a:moveTo>
                <a:cubicBezTo>
                  <a:pt x="6306" y="0"/>
                  <a:pt x="6272" y="7"/>
                  <a:pt x="6239" y="19"/>
                </a:cubicBezTo>
                <a:lnTo>
                  <a:pt x="163" y="2494"/>
                </a:lnTo>
                <a:cubicBezTo>
                  <a:pt x="65" y="2533"/>
                  <a:pt x="1" y="2630"/>
                  <a:pt x="1" y="2736"/>
                </a:cubicBezTo>
                <a:cubicBezTo>
                  <a:pt x="1" y="2840"/>
                  <a:pt x="62" y="2937"/>
                  <a:pt x="163" y="2976"/>
                </a:cubicBezTo>
                <a:lnTo>
                  <a:pt x="1889" y="3679"/>
                </a:lnTo>
                <a:lnTo>
                  <a:pt x="1889" y="9170"/>
                </a:lnTo>
                <a:cubicBezTo>
                  <a:pt x="1214" y="10104"/>
                  <a:pt x="857" y="11209"/>
                  <a:pt x="857" y="12370"/>
                </a:cubicBezTo>
                <a:cubicBezTo>
                  <a:pt x="857" y="15391"/>
                  <a:pt x="3315" y="17849"/>
                  <a:pt x="6336" y="17849"/>
                </a:cubicBezTo>
                <a:cubicBezTo>
                  <a:pt x="9355" y="17849"/>
                  <a:pt x="11815" y="15391"/>
                  <a:pt x="11815" y="12370"/>
                </a:cubicBezTo>
                <a:cubicBezTo>
                  <a:pt x="11815" y="12018"/>
                  <a:pt x="11779" y="11667"/>
                  <a:pt x="11712" y="11323"/>
                </a:cubicBezTo>
                <a:cubicBezTo>
                  <a:pt x="11688" y="11199"/>
                  <a:pt x="11582" y="11115"/>
                  <a:pt x="11458" y="11115"/>
                </a:cubicBezTo>
                <a:cubicBezTo>
                  <a:pt x="11441" y="11115"/>
                  <a:pt x="11423" y="11116"/>
                  <a:pt x="11405" y="11120"/>
                </a:cubicBezTo>
                <a:cubicBezTo>
                  <a:pt x="11263" y="11148"/>
                  <a:pt x="11174" y="11282"/>
                  <a:pt x="11202" y="11427"/>
                </a:cubicBezTo>
                <a:cubicBezTo>
                  <a:pt x="11244" y="11650"/>
                  <a:pt x="11271" y="11879"/>
                  <a:pt x="11285" y="12110"/>
                </a:cubicBezTo>
                <a:lnTo>
                  <a:pt x="8487" y="12110"/>
                </a:lnTo>
                <a:cubicBezTo>
                  <a:pt x="8476" y="11505"/>
                  <a:pt x="8429" y="10919"/>
                  <a:pt x="8348" y="10361"/>
                </a:cubicBezTo>
                <a:lnTo>
                  <a:pt x="10395" y="9530"/>
                </a:lnTo>
                <a:cubicBezTo>
                  <a:pt x="10566" y="9772"/>
                  <a:pt x="10719" y="10035"/>
                  <a:pt x="10842" y="10305"/>
                </a:cubicBezTo>
                <a:cubicBezTo>
                  <a:pt x="10886" y="10403"/>
                  <a:pt x="10981" y="10459"/>
                  <a:pt x="11079" y="10459"/>
                </a:cubicBezTo>
                <a:cubicBezTo>
                  <a:pt x="11112" y="10459"/>
                  <a:pt x="11152" y="10453"/>
                  <a:pt x="11188" y="10436"/>
                </a:cubicBezTo>
                <a:cubicBezTo>
                  <a:pt x="11319" y="10375"/>
                  <a:pt x="11375" y="10219"/>
                  <a:pt x="11316" y="10090"/>
                </a:cubicBezTo>
                <a:cubicBezTo>
                  <a:pt x="11168" y="9770"/>
                  <a:pt x="10987" y="9460"/>
                  <a:pt x="10778" y="9172"/>
                </a:cubicBezTo>
                <a:lnTo>
                  <a:pt x="10778" y="3679"/>
                </a:lnTo>
                <a:lnTo>
                  <a:pt x="12505" y="2976"/>
                </a:lnTo>
                <a:cubicBezTo>
                  <a:pt x="12602" y="2937"/>
                  <a:pt x="12669" y="2840"/>
                  <a:pt x="12669" y="2736"/>
                </a:cubicBezTo>
                <a:cubicBezTo>
                  <a:pt x="12675" y="2630"/>
                  <a:pt x="12608" y="2533"/>
                  <a:pt x="12513" y="2494"/>
                </a:cubicBezTo>
                <a:lnTo>
                  <a:pt x="6437" y="19"/>
                </a:lnTo>
                <a:cubicBezTo>
                  <a:pt x="6406" y="7"/>
                  <a:pt x="6373" y="0"/>
                  <a:pt x="63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32"/>
          <p:cNvGrpSpPr/>
          <p:nvPr/>
        </p:nvGrpSpPr>
        <p:grpSpPr>
          <a:xfrm>
            <a:off x="2908248" y="2064151"/>
            <a:ext cx="319218" cy="408255"/>
            <a:chOff x="1316100" y="2389500"/>
            <a:chExt cx="349025" cy="446375"/>
          </a:xfrm>
        </p:grpSpPr>
        <p:sp>
          <p:nvSpPr>
            <p:cNvPr id="480" name="Google Shape;480;p32"/>
            <p:cNvSpPr/>
            <p:nvPr/>
          </p:nvSpPr>
          <p:spPr>
            <a:xfrm>
              <a:off x="1316100" y="2389500"/>
              <a:ext cx="349025" cy="398400"/>
            </a:xfrm>
            <a:custGeom>
              <a:rect b="b" l="l" r="r" t="t"/>
              <a:pathLst>
                <a:path extrusionOk="0" h="15936" w="13961">
                  <a:moveTo>
                    <a:pt x="11137" y="2112"/>
                  </a:moveTo>
                  <a:lnTo>
                    <a:pt x="13067" y="4045"/>
                  </a:lnTo>
                  <a:lnTo>
                    <a:pt x="11137" y="4045"/>
                  </a:lnTo>
                  <a:lnTo>
                    <a:pt x="11137" y="2112"/>
                  </a:lnTo>
                  <a:close/>
                  <a:moveTo>
                    <a:pt x="787" y="0"/>
                  </a:moveTo>
                  <a:cubicBezTo>
                    <a:pt x="352" y="0"/>
                    <a:pt x="0" y="352"/>
                    <a:pt x="0" y="784"/>
                  </a:cubicBezTo>
                  <a:lnTo>
                    <a:pt x="0" y="13932"/>
                  </a:lnTo>
                  <a:cubicBezTo>
                    <a:pt x="0" y="14365"/>
                    <a:pt x="352" y="14716"/>
                    <a:pt x="787" y="14716"/>
                  </a:cubicBezTo>
                  <a:lnTo>
                    <a:pt x="1228" y="14716"/>
                  </a:lnTo>
                  <a:lnTo>
                    <a:pt x="1228" y="15151"/>
                  </a:lnTo>
                  <a:cubicBezTo>
                    <a:pt x="1228" y="15584"/>
                    <a:pt x="1582" y="15935"/>
                    <a:pt x="2014" y="15935"/>
                  </a:cubicBezTo>
                  <a:lnTo>
                    <a:pt x="3716" y="15935"/>
                  </a:lnTo>
                  <a:cubicBezTo>
                    <a:pt x="3858" y="15935"/>
                    <a:pt x="3975" y="15818"/>
                    <a:pt x="3975" y="15676"/>
                  </a:cubicBezTo>
                  <a:cubicBezTo>
                    <a:pt x="3975" y="15531"/>
                    <a:pt x="3858" y="15414"/>
                    <a:pt x="3716" y="15414"/>
                  </a:cubicBezTo>
                  <a:lnTo>
                    <a:pt x="2014" y="15414"/>
                  </a:lnTo>
                  <a:cubicBezTo>
                    <a:pt x="1869" y="15414"/>
                    <a:pt x="1752" y="15294"/>
                    <a:pt x="1752" y="15151"/>
                  </a:cubicBezTo>
                  <a:lnTo>
                    <a:pt x="1752" y="4637"/>
                  </a:lnTo>
                  <a:cubicBezTo>
                    <a:pt x="1752" y="4494"/>
                    <a:pt x="1632" y="4377"/>
                    <a:pt x="1490" y="4377"/>
                  </a:cubicBezTo>
                  <a:cubicBezTo>
                    <a:pt x="1347" y="4377"/>
                    <a:pt x="1228" y="4494"/>
                    <a:pt x="1228" y="4637"/>
                  </a:cubicBezTo>
                  <a:lnTo>
                    <a:pt x="1228" y="14192"/>
                  </a:lnTo>
                  <a:lnTo>
                    <a:pt x="787" y="14192"/>
                  </a:lnTo>
                  <a:cubicBezTo>
                    <a:pt x="642" y="14192"/>
                    <a:pt x="525" y="14075"/>
                    <a:pt x="525" y="13932"/>
                  </a:cubicBezTo>
                  <a:lnTo>
                    <a:pt x="525" y="784"/>
                  </a:lnTo>
                  <a:cubicBezTo>
                    <a:pt x="525" y="642"/>
                    <a:pt x="642" y="522"/>
                    <a:pt x="787" y="522"/>
                  </a:cubicBezTo>
                  <a:lnTo>
                    <a:pt x="11753" y="522"/>
                  </a:lnTo>
                  <a:cubicBezTo>
                    <a:pt x="11904" y="522"/>
                    <a:pt x="12024" y="644"/>
                    <a:pt x="12024" y="795"/>
                  </a:cubicBezTo>
                  <a:lnTo>
                    <a:pt x="12024" y="2263"/>
                  </a:lnTo>
                  <a:lnTo>
                    <a:pt x="11059" y="1297"/>
                  </a:lnTo>
                  <a:cubicBezTo>
                    <a:pt x="11009" y="1247"/>
                    <a:pt x="10944" y="1219"/>
                    <a:pt x="10875" y="1219"/>
                  </a:cubicBezTo>
                  <a:lnTo>
                    <a:pt x="2017" y="1219"/>
                  </a:lnTo>
                  <a:cubicBezTo>
                    <a:pt x="1585" y="1219"/>
                    <a:pt x="1233" y="1573"/>
                    <a:pt x="1233" y="2006"/>
                  </a:cubicBezTo>
                  <a:lnTo>
                    <a:pt x="1233" y="3420"/>
                  </a:lnTo>
                  <a:cubicBezTo>
                    <a:pt x="1233" y="3563"/>
                    <a:pt x="1350" y="3683"/>
                    <a:pt x="1493" y="3683"/>
                  </a:cubicBezTo>
                  <a:cubicBezTo>
                    <a:pt x="1635" y="3683"/>
                    <a:pt x="1755" y="3563"/>
                    <a:pt x="1755" y="3420"/>
                  </a:cubicBezTo>
                  <a:lnTo>
                    <a:pt x="1755" y="2006"/>
                  </a:lnTo>
                  <a:cubicBezTo>
                    <a:pt x="1755" y="1861"/>
                    <a:pt x="1875" y="1744"/>
                    <a:pt x="2017" y="1744"/>
                  </a:cubicBezTo>
                  <a:lnTo>
                    <a:pt x="10612" y="1744"/>
                  </a:lnTo>
                  <a:lnTo>
                    <a:pt x="10612" y="4307"/>
                  </a:lnTo>
                  <a:cubicBezTo>
                    <a:pt x="10612" y="4450"/>
                    <a:pt x="10732" y="4567"/>
                    <a:pt x="10875" y="4567"/>
                  </a:cubicBezTo>
                  <a:lnTo>
                    <a:pt x="13438" y="4567"/>
                  </a:lnTo>
                  <a:lnTo>
                    <a:pt x="13438" y="15151"/>
                  </a:lnTo>
                  <a:cubicBezTo>
                    <a:pt x="13438" y="15294"/>
                    <a:pt x="13318" y="15414"/>
                    <a:pt x="13176" y="15414"/>
                  </a:cubicBezTo>
                  <a:lnTo>
                    <a:pt x="11494" y="15414"/>
                  </a:lnTo>
                  <a:cubicBezTo>
                    <a:pt x="11352" y="15414"/>
                    <a:pt x="11235" y="15531"/>
                    <a:pt x="11235" y="15673"/>
                  </a:cubicBezTo>
                  <a:cubicBezTo>
                    <a:pt x="11235" y="15818"/>
                    <a:pt x="11352" y="15935"/>
                    <a:pt x="11494" y="15935"/>
                  </a:cubicBezTo>
                  <a:lnTo>
                    <a:pt x="13176" y="15935"/>
                  </a:lnTo>
                  <a:cubicBezTo>
                    <a:pt x="13609" y="15935"/>
                    <a:pt x="13960" y="15584"/>
                    <a:pt x="13960" y="15151"/>
                  </a:cubicBezTo>
                  <a:lnTo>
                    <a:pt x="13960" y="4305"/>
                  </a:lnTo>
                  <a:cubicBezTo>
                    <a:pt x="13960" y="4238"/>
                    <a:pt x="13932" y="4171"/>
                    <a:pt x="13885" y="4121"/>
                  </a:cubicBezTo>
                  <a:lnTo>
                    <a:pt x="12549" y="2787"/>
                  </a:lnTo>
                  <a:lnTo>
                    <a:pt x="12549" y="795"/>
                  </a:lnTo>
                  <a:cubicBezTo>
                    <a:pt x="12549" y="360"/>
                    <a:pt x="12191" y="0"/>
                    <a:pt x="11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1421400" y="2542450"/>
              <a:ext cx="169500" cy="13125"/>
            </a:xfrm>
            <a:custGeom>
              <a:rect b="b" l="l" r="r" t="t"/>
              <a:pathLst>
                <a:path extrusionOk="0" h="525" w="6780">
                  <a:moveTo>
                    <a:pt x="263" y="0"/>
                  </a:moveTo>
                  <a:cubicBezTo>
                    <a:pt x="121" y="0"/>
                    <a:pt x="1" y="120"/>
                    <a:pt x="1" y="262"/>
                  </a:cubicBezTo>
                  <a:cubicBezTo>
                    <a:pt x="1" y="405"/>
                    <a:pt x="121" y="525"/>
                    <a:pt x="263" y="525"/>
                  </a:cubicBezTo>
                  <a:lnTo>
                    <a:pt x="6520" y="525"/>
                  </a:lnTo>
                  <a:cubicBezTo>
                    <a:pt x="6663" y="525"/>
                    <a:pt x="6780" y="405"/>
                    <a:pt x="6780" y="262"/>
                  </a:cubicBezTo>
                  <a:cubicBezTo>
                    <a:pt x="6780" y="120"/>
                    <a:pt x="6663" y="0"/>
                    <a:pt x="6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1421400" y="2581000"/>
              <a:ext cx="169500" cy="13150"/>
            </a:xfrm>
            <a:custGeom>
              <a:rect b="b" l="l" r="r" t="t"/>
              <a:pathLst>
                <a:path extrusionOk="0" h="526" w="6780">
                  <a:moveTo>
                    <a:pt x="263" y="1"/>
                  </a:moveTo>
                  <a:cubicBezTo>
                    <a:pt x="121" y="1"/>
                    <a:pt x="1" y="121"/>
                    <a:pt x="1" y="263"/>
                  </a:cubicBezTo>
                  <a:cubicBezTo>
                    <a:pt x="1" y="405"/>
                    <a:pt x="121" y="525"/>
                    <a:pt x="263" y="525"/>
                  </a:cubicBezTo>
                  <a:lnTo>
                    <a:pt x="6520" y="525"/>
                  </a:lnTo>
                  <a:cubicBezTo>
                    <a:pt x="6663" y="525"/>
                    <a:pt x="6780" y="405"/>
                    <a:pt x="6780" y="263"/>
                  </a:cubicBezTo>
                  <a:cubicBezTo>
                    <a:pt x="6780" y="115"/>
                    <a:pt x="6663" y="1"/>
                    <a:pt x="6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1546950" y="2620350"/>
              <a:ext cx="43950" cy="13050"/>
            </a:xfrm>
            <a:custGeom>
              <a:rect b="b" l="l" r="r" t="t"/>
              <a:pathLst>
                <a:path extrusionOk="0" h="522" w="1758">
                  <a:moveTo>
                    <a:pt x="262" y="0"/>
                  </a:moveTo>
                  <a:cubicBezTo>
                    <a:pt x="120" y="0"/>
                    <a:pt x="0" y="117"/>
                    <a:pt x="0" y="262"/>
                  </a:cubicBezTo>
                  <a:cubicBezTo>
                    <a:pt x="0" y="405"/>
                    <a:pt x="120" y="522"/>
                    <a:pt x="262" y="522"/>
                  </a:cubicBezTo>
                  <a:lnTo>
                    <a:pt x="1498" y="522"/>
                  </a:lnTo>
                  <a:cubicBezTo>
                    <a:pt x="1641" y="522"/>
                    <a:pt x="1758" y="405"/>
                    <a:pt x="1758" y="262"/>
                  </a:cubicBezTo>
                  <a:cubicBezTo>
                    <a:pt x="1758" y="117"/>
                    <a:pt x="1641" y="0"/>
                    <a:pt x="1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1421400" y="2620350"/>
              <a:ext cx="107925" cy="13050"/>
            </a:xfrm>
            <a:custGeom>
              <a:rect b="b" l="l" r="r" t="t"/>
              <a:pathLst>
                <a:path extrusionOk="0" h="522" w="4317">
                  <a:moveTo>
                    <a:pt x="263" y="0"/>
                  </a:moveTo>
                  <a:cubicBezTo>
                    <a:pt x="121" y="0"/>
                    <a:pt x="1" y="117"/>
                    <a:pt x="1" y="262"/>
                  </a:cubicBezTo>
                  <a:cubicBezTo>
                    <a:pt x="1" y="405"/>
                    <a:pt x="121" y="522"/>
                    <a:pt x="263" y="522"/>
                  </a:cubicBezTo>
                  <a:lnTo>
                    <a:pt x="4054" y="522"/>
                  </a:lnTo>
                  <a:cubicBezTo>
                    <a:pt x="4196" y="522"/>
                    <a:pt x="4316" y="405"/>
                    <a:pt x="4316" y="262"/>
                  </a:cubicBezTo>
                  <a:cubicBezTo>
                    <a:pt x="4316" y="117"/>
                    <a:pt x="4196" y="0"/>
                    <a:pt x="4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1470425" y="2707675"/>
              <a:ext cx="71525" cy="92075"/>
            </a:xfrm>
            <a:custGeom>
              <a:rect b="b" l="l" r="r" t="t"/>
              <a:pathLst>
                <a:path extrusionOk="0" h="3683" w="2861">
                  <a:moveTo>
                    <a:pt x="1429" y="0"/>
                  </a:moveTo>
                  <a:cubicBezTo>
                    <a:pt x="1365" y="0"/>
                    <a:pt x="1298" y="25"/>
                    <a:pt x="1245" y="78"/>
                  </a:cubicBezTo>
                  <a:lnTo>
                    <a:pt x="101" y="1222"/>
                  </a:lnTo>
                  <a:cubicBezTo>
                    <a:pt x="1" y="1322"/>
                    <a:pt x="1" y="1490"/>
                    <a:pt x="101" y="1590"/>
                  </a:cubicBezTo>
                  <a:cubicBezTo>
                    <a:pt x="151" y="1642"/>
                    <a:pt x="218" y="1668"/>
                    <a:pt x="286" y="1668"/>
                  </a:cubicBezTo>
                  <a:cubicBezTo>
                    <a:pt x="353" y="1668"/>
                    <a:pt x="421" y="1642"/>
                    <a:pt x="472" y="1590"/>
                  </a:cubicBezTo>
                  <a:lnTo>
                    <a:pt x="1170" y="893"/>
                  </a:lnTo>
                  <a:lnTo>
                    <a:pt x="1170" y="3423"/>
                  </a:lnTo>
                  <a:cubicBezTo>
                    <a:pt x="1170" y="3565"/>
                    <a:pt x="1287" y="3683"/>
                    <a:pt x="1429" y="3683"/>
                  </a:cubicBezTo>
                  <a:cubicBezTo>
                    <a:pt x="1574" y="3683"/>
                    <a:pt x="1691" y="3565"/>
                    <a:pt x="1691" y="3423"/>
                  </a:cubicBezTo>
                  <a:lnTo>
                    <a:pt x="1691" y="893"/>
                  </a:lnTo>
                  <a:lnTo>
                    <a:pt x="2389" y="1590"/>
                  </a:lnTo>
                  <a:cubicBezTo>
                    <a:pt x="2439" y="1640"/>
                    <a:pt x="2506" y="1666"/>
                    <a:pt x="2573" y="1666"/>
                  </a:cubicBezTo>
                  <a:cubicBezTo>
                    <a:pt x="2641" y="1666"/>
                    <a:pt x="2708" y="1640"/>
                    <a:pt x="2760" y="1590"/>
                  </a:cubicBezTo>
                  <a:cubicBezTo>
                    <a:pt x="2860" y="1490"/>
                    <a:pt x="2860" y="1322"/>
                    <a:pt x="2760" y="1222"/>
                  </a:cubicBezTo>
                  <a:lnTo>
                    <a:pt x="1616" y="78"/>
                  </a:lnTo>
                  <a:cubicBezTo>
                    <a:pt x="1563" y="25"/>
                    <a:pt x="1496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1424050" y="2671600"/>
              <a:ext cx="164275" cy="164275"/>
            </a:xfrm>
            <a:custGeom>
              <a:rect b="b" l="l" r="r" t="t"/>
              <a:pathLst>
                <a:path extrusionOk="0" h="6571" w="6571">
                  <a:moveTo>
                    <a:pt x="3284" y="522"/>
                  </a:moveTo>
                  <a:cubicBezTo>
                    <a:pt x="4810" y="522"/>
                    <a:pt x="6046" y="1761"/>
                    <a:pt x="6046" y="3284"/>
                  </a:cubicBezTo>
                  <a:cubicBezTo>
                    <a:pt x="6046" y="4808"/>
                    <a:pt x="4810" y="6046"/>
                    <a:pt x="3284" y="6046"/>
                  </a:cubicBezTo>
                  <a:cubicBezTo>
                    <a:pt x="1761" y="6046"/>
                    <a:pt x="522" y="4808"/>
                    <a:pt x="522" y="3284"/>
                  </a:cubicBezTo>
                  <a:cubicBezTo>
                    <a:pt x="522" y="1761"/>
                    <a:pt x="1761" y="522"/>
                    <a:pt x="3284" y="522"/>
                  </a:cubicBezTo>
                  <a:close/>
                  <a:moveTo>
                    <a:pt x="3284" y="1"/>
                  </a:moveTo>
                  <a:cubicBezTo>
                    <a:pt x="1476" y="1"/>
                    <a:pt x="1" y="1477"/>
                    <a:pt x="1" y="3284"/>
                  </a:cubicBezTo>
                  <a:cubicBezTo>
                    <a:pt x="1" y="5095"/>
                    <a:pt x="1476" y="6571"/>
                    <a:pt x="3284" y="6571"/>
                  </a:cubicBezTo>
                  <a:cubicBezTo>
                    <a:pt x="5095" y="6571"/>
                    <a:pt x="6571" y="5095"/>
                    <a:pt x="6571" y="3284"/>
                  </a:cubicBezTo>
                  <a:cubicBezTo>
                    <a:pt x="6571" y="1477"/>
                    <a:pt x="5095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32"/>
          <p:cNvGrpSpPr/>
          <p:nvPr/>
        </p:nvGrpSpPr>
        <p:grpSpPr>
          <a:xfrm>
            <a:off x="2908259" y="1557071"/>
            <a:ext cx="319218" cy="408209"/>
            <a:chOff x="922650" y="2362225"/>
            <a:chExt cx="349025" cy="446325"/>
          </a:xfrm>
        </p:grpSpPr>
        <p:sp>
          <p:nvSpPr>
            <p:cNvPr id="488" name="Google Shape;488;p32"/>
            <p:cNvSpPr/>
            <p:nvPr/>
          </p:nvSpPr>
          <p:spPr>
            <a:xfrm>
              <a:off x="922650" y="2362225"/>
              <a:ext cx="349025" cy="398400"/>
            </a:xfrm>
            <a:custGeom>
              <a:rect b="b" l="l" r="r" t="t"/>
              <a:pathLst>
                <a:path extrusionOk="0" h="15936" w="13961">
                  <a:moveTo>
                    <a:pt x="11132" y="2112"/>
                  </a:moveTo>
                  <a:lnTo>
                    <a:pt x="13065" y="4045"/>
                  </a:lnTo>
                  <a:lnTo>
                    <a:pt x="11132" y="4045"/>
                  </a:lnTo>
                  <a:lnTo>
                    <a:pt x="11132" y="2112"/>
                  </a:lnTo>
                  <a:close/>
                  <a:moveTo>
                    <a:pt x="785" y="0"/>
                  </a:moveTo>
                  <a:cubicBezTo>
                    <a:pt x="352" y="0"/>
                    <a:pt x="1" y="352"/>
                    <a:pt x="1" y="784"/>
                  </a:cubicBezTo>
                  <a:lnTo>
                    <a:pt x="1" y="13930"/>
                  </a:lnTo>
                  <a:cubicBezTo>
                    <a:pt x="1" y="14362"/>
                    <a:pt x="352" y="14716"/>
                    <a:pt x="785" y="14716"/>
                  </a:cubicBezTo>
                  <a:lnTo>
                    <a:pt x="1228" y="14716"/>
                  </a:lnTo>
                  <a:lnTo>
                    <a:pt x="1228" y="15152"/>
                  </a:lnTo>
                  <a:cubicBezTo>
                    <a:pt x="1228" y="15584"/>
                    <a:pt x="1580" y="15935"/>
                    <a:pt x="2012" y="15935"/>
                  </a:cubicBezTo>
                  <a:lnTo>
                    <a:pt x="3714" y="15935"/>
                  </a:lnTo>
                  <a:cubicBezTo>
                    <a:pt x="3859" y="15935"/>
                    <a:pt x="3976" y="15818"/>
                    <a:pt x="3976" y="15673"/>
                  </a:cubicBezTo>
                  <a:cubicBezTo>
                    <a:pt x="3976" y="15531"/>
                    <a:pt x="3859" y="15414"/>
                    <a:pt x="3714" y="15414"/>
                  </a:cubicBezTo>
                  <a:lnTo>
                    <a:pt x="2012" y="15414"/>
                  </a:lnTo>
                  <a:cubicBezTo>
                    <a:pt x="1870" y="15414"/>
                    <a:pt x="1753" y="15294"/>
                    <a:pt x="1753" y="15152"/>
                  </a:cubicBezTo>
                  <a:lnTo>
                    <a:pt x="1753" y="4637"/>
                  </a:lnTo>
                  <a:cubicBezTo>
                    <a:pt x="1753" y="4495"/>
                    <a:pt x="1633" y="4375"/>
                    <a:pt x="1491" y="4375"/>
                  </a:cubicBezTo>
                  <a:cubicBezTo>
                    <a:pt x="1348" y="4375"/>
                    <a:pt x="1228" y="4495"/>
                    <a:pt x="1228" y="4637"/>
                  </a:cubicBezTo>
                  <a:lnTo>
                    <a:pt x="1228" y="14192"/>
                  </a:lnTo>
                  <a:lnTo>
                    <a:pt x="785" y="14192"/>
                  </a:lnTo>
                  <a:cubicBezTo>
                    <a:pt x="642" y="14192"/>
                    <a:pt x="525" y="14075"/>
                    <a:pt x="525" y="13930"/>
                  </a:cubicBezTo>
                  <a:lnTo>
                    <a:pt x="525" y="784"/>
                  </a:lnTo>
                  <a:cubicBezTo>
                    <a:pt x="525" y="642"/>
                    <a:pt x="642" y="522"/>
                    <a:pt x="785" y="522"/>
                  </a:cubicBezTo>
                  <a:lnTo>
                    <a:pt x="11754" y="522"/>
                  </a:lnTo>
                  <a:cubicBezTo>
                    <a:pt x="11902" y="522"/>
                    <a:pt x="12025" y="645"/>
                    <a:pt x="12025" y="795"/>
                  </a:cubicBezTo>
                  <a:lnTo>
                    <a:pt x="12025" y="2263"/>
                  </a:lnTo>
                  <a:lnTo>
                    <a:pt x="11060" y="1297"/>
                  </a:lnTo>
                  <a:cubicBezTo>
                    <a:pt x="11009" y="1247"/>
                    <a:pt x="10945" y="1219"/>
                    <a:pt x="10875" y="1219"/>
                  </a:cubicBezTo>
                  <a:lnTo>
                    <a:pt x="2018" y="1219"/>
                  </a:lnTo>
                  <a:cubicBezTo>
                    <a:pt x="1585" y="1219"/>
                    <a:pt x="1231" y="1571"/>
                    <a:pt x="1231" y="2003"/>
                  </a:cubicBezTo>
                  <a:lnTo>
                    <a:pt x="1231" y="3421"/>
                  </a:lnTo>
                  <a:cubicBezTo>
                    <a:pt x="1231" y="3563"/>
                    <a:pt x="1351" y="3680"/>
                    <a:pt x="1493" y="3680"/>
                  </a:cubicBezTo>
                  <a:cubicBezTo>
                    <a:pt x="1636" y="3680"/>
                    <a:pt x="1756" y="3563"/>
                    <a:pt x="1756" y="3421"/>
                  </a:cubicBezTo>
                  <a:lnTo>
                    <a:pt x="1756" y="2003"/>
                  </a:lnTo>
                  <a:cubicBezTo>
                    <a:pt x="1756" y="1861"/>
                    <a:pt x="1873" y="1744"/>
                    <a:pt x="2018" y="1744"/>
                  </a:cubicBezTo>
                  <a:lnTo>
                    <a:pt x="10613" y="1744"/>
                  </a:lnTo>
                  <a:lnTo>
                    <a:pt x="10613" y="4305"/>
                  </a:lnTo>
                  <a:cubicBezTo>
                    <a:pt x="10613" y="4447"/>
                    <a:pt x="10730" y="4567"/>
                    <a:pt x="10875" y="4567"/>
                  </a:cubicBezTo>
                  <a:lnTo>
                    <a:pt x="13436" y="4567"/>
                  </a:lnTo>
                  <a:lnTo>
                    <a:pt x="13436" y="15152"/>
                  </a:lnTo>
                  <a:cubicBezTo>
                    <a:pt x="13436" y="15294"/>
                    <a:pt x="13319" y="15411"/>
                    <a:pt x="13177" y="15411"/>
                  </a:cubicBezTo>
                  <a:lnTo>
                    <a:pt x="11495" y="15411"/>
                  </a:lnTo>
                  <a:cubicBezTo>
                    <a:pt x="11352" y="15411"/>
                    <a:pt x="11233" y="15531"/>
                    <a:pt x="11233" y="15673"/>
                  </a:cubicBezTo>
                  <a:cubicBezTo>
                    <a:pt x="11233" y="15816"/>
                    <a:pt x="11352" y="15935"/>
                    <a:pt x="11495" y="15935"/>
                  </a:cubicBezTo>
                  <a:lnTo>
                    <a:pt x="13177" y="15935"/>
                  </a:lnTo>
                  <a:cubicBezTo>
                    <a:pt x="13609" y="15935"/>
                    <a:pt x="13961" y="15584"/>
                    <a:pt x="13961" y="15152"/>
                  </a:cubicBezTo>
                  <a:lnTo>
                    <a:pt x="13961" y="4305"/>
                  </a:lnTo>
                  <a:cubicBezTo>
                    <a:pt x="13958" y="4235"/>
                    <a:pt x="13933" y="4171"/>
                    <a:pt x="13883" y="4121"/>
                  </a:cubicBezTo>
                  <a:lnTo>
                    <a:pt x="12549" y="2784"/>
                  </a:lnTo>
                  <a:lnTo>
                    <a:pt x="12549" y="795"/>
                  </a:lnTo>
                  <a:cubicBezTo>
                    <a:pt x="12549" y="357"/>
                    <a:pt x="12192" y="0"/>
                    <a:pt x="11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1027900" y="2515175"/>
              <a:ext cx="169500" cy="13125"/>
            </a:xfrm>
            <a:custGeom>
              <a:rect b="b" l="l" r="r" t="t"/>
              <a:pathLst>
                <a:path extrusionOk="0" h="525" w="6780">
                  <a:moveTo>
                    <a:pt x="263" y="0"/>
                  </a:moveTo>
                  <a:cubicBezTo>
                    <a:pt x="118" y="0"/>
                    <a:pt x="1" y="120"/>
                    <a:pt x="1" y="262"/>
                  </a:cubicBezTo>
                  <a:cubicBezTo>
                    <a:pt x="1" y="405"/>
                    <a:pt x="118" y="525"/>
                    <a:pt x="263" y="525"/>
                  </a:cubicBezTo>
                  <a:lnTo>
                    <a:pt x="6518" y="525"/>
                  </a:lnTo>
                  <a:cubicBezTo>
                    <a:pt x="6660" y="525"/>
                    <a:pt x="6780" y="405"/>
                    <a:pt x="6780" y="262"/>
                  </a:cubicBezTo>
                  <a:cubicBezTo>
                    <a:pt x="6780" y="115"/>
                    <a:pt x="6665" y="0"/>
                    <a:pt x="6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1027900" y="2553725"/>
              <a:ext cx="169500" cy="13075"/>
            </a:xfrm>
            <a:custGeom>
              <a:rect b="b" l="l" r="r" t="t"/>
              <a:pathLst>
                <a:path extrusionOk="0" h="523" w="6780">
                  <a:moveTo>
                    <a:pt x="263" y="1"/>
                  </a:moveTo>
                  <a:cubicBezTo>
                    <a:pt x="118" y="1"/>
                    <a:pt x="1" y="118"/>
                    <a:pt x="1" y="263"/>
                  </a:cubicBezTo>
                  <a:cubicBezTo>
                    <a:pt x="1" y="406"/>
                    <a:pt x="118" y="523"/>
                    <a:pt x="263" y="523"/>
                  </a:cubicBezTo>
                  <a:lnTo>
                    <a:pt x="6518" y="523"/>
                  </a:lnTo>
                  <a:cubicBezTo>
                    <a:pt x="6660" y="523"/>
                    <a:pt x="6780" y="406"/>
                    <a:pt x="6780" y="263"/>
                  </a:cubicBezTo>
                  <a:cubicBezTo>
                    <a:pt x="6780" y="118"/>
                    <a:pt x="6665" y="1"/>
                    <a:pt x="6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1153450" y="2593000"/>
              <a:ext cx="43950" cy="13150"/>
            </a:xfrm>
            <a:custGeom>
              <a:rect b="b" l="l" r="r" t="t"/>
              <a:pathLst>
                <a:path extrusionOk="0" h="526" w="1758">
                  <a:moveTo>
                    <a:pt x="260" y="1"/>
                  </a:moveTo>
                  <a:cubicBezTo>
                    <a:pt x="117" y="1"/>
                    <a:pt x="0" y="121"/>
                    <a:pt x="0" y="263"/>
                  </a:cubicBezTo>
                  <a:cubicBezTo>
                    <a:pt x="0" y="405"/>
                    <a:pt x="117" y="525"/>
                    <a:pt x="260" y="525"/>
                  </a:cubicBezTo>
                  <a:lnTo>
                    <a:pt x="1496" y="525"/>
                  </a:lnTo>
                  <a:cubicBezTo>
                    <a:pt x="1638" y="525"/>
                    <a:pt x="1758" y="405"/>
                    <a:pt x="1758" y="263"/>
                  </a:cubicBezTo>
                  <a:cubicBezTo>
                    <a:pt x="1758" y="121"/>
                    <a:pt x="1643" y="1"/>
                    <a:pt x="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1027900" y="2593000"/>
              <a:ext cx="107850" cy="13150"/>
            </a:xfrm>
            <a:custGeom>
              <a:rect b="b" l="l" r="r" t="t"/>
              <a:pathLst>
                <a:path extrusionOk="0" h="526" w="4314">
                  <a:moveTo>
                    <a:pt x="263" y="1"/>
                  </a:moveTo>
                  <a:cubicBezTo>
                    <a:pt x="118" y="1"/>
                    <a:pt x="1" y="121"/>
                    <a:pt x="1" y="263"/>
                  </a:cubicBezTo>
                  <a:cubicBezTo>
                    <a:pt x="1" y="405"/>
                    <a:pt x="118" y="525"/>
                    <a:pt x="263" y="525"/>
                  </a:cubicBezTo>
                  <a:lnTo>
                    <a:pt x="4051" y="525"/>
                  </a:lnTo>
                  <a:cubicBezTo>
                    <a:pt x="4196" y="525"/>
                    <a:pt x="4314" y="405"/>
                    <a:pt x="4314" y="263"/>
                  </a:cubicBezTo>
                  <a:cubicBezTo>
                    <a:pt x="4314" y="121"/>
                    <a:pt x="4194" y="1"/>
                    <a:pt x="4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1076875" y="2680400"/>
              <a:ext cx="71500" cy="92075"/>
            </a:xfrm>
            <a:custGeom>
              <a:rect b="b" l="l" r="r" t="t"/>
              <a:pathLst>
                <a:path extrusionOk="0" h="3683" w="2860">
                  <a:moveTo>
                    <a:pt x="1431" y="0"/>
                  </a:moveTo>
                  <a:cubicBezTo>
                    <a:pt x="1286" y="0"/>
                    <a:pt x="1169" y="120"/>
                    <a:pt x="1169" y="262"/>
                  </a:cubicBezTo>
                  <a:lnTo>
                    <a:pt x="1169" y="2790"/>
                  </a:lnTo>
                  <a:lnTo>
                    <a:pt x="472" y="2093"/>
                  </a:lnTo>
                  <a:cubicBezTo>
                    <a:pt x="421" y="2042"/>
                    <a:pt x="354" y="2017"/>
                    <a:pt x="287" y="2017"/>
                  </a:cubicBezTo>
                  <a:cubicBezTo>
                    <a:pt x="220" y="2017"/>
                    <a:pt x="152" y="2042"/>
                    <a:pt x="100" y="2093"/>
                  </a:cubicBezTo>
                  <a:cubicBezTo>
                    <a:pt x="0" y="2193"/>
                    <a:pt x="0" y="2360"/>
                    <a:pt x="100" y="2464"/>
                  </a:cubicBezTo>
                  <a:lnTo>
                    <a:pt x="1244" y="3607"/>
                  </a:lnTo>
                  <a:cubicBezTo>
                    <a:pt x="1297" y="3658"/>
                    <a:pt x="1364" y="3683"/>
                    <a:pt x="1431" y="3683"/>
                  </a:cubicBezTo>
                  <a:cubicBezTo>
                    <a:pt x="1495" y="3683"/>
                    <a:pt x="1562" y="3658"/>
                    <a:pt x="1615" y="3607"/>
                  </a:cubicBezTo>
                  <a:lnTo>
                    <a:pt x="2759" y="2464"/>
                  </a:lnTo>
                  <a:cubicBezTo>
                    <a:pt x="2860" y="2360"/>
                    <a:pt x="2860" y="2193"/>
                    <a:pt x="2759" y="2093"/>
                  </a:cubicBezTo>
                  <a:cubicBezTo>
                    <a:pt x="2709" y="2042"/>
                    <a:pt x="2643" y="2017"/>
                    <a:pt x="2576" y="2017"/>
                  </a:cubicBezTo>
                  <a:cubicBezTo>
                    <a:pt x="2509" y="2017"/>
                    <a:pt x="2441" y="2042"/>
                    <a:pt x="2388" y="2093"/>
                  </a:cubicBezTo>
                  <a:lnTo>
                    <a:pt x="1691" y="2790"/>
                  </a:lnTo>
                  <a:lnTo>
                    <a:pt x="1691" y="262"/>
                  </a:lnTo>
                  <a:cubicBezTo>
                    <a:pt x="1691" y="120"/>
                    <a:pt x="1573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1030475" y="2644325"/>
              <a:ext cx="164275" cy="164225"/>
            </a:xfrm>
            <a:custGeom>
              <a:rect b="b" l="l" r="r" t="t"/>
              <a:pathLst>
                <a:path extrusionOk="0" h="6569" w="6571">
                  <a:moveTo>
                    <a:pt x="3287" y="523"/>
                  </a:moveTo>
                  <a:cubicBezTo>
                    <a:pt x="4810" y="523"/>
                    <a:pt x="6049" y="1761"/>
                    <a:pt x="6049" y="3284"/>
                  </a:cubicBezTo>
                  <a:cubicBezTo>
                    <a:pt x="6049" y="4808"/>
                    <a:pt x="4810" y="6046"/>
                    <a:pt x="3287" y="6046"/>
                  </a:cubicBezTo>
                  <a:cubicBezTo>
                    <a:pt x="1764" y="6046"/>
                    <a:pt x="525" y="4808"/>
                    <a:pt x="525" y="3284"/>
                  </a:cubicBezTo>
                  <a:cubicBezTo>
                    <a:pt x="525" y="1761"/>
                    <a:pt x="1764" y="523"/>
                    <a:pt x="3287" y="523"/>
                  </a:cubicBezTo>
                  <a:close/>
                  <a:moveTo>
                    <a:pt x="3287" y="1"/>
                  </a:moveTo>
                  <a:cubicBezTo>
                    <a:pt x="1477" y="1"/>
                    <a:pt x="1" y="1474"/>
                    <a:pt x="1" y="3284"/>
                  </a:cubicBezTo>
                  <a:cubicBezTo>
                    <a:pt x="1" y="5095"/>
                    <a:pt x="1477" y="6568"/>
                    <a:pt x="3287" y="6568"/>
                  </a:cubicBezTo>
                  <a:cubicBezTo>
                    <a:pt x="5098" y="6568"/>
                    <a:pt x="6571" y="5095"/>
                    <a:pt x="6571" y="3284"/>
                  </a:cubicBezTo>
                  <a:cubicBezTo>
                    <a:pt x="6571" y="1474"/>
                    <a:pt x="5101" y="1"/>
                    <a:pt x="3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32"/>
          <p:cNvGrpSpPr/>
          <p:nvPr/>
        </p:nvGrpSpPr>
        <p:grpSpPr>
          <a:xfrm>
            <a:off x="2294147" y="2068227"/>
            <a:ext cx="408186" cy="408392"/>
            <a:chOff x="401675" y="2357900"/>
            <a:chExt cx="446300" cy="446525"/>
          </a:xfrm>
        </p:grpSpPr>
        <p:sp>
          <p:nvSpPr>
            <p:cNvPr id="496" name="Google Shape;496;p32"/>
            <p:cNvSpPr/>
            <p:nvPr/>
          </p:nvSpPr>
          <p:spPr>
            <a:xfrm>
              <a:off x="401675" y="2357900"/>
              <a:ext cx="446300" cy="446525"/>
            </a:xfrm>
            <a:custGeom>
              <a:rect b="b" l="l" r="r" t="t"/>
              <a:pathLst>
                <a:path extrusionOk="0" h="17861" w="17852">
                  <a:moveTo>
                    <a:pt x="14861" y="8453"/>
                  </a:moveTo>
                  <a:cubicBezTo>
                    <a:pt x="15076" y="8453"/>
                    <a:pt x="15246" y="8629"/>
                    <a:pt x="15246" y="8838"/>
                  </a:cubicBezTo>
                  <a:lnTo>
                    <a:pt x="15246" y="9790"/>
                  </a:lnTo>
                  <a:cubicBezTo>
                    <a:pt x="15246" y="9932"/>
                    <a:pt x="15363" y="10052"/>
                    <a:pt x="15509" y="10052"/>
                  </a:cubicBezTo>
                  <a:cubicBezTo>
                    <a:pt x="15651" y="10052"/>
                    <a:pt x="15768" y="9932"/>
                    <a:pt x="15768" y="9790"/>
                  </a:cubicBezTo>
                  <a:lnTo>
                    <a:pt x="15768" y="9201"/>
                  </a:lnTo>
                  <a:lnTo>
                    <a:pt x="17096" y="9642"/>
                  </a:lnTo>
                  <a:cubicBezTo>
                    <a:pt x="17235" y="9692"/>
                    <a:pt x="17327" y="9820"/>
                    <a:pt x="17327" y="9971"/>
                  </a:cubicBezTo>
                  <a:lnTo>
                    <a:pt x="17327" y="13043"/>
                  </a:lnTo>
                  <a:cubicBezTo>
                    <a:pt x="17327" y="13193"/>
                    <a:pt x="17235" y="13321"/>
                    <a:pt x="17096" y="13372"/>
                  </a:cubicBezTo>
                  <a:lnTo>
                    <a:pt x="15768" y="13815"/>
                  </a:lnTo>
                  <a:lnTo>
                    <a:pt x="15768" y="11014"/>
                  </a:lnTo>
                  <a:cubicBezTo>
                    <a:pt x="15768" y="10869"/>
                    <a:pt x="15651" y="10752"/>
                    <a:pt x="15509" y="10752"/>
                  </a:cubicBezTo>
                  <a:cubicBezTo>
                    <a:pt x="15363" y="10752"/>
                    <a:pt x="15246" y="10869"/>
                    <a:pt x="15246" y="11014"/>
                  </a:cubicBezTo>
                  <a:lnTo>
                    <a:pt x="15246" y="14175"/>
                  </a:lnTo>
                  <a:cubicBezTo>
                    <a:pt x="15246" y="14390"/>
                    <a:pt x="15076" y="14560"/>
                    <a:pt x="14861" y="14560"/>
                  </a:cubicBezTo>
                  <a:cubicBezTo>
                    <a:pt x="14786" y="14560"/>
                    <a:pt x="14727" y="14496"/>
                    <a:pt x="14727" y="14421"/>
                  </a:cubicBezTo>
                  <a:lnTo>
                    <a:pt x="14727" y="8593"/>
                  </a:lnTo>
                  <a:cubicBezTo>
                    <a:pt x="14727" y="8517"/>
                    <a:pt x="14789" y="8453"/>
                    <a:pt x="14861" y="8453"/>
                  </a:cubicBezTo>
                  <a:close/>
                  <a:moveTo>
                    <a:pt x="2988" y="8464"/>
                  </a:moveTo>
                  <a:cubicBezTo>
                    <a:pt x="3066" y="8464"/>
                    <a:pt x="3125" y="8529"/>
                    <a:pt x="3125" y="8604"/>
                  </a:cubicBezTo>
                  <a:lnTo>
                    <a:pt x="3125" y="14432"/>
                  </a:lnTo>
                  <a:cubicBezTo>
                    <a:pt x="3125" y="14507"/>
                    <a:pt x="3060" y="14571"/>
                    <a:pt x="2988" y="14571"/>
                  </a:cubicBezTo>
                  <a:cubicBezTo>
                    <a:pt x="2776" y="14571"/>
                    <a:pt x="2606" y="14396"/>
                    <a:pt x="2606" y="14186"/>
                  </a:cubicBezTo>
                  <a:lnTo>
                    <a:pt x="2606" y="11087"/>
                  </a:lnTo>
                  <a:cubicBezTo>
                    <a:pt x="2606" y="10945"/>
                    <a:pt x="2486" y="10825"/>
                    <a:pt x="2343" y="10825"/>
                  </a:cubicBezTo>
                  <a:cubicBezTo>
                    <a:pt x="2201" y="10825"/>
                    <a:pt x="2081" y="10945"/>
                    <a:pt x="2081" y="11087"/>
                  </a:cubicBezTo>
                  <a:lnTo>
                    <a:pt x="2081" y="13821"/>
                  </a:lnTo>
                  <a:lnTo>
                    <a:pt x="756" y="13377"/>
                  </a:lnTo>
                  <a:cubicBezTo>
                    <a:pt x="617" y="13330"/>
                    <a:pt x="525" y="13202"/>
                    <a:pt x="525" y="13051"/>
                  </a:cubicBezTo>
                  <a:lnTo>
                    <a:pt x="525" y="9985"/>
                  </a:lnTo>
                  <a:cubicBezTo>
                    <a:pt x="525" y="9834"/>
                    <a:pt x="617" y="9706"/>
                    <a:pt x="756" y="9656"/>
                  </a:cubicBezTo>
                  <a:lnTo>
                    <a:pt x="2081" y="9215"/>
                  </a:lnTo>
                  <a:lnTo>
                    <a:pt x="2081" y="9862"/>
                  </a:lnTo>
                  <a:cubicBezTo>
                    <a:pt x="2081" y="10004"/>
                    <a:pt x="2201" y="10124"/>
                    <a:pt x="2343" y="10124"/>
                  </a:cubicBezTo>
                  <a:cubicBezTo>
                    <a:pt x="2486" y="10122"/>
                    <a:pt x="2606" y="10002"/>
                    <a:pt x="2606" y="9859"/>
                  </a:cubicBezTo>
                  <a:lnTo>
                    <a:pt x="2606" y="8847"/>
                  </a:lnTo>
                  <a:cubicBezTo>
                    <a:pt x="2606" y="8635"/>
                    <a:pt x="2776" y="8464"/>
                    <a:pt x="2988" y="8464"/>
                  </a:cubicBezTo>
                  <a:close/>
                  <a:moveTo>
                    <a:pt x="10442" y="16814"/>
                  </a:moveTo>
                  <a:cubicBezTo>
                    <a:pt x="10518" y="16814"/>
                    <a:pt x="10582" y="16876"/>
                    <a:pt x="10582" y="16948"/>
                  </a:cubicBezTo>
                  <a:cubicBezTo>
                    <a:pt x="10573" y="17163"/>
                    <a:pt x="10403" y="17333"/>
                    <a:pt x="10191" y="17333"/>
                  </a:cubicBezTo>
                  <a:lnTo>
                    <a:pt x="7647" y="17333"/>
                  </a:lnTo>
                  <a:cubicBezTo>
                    <a:pt x="7435" y="17333"/>
                    <a:pt x="7265" y="17163"/>
                    <a:pt x="7265" y="16948"/>
                  </a:cubicBezTo>
                  <a:cubicBezTo>
                    <a:pt x="7265" y="16873"/>
                    <a:pt x="7326" y="16814"/>
                    <a:pt x="7404" y="16814"/>
                  </a:cubicBezTo>
                  <a:close/>
                  <a:moveTo>
                    <a:pt x="8927" y="0"/>
                  </a:moveTo>
                  <a:cubicBezTo>
                    <a:pt x="7251" y="0"/>
                    <a:pt x="5624" y="486"/>
                    <a:pt x="4227" y="1404"/>
                  </a:cubicBezTo>
                  <a:cubicBezTo>
                    <a:pt x="2865" y="2296"/>
                    <a:pt x="1788" y="3552"/>
                    <a:pt x="1116" y="5027"/>
                  </a:cubicBezTo>
                  <a:cubicBezTo>
                    <a:pt x="923" y="5446"/>
                    <a:pt x="1060" y="5929"/>
                    <a:pt x="1414" y="6194"/>
                  </a:cubicBezTo>
                  <a:cubicBezTo>
                    <a:pt x="1297" y="6738"/>
                    <a:pt x="1233" y="7296"/>
                    <a:pt x="1233" y="7859"/>
                  </a:cubicBezTo>
                  <a:lnTo>
                    <a:pt x="1233" y="8942"/>
                  </a:lnTo>
                  <a:lnTo>
                    <a:pt x="591" y="9159"/>
                  </a:lnTo>
                  <a:cubicBezTo>
                    <a:pt x="237" y="9276"/>
                    <a:pt x="0" y="9608"/>
                    <a:pt x="0" y="9982"/>
                  </a:cubicBezTo>
                  <a:lnTo>
                    <a:pt x="0" y="13048"/>
                  </a:lnTo>
                  <a:cubicBezTo>
                    <a:pt x="0" y="13419"/>
                    <a:pt x="237" y="13751"/>
                    <a:pt x="591" y="13868"/>
                  </a:cubicBezTo>
                  <a:lnTo>
                    <a:pt x="2106" y="14376"/>
                  </a:lnTo>
                  <a:cubicBezTo>
                    <a:pt x="2196" y="14783"/>
                    <a:pt x="2561" y="15087"/>
                    <a:pt x="2991" y="15087"/>
                  </a:cubicBezTo>
                  <a:cubicBezTo>
                    <a:pt x="3353" y="15087"/>
                    <a:pt x="3652" y="14792"/>
                    <a:pt x="3652" y="14423"/>
                  </a:cubicBezTo>
                  <a:lnTo>
                    <a:pt x="3652" y="8598"/>
                  </a:lnTo>
                  <a:cubicBezTo>
                    <a:pt x="3652" y="8230"/>
                    <a:pt x="3353" y="7934"/>
                    <a:pt x="2991" y="7934"/>
                  </a:cubicBezTo>
                  <a:cubicBezTo>
                    <a:pt x="2561" y="7934"/>
                    <a:pt x="2193" y="8241"/>
                    <a:pt x="2106" y="8646"/>
                  </a:cubicBezTo>
                  <a:lnTo>
                    <a:pt x="1760" y="8760"/>
                  </a:lnTo>
                  <a:lnTo>
                    <a:pt x="1760" y="7851"/>
                  </a:lnTo>
                  <a:cubicBezTo>
                    <a:pt x="1760" y="7351"/>
                    <a:pt x="1813" y="6860"/>
                    <a:pt x="1911" y="6375"/>
                  </a:cubicBezTo>
                  <a:cubicBezTo>
                    <a:pt x="1936" y="6381"/>
                    <a:pt x="1964" y="6381"/>
                    <a:pt x="1986" y="6381"/>
                  </a:cubicBezTo>
                  <a:cubicBezTo>
                    <a:pt x="2098" y="6381"/>
                    <a:pt x="2215" y="6358"/>
                    <a:pt x="2321" y="6316"/>
                  </a:cubicBezTo>
                  <a:cubicBezTo>
                    <a:pt x="2564" y="6227"/>
                    <a:pt x="2751" y="6049"/>
                    <a:pt x="2860" y="5817"/>
                  </a:cubicBezTo>
                  <a:cubicBezTo>
                    <a:pt x="3381" y="4670"/>
                    <a:pt x="4218" y="3694"/>
                    <a:pt x="5276" y="2999"/>
                  </a:cubicBezTo>
                  <a:cubicBezTo>
                    <a:pt x="5398" y="2921"/>
                    <a:pt x="5429" y="2759"/>
                    <a:pt x="5354" y="2637"/>
                  </a:cubicBezTo>
                  <a:cubicBezTo>
                    <a:pt x="5302" y="2560"/>
                    <a:pt x="5219" y="2519"/>
                    <a:pt x="5134" y="2519"/>
                  </a:cubicBezTo>
                  <a:cubicBezTo>
                    <a:pt x="5085" y="2519"/>
                    <a:pt x="5036" y="2533"/>
                    <a:pt x="4991" y="2561"/>
                  </a:cubicBezTo>
                  <a:cubicBezTo>
                    <a:pt x="3850" y="3312"/>
                    <a:pt x="2946" y="4361"/>
                    <a:pt x="2383" y="5597"/>
                  </a:cubicBezTo>
                  <a:cubicBezTo>
                    <a:pt x="2332" y="5703"/>
                    <a:pt x="2246" y="5786"/>
                    <a:pt x="2137" y="5825"/>
                  </a:cubicBezTo>
                  <a:cubicBezTo>
                    <a:pt x="2090" y="5844"/>
                    <a:pt x="2040" y="5853"/>
                    <a:pt x="1990" y="5853"/>
                  </a:cubicBezTo>
                  <a:cubicBezTo>
                    <a:pt x="1927" y="5853"/>
                    <a:pt x="1864" y="5839"/>
                    <a:pt x="1805" y="5814"/>
                  </a:cubicBezTo>
                  <a:cubicBezTo>
                    <a:pt x="1587" y="5714"/>
                    <a:pt x="1493" y="5454"/>
                    <a:pt x="1590" y="5237"/>
                  </a:cubicBezTo>
                  <a:cubicBezTo>
                    <a:pt x="2224" y="3847"/>
                    <a:pt x="3233" y="2670"/>
                    <a:pt x="4514" y="1833"/>
                  </a:cubicBezTo>
                  <a:cubicBezTo>
                    <a:pt x="5825" y="971"/>
                    <a:pt x="7351" y="516"/>
                    <a:pt x="8927" y="516"/>
                  </a:cubicBezTo>
                  <a:cubicBezTo>
                    <a:pt x="10504" y="516"/>
                    <a:pt x="12027" y="974"/>
                    <a:pt x="13344" y="1833"/>
                  </a:cubicBezTo>
                  <a:cubicBezTo>
                    <a:pt x="14621" y="2673"/>
                    <a:pt x="15631" y="3847"/>
                    <a:pt x="16265" y="5237"/>
                  </a:cubicBezTo>
                  <a:cubicBezTo>
                    <a:pt x="16365" y="5454"/>
                    <a:pt x="16267" y="5714"/>
                    <a:pt x="16047" y="5814"/>
                  </a:cubicBezTo>
                  <a:cubicBezTo>
                    <a:pt x="15991" y="5842"/>
                    <a:pt x="15930" y="5853"/>
                    <a:pt x="15866" y="5853"/>
                  </a:cubicBezTo>
                  <a:cubicBezTo>
                    <a:pt x="15695" y="5853"/>
                    <a:pt x="15542" y="5750"/>
                    <a:pt x="15469" y="5597"/>
                  </a:cubicBezTo>
                  <a:cubicBezTo>
                    <a:pt x="14903" y="4361"/>
                    <a:pt x="14005" y="3312"/>
                    <a:pt x="12861" y="2561"/>
                  </a:cubicBezTo>
                  <a:cubicBezTo>
                    <a:pt x="11692" y="1794"/>
                    <a:pt x="10328" y="1390"/>
                    <a:pt x="8925" y="1390"/>
                  </a:cubicBezTo>
                  <a:cubicBezTo>
                    <a:pt x="7937" y="1390"/>
                    <a:pt x="6983" y="1585"/>
                    <a:pt x="6085" y="1973"/>
                  </a:cubicBezTo>
                  <a:cubicBezTo>
                    <a:pt x="5953" y="2028"/>
                    <a:pt x="5889" y="2185"/>
                    <a:pt x="5951" y="2316"/>
                  </a:cubicBezTo>
                  <a:cubicBezTo>
                    <a:pt x="5992" y="2415"/>
                    <a:pt x="6087" y="2475"/>
                    <a:pt x="6189" y="2475"/>
                  </a:cubicBezTo>
                  <a:cubicBezTo>
                    <a:pt x="6224" y="2475"/>
                    <a:pt x="6259" y="2468"/>
                    <a:pt x="6294" y="2452"/>
                  </a:cubicBezTo>
                  <a:cubicBezTo>
                    <a:pt x="7128" y="2093"/>
                    <a:pt x="8015" y="1911"/>
                    <a:pt x="8927" y="1911"/>
                  </a:cubicBezTo>
                  <a:cubicBezTo>
                    <a:pt x="10233" y="1911"/>
                    <a:pt x="11494" y="2288"/>
                    <a:pt x="12579" y="2999"/>
                  </a:cubicBezTo>
                  <a:cubicBezTo>
                    <a:pt x="13637" y="3694"/>
                    <a:pt x="14474" y="4668"/>
                    <a:pt x="14995" y="5817"/>
                  </a:cubicBezTo>
                  <a:cubicBezTo>
                    <a:pt x="15151" y="6160"/>
                    <a:pt x="15495" y="6381"/>
                    <a:pt x="15868" y="6381"/>
                  </a:cubicBezTo>
                  <a:cubicBezTo>
                    <a:pt x="15891" y="6381"/>
                    <a:pt x="15919" y="6381"/>
                    <a:pt x="15944" y="6375"/>
                  </a:cubicBezTo>
                  <a:cubicBezTo>
                    <a:pt x="16044" y="6858"/>
                    <a:pt x="16094" y="7351"/>
                    <a:pt x="16094" y="7851"/>
                  </a:cubicBezTo>
                  <a:lnTo>
                    <a:pt x="16094" y="8760"/>
                  </a:lnTo>
                  <a:lnTo>
                    <a:pt x="15748" y="8646"/>
                  </a:lnTo>
                  <a:cubicBezTo>
                    <a:pt x="15659" y="8239"/>
                    <a:pt x="15296" y="7934"/>
                    <a:pt x="14864" y="7934"/>
                  </a:cubicBezTo>
                  <a:cubicBezTo>
                    <a:pt x="14501" y="7934"/>
                    <a:pt x="14203" y="8230"/>
                    <a:pt x="14203" y="8598"/>
                  </a:cubicBezTo>
                  <a:lnTo>
                    <a:pt x="14203" y="14423"/>
                  </a:lnTo>
                  <a:cubicBezTo>
                    <a:pt x="14203" y="14792"/>
                    <a:pt x="14501" y="15087"/>
                    <a:pt x="14864" y="15087"/>
                  </a:cubicBezTo>
                  <a:cubicBezTo>
                    <a:pt x="15296" y="15087"/>
                    <a:pt x="15662" y="14781"/>
                    <a:pt x="15748" y="14376"/>
                  </a:cubicBezTo>
                  <a:lnTo>
                    <a:pt x="16094" y="14259"/>
                  </a:lnTo>
                  <a:lnTo>
                    <a:pt x="16094" y="15073"/>
                  </a:lnTo>
                  <a:cubicBezTo>
                    <a:pt x="16094" y="16030"/>
                    <a:pt x="15313" y="16817"/>
                    <a:pt x="14351" y="16817"/>
                  </a:cubicBezTo>
                  <a:lnTo>
                    <a:pt x="11078" y="16817"/>
                  </a:lnTo>
                  <a:cubicBezTo>
                    <a:pt x="11017" y="16516"/>
                    <a:pt x="10752" y="16293"/>
                    <a:pt x="10434" y="16293"/>
                  </a:cubicBezTo>
                  <a:lnTo>
                    <a:pt x="7396" y="16293"/>
                  </a:lnTo>
                  <a:cubicBezTo>
                    <a:pt x="7030" y="16293"/>
                    <a:pt x="6735" y="16588"/>
                    <a:pt x="6735" y="16954"/>
                  </a:cubicBezTo>
                  <a:cubicBezTo>
                    <a:pt x="6735" y="17456"/>
                    <a:pt x="7142" y="17860"/>
                    <a:pt x="7641" y="17860"/>
                  </a:cubicBezTo>
                  <a:lnTo>
                    <a:pt x="10183" y="17860"/>
                  </a:lnTo>
                  <a:cubicBezTo>
                    <a:pt x="10545" y="17860"/>
                    <a:pt x="10861" y="17646"/>
                    <a:pt x="11006" y="17336"/>
                  </a:cubicBezTo>
                  <a:lnTo>
                    <a:pt x="14348" y="17336"/>
                  </a:lnTo>
                  <a:cubicBezTo>
                    <a:pt x="15595" y="17336"/>
                    <a:pt x="16613" y="16321"/>
                    <a:pt x="16613" y="15071"/>
                  </a:cubicBezTo>
                  <a:lnTo>
                    <a:pt x="16613" y="14083"/>
                  </a:lnTo>
                  <a:lnTo>
                    <a:pt x="17255" y="13866"/>
                  </a:lnTo>
                  <a:cubicBezTo>
                    <a:pt x="17612" y="13748"/>
                    <a:pt x="17849" y="13416"/>
                    <a:pt x="17849" y="13043"/>
                  </a:cubicBezTo>
                  <a:lnTo>
                    <a:pt x="17849" y="9979"/>
                  </a:lnTo>
                  <a:cubicBezTo>
                    <a:pt x="17852" y="9605"/>
                    <a:pt x="17615" y="9276"/>
                    <a:pt x="17263" y="9159"/>
                  </a:cubicBezTo>
                  <a:lnTo>
                    <a:pt x="16622" y="8942"/>
                  </a:lnTo>
                  <a:lnTo>
                    <a:pt x="16622" y="7859"/>
                  </a:lnTo>
                  <a:cubicBezTo>
                    <a:pt x="16622" y="7296"/>
                    <a:pt x="16560" y="6738"/>
                    <a:pt x="16440" y="6194"/>
                  </a:cubicBezTo>
                  <a:cubicBezTo>
                    <a:pt x="16792" y="5929"/>
                    <a:pt x="16929" y="5446"/>
                    <a:pt x="16739" y="5027"/>
                  </a:cubicBezTo>
                  <a:cubicBezTo>
                    <a:pt x="16066" y="3549"/>
                    <a:pt x="14990" y="2296"/>
                    <a:pt x="13628" y="1404"/>
                  </a:cubicBezTo>
                  <a:cubicBezTo>
                    <a:pt x="12231" y="486"/>
                    <a:pt x="10604" y="0"/>
                    <a:pt x="8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521275" y="2531425"/>
              <a:ext cx="207025" cy="207150"/>
            </a:xfrm>
            <a:custGeom>
              <a:rect b="b" l="l" r="r" t="t"/>
              <a:pathLst>
                <a:path extrusionOk="0" h="8286" w="8281">
                  <a:moveTo>
                    <a:pt x="4141" y="528"/>
                  </a:moveTo>
                  <a:cubicBezTo>
                    <a:pt x="4436" y="528"/>
                    <a:pt x="4810" y="1060"/>
                    <a:pt x="5047" y="2001"/>
                  </a:cubicBezTo>
                  <a:lnTo>
                    <a:pt x="3234" y="2001"/>
                  </a:lnTo>
                  <a:cubicBezTo>
                    <a:pt x="3474" y="1060"/>
                    <a:pt x="3845" y="528"/>
                    <a:pt x="4141" y="528"/>
                  </a:cubicBezTo>
                  <a:close/>
                  <a:moveTo>
                    <a:pt x="5067" y="645"/>
                  </a:moveTo>
                  <a:cubicBezTo>
                    <a:pt x="5876" y="860"/>
                    <a:pt x="6573" y="1348"/>
                    <a:pt x="7056" y="2001"/>
                  </a:cubicBezTo>
                  <a:lnTo>
                    <a:pt x="5583" y="2001"/>
                  </a:lnTo>
                  <a:cubicBezTo>
                    <a:pt x="5527" y="1755"/>
                    <a:pt x="5457" y="1523"/>
                    <a:pt x="5382" y="1311"/>
                  </a:cubicBezTo>
                  <a:cubicBezTo>
                    <a:pt x="5284" y="1038"/>
                    <a:pt x="5176" y="820"/>
                    <a:pt x="5067" y="645"/>
                  </a:cubicBezTo>
                  <a:close/>
                  <a:moveTo>
                    <a:pt x="3212" y="647"/>
                  </a:moveTo>
                  <a:lnTo>
                    <a:pt x="3212" y="647"/>
                  </a:lnTo>
                  <a:cubicBezTo>
                    <a:pt x="3103" y="823"/>
                    <a:pt x="3000" y="1038"/>
                    <a:pt x="2899" y="1314"/>
                  </a:cubicBezTo>
                  <a:cubicBezTo>
                    <a:pt x="2821" y="1526"/>
                    <a:pt x="2754" y="1758"/>
                    <a:pt x="2695" y="2006"/>
                  </a:cubicBezTo>
                  <a:lnTo>
                    <a:pt x="1228" y="2006"/>
                  </a:lnTo>
                  <a:cubicBezTo>
                    <a:pt x="1711" y="1348"/>
                    <a:pt x="2408" y="860"/>
                    <a:pt x="3212" y="647"/>
                  </a:cubicBezTo>
                  <a:close/>
                  <a:moveTo>
                    <a:pt x="2598" y="2525"/>
                  </a:moveTo>
                  <a:cubicBezTo>
                    <a:pt x="2528" y="2949"/>
                    <a:pt x="2486" y="3409"/>
                    <a:pt x="2478" y="3881"/>
                  </a:cubicBezTo>
                  <a:lnTo>
                    <a:pt x="533" y="3881"/>
                  </a:lnTo>
                  <a:cubicBezTo>
                    <a:pt x="570" y="3395"/>
                    <a:pt x="701" y="2935"/>
                    <a:pt x="907" y="2525"/>
                  </a:cubicBezTo>
                  <a:close/>
                  <a:moveTo>
                    <a:pt x="5159" y="2525"/>
                  </a:moveTo>
                  <a:cubicBezTo>
                    <a:pt x="5229" y="2927"/>
                    <a:pt x="5273" y="3379"/>
                    <a:pt x="5284" y="3881"/>
                  </a:cubicBezTo>
                  <a:lnTo>
                    <a:pt x="2997" y="3881"/>
                  </a:lnTo>
                  <a:cubicBezTo>
                    <a:pt x="3008" y="3379"/>
                    <a:pt x="3055" y="2927"/>
                    <a:pt x="3122" y="2525"/>
                  </a:cubicBezTo>
                  <a:close/>
                  <a:moveTo>
                    <a:pt x="7377" y="2525"/>
                  </a:moveTo>
                  <a:cubicBezTo>
                    <a:pt x="7586" y="2941"/>
                    <a:pt x="7714" y="3395"/>
                    <a:pt x="7751" y="3881"/>
                  </a:cubicBezTo>
                  <a:lnTo>
                    <a:pt x="5806" y="3881"/>
                  </a:lnTo>
                  <a:cubicBezTo>
                    <a:pt x="5798" y="3407"/>
                    <a:pt x="5756" y="2949"/>
                    <a:pt x="5686" y="2525"/>
                  </a:cubicBezTo>
                  <a:close/>
                  <a:moveTo>
                    <a:pt x="2478" y="4405"/>
                  </a:moveTo>
                  <a:cubicBezTo>
                    <a:pt x="2486" y="4880"/>
                    <a:pt x="2528" y="5340"/>
                    <a:pt x="2598" y="5767"/>
                  </a:cubicBezTo>
                  <a:lnTo>
                    <a:pt x="910" y="5767"/>
                  </a:lnTo>
                  <a:cubicBezTo>
                    <a:pt x="701" y="5354"/>
                    <a:pt x="570" y="4894"/>
                    <a:pt x="533" y="4405"/>
                  </a:cubicBezTo>
                  <a:close/>
                  <a:moveTo>
                    <a:pt x="5287" y="4405"/>
                  </a:moveTo>
                  <a:cubicBezTo>
                    <a:pt x="5276" y="4910"/>
                    <a:pt x="5229" y="5368"/>
                    <a:pt x="5159" y="5767"/>
                  </a:cubicBezTo>
                  <a:lnTo>
                    <a:pt x="3128" y="5767"/>
                  </a:lnTo>
                  <a:cubicBezTo>
                    <a:pt x="3055" y="5368"/>
                    <a:pt x="3011" y="4910"/>
                    <a:pt x="3000" y="4405"/>
                  </a:cubicBezTo>
                  <a:close/>
                  <a:moveTo>
                    <a:pt x="7751" y="4405"/>
                  </a:moveTo>
                  <a:cubicBezTo>
                    <a:pt x="7714" y="4894"/>
                    <a:pt x="7583" y="5354"/>
                    <a:pt x="7374" y="5767"/>
                  </a:cubicBezTo>
                  <a:lnTo>
                    <a:pt x="5686" y="5767"/>
                  </a:lnTo>
                  <a:cubicBezTo>
                    <a:pt x="5756" y="5340"/>
                    <a:pt x="5798" y="4880"/>
                    <a:pt x="5806" y="4405"/>
                  </a:cubicBezTo>
                  <a:close/>
                  <a:moveTo>
                    <a:pt x="2701" y="6291"/>
                  </a:moveTo>
                  <a:cubicBezTo>
                    <a:pt x="2757" y="6534"/>
                    <a:pt x="2821" y="6765"/>
                    <a:pt x="2899" y="6975"/>
                  </a:cubicBezTo>
                  <a:cubicBezTo>
                    <a:pt x="2997" y="7245"/>
                    <a:pt x="3106" y="7466"/>
                    <a:pt x="3212" y="7641"/>
                  </a:cubicBezTo>
                  <a:cubicBezTo>
                    <a:pt x="2411" y="7427"/>
                    <a:pt x="1713" y="6944"/>
                    <a:pt x="1231" y="6291"/>
                  </a:cubicBezTo>
                  <a:close/>
                  <a:moveTo>
                    <a:pt x="7053" y="6291"/>
                  </a:moveTo>
                  <a:cubicBezTo>
                    <a:pt x="6571" y="6944"/>
                    <a:pt x="5873" y="7427"/>
                    <a:pt x="5072" y="7641"/>
                  </a:cubicBezTo>
                  <a:cubicBezTo>
                    <a:pt x="5178" y="7466"/>
                    <a:pt x="5284" y="7251"/>
                    <a:pt x="5385" y="6975"/>
                  </a:cubicBezTo>
                  <a:cubicBezTo>
                    <a:pt x="5463" y="6765"/>
                    <a:pt x="5527" y="6534"/>
                    <a:pt x="5583" y="6291"/>
                  </a:cubicBezTo>
                  <a:close/>
                  <a:moveTo>
                    <a:pt x="5047" y="6291"/>
                  </a:moveTo>
                  <a:cubicBezTo>
                    <a:pt x="4810" y="7229"/>
                    <a:pt x="4439" y="7761"/>
                    <a:pt x="4141" y="7761"/>
                  </a:cubicBezTo>
                  <a:cubicBezTo>
                    <a:pt x="3845" y="7761"/>
                    <a:pt x="3474" y="7231"/>
                    <a:pt x="3237" y="6291"/>
                  </a:cubicBezTo>
                  <a:close/>
                  <a:moveTo>
                    <a:pt x="4138" y="0"/>
                  </a:moveTo>
                  <a:cubicBezTo>
                    <a:pt x="1856" y="3"/>
                    <a:pt x="1" y="1858"/>
                    <a:pt x="1" y="4143"/>
                  </a:cubicBezTo>
                  <a:cubicBezTo>
                    <a:pt x="1" y="6425"/>
                    <a:pt x="1856" y="8283"/>
                    <a:pt x="4138" y="8286"/>
                  </a:cubicBezTo>
                  <a:lnTo>
                    <a:pt x="4143" y="8286"/>
                  </a:lnTo>
                  <a:cubicBezTo>
                    <a:pt x="6425" y="8283"/>
                    <a:pt x="8281" y="6425"/>
                    <a:pt x="8281" y="4143"/>
                  </a:cubicBezTo>
                  <a:cubicBezTo>
                    <a:pt x="8281" y="1858"/>
                    <a:pt x="6425" y="3"/>
                    <a:pt x="4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" name="Google Shape;498;p32"/>
          <p:cNvGrpSpPr/>
          <p:nvPr/>
        </p:nvGrpSpPr>
        <p:grpSpPr>
          <a:xfrm>
            <a:off x="6377594" y="2549618"/>
            <a:ext cx="408277" cy="372745"/>
            <a:chOff x="6598000" y="1979175"/>
            <a:chExt cx="446400" cy="407550"/>
          </a:xfrm>
        </p:grpSpPr>
        <p:sp>
          <p:nvSpPr>
            <p:cNvPr id="499" name="Google Shape;499;p32"/>
            <p:cNvSpPr/>
            <p:nvPr/>
          </p:nvSpPr>
          <p:spPr>
            <a:xfrm>
              <a:off x="6598000" y="2037550"/>
              <a:ext cx="92150" cy="237175"/>
            </a:xfrm>
            <a:custGeom>
              <a:rect b="b" l="l" r="r" t="t"/>
              <a:pathLst>
                <a:path extrusionOk="0" h="9487" w="3686">
                  <a:moveTo>
                    <a:pt x="3060" y="1"/>
                  </a:moveTo>
                  <a:cubicBezTo>
                    <a:pt x="2970" y="1"/>
                    <a:pt x="2882" y="47"/>
                    <a:pt x="2835" y="132"/>
                  </a:cubicBezTo>
                  <a:cubicBezTo>
                    <a:pt x="2450" y="807"/>
                    <a:pt x="2238" y="1580"/>
                    <a:pt x="2218" y="2353"/>
                  </a:cubicBezTo>
                  <a:cubicBezTo>
                    <a:pt x="2207" y="2724"/>
                    <a:pt x="2238" y="3089"/>
                    <a:pt x="2308" y="3449"/>
                  </a:cubicBezTo>
                  <a:cubicBezTo>
                    <a:pt x="955" y="3826"/>
                    <a:pt x="1" y="5061"/>
                    <a:pt x="1" y="6490"/>
                  </a:cubicBezTo>
                  <a:cubicBezTo>
                    <a:pt x="1" y="6501"/>
                    <a:pt x="1" y="6509"/>
                    <a:pt x="3" y="6521"/>
                  </a:cubicBezTo>
                  <a:cubicBezTo>
                    <a:pt x="31" y="7299"/>
                    <a:pt x="355" y="8038"/>
                    <a:pt x="921" y="8599"/>
                  </a:cubicBezTo>
                  <a:cubicBezTo>
                    <a:pt x="1496" y="9171"/>
                    <a:pt x="2241" y="9486"/>
                    <a:pt x="3030" y="9486"/>
                  </a:cubicBezTo>
                  <a:lnTo>
                    <a:pt x="3424" y="9486"/>
                  </a:lnTo>
                  <a:cubicBezTo>
                    <a:pt x="3566" y="9486"/>
                    <a:pt x="3686" y="9366"/>
                    <a:pt x="3686" y="9224"/>
                  </a:cubicBezTo>
                  <a:cubicBezTo>
                    <a:pt x="3683" y="9082"/>
                    <a:pt x="3563" y="8964"/>
                    <a:pt x="3421" y="8964"/>
                  </a:cubicBezTo>
                  <a:lnTo>
                    <a:pt x="3027" y="8964"/>
                  </a:lnTo>
                  <a:cubicBezTo>
                    <a:pt x="2380" y="8964"/>
                    <a:pt x="1764" y="8705"/>
                    <a:pt x="1287" y="8231"/>
                  </a:cubicBezTo>
                  <a:cubicBezTo>
                    <a:pt x="812" y="7759"/>
                    <a:pt x="539" y="7137"/>
                    <a:pt x="522" y="6487"/>
                  </a:cubicBezTo>
                  <a:lnTo>
                    <a:pt x="522" y="6473"/>
                  </a:lnTo>
                  <a:cubicBezTo>
                    <a:pt x="533" y="5218"/>
                    <a:pt x="1432" y="4138"/>
                    <a:pt x="2670" y="3906"/>
                  </a:cubicBezTo>
                  <a:cubicBezTo>
                    <a:pt x="2740" y="3893"/>
                    <a:pt x="2804" y="3851"/>
                    <a:pt x="2841" y="3787"/>
                  </a:cubicBezTo>
                  <a:cubicBezTo>
                    <a:pt x="2880" y="3725"/>
                    <a:pt x="2891" y="3650"/>
                    <a:pt x="2874" y="3580"/>
                  </a:cubicBezTo>
                  <a:cubicBezTo>
                    <a:pt x="2771" y="3187"/>
                    <a:pt x="2726" y="2782"/>
                    <a:pt x="2737" y="2369"/>
                  </a:cubicBezTo>
                  <a:cubicBezTo>
                    <a:pt x="2757" y="1677"/>
                    <a:pt x="2947" y="994"/>
                    <a:pt x="3287" y="389"/>
                  </a:cubicBezTo>
                  <a:cubicBezTo>
                    <a:pt x="3357" y="266"/>
                    <a:pt x="3315" y="104"/>
                    <a:pt x="3189" y="34"/>
                  </a:cubicBezTo>
                  <a:cubicBezTo>
                    <a:pt x="3148" y="12"/>
                    <a:pt x="3104" y="1"/>
                    <a:pt x="3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6683575" y="1979175"/>
              <a:ext cx="360825" cy="295550"/>
            </a:xfrm>
            <a:custGeom>
              <a:rect b="b" l="l" r="r" t="t"/>
              <a:pathLst>
                <a:path extrusionOk="0" h="11822" w="14433">
                  <a:moveTo>
                    <a:pt x="3622" y="1"/>
                  </a:moveTo>
                  <a:cubicBezTo>
                    <a:pt x="2297" y="1"/>
                    <a:pt x="1016" y="556"/>
                    <a:pt x="98" y="1530"/>
                  </a:cubicBezTo>
                  <a:cubicBezTo>
                    <a:pt x="1" y="1633"/>
                    <a:pt x="3" y="1800"/>
                    <a:pt x="109" y="1898"/>
                  </a:cubicBezTo>
                  <a:cubicBezTo>
                    <a:pt x="160" y="1945"/>
                    <a:pt x="225" y="1969"/>
                    <a:pt x="290" y="1969"/>
                  </a:cubicBezTo>
                  <a:cubicBezTo>
                    <a:pt x="359" y="1969"/>
                    <a:pt x="427" y="1942"/>
                    <a:pt x="478" y="1889"/>
                  </a:cubicBezTo>
                  <a:cubicBezTo>
                    <a:pt x="1295" y="1019"/>
                    <a:pt x="2439" y="525"/>
                    <a:pt x="3616" y="525"/>
                  </a:cubicBezTo>
                  <a:lnTo>
                    <a:pt x="3644" y="525"/>
                  </a:lnTo>
                  <a:cubicBezTo>
                    <a:pt x="5117" y="536"/>
                    <a:pt x="6467" y="1281"/>
                    <a:pt x="7257" y="2525"/>
                  </a:cubicBezTo>
                  <a:cubicBezTo>
                    <a:pt x="7306" y="2604"/>
                    <a:pt x="7389" y="2646"/>
                    <a:pt x="7476" y="2646"/>
                  </a:cubicBezTo>
                  <a:cubicBezTo>
                    <a:pt x="7513" y="2646"/>
                    <a:pt x="7550" y="2639"/>
                    <a:pt x="7586" y="2623"/>
                  </a:cubicBezTo>
                  <a:cubicBezTo>
                    <a:pt x="7963" y="2453"/>
                    <a:pt x="8367" y="2366"/>
                    <a:pt x="8783" y="2366"/>
                  </a:cubicBezTo>
                  <a:cubicBezTo>
                    <a:pt x="10381" y="2366"/>
                    <a:pt x="11684" y="3666"/>
                    <a:pt x="11684" y="5268"/>
                  </a:cubicBezTo>
                  <a:cubicBezTo>
                    <a:pt x="11684" y="5491"/>
                    <a:pt x="11656" y="5714"/>
                    <a:pt x="11606" y="5935"/>
                  </a:cubicBezTo>
                  <a:cubicBezTo>
                    <a:pt x="11589" y="6004"/>
                    <a:pt x="11603" y="6074"/>
                    <a:pt x="11642" y="6133"/>
                  </a:cubicBezTo>
                  <a:cubicBezTo>
                    <a:pt x="11679" y="6191"/>
                    <a:pt x="11740" y="6233"/>
                    <a:pt x="11810" y="6247"/>
                  </a:cubicBezTo>
                  <a:cubicBezTo>
                    <a:pt x="13018" y="6501"/>
                    <a:pt x="13902" y="7586"/>
                    <a:pt x="13902" y="8822"/>
                  </a:cubicBezTo>
                  <a:cubicBezTo>
                    <a:pt x="13880" y="9469"/>
                    <a:pt x="13609" y="10091"/>
                    <a:pt x="13135" y="10560"/>
                  </a:cubicBezTo>
                  <a:cubicBezTo>
                    <a:pt x="12655" y="11034"/>
                    <a:pt x="12041" y="11297"/>
                    <a:pt x="11397" y="11297"/>
                  </a:cubicBezTo>
                  <a:lnTo>
                    <a:pt x="11029" y="11297"/>
                  </a:lnTo>
                  <a:cubicBezTo>
                    <a:pt x="10884" y="11297"/>
                    <a:pt x="10766" y="11417"/>
                    <a:pt x="10766" y="11559"/>
                  </a:cubicBezTo>
                  <a:cubicBezTo>
                    <a:pt x="10766" y="11701"/>
                    <a:pt x="10884" y="11821"/>
                    <a:pt x="11029" y="11821"/>
                  </a:cubicBezTo>
                  <a:lnTo>
                    <a:pt x="11397" y="11821"/>
                  </a:lnTo>
                  <a:cubicBezTo>
                    <a:pt x="12178" y="11821"/>
                    <a:pt x="12929" y="11506"/>
                    <a:pt x="13503" y="10931"/>
                  </a:cubicBezTo>
                  <a:cubicBezTo>
                    <a:pt x="14075" y="10362"/>
                    <a:pt x="14399" y="9617"/>
                    <a:pt x="14424" y="8830"/>
                  </a:cubicBezTo>
                  <a:lnTo>
                    <a:pt x="14424" y="8825"/>
                  </a:lnTo>
                  <a:cubicBezTo>
                    <a:pt x="14432" y="7430"/>
                    <a:pt x="13492" y="6200"/>
                    <a:pt x="12172" y="5801"/>
                  </a:cubicBezTo>
                  <a:cubicBezTo>
                    <a:pt x="12200" y="5622"/>
                    <a:pt x="12214" y="5446"/>
                    <a:pt x="12214" y="5268"/>
                  </a:cubicBezTo>
                  <a:cubicBezTo>
                    <a:pt x="12214" y="3376"/>
                    <a:pt x="10674" y="1842"/>
                    <a:pt x="8788" y="1842"/>
                  </a:cubicBezTo>
                  <a:cubicBezTo>
                    <a:pt x="8373" y="1842"/>
                    <a:pt x="7968" y="1917"/>
                    <a:pt x="7583" y="2062"/>
                  </a:cubicBezTo>
                  <a:cubicBezTo>
                    <a:pt x="6682" y="779"/>
                    <a:pt x="5231" y="12"/>
                    <a:pt x="3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6708675" y="2149700"/>
              <a:ext cx="230900" cy="183750"/>
            </a:xfrm>
            <a:custGeom>
              <a:rect b="b" l="l" r="r" t="t"/>
              <a:pathLst>
                <a:path extrusionOk="0" h="7350" w="9236">
                  <a:moveTo>
                    <a:pt x="4501" y="1"/>
                  </a:moveTo>
                  <a:cubicBezTo>
                    <a:pt x="3511" y="1"/>
                    <a:pt x="2565" y="305"/>
                    <a:pt x="1759" y="874"/>
                  </a:cubicBezTo>
                  <a:cubicBezTo>
                    <a:pt x="975" y="1432"/>
                    <a:pt x="380" y="2202"/>
                    <a:pt x="51" y="3106"/>
                  </a:cubicBezTo>
                  <a:cubicBezTo>
                    <a:pt x="1" y="3242"/>
                    <a:pt x="71" y="3390"/>
                    <a:pt x="202" y="3441"/>
                  </a:cubicBezTo>
                  <a:cubicBezTo>
                    <a:pt x="231" y="3451"/>
                    <a:pt x="261" y="3455"/>
                    <a:pt x="290" y="3455"/>
                  </a:cubicBezTo>
                  <a:cubicBezTo>
                    <a:pt x="398" y="3455"/>
                    <a:pt x="500" y="3390"/>
                    <a:pt x="539" y="3284"/>
                  </a:cubicBezTo>
                  <a:cubicBezTo>
                    <a:pt x="1145" y="1633"/>
                    <a:pt x="2735" y="522"/>
                    <a:pt x="4495" y="522"/>
                  </a:cubicBezTo>
                  <a:cubicBezTo>
                    <a:pt x="6819" y="522"/>
                    <a:pt x="8711" y="2411"/>
                    <a:pt x="8711" y="4738"/>
                  </a:cubicBezTo>
                  <a:cubicBezTo>
                    <a:pt x="8711" y="5522"/>
                    <a:pt x="8496" y="6289"/>
                    <a:pt x="8083" y="6953"/>
                  </a:cubicBezTo>
                  <a:cubicBezTo>
                    <a:pt x="8008" y="7073"/>
                    <a:pt x="8047" y="7235"/>
                    <a:pt x="8167" y="7310"/>
                  </a:cubicBezTo>
                  <a:cubicBezTo>
                    <a:pt x="8209" y="7338"/>
                    <a:pt x="8259" y="7349"/>
                    <a:pt x="8303" y="7349"/>
                  </a:cubicBezTo>
                  <a:cubicBezTo>
                    <a:pt x="8390" y="7349"/>
                    <a:pt x="8479" y="7304"/>
                    <a:pt x="8527" y="7224"/>
                  </a:cubicBezTo>
                  <a:cubicBezTo>
                    <a:pt x="8990" y="6479"/>
                    <a:pt x="9235" y="5617"/>
                    <a:pt x="9235" y="4735"/>
                  </a:cubicBezTo>
                  <a:cubicBezTo>
                    <a:pt x="9235" y="2129"/>
                    <a:pt x="7112" y="1"/>
                    <a:pt x="4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6702750" y="2250800"/>
              <a:ext cx="203400" cy="135925"/>
            </a:xfrm>
            <a:custGeom>
              <a:rect b="b" l="l" r="r" t="t"/>
              <a:pathLst>
                <a:path extrusionOk="0" h="5437" w="8136">
                  <a:moveTo>
                    <a:pt x="283" y="1"/>
                  </a:moveTo>
                  <a:cubicBezTo>
                    <a:pt x="151" y="1"/>
                    <a:pt x="36" y="102"/>
                    <a:pt x="23" y="236"/>
                  </a:cubicBezTo>
                  <a:cubicBezTo>
                    <a:pt x="9" y="387"/>
                    <a:pt x="1" y="543"/>
                    <a:pt x="1" y="697"/>
                  </a:cubicBezTo>
                  <a:cubicBezTo>
                    <a:pt x="1" y="3308"/>
                    <a:pt x="2129" y="5436"/>
                    <a:pt x="4741" y="5436"/>
                  </a:cubicBezTo>
                  <a:cubicBezTo>
                    <a:pt x="5974" y="5436"/>
                    <a:pt x="7143" y="4965"/>
                    <a:pt x="8030" y="4109"/>
                  </a:cubicBezTo>
                  <a:cubicBezTo>
                    <a:pt x="8133" y="4005"/>
                    <a:pt x="8136" y="3843"/>
                    <a:pt x="8035" y="3737"/>
                  </a:cubicBezTo>
                  <a:cubicBezTo>
                    <a:pt x="7982" y="3684"/>
                    <a:pt x="7912" y="3657"/>
                    <a:pt x="7843" y="3657"/>
                  </a:cubicBezTo>
                  <a:cubicBezTo>
                    <a:pt x="7777" y="3657"/>
                    <a:pt x="7712" y="3682"/>
                    <a:pt x="7662" y="3732"/>
                  </a:cubicBezTo>
                  <a:cubicBezTo>
                    <a:pt x="6875" y="4491"/>
                    <a:pt x="5834" y="4912"/>
                    <a:pt x="4738" y="4912"/>
                  </a:cubicBezTo>
                  <a:cubicBezTo>
                    <a:pt x="2414" y="4912"/>
                    <a:pt x="520" y="3023"/>
                    <a:pt x="520" y="697"/>
                  </a:cubicBezTo>
                  <a:cubicBezTo>
                    <a:pt x="520" y="560"/>
                    <a:pt x="528" y="420"/>
                    <a:pt x="542" y="289"/>
                  </a:cubicBezTo>
                  <a:cubicBezTo>
                    <a:pt x="556" y="147"/>
                    <a:pt x="450" y="16"/>
                    <a:pt x="308" y="2"/>
                  </a:cubicBezTo>
                  <a:cubicBezTo>
                    <a:pt x="299" y="1"/>
                    <a:pt x="29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6745725" y="2222175"/>
              <a:ext cx="71500" cy="92075"/>
            </a:xfrm>
            <a:custGeom>
              <a:rect b="b" l="l" r="r" t="t"/>
              <a:pathLst>
                <a:path extrusionOk="0" h="3683" w="2860">
                  <a:moveTo>
                    <a:pt x="1431" y="0"/>
                  </a:moveTo>
                  <a:cubicBezTo>
                    <a:pt x="1289" y="0"/>
                    <a:pt x="1169" y="120"/>
                    <a:pt x="1169" y="263"/>
                  </a:cubicBezTo>
                  <a:lnTo>
                    <a:pt x="1169" y="2790"/>
                  </a:lnTo>
                  <a:lnTo>
                    <a:pt x="472" y="2093"/>
                  </a:lnTo>
                  <a:cubicBezTo>
                    <a:pt x="422" y="2042"/>
                    <a:pt x="355" y="2017"/>
                    <a:pt x="288" y="2017"/>
                  </a:cubicBezTo>
                  <a:cubicBezTo>
                    <a:pt x="221" y="2017"/>
                    <a:pt x="154" y="2042"/>
                    <a:pt x="104" y="2093"/>
                  </a:cubicBezTo>
                  <a:cubicBezTo>
                    <a:pt x="0" y="2193"/>
                    <a:pt x="0" y="2360"/>
                    <a:pt x="104" y="2464"/>
                  </a:cubicBezTo>
                  <a:lnTo>
                    <a:pt x="1247" y="3605"/>
                  </a:lnTo>
                  <a:cubicBezTo>
                    <a:pt x="1298" y="3658"/>
                    <a:pt x="1365" y="3683"/>
                    <a:pt x="1431" y="3683"/>
                  </a:cubicBezTo>
                  <a:cubicBezTo>
                    <a:pt x="1498" y="3683"/>
                    <a:pt x="1563" y="3658"/>
                    <a:pt x="1616" y="3605"/>
                  </a:cubicBezTo>
                  <a:lnTo>
                    <a:pt x="2759" y="2464"/>
                  </a:lnTo>
                  <a:cubicBezTo>
                    <a:pt x="2860" y="2360"/>
                    <a:pt x="2860" y="2193"/>
                    <a:pt x="2759" y="2093"/>
                  </a:cubicBezTo>
                  <a:cubicBezTo>
                    <a:pt x="2709" y="2042"/>
                    <a:pt x="2642" y="2017"/>
                    <a:pt x="2575" y="2017"/>
                  </a:cubicBezTo>
                  <a:cubicBezTo>
                    <a:pt x="2508" y="2017"/>
                    <a:pt x="2441" y="2042"/>
                    <a:pt x="2391" y="2093"/>
                  </a:cubicBezTo>
                  <a:lnTo>
                    <a:pt x="1694" y="2790"/>
                  </a:lnTo>
                  <a:lnTo>
                    <a:pt x="1694" y="263"/>
                  </a:lnTo>
                  <a:cubicBezTo>
                    <a:pt x="1694" y="115"/>
                    <a:pt x="1574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6825025" y="2222175"/>
              <a:ext cx="71500" cy="92075"/>
            </a:xfrm>
            <a:custGeom>
              <a:rect b="b" l="l" r="r" t="t"/>
              <a:pathLst>
                <a:path extrusionOk="0" h="3683" w="2860">
                  <a:moveTo>
                    <a:pt x="1429" y="0"/>
                  </a:moveTo>
                  <a:cubicBezTo>
                    <a:pt x="1359" y="0"/>
                    <a:pt x="1292" y="28"/>
                    <a:pt x="1245" y="78"/>
                  </a:cubicBezTo>
                  <a:lnTo>
                    <a:pt x="101" y="1222"/>
                  </a:lnTo>
                  <a:cubicBezTo>
                    <a:pt x="0" y="1323"/>
                    <a:pt x="0" y="1490"/>
                    <a:pt x="101" y="1591"/>
                  </a:cubicBezTo>
                  <a:cubicBezTo>
                    <a:pt x="151" y="1641"/>
                    <a:pt x="218" y="1666"/>
                    <a:pt x="285" y="1666"/>
                  </a:cubicBezTo>
                  <a:cubicBezTo>
                    <a:pt x="352" y="1666"/>
                    <a:pt x="419" y="1641"/>
                    <a:pt x="469" y="1591"/>
                  </a:cubicBezTo>
                  <a:lnTo>
                    <a:pt x="1166" y="893"/>
                  </a:lnTo>
                  <a:lnTo>
                    <a:pt x="1166" y="3421"/>
                  </a:lnTo>
                  <a:cubicBezTo>
                    <a:pt x="1166" y="3566"/>
                    <a:pt x="1286" y="3683"/>
                    <a:pt x="1429" y="3683"/>
                  </a:cubicBezTo>
                  <a:cubicBezTo>
                    <a:pt x="1571" y="3683"/>
                    <a:pt x="1691" y="3566"/>
                    <a:pt x="1691" y="3421"/>
                  </a:cubicBezTo>
                  <a:lnTo>
                    <a:pt x="1691" y="893"/>
                  </a:lnTo>
                  <a:lnTo>
                    <a:pt x="2388" y="1591"/>
                  </a:lnTo>
                  <a:cubicBezTo>
                    <a:pt x="2441" y="1644"/>
                    <a:pt x="2506" y="1669"/>
                    <a:pt x="2573" y="1669"/>
                  </a:cubicBezTo>
                  <a:cubicBezTo>
                    <a:pt x="2639" y="1669"/>
                    <a:pt x="2706" y="1644"/>
                    <a:pt x="2757" y="1591"/>
                  </a:cubicBezTo>
                  <a:cubicBezTo>
                    <a:pt x="2860" y="1490"/>
                    <a:pt x="2860" y="1323"/>
                    <a:pt x="2757" y="1222"/>
                  </a:cubicBezTo>
                  <a:lnTo>
                    <a:pt x="1613" y="78"/>
                  </a:lnTo>
                  <a:cubicBezTo>
                    <a:pt x="1565" y="28"/>
                    <a:pt x="1498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32"/>
          <p:cNvGrpSpPr/>
          <p:nvPr/>
        </p:nvGrpSpPr>
        <p:grpSpPr>
          <a:xfrm>
            <a:off x="6063794" y="3560818"/>
            <a:ext cx="408209" cy="408186"/>
            <a:chOff x="6108950" y="1951850"/>
            <a:chExt cx="446325" cy="446300"/>
          </a:xfrm>
        </p:grpSpPr>
        <p:sp>
          <p:nvSpPr>
            <p:cNvPr id="506" name="Google Shape;506;p32"/>
            <p:cNvSpPr/>
            <p:nvPr/>
          </p:nvSpPr>
          <p:spPr>
            <a:xfrm>
              <a:off x="6139575" y="1994025"/>
              <a:ext cx="97250" cy="13075"/>
            </a:xfrm>
            <a:custGeom>
              <a:rect b="b" l="l" r="r" t="t"/>
              <a:pathLst>
                <a:path extrusionOk="0" h="523" w="3890">
                  <a:moveTo>
                    <a:pt x="262" y="1"/>
                  </a:moveTo>
                  <a:cubicBezTo>
                    <a:pt x="120" y="1"/>
                    <a:pt x="0" y="118"/>
                    <a:pt x="0" y="263"/>
                  </a:cubicBezTo>
                  <a:cubicBezTo>
                    <a:pt x="0" y="408"/>
                    <a:pt x="115" y="523"/>
                    <a:pt x="262" y="523"/>
                  </a:cubicBezTo>
                  <a:lnTo>
                    <a:pt x="3627" y="523"/>
                  </a:lnTo>
                  <a:cubicBezTo>
                    <a:pt x="3769" y="523"/>
                    <a:pt x="3889" y="405"/>
                    <a:pt x="3889" y="263"/>
                  </a:cubicBezTo>
                  <a:cubicBezTo>
                    <a:pt x="3889" y="118"/>
                    <a:pt x="3769" y="1"/>
                    <a:pt x="3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6139575" y="2032675"/>
              <a:ext cx="97250" cy="13075"/>
            </a:xfrm>
            <a:custGeom>
              <a:rect b="b" l="l" r="r" t="t"/>
              <a:pathLst>
                <a:path extrusionOk="0" h="523" w="3890">
                  <a:moveTo>
                    <a:pt x="262" y="0"/>
                  </a:moveTo>
                  <a:cubicBezTo>
                    <a:pt x="120" y="0"/>
                    <a:pt x="0" y="118"/>
                    <a:pt x="0" y="260"/>
                  </a:cubicBezTo>
                  <a:cubicBezTo>
                    <a:pt x="0" y="405"/>
                    <a:pt x="115" y="522"/>
                    <a:pt x="262" y="522"/>
                  </a:cubicBezTo>
                  <a:lnTo>
                    <a:pt x="3627" y="522"/>
                  </a:lnTo>
                  <a:cubicBezTo>
                    <a:pt x="3769" y="522"/>
                    <a:pt x="3889" y="405"/>
                    <a:pt x="3889" y="260"/>
                  </a:cubicBezTo>
                  <a:cubicBezTo>
                    <a:pt x="3889" y="118"/>
                    <a:pt x="3769" y="0"/>
                    <a:pt x="3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6139575" y="2071175"/>
              <a:ext cx="97250" cy="13125"/>
            </a:xfrm>
            <a:custGeom>
              <a:rect b="b" l="l" r="r" t="t"/>
              <a:pathLst>
                <a:path extrusionOk="0" h="525" w="3890">
                  <a:moveTo>
                    <a:pt x="262" y="0"/>
                  </a:moveTo>
                  <a:cubicBezTo>
                    <a:pt x="120" y="0"/>
                    <a:pt x="0" y="120"/>
                    <a:pt x="0" y="263"/>
                  </a:cubicBezTo>
                  <a:cubicBezTo>
                    <a:pt x="0" y="408"/>
                    <a:pt x="115" y="525"/>
                    <a:pt x="262" y="525"/>
                  </a:cubicBezTo>
                  <a:lnTo>
                    <a:pt x="3627" y="525"/>
                  </a:lnTo>
                  <a:cubicBezTo>
                    <a:pt x="3769" y="525"/>
                    <a:pt x="3889" y="405"/>
                    <a:pt x="3889" y="263"/>
                  </a:cubicBezTo>
                  <a:cubicBezTo>
                    <a:pt x="3889" y="120"/>
                    <a:pt x="3769" y="0"/>
                    <a:pt x="3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6139575" y="2109750"/>
              <a:ext cx="97250" cy="13050"/>
            </a:xfrm>
            <a:custGeom>
              <a:rect b="b" l="l" r="r" t="t"/>
              <a:pathLst>
                <a:path extrusionOk="0" h="522" w="3890">
                  <a:moveTo>
                    <a:pt x="262" y="0"/>
                  </a:moveTo>
                  <a:cubicBezTo>
                    <a:pt x="120" y="0"/>
                    <a:pt x="0" y="117"/>
                    <a:pt x="0" y="260"/>
                  </a:cubicBezTo>
                  <a:cubicBezTo>
                    <a:pt x="0" y="405"/>
                    <a:pt x="120" y="522"/>
                    <a:pt x="262" y="522"/>
                  </a:cubicBezTo>
                  <a:lnTo>
                    <a:pt x="3627" y="522"/>
                  </a:lnTo>
                  <a:cubicBezTo>
                    <a:pt x="3769" y="522"/>
                    <a:pt x="3889" y="408"/>
                    <a:pt x="3889" y="260"/>
                  </a:cubicBezTo>
                  <a:cubicBezTo>
                    <a:pt x="3889" y="117"/>
                    <a:pt x="3769" y="0"/>
                    <a:pt x="3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6301925" y="1994025"/>
              <a:ext cx="97200" cy="13075"/>
            </a:xfrm>
            <a:custGeom>
              <a:rect b="b" l="l" r="r" t="t"/>
              <a:pathLst>
                <a:path extrusionOk="0" h="523" w="3888">
                  <a:moveTo>
                    <a:pt x="260" y="1"/>
                  </a:moveTo>
                  <a:cubicBezTo>
                    <a:pt x="118" y="1"/>
                    <a:pt x="1" y="118"/>
                    <a:pt x="1" y="263"/>
                  </a:cubicBezTo>
                  <a:cubicBezTo>
                    <a:pt x="1" y="405"/>
                    <a:pt x="118" y="523"/>
                    <a:pt x="260" y="523"/>
                  </a:cubicBezTo>
                  <a:lnTo>
                    <a:pt x="3628" y="523"/>
                  </a:lnTo>
                  <a:cubicBezTo>
                    <a:pt x="3770" y="523"/>
                    <a:pt x="3887" y="405"/>
                    <a:pt x="3887" y="263"/>
                  </a:cubicBezTo>
                  <a:cubicBezTo>
                    <a:pt x="3887" y="118"/>
                    <a:pt x="3770" y="1"/>
                    <a:pt x="3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6301925" y="2032675"/>
              <a:ext cx="97200" cy="13075"/>
            </a:xfrm>
            <a:custGeom>
              <a:rect b="b" l="l" r="r" t="t"/>
              <a:pathLst>
                <a:path extrusionOk="0" h="523" w="3888">
                  <a:moveTo>
                    <a:pt x="260" y="0"/>
                  </a:moveTo>
                  <a:cubicBezTo>
                    <a:pt x="118" y="0"/>
                    <a:pt x="1" y="118"/>
                    <a:pt x="1" y="260"/>
                  </a:cubicBezTo>
                  <a:cubicBezTo>
                    <a:pt x="1" y="405"/>
                    <a:pt x="118" y="522"/>
                    <a:pt x="260" y="522"/>
                  </a:cubicBezTo>
                  <a:lnTo>
                    <a:pt x="3628" y="522"/>
                  </a:lnTo>
                  <a:cubicBezTo>
                    <a:pt x="3770" y="522"/>
                    <a:pt x="3887" y="405"/>
                    <a:pt x="3887" y="260"/>
                  </a:cubicBezTo>
                  <a:cubicBezTo>
                    <a:pt x="3887" y="115"/>
                    <a:pt x="3770" y="0"/>
                    <a:pt x="3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6301925" y="2071175"/>
              <a:ext cx="97200" cy="13125"/>
            </a:xfrm>
            <a:custGeom>
              <a:rect b="b" l="l" r="r" t="t"/>
              <a:pathLst>
                <a:path extrusionOk="0" h="525" w="3888">
                  <a:moveTo>
                    <a:pt x="260" y="0"/>
                  </a:moveTo>
                  <a:cubicBezTo>
                    <a:pt x="118" y="0"/>
                    <a:pt x="1" y="120"/>
                    <a:pt x="1" y="263"/>
                  </a:cubicBezTo>
                  <a:cubicBezTo>
                    <a:pt x="1" y="405"/>
                    <a:pt x="118" y="525"/>
                    <a:pt x="260" y="525"/>
                  </a:cubicBezTo>
                  <a:lnTo>
                    <a:pt x="3628" y="525"/>
                  </a:lnTo>
                  <a:cubicBezTo>
                    <a:pt x="3770" y="525"/>
                    <a:pt x="3887" y="405"/>
                    <a:pt x="3887" y="263"/>
                  </a:cubicBezTo>
                  <a:cubicBezTo>
                    <a:pt x="3887" y="120"/>
                    <a:pt x="3770" y="0"/>
                    <a:pt x="3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6301925" y="2109750"/>
              <a:ext cx="97200" cy="13050"/>
            </a:xfrm>
            <a:custGeom>
              <a:rect b="b" l="l" r="r" t="t"/>
              <a:pathLst>
                <a:path extrusionOk="0" h="522" w="3888">
                  <a:moveTo>
                    <a:pt x="260" y="0"/>
                  </a:moveTo>
                  <a:cubicBezTo>
                    <a:pt x="118" y="0"/>
                    <a:pt x="1" y="117"/>
                    <a:pt x="1" y="260"/>
                  </a:cubicBezTo>
                  <a:cubicBezTo>
                    <a:pt x="1" y="405"/>
                    <a:pt x="118" y="522"/>
                    <a:pt x="260" y="522"/>
                  </a:cubicBezTo>
                  <a:lnTo>
                    <a:pt x="3628" y="522"/>
                  </a:lnTo>
                  <a:cubicBezTo>
                    <a:pt x="3770" y="522"/>
                    <a:pt x="3887" y="405"/>
                    <a:pt x="3887" y="260"/>
                  </a:cubicBezTo>
                  <a:cubicBezTo>
                    <a:pt x="3887" y="117"/>
                    <a:pt x="3770" y="0"/>
                    <a:pt x="3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6108950" y="1951850"/>
              <a:ext cx="446325" cy="446300"/>
            </a:xfrm>
            <a:custGeom>
              <a:rect b="b" l="l" r="r" t="t"/>
              <a:pathLst>
                <a:path extrusionOk="0" h="17852" w="17853">
                  <a:moveTo>
                    <a:pt x="5153" y="519"/>
                  </a:moveTo>
                  <a:cubicBezTo>
                    <a:pt x="5703" y="519"/>
                    <a:pt x="6152" y="968"/>
                    <a:pt x="6152" y="1521"/>
                  </a:cubicBezTo>
                  <a:lnTo>
                    <a:pt x="6152" y="8330"/>
                  </a:lnTo>
                  <a:cubicBezTo>
                    <a:pt x="5884" y="8096"/>
                    <a:pt x="5533" y="7954"/>
                    <a:pt x="5148" y="7954"/>
                  </a:cubicBezTo>
                  <a:lnTo>
                    <a:pt x="2827" y="7954"/>
                  </a:lnTo>
                  <a:cubicBezTo>
                    <a:pt x="2682" y="7954"/>
                    <a:pt x="2564" y="8074"/>
                    <a:pt x="2564" y="8216"/>
                  </a:cubicBezTo>
                  <a:cubicBezTo>
                    <a:pt x="2564" y="8358"/>
                    <a:pt x="2682" y="8478"/>
                    <a:pt x="2827" y="8478"/>
                  </a:cubicBezTo>
                  <a:lnTo>
                    <a:pt x="5148" y="8478"/>
                  </a:lnTo>
                  <a:cubicBezTo>
                    <a:pt x="5614" y="8478"/>
                    <a:pt x="5999" y="8791"/>
                    <a:pt x="6119" y="9218"/>
                  </a:cubicBezTo>
                  <a:lnTo>
                    <a:pt x="1111" y="9218"/>
                  </a:lnTo>
                  <a:cubicBezTo>
                    <a:pt x="1109" y="9218"/>
                    <a:pt x="1107" y="9218"/>
                    <a:pt x="1106" y="9218"/>
                  </a:cubicBezTo>
                  <a:cubicBezTo>
                    <a:pt x="784" y="9218"/>
                    <a:pt x="522" y="8954"/>
                    <a:pt x="522" y="8632"/>
                  </a:cubicBezTo>
                  <a:lnTo>
                    <a:pt x="522" y="8481"/>
                  </a:lnTo>
                  <a:lnTo>
                    <a:pt x="1619" y="8481"/>
                  </a:lnTo>
                  <a:cubicBezTo>
                    <a:pt x="1764" y="8481"/>
                    <a:pt x="1881" y="8361"/>
                    <a:pt x="1881" y="8219"/>
                  </a:cubicBezTo>
                  <a:cubicBezTo>
                    <a:pt x="1881" y="8077"/>
                    <a:pt x="1764" y="7957"/>
                    <a:pt x="1619" y="7957"/>
                  </a:cubicBezTo>
                  <a:lnTo>
                    <a:pt x="522" y="7957"/>
                  </a:lnTo>
                  <a:lnTo>
                    <a:pt x="522" y="519"/>
                  </a:lnTo>
                  <a:close/>
                  <a:moveTo>
                    <a:pt x="12309" y="8481"/>
                  </a:moveTo>
                  <a:lnTo>
                    <a:pt x="12309" y="8629"/>
                  </a:lnTo>
                  <a:cubicBezTo>
                    <a:pt x="12309" y="8955"/>
                    <a:pt x="12047" y="9220"/>
                    <a:pt x="11718" y="9220"/>
                  </a:cubicBezTo>
                  <a:lnTo>
                    <a:pt x="6710" y="9220"/>
                  </a:lnTo>
                  <a:cubicBezTo>
                    <a:pt x="6827" y="8794"/>
                    <a:pt x="7218" y="8481"/>
                    <a:pt x="7681" y="8481"/>
                  </a:cubicBezTo>
                  <a:close/>
                  <a:moveTo>
                    <a:pt x="14661" y="10180"/>
                  </a:moveTo>
                  <a:lnTo>
                    <a:pt x="14661" y="10702"/>
                  </a:lnTo>
                  <a:lnTo>
                    <a:pt x="13930" y="10702"/>
                  </a:lnTo>
                  <a:lnTo>
                    <a:pt x="13930" y="10180"/>
                  </a:lnTo>
                  <a:close/>
                  <a:moveTo>
                    <a:pt x="263" y="0"/>
                  </a:moveTo>
                  <a:cubicBezTo>
                    <a:pt x="120" y="0"/>
                    <a:pt x="1" y="117"/>
                    <a:pt x="1" y="262"/>
                  </a:cubicBezTo>
                  <a:lnTo>
                    <a:pt x="1" y="8635"/>
                  </a:lnTo>
                  <a:cubicBezTo>
                    <a:pt x="1" y="9248"/>
                    <a:pt x="500" y="9748"/>
                    <a:pt x="1114" y="9748"/>
                  </a:cubicBezTo>
                  <a:lnTo>
                    <a:pt x="11723" y="9748"/>
                  </a:lnTo>
                  <a:cubicBezTo>
                    <a:pt x="12337" y="9748"/>
                    <a:pt x="12834" y="9248"/>
                    <a:pt x="12834" y="8635"/>
                  </a:cubicBezTo>
                  <a:lnTo>
                    <a:pt x="12834" y="4916"/>
                  </a:lnTo>
                  <a:lnTo>
                    <a:pt x="15635" y="4916"/>
                  </a:lnTo>
                  <a:cubicBezTo>
                    <a:pt x="16572" y="4916"/>
                    <a:pt x="17333" y="5677"/>
                    <a:pt x="17333" y="6612"/>
                  </a:cubicBezTo>
                  <a:cubicBezTo>
                    <a:pt x="17333" y="7546"/>
                    <a:pt x="16572" y="8305"/>
                    <a:pt x="15635" y="8305"/>
                  </a:cubicBezTo>
                  <a:cubicBezTo>
                    <a:pt x="14837" y="8305"/>
                    <a:pt x="14170" y="8891"/>
                    <a:pt x="14044" y="9656"/>
                  </a:cubicBezTo>
                  <a:lnTo>
                    <a:pt x="13668" y="9656"/>
                  </a:lnTo>
                  <a:cubicBezTo>
                    <a:pt x="13525" y="9656"/>
                    <a:pt x="13405" y="9776"/>
                    <a:pt x="13405" y="9918"/>
                  </a:cubicBezTo>
                  <a:lnTo>
                    <a:pt x="13405" y="10702"/>
                  </a:lnTo>
                  <a:lnTo>
                    <a:pt x="4129" y="10702"/>
                  </a:lnTo>
                  <a:cubicBezTo>
                    <a:pt x="3736" y="10702"/>
                    <a:pt x="3415" y="11023"/>
                    <a:pt x="3415" y="11416"/>
                  </a:cubicBezTo>
                  <a:lnTo>
                    <a:pt x="3415" y="17135"/>
                  </a:lnTo>
                  <a:cubicBezTo>
                    <a:pt x="3415" y="17531"/>
                    <a:pt x="3736" y="17852"/>
                    <a:pt x="4129" y="17852"/>
                  </a:cubicBezTo>
                  <a:lnTo>
                    <a:pt x="8579" y="17852"/>
                  </a:lnTo>
                  <a:cubicBezTo>
                    <a:pt x="8724" y="17852"/>
                    <a:pt x="8841" y="17732"/>
                    <a:pt x="8841" y="17590"/>
                  </a:cubicBezTo>
                  <a:cubicBezTo>
                    <a:pt x="8841" y="17447"/>
                    <a:pt x="8724" y="17327"/>
                    <a:pt x="8579" y="17327"/>
                  </a:cubicBezTo>
                  <a:lnTo>
                    <a:pt x="4129" y="17327"/>
                  </a:lnTo>
                  <a:cubicBezTo>
                    <a:pt x="4026" y="17327"/>
                    <a:pt x="3940" y="17241"/>
                    <a:pt x="3940" y="17135"/>
                  </a:cubicBezTo>
                  <a:lnTo>
                    <a:pt x="3940" y="11416"/>
                  </a:lnTo>
                  <a:cubicBezTo>
                    <a:pt x="3940" y="11313"/>
                    <a:pt x="4026" y="11226"/>
                    <a:pt x="4129" y="11226"/>
                  </a:cubicBezTo>
                  <a:lnTo>
                    <a:pt x="17138" y="11226"/>
                  </a:lnTo>
                  <a:cubicBezTo>
                    <a:pt x="17241" y="11226"/>
                    <a:pt x="17331" y="11313"/>
                    <a:pt x="17331" y="11416"/>
                  </a:cubicBezTo>
                  <a:lnTo>
                    <a:pt x="17331" y="17135"/>
                  </a:lnTo>
                  <a:cubicBezTo>
                    <a:pt x="17331" y="17241"/>
                    <a:pt x="17241" y="17327"/>
                    <a:pt x="17138" y="17327"/>
                  </a:cubicBezTo>
                  <a:lnTo>
                    <a:pt x="9798" y="17327"/>
                  </a:lnTo>
                  <a:cubicBezTo>
                    <a:pt x="9653" y="17327"/>
                    <a:pt x="9536" y="17447"/>
                    <a:pt x="9536" y="17590"/>
                  </a:cubicBezTo>
                  <a:cubicBezTo>
                    <a:pt x="9536" y="17732"/>
                    <a:pt x="9653" y="17852"/>
                    <a:pt x="9798" y="17852"/>
                  </a:cubicBezTo>
                  <a:lnTo>
                    <a:pt x="17138" y="17852"/>
                  </a:lnTo>
                  <a:cubicBezTo>
                    <a:pt x="17532" y="17852"/>
                    <a:pt x="17852" y="17531"/>
                    <a:pt x="17852" y="17135"/>
                  </a:cubicBezTo>
                  <a:lnTo>
                    <a:pt x="17852" y="11416"/>
                  </a:lnTo>
                  <a:cubicBezTo>
                    <a:pt x="17852" y="11023"/>
                    <a:pt x="17532" y="10702"/>
                    <a:pt x="17138" y="10702"/>
                  </a:cubicBezTo>
                  <a:lnTo>
                    <a:pt x="15185" y="10702"/>
                  </a:lnTo>
                  <a:lnTo>
                    <a:pt x="15185" y="9918"/>
                  </a:lnTo>
                  <a:cubicBezTo>
                    <a:pt x="15185" y="9776"/>
                    <a:pt x="15065" y="9656"/>
                    <a:pt x="14923" y="9656"/>
                  </a:cubicBezTo>
                  <a:lnTo>
                    <a:pt x="14574" y="9656"/>
                  </a:lnTo>
                  <a:cubicBezTo>
                    <a:pt x="14694" y="9181"/>
                    <a:pt x="15121" y="8830"/>
                    <a:pt x="15632" y="8830"/>
                  </a:cubicBezTo>
                  <a:cubicBezTo>
                    <a:pt x="16856" y="8830"/>
                    <a:pt x="17852" y="7837"/>
                    <a:pt x="17852" y="6612"/>
                  </a:cubicBezTo>
                  <a:cubicBezTo>
                    <a:pt x="17852" y="5387"/>
                    <a:pt x="16856" y="4394"/>
                    <a:pt x="15632" y="4394"/>
                  </a:cubicBezTo>
                  <a:lnTo>
                    <a:pt x="12831" y="4394"/>
                  </a:lnTo>
                  <a:lnTo>
                    <a:pt x="12831" y="3499"/>
                  </a:lnTo>
                  <a:cubicBezTo>
                    <a:pt x="12831" y="3353"/>
                    <a:pt x="12714" y="3236"/>
                    <a:pt x="12569" y="3236"/>
                  </a:cubicBezTo>
                  <a:cubicBezTo>
                    <a:pt x="12426" y="3236"/>
                    <a:pt x="12309" y="3353"/>
                    <a:pt x="12309" y="3499"/>
                  </a:cubicBezTo>
                  <a:lnTo>
                    <a:pt x="12309" y="7957"/>
                  </a:lnTo>
                  <a:lnTo>
                    <a:pt x="7678" y="7957"/>
                  </a:lnTo>
                  <a:cubicBezTo>
                    <a:pt x="7293" y="7957"/>
                    <a:pt x="6942" y="8102"/>
                    <a:pt x="6674" y="8333"/>
                  </a:cubicBezTo>
                  <a:lnTo>
                    <a:pt x="6674" y="1523"/>
                  </a:lnTo>
                  <a:cubicBezTo>
                    <a:pt x="6674" y="974"/>
                    <a:pt x="7123" y="522"/>
                    <a:pt x="7678" y="522"/>
                  </a:cubicBezTo>
                  <a:lnTo>
                    <a:pt x="12309" y="522"/>
                  </a:lnTo>
                  <a:lnTo>
                    <a:pt x="12309" y="2285"/>
                  </a:lnTo>
                  <a:cubicBezTo>
                    <a:pt x="12309" y="2427"/>
                    <a:pt x="12426" y="2544"/>
                    <a:pt x="12569" y="2544"/>
                  </a:cubicBezTo>
                  <a:cubicBezTo>
                    <a:pt x="12714" y="2544"/>
                    <a:pt x="12831" y="2427"/>
                    <a:pt x="12831" y="2285"/>
                  </a:cubicBezTo>
                  <a:lnTo>
                    <a:pt x="12831" y="262"/>
                  </a:lnTo>
                  <a:cubicBezTo>
                    <a:pt x="12831" y="117"/>
                    <a:pt x="12714" y="0"/>
                    <a:pt x="12569" y="0"/>
                  </a:cubicBezTo>
                  <a:lnTo>
                    <a:pt x="7681" y="0"/>
                  </a:lnTo>
                  <a:cubicBezTo>
                    <a:pt x="7154" y="0"/>
                    <a:pt x="6690" y="265"/>
                    <a:pt x="6417" y="672"/>
                  </a:cubicBezTo>
                  <a:cubicBezTo>
                    <a:pt x="6144" y="268"/>
                    <a:pt x="5678" y="0"/>
                    <a:pt x="5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6269650" y="2319675"/>
              <a:ext cx="31275" cy="13075"/>
            </a:xfrm>
            <a:custGeom>
              <a:rect b="b" l="l" r="r" t="t"/>
              <a:pathLst>
                <a:path extrusionOk="0" h="523" w="1251">
                  <a:moveTo>
                    <a:pt x="262" y="0"/>
                  </a:moveTo>
                  <a:cubicBezTo>
                    <a:pt x="117" y="0"/>
                    <a:pt x="0" y="118"/>
                    <a:pt x="0" y="260"/>
                  </a:cubicBezTo>
                  <a:cubicBezTo>
                    <a:pt x="0" y="402"/>
                    <a:pt x="117" y="522"/>
                    <a:pt x="262" y="522"/>
                  </a:cubicBezTo>
                  <a:lnTo>
                    <a:pt x="988" y="522"/>
                  </a:lnTo>
                  <a:cubicBezTo>
                    <a:pt x="1130" y="522"/>
                    <a:pt x="1250" y="402"/>
                    <a:pt x="1250" y="260"/>
                  </a:cubicBezTo>
                  <a:cubicBezTo>
                    <a:pt x="1250" y="115"/>
                    <a:pt x="1133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6225225" y="2319675"/>
              <a:ext cx="31200" cy="13075"/>
            </a:xfrm>
            <a:custGeom>
              <a:rect b="b" l="l" r="r" t="t"/>
              <a:pathLst>
                <a:path extrusionOk="0" h="523" w="1248">
                  <a:moveTo>
                    <a:pt x="260" y="0"/>
                  </a:moveTo>
                  <a:cubicBezTo>
                    <a:pt x="117" y="0"/>
                    <a:pt x="0" y="118"/>
                    <a:pt x="0" y="260"/>
                  </a:cubicBezTo>
                  <a:cubicBezTo>
                    <a:pt x="0" y="402"/>
                    <a:pt x="117" y="522"/>
                    <a:pt x="260" y="522"/>
                  </a:cubicBezTo>
                  <a:lnTo>
                    <a:pt x="985" y="522"/>
                  </a:lnTo>
                  <a:cubicBezTo>
                    <a:pt x="1130" y="522"/>
                    <a:pt x="1247" y="402"/>
                    <a:pt x="1247" y="260"/>
                  </a:cubicBezTo>
                  <a:cubicBezTo>
                    <a:pt x="1247" y="115"/>
                    <a:pt x="1130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6359200" y="2319675"/>
              <a:ext cx="31200" cy="13075"/>
            </a:xfrm>
            <a:custGeom>
              <a:rect b="b" l="l" r="r" t="t"/>
              <a:pathLst>
                <a:path extrusionOk="0" h="523" w="1248">
                  <a:moveTo>
                    <a:pt x="263" y="0"/>
                  </a:moveTo>
                  <a:cubicBezTo>
                    <a:pt x="117" y="0"/>
                    <a:pt x="0" y="118"/>
                    <a:pt x="0" y="260"/>
                  </a:cubicBezTo>
                  <a:cubicBezTo>
                    <a:pt x="0" y="405"/>
                    <a:pt x="117" y="522"/>
                    <a:pt x="263" y="522"/>
                  </a:cubicBezTo>
                  <a:lnTo>
                    <a:pt x="988" y="522"/>
                  </a:lnTo>
                  <a:cubicBezTo>
                    <a:pt x="1130" y="522"/>
                    <a:pt x="1247" y="402"/>
                    <a:pt x="1247" y="260"/>
                  </a:cubicBezTo>
                  <a:cubicBezTo>
                    <a:pt x="1247" y="118"/>
                    <a:pt x="1130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6404450" y="2319675"/>
              <a:ext cx="31200" cy="13075"/>
            </a:xfrm>
            <a:custGeom>
              <a:rect b="b" l="l" r="r" t="t"/>
              <a:pathLst>
                <a:path extrusionOk="0" h="523" w="1248">
                  <a:moveTo>
                    <a:pt x="260" y="0"/>
                  </a:moveTo>
                  <a:cubicBezTo>
                    <a:pt x="118" y="0"/>
                    <a:pt x="1" y="118"/>
                    <a:pt x="1" y="260"/>
                  </a:cubicBezTo>
                  <a:cubicBezTo>
                    <a:pt x="1" y="405"/>
                    <a:pt x="115" y="522"/>
                    <a:pt x="260" y="522"/>
                  </a:cubicBezTo>
                  <a:lnTo>
                    <a:pt x="986" y="522"/>
                  </a:lnTo>
                  <a:cubicBezTo>
                    <a:pt x="1131" y="522"/>
                    <a:pt x="1248" y="402"/>
                    <a:pt x="1248" y="260"/>
                  </a:cubicBezTo>
                  <a:cubicBezTo>
                    <a:pt x="1248" y="118"/>
                    <a:pt x="1131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6313925" y="2319675"/>
              <a:ext cx="31275" cy="13075"/>
            </a:xfrm>
            <a:custGeom>
              <a:rect b="b" l="l" r="r" t="t"/>
              <a:pathLst>
                <a:path extrusionOk="0" h="523" w="1251">
                  <a:moveTo>
                    <a:pt x="263" y="0"/>
                  </a:moveTo>
                  <a:cubicBezTo>
                    <a:pt x="121" y="0"/>
                    <a:pt x="1" y="118"/>
                    <a:pt x="1" y="260"/>
                  </a:cubicBezTo>
                  <a:cubicBezTo>
                    <a:pt x="1" y="405"/>
                    <a:pt x="121" y="522"/>
                    <a:pt x="263" y="522"/>
                  </a:cubicBezTo>
                  <a:lnTo>
                    <a:pt x="988" y="522"/>
                  </a:lnTo>
                  <a:cubicBezTo>
                    <a:pt x="1131" y="522"/>
                    <a:pt x="1251" y="402"/>
                    <a:pt x="1251" y="260"/>
                  </a:cubicBezTo>
                  <a:cubicBezTo>
                    <a:pt x="1251" y="118"/>
                    <a:pt x="1131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6492675" y="2319675"/>
              <a:ext cx="31200" cy="13075"/>
            </a:xfrm>
            <a:custGeom>
              <a:rect b="b" l="l" r="r" t="t"/>
              <a:pathLst>
                <a:path extrusionOk="0" h="523" w="1248">
                  <a:moveTo>
                    <a:pt x="260" y="0"/>
                  </a:moveTo>
                  <a:cubicBezTo>
                    <a:pt x="118" y="0"/>
                    <a:pt x="1" y="118"/>
                    <a:pt x="1" y="260"/>
                  </a:cubicBezTo>
                  <a:cubicBezTo>
                    <a:pt x="1" y="405"/>
                    <a:pt x="115" y="522"/>
                    <a:pt x="260" y="522"/>
                  </a:cubicBezTo>
                  <a:lnTo>
                    <a:pt x="986" y="522"/>
                  </a:lnTo>
                  <a:cubicBezTo>
                    <a:pt x="1131" y="522"/>
                    <a:pt x="1248" y="402"/>
                    <a:pt x="1248" y="260"/>
                  </a:cubicBezTo>
                  <a:cubicBezTo>
                    <a:pt x="1248" y="118"/>
                    <a:pt x="1131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6448125" y="2319675"/>
              <a:ext cx="31200" cy="13075"/>
            </a:xfrm>
            <a:custGeom>
              <a:rect b="b" l="l" r="r" t="t"/>
              <a:pathLst>
                <a:path extrusionOk="0" h="523" w="1248">
                  <a:moveTo>
                    <a:pt x="263" y="0"/>
                  </a:moveTo>
                  <a:cubicBezTo>
                    <a:pt x="117" y="0"/>
                    <a:pt x="0" y="118"/>
                    <a:pt x="0" y="260"/>
                  </a:cubicBezTo>
                  <a:cubicBezTo>
                    <a:pt x="0" y="405"/>
                    <a:pt x="117" y="522"/>
                    <a:pt x="263" y="522"/>
                  </a:cubicBezTo>
                  <a:lnTo>
                    <a:pt x="988" y="522"/>
                  </a:lnTo>
                  <a:cubicBezTo>
                    <a:pt x="1130" y="522"/>
                    <a:pt x="1247" y="402"/>
                    <a:pt x="1247" y="260"/>
                  </a:cubicBezTo>
                  <a:cubicBezTo>
                    <a:pt x="1247" y="118"/>
                    <a:pt x="1130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6269650" y="2284525"/>
              <a:ext cx="31275" cy="13075"/>
            </a:xfrm>
            <a:custGeom>
              <a:rect b="b" l="l" r="r" t="t"/>
              <a:pathLst>
                <a:path extrusionOk="0" h="523" w="1251">
                  <a:moveTo>
                    <a:pt x="262" y="0"/>
                  </a:moveTo>
                  <a:cubicBezTo>
                    <a:pt x="117" y="0"/>
                    <a:pt x="0" y="118"/>
                    <a:pt x="0" y="263"/>
                  </a:cubicBezTo>
                  <a:cubicBezTo>
                    <a:pt x="0" y="405"/>
                    <a:pt x="117" y="522"/>
                    <a:pt x="262" y="522"/>
                  </a:cubicBezTo>
                  <a:lnTo>
                    <a:pt x="988" y="522"/>
                  </a:lnTo>
                  <a:cubicBezTo>
                    <a:pt x="1130" y="522"/>
                    <a:pt x="1250" y="405"/>
                    <a:pt x="1250" y="263"/>
                  </a:cubicBezTo>
                  <a:cubicBezTo>
                    <a:pt x="1250" y="118"/>
                    <a:pt x="1133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6225225" y="2284525"/>
              <a:ext cx="31200" cy="13075"/>
            </a:xfrm>
            <a:custGeom>
              <a:rect b="b" l="l" r="r" t="t"/>
              <a:pathLst>
                <a:path extrusionOk="0" h="523" w="1248">
                  <a:moveTo>
                    <a:pt x="260" y="0"/>
                  </a:moveTo>
                  <a:cubicBezTo>
                    <a:pt x="117" y="0"/>
                    <a:pt x="0" y="118"/>
                    <a:pt x="0" y="263"/>
                  </a:cubicBezTo>
                  <a:cubicBezTo>
                    <a:pt x="0" y="405"/>
                    <a:pt x="117" y="522"/>
                    <a:pt x="260" y="522"/>
                  </a:cubicBezTo>
                  <a:lnTo>
                    <a:pt x="985" y="522"/>
                  </a:lnTo>
                  <a:cubicBezTo>
                    <a:pt x="1130" y="522"/>
                    <a:pt x="1247" y="405"/>
                    <a:pt x="1247" y="263"/>
                  </a:cubicBezTo>
                  <a:cubicBezTo>
                    <a:pt x="1247" y="118"/>
                    <a:pt x="1130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6359200" y="2284525"/>
              <a:ext cx="31200" cy="13075"/>
            </a:xfrm>
            <a:custGeom>
              <a:rect b="b" l="l" r="r" t="t"/>
              <a:pathLst>
                <a:path extrusionOk="0" h="523" w="1248">
                  <a:moveTo>
                    <a:pt x="263" y="0"/>
                  </a:moveTo>
                  <a:cubicBezTo>
                    <a:pt x="117" y="0"/>
                    <a:pt x="0" y="118"/>
                    <a:pt x="0" y="263"/>
                  </a:cubicBezTo>
                  <a:cubicBezTo>
                    <a:pt x="0" y="408"/>
                    <a:pt x="117" y="522"/>
                    <a:pt x="263" y="522"/>
                  </a:cubicBezTo>
                  <a:lnTo>
                    <a:pt x="988" y="522"/>
                  </a:lnTo>
                  <a:cubicBezTo>
                    <a:pt x="1130" y="522"/>
                    <a:pt x="1247" y="405"/>
                    <a:pt x="1247" y="263"/>
                  </a:cubicBezTo>
                  <a:cubicBezTo>
                    <a:pt x="1247" y="118"/>
                    <a:pt x="1130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6404450" y="2284525"/>
              <a:ext cx="31200" cy="13075"/>
            </a:xfrm>
            <a:custGeom>
              <a:rect b="b" l="l" r="r" t="t"/>
              <a:pathLst>
                <a:path extrusionOk="0" h="523" w="1248">
                  <a:moveTo>
                    <a:pt x="260" y="0"/>
                  </a:moveTo>
                  <a:cubicBezTo>
                    <a:pt x="118" y="0"/>
                    <a:pt x="1" y="118"/>
                    <a:pt x="1" y="263"/>
                  </a:cubicBezTo>
                  <a:cubicBezTo>
                    <a:pt x="1" y="408"/>
                    <a:pt x="115" y="522"/>
                    <a:pt x="260" y="522"/>
                  </a:cubicBezTo>
                  <a:lnTo>
                    <a:pt x="986" y="522"/>
                  </a:lnTo>
                  <a:cubicBezTo>
                    <a:pt x="1131" y="522"/>
                    <a:pt x="1248" y="405"/>
                    <a:pt x="1248" y="263"/>
                  </a:cubicBezTo>
                  <a:cubicBezTo>
                    <a:pt x="1248" y="118"/>
                    <a:pt x="1131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6313925" y="2284525"/>
              <a:ext cx="31275" cy="13075"/>
            </a:xfrm>
            <a:custGeom>
              <a:rect b="b" l="l" r="r" t="t"/>
              <a:pathLst>
                <a:path extrusionOk="0" h="523" w="1251">
                  <a:moveTo>
                    <a:pt x="263" y="0"/>
                  </a:moveTo>
                  <a:cubicBezTo>
                    <a:pt x="121" y="0"/>
                    <a:pt x="1" y="118"/>
                    <a:pt x="1" y="263"/>
                  </a:cubicBezTo>
                  <a:cubicBezTo>
                    <a:pt x="1" y="408"/>
                    <a:pt x="121" y="522"/>
                    <a:pt x="263" y="522"/>
                  </a:cubicBezTo>
                  <a:lnTo>
                    <a:pt x="988" y="522"/>
                  </a:lnTo>
                  <a:cubicBezTo>
                    <a:pt x="1131" y="522"/>
                    <a:pt x="1251" y="405"/>
                    <a:pt x="1251" y="263"/>
                  </a:cubicBezTo>
                  <a:cubicBezTo>
                    <a:pt x="1251" y="118"/>
                    <a:pt x="1131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6492675" y="2284525"/>
              <a:ext cx="31200" cy="13075"/>
            </a:xfrm>
            <a:custGeom>
              <a:rect b="b" l="l" r="r" t="t"/>
              <a:pathLst>
                <a:path extrusionOk="0" h="523" w="1248">
                  <a:moveTo>
                    <a:pt x="260" y="0"/>
                  </a:moveTo>
                  <a:cubicBezTo>
                    <a:pt x="118" y="0"/>
                    <a:pt x="1" y="118"/>
                    <a:pt x="1" y="263"/>
                  </a:cubicBezTo>
                  <a:cubicBezTo>
                    <a:pt x="1" y="408"/>
                    <a:pt x="115" y="522"/>
                    <a:pt x="260" y="522"/>
                  </a:cubicBezTo>
                  <a:lnTo>
                    <a:pt x="986" y="522"/>
                  </a:lnTo>
                  <a:cubicBezTo>
                    <a:pt x="1131" y="522"/>
                    <a:pt x="1248" y="405"/>
                    <a:pt x="1248" y="263"/>
                  </a:cubicBezTo>
                  <a:cubicBezTo>
                    <a:pt x="1248" y="118"/>
                    <a:pt x="1131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6448125" y="2284525"/>
              <a:ext cx="31200" cy="13075"/>
            </a:xfrm>
            <a:custGeom>
              <a:rect b="b" l="l" r="r" t="t"/>
              <a:pathLst>
                <a:path extrusionOk="0" h="523" w="1248">
                  <a:moveTo>
                    <a:pt x="263" y="0"/>
                  </a:moveTo>
                  <a:cubicBezTo>
                    <a:pt x="117" y="0"/>
                    <a:pt x="0" y="118"/>
                    <a:pt x="0" y="263"/>
                  </a:cubicBezTo>
                  <a:cubicBezTo>
                    <a:pt x="0" y="408"/>
                    <a:pt x="117" y="522"/>
                    <a:pt x="263" y="522"/>
                  </a:cubicBezTo>
                  <a:lnTo>
                    <a:pt x="988" y="522"/>
                  </a:lnTo>
                  <a:cubicBezTo>
                    <a:pt x="1130" y="522"/>
                    <a:pt x="1247" y="405"/>
                    <a:pt x="1247" y="263"/>
                  </a:cubicBezTo>
                  <a:cubicBezTo>
                    <a:pt x="1247" y="118"/>
                    <a:pt x="1130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6269650" y="2249450"/>
              <a:ext cx="31275" cy="13125"/>
            </a:xfrm>
            <a:custGeom>
              <a:rect b="b" l="l" r="r" t="t"/>
              <a:pathLst>
                <a:path extrusionOk="0" h="525" w="1251">
                  <a:moveTo>
                    <a:pt x="262" y="0"/>
                  </a:moveTo>
                  <a:cubicBezTo>
                    <a:pt x="117" y="0"/>
                    <a:pt x="0" y="120"/>
                    <a:pt x="0" y="262"/>
                  </a:cubicBezTo>
                  <a:cubicBezTo>
                    <a:pt x="0" y="405"/>
                    <a:pt x="117" y="525"/>
                    <a:pt x="262" y="525"/>
                  </a:cubicBezTo>
                  <a:lnTo>
                    <a:pt x="988" y="525"/>
                  </a:lnTo>
                  <a:cubicBezTo>
                    <a:pt x="1130" y="525"/>
                    <a:pt x="1250" y="405"/>
                    <a:pt x="1250" y="262"/>
                  </a:cubicBezTo>
                  <a:cubicBezTo>
                    <a:pt x="1250" y="120"/>
                    <a:pt x="1133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6225225" y="2249450"/>
              <a:ext cx="31200" cy="13125"/>
            </a:xfrm>
            <a:custGeom>
              <a:rect b="b" l="l" r="r" t="t"/>
              <a:pathLst>
                <a:path extrusionOk="0" h="525" w="1248">
                  <a:moveTo>
                    <a:pt x="260" y="0"/>
                  </a:moveTo>
                  <a:cubicBezTo>
                    <a:pt x="117" y="0"/>
                    <a:pt x="0" y="120"/>
                    <a:pt x="0" y="262"/>
                  </a:cubicBezTo>
                  <a:cubicBezTo>
                    <a:pt x="0" y="405"/>
                    <a:pt x="117" y="525"/>
                    <a:pt x="260" y="525"/>
                  </a:cubicBezTo>
                  <a:lnTo>
                    <a:pt x="985" y="525"/>
                  </a:lnTo>
                  <a:cubicBezTo>
                    <a:pt x="1130" y="525"/>
                    <a:pt x="1247" y="405"/>
                    <a:pt x="1247" y="262"/>
                  </a:cubicBezTo>
                  <a:cubicBezTo>
                    <a:pt x="1247" y="120"/>
                    <a:pt x="1130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6359200" y="2249450"/>
              <a:ext cx="31200" cy="13125"/>
            </a:xfrm>
            <a:custGeom>
              <a:rect b="b" l="l" r="r" t="t"/>
              <a:pathLst>
                <a:path extrusionOk="0" h="525" w="1248">
                  <a:moveTo>
                    <a:pt x="263" y="0"/>
                  </a:moveTo>
                  <a:cubicBezTo>
                    <a:pt x="117" y="0"/>
                    <a:pt x="0" y="120"/>
                    <a:pt x="0" y="262"/>
                  </a:cubicBezTo>
                  <a:cubicBezTo>
                    <a:pt x="0" y="410"/>
                    <a:pt x="117" y="525"/>
                    <a:pt x="263" y="525"/>
                  </a:cubicBezTo>
                  <a:lnTo>
                    <a:pt x="988" y="525"/>
                  </a:lnTo>
                  <a:cubicBezTo>
                    <a:pt x="1130" y="525"/>
                    <a:pt x="1247" y="405"/>
                    <a:pt x="1247" y="262"/>
                  </a:cubicBezTo>
                  <a:cubicBezTo>
                    <a:pt x="1247" y="120"/>
                    <a:pt x="1130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6404450" y="2249450"/>
              <a:ext cx="31200" cy="13125"/>
            </a:xfrm>
            <a:custGeom>
              <a:rect b="b" l="l" r="r" t="t"/>
              <a:pathLst>
                <a:path extrusionOk="0" h="525" w="1248">
                  <a:moveTo>
                    <a:pt x="260" y="0"/>
                  </a:moveTo>
                  <a:cubicBezTo>
                    <a:pt x="118" y="0"/>
                    <a:pt x="1" y="120"/>
                    <a:pt x="1" y="262"/>
                  </a:cubicBezTo>
                  <a:cubicBezTo>
                    <a:pt x="1" y="410"/>
                    <a:pt x="115" y="525"/>
                    <a:pt x="260" y="525"/>
                  </a:cubicBezTo>
                  <a:lnTo>
                    <a:pt x="986" y="525"/>
                  </a:lnTo>
                  <a:cubicBezTo>
                    <a:pt x="1131" y="525"/>
                    <a:pt x="1248" y="405"/>
                    <a:pt x="1248" y="262"/>
                  </a:cubicBezTo>
                  <a:cubicBezTo>
                    <a:pt x="1248" y="120"/>
                    <a:pt x="1131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6313925" y="2249450"/>
              <a:ext cx="31275" cy="13125"/>
            </a:xfrm>
            <a:custGeom>
              <a:rect b="b" l="l" r="r" t="t"/>
              <a:pathLst>
                <a:path extrusionOk="0" h="525" w="1251">
                  <a:moveTo>
                    <a:pt x="263" y="0"/>
                  </a:moveTo>
                  <a:cubicBezTo>
                    <a:pt x="121" y="0"/>
                    <a:pt x="1" y="120"/>
                    <a:pt x="1" y="262"/>
                  </a:cubicBezTo>
                  <a:cubicBezTo>
                    <a:pt x="1" y="410"/>
                    <a:pt x="121" y="525"/>
                    <a:pt x="263" y="525"/>
                  </a:cubicBezTo>
                  <a:lnTo>
                    <a:pt x="988" y="525"/>
                  </a:lnTo>
                  <a:cubicBezTo>
                    <a:pt x="1131" y="525"/>
                    <a:pt x="1251" y="405"/>
                    <a:pt x="1251" y="262"/>
                  </a:cubicBezTo>
                  <a:cubicBezTo>
                    <a:pt x="1251" y="120"/>
                    <a:pt x="1131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6492675" y="2249450"/>
              <a:ext cx="31200" cy="13125"/>
            </a:xfrm>
            <a:custGeom>
              <a:rect b="b" l="l" r="r" t="t"/>
              <a:pathLst>
                <a:path extrusionOk="0" h="525" w="1248">
                  <a:moveTo>
                    <a:pt x="260" y="0"/>
                  </a:moveTo>
                  <a:cubicBezTo>
                    <a:pt x="118" y="0"/>
                    <a:pt x="1" y="120"/>
                    <a:pt x="1" y="262"/>
                  </a:cubicBezTo>
                  <a:cubicBezTo>
                    <a:pt x="1" y="410"/>
                    <a:pt x="115" y="525"/>
                    <a:pt x="260" y="525"/>
                  </a:cubicBezTo>
                  <a:lnTo>
                    <a:pt x="986" y="525"/>
                  </a:lnTo>
                  <a:cubicBezTo>
                    <a:pt x="1131" y="525"/>
                    <a:pt x="1248" y="405"/>
                    <a:pt x="1248" y="262"/>
                  </a:cubicBezTo>
                  <a:cubicBezTo>
                    <a:pt x="1248" y="120"/>
                    <a:pt x="1131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6448125" y="2249450"/>
              <a:ext cx="31200" cy="13125"/>
            </a:xfrm>
            <a:custGeom>
              <a:rect b="b" l="l" r="r" t="t"/>
              <a:pathLst>
                <a:path extrusionOk="0" h="525" w="1248">
                  <a:moveTo>
                    <a:pt x="263" y="0"/>
                  </a:moveTo>
                  <a:cubicBezTo>
                    <a:pt x="117" y="0"/>
                    <a:pt x="0" y="120"/>
                    <a:pt x="0" y="262"/>
                  </a:cubicBezTo>
                  <a:cubicBezTo>
                    <a:pt x="0" y="410"/>
                    <a:pt x="117" y="525"/>
                    <a:pt x="263" y="525"/>
                  </a:cubicBezTo>
                  <a:lnTo>
                    <a:pt x="988" y="525"/>
                  </a:lnTo>
                  <a:cubicBezTo>
                    <a:pt x="1130" y="525"/>
                    <a:pt x="1247" y="405"/>
                    <a:pt x="1247" y="262"/>
                  </a:cubicBezTo>
                  <a:cubicBezTo>
                    <a:pt x="1247" y="120"/>
                    <a:pt x="1130" y="0"/>
                    <a:pt x="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6313925" y="2354675"/>
              <a:ext cx="121675" cy="13150"/>
            </a:xfrm>
            <a:custGeom>
              <a:rect b="b" l="l" r="r" t="t"/>
              <a:pathLst>
                <a:path extrusionOk="0" h="526" w="4867">
                  <a:moveTo>
                    <a:pt x="263" y="1"/>
                  </a:moveTo>
                  <a:cubicBezTo>
                    <a:pt x="121" y="1"/>
                    <a:pt x="1" y="121"/>
                    <a:pt x="1" y="263"/>
                  </a:cubicBezTo>
                  <a:cubicBezTo>
                    <a:pt x="1" y="405"/>
                    <a:pt x="121" y="525"/>
                    <a:pt x="263" y="525"/>
                  </a:cubicBezTo>
                  <a:lnTo>
                    <a:pt x="4604" y="525"/>
                  </a:lnTo>
                  <a:cubicBezTo>
                    <a:pt x="4746" y="525"/>
                    <a:pt x="4866" y="405"/>
                    <a:pt x="4866" y="263"/>
                  </a:cubicBezTo>
                  <a:cubicBezTo>
                    <a:pt x="4866" y="121"/>
                    <a:pt x="4746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6269650" y="2354675"/>
              <a:ext cx="31275" cy="13150"/>
            </a:xfrm>
            <a:custGeom>
              <a:rect b="b" l="l" r="r" t="t"/>
              <a:pathLst>
                <a:path extrusionOk="0" h="526" w="1251">
                  <a:moveTo>
                    <a:pt x="262" y="1"/>
                  </a:moveTo>
                  <a:cubicBezTo>
                    <a:pt x="117" y="1"/>
                    <a:pt x="0" y="121"/>
                    <a:pt x="0" y="263"/>
                  </a:cubicBezTo>
                  <a:cubicBezTo>
                    <a:pt x="0" y="405"/>
                    <a:pt x="117" y="525"/>
                    <a:pt x="262" y="525"/>
                  </a:cubicBezTo>
                  <a:lnTo>
                    <a:pt x="988" y="525"/>
                  </a:lnTo>
                  <a:cubicBezTo>
                    <a:pt x="1130" y="525"/>
                    <a:pt x="1250" y="405"/>
                    <a:pt x="1250" y="263"/>
                  </a:cubicBezTo>
                  <a:cubicBezTo>
                    <a:pt x="1250" y="115"/>
                    <a:pt x="1133" y="1"/>
                    <a:pt x="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6225225" y="2354675"/>
              <a:ext cx="31200" cy="13150"/>
            </a:xfrm>
            <a:custGeom>
              <a:rect b="b" l="l" r="r" t="t"/>
              <a:pathLst>
                <a:path extrusionOk="0" h="526" w="1248">
                  <a:moveTo>
                    <a:pt x="260" y="1"/>
                  </a:moveTo>
                  <a:cubicBezTo>
                    <a:pt x="117" y="1"/>
                    <a:pt x="0" y="121"/>
                    <a:pt x="0" y="263"/>
                  </a:cubicBezTo>
                  <a:cubicBezTo>
                    <a:pt x="0" y="405"/>
                    <a:pt x="117" y="525"/>
                    <a:pt x="260" y="525"/>
                  </a:cubicBezTo>
                  <a:lnTo>
                    <a:pt x="985" y="525"/>
                  </a:lnTo>
                  <a:cubicBezTo>
                    <a:pt x="1130" y="525"/>
                    <a:pt x="1247" y="405"/>
                    <a:pt x="1247" y="263"/>
                  </a:cubicBezTo>
                  <a:cubicBezTo>
                    <a:pt x="1247" y="115"/>
                    <a:pt x="1130" y="1"/>
                    <a:pt x="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6448750" y="2354675"/>
              <a:ext cx="31200" cy="13150"/>
            </a:xfrm>
            <a:custGeom>
              <a:rect b="b" l="l" r="r" t="t"/>
              <a:pathLst>
                <a:path extrusionOk="0" h="526" w="1248">
                  <a:moveTo>
                    <a:pt x="260" y="1"/>
                  </a:moveTo>
                  <a:cubicBezTo>
                    <a:pt x="118" y="1"/>
                    <a:pt x="0" y="121"/>
                    <a:pt x="0" y="263"/>
                  </a:cubicBezTo>
                  <a:cubicBezTo>
                    <a:pt x="0" y="405"/>
                    <a:pt x="118" y="525"/>
                    <a:pt x="260" y="525"/>
                  </a:cubicBezTo>
                  <a:lnTo>
                    <a:pt x="985" y="525"/>
                  </a:lnTo>
                  <a:cubicBezTo>
                    <a:pt x="1130" y="525"/>
                    <a:pt x="1247" y="405"/>
                    <a:pt x="1247" y="263"/>
                  </a:cubicBezTo>
                  <a:cubicBezTo>
                    <a:pt x="1247" y="115"/>
                    <a:pt x="1133" y="1"/>
                    <a:pt x="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6493250" y="2354675"/>
              <a:ext cx="31275" cy="13150"/>
            </a:xfrm>
            <a:custGeom>
              <a:rect b="b" l="l" r="r" t="t"/>
              <a:pathLst>
                <a:path extrusionOk="0" h="526" w="1251">
                  <a:moveTo>
                    <a:pt x="263" y="1"/>
                  </a:moveTo>
                  <a:cubicBezTo>
                    <a:pt x="120" y="1"/>
                    <a:pt x="0" y="121"/>
                    <a:pt x="0" y="263"/>
                  </a:cubicBezTo>
                  <a:cubicBezTo>
                    <a:pt x="0" y="405"/>
                    <a:pt x="120" y="525"/>
                    <a:pt x="263" y="525"/>
                  </a:cubicBezTo>
                  <a:lnTo>
                    <a:pt x="988" y="525"/>
                  </a:lnTo>
                  <a:cubicBezTo>
                    <a:pt x="1130" y="525"/>
                    <a:pt x="1250" y="405"/>
                    <a:pt x="1250" y="263"/>
                  </a:cubicBezTo>
                  <a:cubicBezTo>
                    <a:pt x="1250" y="115"/>
                    <a:pt x="1130" y="1"/>
                    <a:pt x="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1" name="Google Shape;541;p32"/>
          <p:cNvGrpSpPr/>
          <p:nvPr/>
        </p:nvGrpSpPr>
        <p:grpSpPr>
          <a:xfrm>
            <a:off x="5805916" y="2588068"/>
            <a:ext cx="408392" cy="317366"/>
            <a:chOff x="5623175" y="2002475"/>
            <a:chExt cx="446525" cy="347000"/>
          </a:xfrm>
        </p:grpSpPr>
        <p:sp>
          <p:nvSpPr>
            <p:cNvPr id="542" name="Google Shape;542;p32"/>
            <p:cNvSpPr/>
            <p:nvPr/>
          </p:nvSpPr>
          <p:spPr>
            <a:xfrm>
              <a:off x="5854725" y="2280625"/>
              <a:ext cx="13150" cy="39900"/>
            </a:xfrm>
            <a:custGeom>
              <a:rect b="b" l="l" r="r" t="t"/>
              <a:pathLst>
                <a:path extrusionOk="0" h="1596" w="526">
                  <a:moveTo>
                    <a:pt x="263" y="0"/>
                  </a:moveTo>
                  <a:cubicBezTo>
                    <a:pt x="121" y="0"/>
                    <a:pt x="1" y="117"/>
                    <a:pt x="1" y="260"/>
                  </a:cubicBezTo>
                  <a:lnTo>
                    <a:pt x="1" y="1334"/>
                  </a:lnTo>
                  <a:cubicBezTo>
                    <a:pt x="1" y="1476"/>
                    <a:pt x="121" y="1596"/>
                    <a:pt x="263" y="1596"/>
                  </a:cubicBezTo>
                  <a:cubicBezTo>
                    <a:pt x="405" y="1596"/>
                    <a:pt x="525" y="1476"/>
                    <a:pt x="525" y="1334"/>
                  </a:cubicBezTo>
                  <a:lnTo>
                    <a:pt x="525" y="260"/>
                  </a:lnTo>
                  <a:cubicBezTo>
                    <a:pt x="525" y="115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5999300" y="2280625"/>
              <a:ext cx="13075" cy="31200"/>
            </a:xfrm>
            <a:custGeom>
              <a:rect b="b" l="l" r="r" t="t"/>
              <a:pathLst>
                <a:path extrusionOk="0" h="1248" w="523">
                  <a:moveTo>
                    <a:pt x="263" y="0"/>
                  </a:moveTo>
                  <a:cubicBezTo>
                    <a:pt x="118" y="0"/>
                    <a:pt x="1" y="117"/>
                    <a:pt x="1" y="260"/>
                  </a:cubicBezTo>
                  <a:lnTo>
                    <a:pt x="1" y="985"/>
                  </a:lnTo>
                  <a:cubicBezTo>
                    <a:pt x="1" y="1127"/>
                    <a:pt x="118" y="1247"/>
                    <a:pt x="263" y="1247"/>
                  </a:cubicBezTo>
                  <a:cubicBezTo>
                    <a:pt x="405" y="1247"/>
                    <a:pt x="523" y="1127"/>
                    <a:pt x="523" y="985"/>
                  </a:cubicBezTo>
                  <a:lnTo>
                    <a:pt x="523" y="260"/>
                  </a:lnTo>
                  <a:cubicBezTo>
                    <a:pt x="523" y="115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5788625" y="2280625"/>
              <a:ext cx="13050" cy="39900"/>
            </a:xfrm>
            <a:custGeom>
              <a:rect b="b" l="l" r="r" t="t"/>
              <a:pathLst>
                <a:path extrusionOk="0" h="1596" w="522">
                  <a:moveTo>
                    <a:pt x="259" y="0"/>
                  </a:moveTo>
                  <a:cubicBezTo>
                    <a:pt x="117" y="0"/>
                    <a:pt x="0" y="117"/>
                    <a:pt x="0" y="260"/>
                  </a:cubicBezTo>
                  <a:lnTo>
                    <a:pt x="0" y="1334"/>
                  </a:lnTo>
                  <a:cubicBezTo>
                    <a:pt x="0" y="1476"/>
                    <a:pt x="117" y="1596"/>
                    <a:pt x="259" y="1596"/>
                  </a:cubicBezTo>
                  <a:cubicBezTo>
                    <a:pt x="405" y="1596"/>
                    <a:pt x="522" y="1476"/>
                    <a:pt x="522" y="1334"/>
                  </a:cubicBezTo>
                  <a:lnTo>
                    <a:pt x="522" y="260"/>
                  </a:lnTo>
                  <a:cubicBezTo>
                    <a:pt x="522" y="115"/>
                    <a:pt x="407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5656300" y="2280625"/>
              <a:ext cx="13150" cy="39900"/>
            </a:xfrm>
            <a:custGeom>
              <a:rect b="b" l="l" r="r" t="t"/>
              <a:pathLst>
                <a:path extrusionOk="0" h="1596" w="526">
                  <a:moveTo>
                    <a:pt x="263" y="0"/>
                  </a:moveTo>
                  <a:cubicBezTo>
                    <a:pt x="121" y="0"/>
                    <a:pt x="1" y="117"/>
                    <a:pt x="1" y="260"/>
                  </a:cubicBezTo>
                  <a:lnTo>
                    <a:pt x="1" y="1334"/>
                  </a:lnTo>
                  <a:cubicBezTo>
                    <a:pt x="1" y="1476"/>
                    <a:pt x="121" y="1596"/>
                    <a:pt x="263" y="1596"/>
                  </a:cubicBezTo>
                  <a:cubicBezTo>
                    <a:pt x="405" y="1596"/>
                    <a:pt x="525" y="1476"/>
                    <a:pt x="525" y="1334"/>
                  </a:cubicBezTo>
                  <a:lnTo>
                    <a:pt x="525" y="260"/>
                  </a:lnTo>
                  <a:cubicBezTo>
                    <a:pt x="525" y="115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5722500" y="2280625"/>
              <a:ext cx="13125" cy="39900"/>
            </a:xfrm>
            <a:custGeom>
              <a:rect b="b" l="l" r="r" t="t"/>
              <a:pathLst>
                <a:path extrusionOk="0" h="1596" w="525">
                  <a:moveTo>
                    <a:pt x="263" y="0"/>
                  </a:moveTo>
                  <a:cubicBezTo>
                    <a:pt x="120" y="0"/>
                    <a:pt x="0" y="117"/>
                    <a:pt x="0" y="260"/>
                  </a:cubicBezTo>
                  <a:lnTo>
                    <a:pt x="0" y="1334"/>
                  </a:lnTo>
                  <a:cubicBezTo>
                    <a:pt x="0" y="1479"/>
                    <a:pt x="115" y="1596"/>
                    <a:pt x="263" y="1596"/>
                  </a:cubicBezTo>
                  <a:cubicBezTo>
                    <a:pt x="405" y="1596"/>
                    <a:pt x="525" y="1476"/>
                    <a:pt x="525" y="1334"/>
                  </a:cubicBezTo>
                  <a:lnTo>
                    <a:pt x="525" y="260"/>
                  </a:lnTo>
                  <a:cubicBezTo>
                    <a:pt x="525" y="117"/>
                    <a:pt x="405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5623175" y="2002475"/>
              <a:ext cx="446525" cy="347000"/>
            </a:xfrm>
            <a:custGeom>
              <a:rect b="b" l="l" r="r" t="t"/>
              <a:pathLst>
                <a:path extrusionOk="0" h="13880" w="17861">
                  <a:moveTo>
                    <a:pt x="2648" y="1845"/>
                  </a:moveTo>
                  <a:lnTo>
                    <a:pt x="2648" y="3415"/>
                  </a:lnTo>
                  <a:lnTo>
                    <a:pt x="528" y="3415"/>
                  </a:lnTo>
                  <a:lnTo>
                    <a:pt x="528" y="1845"/>
                  </a:lnTo>
                  <a:close/>
                  <a:moveTo>
                    <a:pt x="7943" y="1845"/>
                  </a:moveTo>
                  <a:lnTo>
                    <a:pt x="7943" y="3415"/>
                  </a:lnTo>
                  <a:lnTo>
                    <a:pt x="5817" y="3415"/>
                  </a:lnTo>
                  <a:lnTo>
                    <a:pt x="5817" y="1845"/>
                  </a:lnTo>
                  <a:close/>
                  <a:moveTo>
                    <a:pt x="2651" y="3937"/>
                  </a:moveTo>
                  <a:lnTo>
                    <a:pt x="2651" y="4436"/>
                  </a:lnTo>
                  <a:lnTo>
                    <a:pt x="528" y="4436"/>
                  </a:lnTo>
                  <a:lnTo>
                    <a:pt x="528" y="3937"/>
                  </a:lnTo>
                  <a:close/>
                  <a:moveTo>
                    <a:pt x="7943" y="3937"/>
                  </a:moveTo>
                  <a:lnTo>
                    <a:pt x="7943" y="4436"/>
                  </a:lnTo>
                  <a:lnTo>
                    <a:pt x="5817" y="4436"/>
                  </a:lnTo>
                  <a:lnTo>
                    <a:pt x="5817" y="3937"/>
                  </a:lnTo>
                  <a:close/>
                  <a:moveTo>
                    <a:pt x="5296" y="3415"/>
                  </a:moveTo>
                  <a:lnTo>
                    <a:pt x="5296" y="4955"/>
                  </a:lnTo>
                  <a:lnTo>
                    <a:pt x="3173" y="4955"/>
                  </a:lnTo>
                  <a:lnTo>
                    <a:pt x="3173" y="3415"/>
                  </a:lnTo>
                  <a:close/>
                  <a:moveTo>
                    <a:pt x="10585" y="3418"/>
                  </a:moveTo>
                  <a:lnTo>
                    <a:pt x="10585" y="4961"/>
                  </a:lnTo>
                  <a:lnTo>
                    <a:pt x="8462" y="4961"/>
                  </a:lnTo>
                  <a:lnTo>
                    <a:pt x="8462" y="3418"/>
                  </a:lnTo>
                  <a:close/>
                  <a:moveTo>
                    <a:pt x="15674" y="5270"/>
                  </a:moveTo>
                  <a:lnTo>
                    <a:pt x="15674" y="5792"/>
                  </a:lnTo>
                  <a:lnTo>
                    <a:pt x="14940" y="5792"/>
                  </a:lnTo>
                  <a:lnTo>
                    <a:pt x="14940" y="5270"/>
                  </a:lnTo>
                  <a:close/>
                  <a:moveTo>
                    <a:pt x="5296" y="5482"/>
                  </a:moveTo>
                  <a:lnTo>
                    <a:pt x="5296" y="5979"/>
                  </a:lnTo>
                  <a:lnTo>
                    <a:pt x="3173" y="5979"/>
                  </a:lnTo>
                  <a:lnTo>
                    <a:pt x="3173" y="5482"/>
                  </a:lnTo>
                  <a:close/>
                  <a:moveTo>
                    <a:pt x="10585" y="5482"/>
                  </a:moveTo>
                  <a:lnTo>
                    <a:pt x="10585" y="5982"/>
                  </a:lnTo>
                  <a:lnTo>
                    <a:pt x="8462" y="5982"/>
                  </a:lnTo>
                  <a:lnTo>
                    <a:pt x="8462" y="5482"/>
                  </a:lnTo>
                  <a:close/>
                  <a:moveTo>
                    <a:pt x="2651" y="4961"/>
                  </a:moveTo>
                  <a:lnTo>
                    <a:pt x="2651" y="7251"/>
                  </a:lnTo>
                  <a:cubicBezTo>
                    <a:pt x="2651" y="7393"/>
                    <a:pt x="2771" y="7513"/>
                    <a:pt x="2913" y="7513"/>
                  </a:cubicBezTo>
                  <a:cubicBezTo>
                    <a:pt x="3055" y="7513"/>
                    <a:pt x="3175" y="7393"/>
                    <a:pt x="3175" y="7251"/>
                  </a:cubicBezTo>
                  <a:lnTo>
                    <a:pt x="3175" y="6501"/>
                  </a:lnTo>
                  <a:lnTo>
                    <a:pt x="5298" y="6501"/>
                  </a:lnTo>
                  <a:lnTo>
                    <a:pt x="5298" y="13352"/>
                  </a:lnTo>
                  <a:lnTo>
                    <a:pt x="3175" y="13352"/>
                  </a:lnTo>
                  <a:lnTo>
                    <a:pt x="3175" y="8468"/>
                  </a:lnTo>
                  <a:cubicBezTo>
                    <a:pt x="3175" y="8325"/>
                    <a:pt x="3055" y="8205"/>
                    <a:pt x="2913" y="8205"/>
                  </a:cubicBezTo>
                  <a:cubicBezTo>
                    <a:pt x="2771" y="8205"/>
                    <a:pt x="2651" y="8325"/>
                    <a:pt x="2651" y="8468"/>
                  </a:cubicBezTo>
                  <a:lnTo>
                    <a:pt x="2651" y="13352"/>
                  </a:lnTo>
                  <a:lnTo>
                    <a:pt x="528" y="13352"/>
                  </a:lnTo>
                  <a:lnTo>
                    <a:pt x="528" y="4961"/>
                  </a:lnTo>
                  <a:close/>
                  <a:moveTo>
                    <a:pt x="7938" y="4961"/>
                  </a:moveTo>
                  <a:lnTo>
                    <a:pt x="7938" y="9996"/>
                  </a:lnTo>
                  <a:cubicBezTo>
                    <a:pt x="7938" y="10139"/>
                    <a:pt x="8058" y="10256"/>
                    <a:pt x="8200" y="10256"/>
                  </a:cubicBezTo>
                  <a:cubicBezTo>
                    <a:pt x="8342" y="10256"/>
                    <a:pt x="8462" y="10139"/>
                    <a:pt x="8462" y="9996"/>
                  </a:cubicBezTo>
                  <a:lnTo>
                    <a:pt x="8462" y="6501"/>
                  </a:lnTo>
                  <a:lnTo>
                    <a:pt x="10585" y="6501"/>
                  </a:lnTo>
                  <a:lnTo>
                    <a:pt x="10585" y="13352"/>
                  </a:lnTo>
                  <a:lnTo>
                    <a:pt x="8462" y="13352"/>
                  </a:lnTo>
                  <a:lnTo>
                    <a:pt x="8462" y="11196"/>
                  </a:lnTo>
                  <a:cubicBezTo>
                    <a:pt x="8462" y="11051"/>
                    <a:pt x="8342" y="10934"/>
                    <a:pt x="8200" y="10934"/>
                  </a:cubicBezTo>
                  <a:cubicBezTo>
                    <a:pt x="8058" y="10934"/>
                    <a:pt x="7938" y="11051"/>
                    <a:pt x="7938" y="11196"/>
                  </a:cubicBezTo>
                  <a:lnTo>
                    <a:pt x="7938" y="13352"/>
                  </a:lnTo>
                  <a:lnTo>
                    <a:pt x="5815" y="13352"/>
                  </a:lnTo>
                  <a:lnTo>
                    <a:pt x="5815" y="4961"/>
                  </a:lnTo>
                  <a:close/>
                  <a:moveTo>
                    <a:pt x="12415" y="1"/>
                  </a:moveTo>
                  <a:cubicBezTo>
                    <a:pt x="10766" y="1"/>
                    <a:pt x="9408" y="1275"/>
                    <a:pt x="9274" y="2891"/>
                  </a:cubicBezTo>
                  <a:lnTo>
                    <a:pt x="8465" y="2891"/>
                  </a:lnTo>
                  <a:lnTo>
                    <a:pt x="8465" y="1582"/>
                  </a:lnTo>
                  <a:cubicBezTo>
                    <a:pt x="8465" y="1440"/>
                    <a:pt x="8348" y="1323"/>
                    <a:pt x="8203" y="1323"/>
                  </a:cubicBezTo>
                  <a:lnTo>
                    <a:pt x="5558" y="1323"/>
                  </a:lnTo>
                  <a:cubicBezTo>
                    <a:pt x="5413" y="1323"/>
                    <a:pt x="5296" y="1440"/>
                    <a:pt x="5296" y="1582"/>
                  </a:cubicBezTo>
                  <a:lnTo>
                    <a:pt x="5296" y="2891"/>
                  </a:lnTo>
                  <a:lnTo>
                    <a:pt x="3173" y="2891"/>
                  </a:lnTo>
                  <a:lnTo>
                    <a:pt x="3173" y="1582"/>
                  </a:lnTo>
                  <a:cubicBezTo>
                    <a:pt x="3173" y="1440"/>
                    <a:pt x="3053" y="1323"/>
                    <a:pt x="2910" y="1323"/>
                  </a:cubicBezTo>
                  <a:lnTo>
                    <a:pt x="263" y="1323"/>
                  </a:lnTo>
                  <a:cubicBezTo>
                    <a:pt x="121" y="1323"/>
                    <a:pt x="1" y="1440"/>
                    <a:pt x="1" y="1582"/>
                  </a:cubicBezTo>
                  <a:lnTo>
                    <a:pt x="1" y="13615"/>
                  </a:lnTo>
                  <a:cubicBezTo>
                    <a:pt x="1" y="13757"/>
                    <a:pt x="121" y="13877"/>
                    <a:pt x="263" y="13877"/>
                  </a:cubicBezTo>
                  <a:lnTo>
                    <a:pt x="10845" y="13877"/>
                  </a:lnTo>
                  <a:cubicBezTo>
                    <a:pt x="10987" y="13877"/>
                    <a:pt x="11104" y="13757"/>
                    <a:pt x="11104" y="13615"/>
                  </a:cubicBezTo>
                  <a:lnTo>
                    <a:pt x="11104" y="3153"/>
                  </a:lnTo>
                  <a:cubicBezTo>
                    <a:pt x="11104" y="3011"/>
                    <a:pt x="10987" y="2891"/>
                    <a:pt x="10845" y="2891"/>
                  </a:cubicBezTo>
                  <a:lnTo>
                    <a:pt x="9793" y="2891"/>
                  </a:lnTo>
                  <a:cubicBezTo>
                    <a:pt x="9927" y="1563"/>
                    <a:pt x="11048" y="522"/>
                    <a:pt x="12410" y="522"/>
                  </a:cubicBezTo>
                  <a:cubicBezTo>
                    <a:pt x="13860" y="522"/>
                    <a:pt x="15038" y="1702"/>
                    <a:pt x="15038" y="3153"/>
                  </a:cubicBezTo>
                  <a:lnTo>
                    <a:pt x="15038" y="4746"/>
                  </a:lnTo>
                  <a:lnTo>
                    <a:pt x="14672" y="4746"/>
                  </a:lnTo>
                  <a:cubicBezTo>
                    <a:pt x="14530" y="4746"/>
                    <a:pt x="14410" y="4866"/>
                    <a:pt x="14410" y="5008"/>
                  </a:cubicBezTo>
                  <a:lnTo>
                    <a:pt x="14410" y="5792"/>
                  </a:lnTo>
                  <a:lnTo>
                    <a:pt x="14220" y="5792"/>
                  </a:lnTo>
                  <a:cubicBezTo>
                    <a:pt x="13406" y="5792"/>
                    <a:pt x="12747" y="6453"/>
                    <a:pt x="12747" y="7265"/>
                  </a:cubicBezTo>
                  <a:lnTo>
                    <a:pt x="12747" y="11327"/>
                  </a:lnTo>
                  <a:cubicBezTo>
                    <a:pt x="12747" y="12736"/>
                    <a:pt x="13891" y="13880"/>
                    <a:pt x="15300" y="13880"/>
                  </a:cubicBezTo>
                  <a:cubicBezTo>
                    <a:pt x="16709" y="13880"/>
                    <a:pt x="17852" y="12736"/>
                    <a:pt x="17852" y="11327"/>
                  </a:cubicBezTo>
                  <a:lnTo>
                    <a:pt x="17852" y="9360"/>
                  </a:lnTo>
                  <a:cubicBezTo>
                    <a:pt x="17852" y="9218"/>
                    <a:pt x="17735" y="9098"/>
                    <a:pt x="17590" y="9098"/>
                  </a:cubicBezTo>
                  <a:cubicBezTo>
                    <a:pt x="17448" y="9098"/>
                    <a:pt x="17331" y="9218"/>
                    <a:pt x="17331" y="9360"/>
                  </a:cubicBezTo>
                  <a:lnTo>
                    <a:pt x="17331" y="11327"/>
                  </a:lnTo>
                  <a:cubicBezTo>
                    <a:pt x="17331" y="12446"/>
                    <a:pt x="16419" y="13358"/>
                    <a:pt x="15300" y="13358"/>
                  </a:cubicBezTo>
                  <a:cubicBezTo>
                    <a:pt x="14181" y="13358"/>
                    <a:pt x="13272" y="12446"/>
                    <a:pt x="13272" y="11327"/>
                  </a:cubicBezTo>
                  <a:lnTo>
                    <a:pt x="13272" y="7265"/>
                  </a:lnTo>
                  <a:cubicBezTo>
                    <a:pt x="13272" y="6741"/>
                    <a:pt x="13696" y="6317"/>
                    <a:pt x="14220" y="6317"/>
                  </a:cubicBezTo>
                  <a:lnTo>
                    <a:pt x="15038" y="6317"/>
                  </a:lnTo>
                  <a:lnTo>
                    <a:pt x="15038" y="8816"/>
                  </a:lnTo>
                  <a:cubicBezTo>
                    <a:pt x="15038" y="8959"/>
                    <a:pt x="15158" y="9078"/>
                    <a:pt x="15300" y="9078"/>
                  </a:cubicBezTo>
                  <a:cubicBezTo>
                    <a:pt x="15442" y="9078"/>
                    <a:pt x="15562" y="8959"/>
                    <a:pt x="15562" y="8816"/>
                  </a:cubicBezTo>
                  <a:lnTo>
                    <a:pt x="15562" y="6317"/>
                  </a:lnTo>
                  <a:lnTo>
                    <a:pt x="16382" y="6317"/>
                  </a:lnTo>
                  <a:cubicBezTo>
                    <a:pt x="16904" y="6317"/>
                    <a:pt x="17331" y="6741"/>
                    <a:pt x="17331" y="7265"/>
                  </a:cubicBezTo>
                  <a:lnTo>
                    <a:pt x="17331" y="8136"/>
                  </a:lnTo>
                  <a:cubicBezTo>
                    <a:pt x="17336" y="8283"/>
                    <a:pt x="17451" y="8398"/>
                    <a:pt x="17599" y="8398"/>
                  </a:cubicBezTo>
                  <a:cubicBezTo>
                    <a:pt x="17741" y="8398"/>
                    <a:pt x="17861" y="8278"/>
                    <a:pt x="17861" y="8136"/>
                  </a:cubicBezTo>
                  <a:lnTo>
                    <a:pt x="17861" y="7265"/>
                  </a:lnTo>
                  <a:cubicBezTo>
                    <a:pt x="17861" y="6453"/>
                    <a:pt x="17200" y="5792"/>
                    <a:pt x="16388" y="5792"/>
                  </a:cubicBezTo>
                  <a:lnTo>
                    <a:pt x="16195" y="5792"/>
                  </a:lnTo>
                  <a:lnTo>
                    <a:pt x="16195" y="5008"/>
                  </a:lnTo>
                  <a:cubicBezTo>
                    <a:pt x="16195" y="4866"/>
                    <a:pt x="16078" y="4746"/>
                    <a:pt x="15936" y="4746"/>
                  </a:cubicBezTo>
                  <a:lnTo>
                    <a:pt x="15568" y="4746"/>
                  </a:lnTo>
                  <a:lnTo>
                    <a:pt x="15568" y="3153"/>
                  </a:lnTo>
                  <a:cubicBezTo>
                    <a:pt x="15568" y="1412"/>
                    <a:pt x="14153" y="1"/>
                    <a:pt x="1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32"/>
          <p:cNvGrpSpPr/>
          <p:nvPr/>
        </p:nvGrpSpPr>
        <p:grpSpPr>
          <a:xfrm>
            <a:off x="5207472" y="3062156"/>
            <a:ext cx="408529" cy="408323"/>
            <a:chOff x="5133575" y="1941450"/>
            <a:chExt cx="446675" cy="446450"/>
          </a:xfrm>
        </p:grpSpPr>
        <p:sp>
          <p:nvSpPr>
            <p:cNvPr id="549" name="Google Shape;549;p32"/>
            <p:cNvSpPr/>
            <p:nvPr/>
          </p:nvSpPr>
          <p:spPr>
            <a:xfrm>
              <a:off x="5133575" y="2003375"/>
              <a:ext cx="446675" cy="384525"/>
            </a:xfrm>
            <a:custGeom>
              <a:rect b="b" l="l" r="r" t="t"/>
              <a:pathLst>
                <a:path extrusionOk="0" h="15381" w="17867">
                  <a:moveTo>
                    <a:pt x="10300" y="12728"/>
                  </a:moveTo>
                  <a:lnTo>
                    <a:pt x="10663" y="13813"/>
                  </a:lnTo>
                  <a:lnTo>
                    <a:pt x="8961" y="13813"/>
                  </a:lnTo>
                  <a:cubicBezTo>
                    <a:pt x="8816" y="13813"/>
                    <a:pt x="8699" y="13930"/>
                    <a:pt x="8699" y="14075"/>
                  </a:cubicBezTo>
                  <a:cubicBezTo>
                    <a:pt x="8699" y="14218"/>
                    <a:pt x="8816" y="14335"/>
                    <a:pt x="8961" y="14335"/>
                  </a:cubicBezTo>
                  <a:lnTo>
                    <a:pt x="11941" y="14335"/>
                  </a:lnTo>
                  <a:cubicBezTo>
                    <a:pt x="12155" y="14335"/>
                    <a:pt x="12326" y="14510"/>
                    <a:pt x="12326" y="14720"/>
                  </a:cubicBezTo>
                  <a:cubicBezTo>
                    <a:pt x="12326" y="14795"/>
                    <a:pt x="12261" y="14859"/>
                    <a:pt x="12186" y="14859"/>
                  </a:cubicBezTo>
                  <a:lnTo>
                    <a:pt x="5661" y="14859"/>
                  </a:lnTo>
                  <a:cubicBezTo>
                    <a:pt x="5585" y="14859"/>
                    <a:pt x="5521" y="14795"/>
                    <a:pt x="5521" y="14720"/>
                  </a:cubicBezTo>
                  <a:cubicBezTo>
                    <a:pt x="5521" y="14508"/>
                    <a:pt x="5697" y="14335"/>
                    <a:pt x="5906" y="14335"/>
                  </a:cubicBezTo>
                  <a:lnTo>
                    <a:pt x="7748" y="14335"/>
                  </a:lnTo>
                  <a:cubicBezTo>
                    <a:pt x="7890" y="14335"/>
                    <a:pt x="8007" y="14218"/>
                    <a:pt x="8007" y="14075"/>
                  </a:cubicBezTo>
                  <a:cubicBezTo>
                    <a:pt x="8007" y="13930"/>
                    <a:pt x="7890" y="13813"/>
                    <a:pt x="7748" y="13813"/>
                  </a:cubicBezTo>
                  <a:lnTo>
                    <a:pt x="7190" y="13813"/>
                  </a:lnTo>
                  <a:lnTo>
                    <a:pt x="7541" y="12728"/>
                  </a:lnTo>
                  <a:close/>
                  <a:moveTo>
                    <a:pt x="723" y="1"/>
                  </a:moveTo>
                  <a:cubicBezTo>
                    <a:pt x="327" y="1"/>
                    <a:pt x="0" y="324"/>
                    <a:pt x="0" y="721"/>
                  </a:cubicBezTo>
                  <a:lnTo>
                    <a:pt x="0" y="12005"/>
                  </a:lnTo>
                  <a:cubicBezTo>
                    <a:pt x="0" y="12404"/>
                    <a:pt x="327" y="12728"/>
                    <a:pt x="723" y="12728"/>
                  </a:cubicBezTo>
                  <a:lnTo>
                    <a:pt x="7000" y="12728"/>
                  </a:lnTo>
                  <a:lnTo>
                    <a:pt x="6648" y="13813"/>
                  </a:lnTo>
                  <a:lnTo>
                    <a:pt x="5915" y="13813"/>
                  </a:lnTo>
                  <a:cubicBezTo>
                    <a:pt x="5412" y="13813"/>
                    <a:pt x="5008" y="14220"/>
                    <a:pt x="5008" y="14720"/>
                  </a:cubicBezTo>
                  <a:cubicBezTo>
                    <a:pt x="5008" y="15085"/>
                    <a:pt x="5306" y="15381"/>
                    <a:pt x="5672" y="15381"/>
                  </a:cubicBezTo>
                  <a:lnTo>
                    <a:pt x="12197" y="15381"/>
                  </a:lnTo>
                  <a:cubicBezTo>
                    <a:pt x="12563" y="15381"/>
                    <a:pt x="12858" y="15085"/>
                    <a:pt x="12858" y="14720"/>
                  </a:cubicBezTo>
                  <a:cubicBezTo>
                    <a:pt x="12858" y="14218"/>
                    <a:pt x="12451" y="13813"/>
                    <a:pt x="11952" y="13813"/>
                  </a:cubicBezTo>
                  <a:lnTo>
                    <a:pt x="11221" y="13813"/>
                  </a:lnTo>
                  <a:lnTo>
                    <a:pt x="10867" y="12728"/>
                  </a:lnTo>
                  <a:lnTo>
                    <a:pt x="17144" y="12728"/>
                  </a:lnTo>
                  <a:cubicBezTo>
                    <a:pt x="17542" y="12728"/>
                    <a:pt x="17866" y="12404"/>
                    <a:pt x="17866" y="12005"/>
                  </a:cubicBezTo>
                  <a:lnTo>
                    <a:pt x="17866" y="721"/>
                  </a:lnTo>
                  <a:cubicBezTo>
                    <a:pt x="17855" y="324"/>
                    <a:pt x="17531" y="1"/>
                    <a:pt x="17135" y="1"/>
                  </a:cubicBezTo>
                  <a:lnTo>
                    <a:pt x="16471" y="1"/>
                  </a:lnTo>
                  <a:cubicBezTo>
                    <a:pt x="16329" y="1"/>
                    <a:pt x="16209" y="118"/>
                    <a:pt x="16209" y="260"/>
                  </a:cubicBezTo>
                  <a:cubicBezTo>
                    <a:pt x="16209" y="405"/>
                    <a:pt x="16329" y="522"/>
                    <a:pt x="16471" y="522"/>
                  </a:cubicBezTo>
                  <a:lnTo>
                    <a:pt x="17135" y="522"/>
                  </a:lnTo>
                  <a:cubicBezTo>
                    <a:pt x="17241" y="522"/>
                    <a:pt x="17333" y="609"/>
                    <a:pt x="17333" y="721"/>
                  </a:cubicBezTo>
                  <a:lnTo>
                    <a:pt x="17333" y="2093"/>
                  </a:lnTo>
                  <a:lnTo>
                    <a:pt x="16418" y="2093"/>
                  </a:lnTo>
                  <a:cubicBezTo>
                    <a:pt x="16276" y="2093"/>
                    <a:pt x="16159" y="2210"/>
                    <a:pt x="16159" y="2353"/>
                  </a:cubicBezTo>
                  <a:cubicBezTo>
                    <a:pt x="16159" y="2498"/>
                    <a:pt x="16276" y="2615"/>
                    <a:pt x="16418" y="2615"/>
                  </a:cubicBezTo>
                  <a:lnTo>
                    <a:pt x="17333" y="2615"/>
                  </a:lnTo>
                  <a:lnTo>
                    <a:pt x="17333" y="10114"/>
                  </a:lnTo>
                  <a:lnTo>
                    <a:pt x="15353" y="10114"/>
                  </a:lnTo>
                  <a:cubicBezTo>
                    <a:pt x="15210" y="10114"/>
                    <a:pt x="15090" y="10231"/>
                    <a:pt x="15090" y="10373"/>
                  </a:cubicBezTo>
                  <a:cubicBezTo>
                    <a:pt x="15090" y="10518"/>
                    <a:pt x="15210" y="10635"/>
                    <a:pt x="15353" y="10635"/>
                  </a:cubicBezTo>
                  <a:lnTo>
                    <a:pt x="17333" y="10635"/>
                  </a:lnTo>
                  <a:lnTo>
                    <a:pt x="17333" y="12005"/>
                  </a:lnTo>
                  <a:cubicBezTo>
                    <a:pt x="17333" y="12114"/>
                    <a:pt x="17247" y="12206"/>
                    <a:pt x="17135" y="12206"/>
                  </a:cubicBezTo>
                  <a:lnTo>
                    <a:pt x="720" y="12206"/>
                  </a:lnTo>
                  <a:cubicBezTo>
                    <a:pt x="611" y="12206"/>
                    <a:pt x="522" y="12117"/>
                    <a:pt x="522" y="12005"/>
                  </a:cubicBezTo>
                  <a:lnTo>
                    <a:pt x="522" y="10635"/>
                  </a:lnTo>
                  <a:lnTo>
                    <a:pt x="14150" y="10635"/>
                  </a:lnTo>
                  <a:cubicBezTo>
                    <a:pt x="14292" y="10635"/>
                    <a:pt x="14410" y="10518"/>
                    <a:pt x="14410" y="10373"/>
                  </a:cubicBezTo>
                  <a:cubicBezTo>
                    <a:pt x="14410" y="10231"/>
                    <a:pt x="14292" y="10114"/>
                    <a:pt x="14150" y="10114"/>
                  </a:cubicBezTo>
                  <a:lnTo>
                    <a:pt x="525" y="10114"/>
                  </a:lnTo>
                  <a:lnTo>
                    <a:pt x="525" y="2615"/>
                  </a:lnTo>
                  <a:lnTo>
                    <a:pt x="1431" y="2615"/>
                  </a:lnTo>
                  <a:cubicBezTo>
                    <a:pt x="1574" y="2615"/>
                    <a:pt x="1694" y="2498"/>
                    <a:pt x="1694" y="2353"/>
                  </a:cubicBezTo>
                  <a:cubicBezTo>
                    <a:pt x="1694" y="2210"/>
                    <a:pt x="1574" y="2093"/>
                    <a:pt x="1431" y="2093"/>
                  </a:cubicBezTo>
                  <a:lnTo>
                    <a:pt x="525" y="2093"/>
                  </a:lnTo>
                  <a:lnTo>
                    <a:pt x="525" y="721"/>
                  </a:lnTo>
                  <a:cubicBezTo>
                    <a:pt x="525" y="615"/>
                    <a:pt x="611" y="522"/>
                    <a:pt x="723" y="522"/>
                  </a:cubicBezTo>
                  <a:lnTo>
                    <a:pt x="1431" y="522"/>
                  </a:lnTo>
                  <a:cubicBezTo>
                    <a:pt x="1574" y="522"/>
                    <a:pt x="1694" y="405"/>
                    <a:pt x="1694" y="260"/>
                  </a:cubicBezTo>
                  <a:cubicBezTo>
                    <a:pt x="1694" y="118"/>
                    <a:pt x="1574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5188950" y="1941450"/>
              <a:ext cx="335700" cy="275525"/>
            </a:xfrm>
            <a:custGeom>
              <a:rect b="b" l="l" r="r" t="t"/>
              <a:pathLst>
                <a:path extrusionOk="0" h="11021" w="13428">
                  <a:moveTo>
                    <a:pt x="12903" y="528"/>
                  </a:moveTo>
                  <a:lnTo>
                    <a:pt x="12903" y="9106"/>
                  </a:lnTo>
                  <a:lnTo>
                    <a:pt x="525" y="9106"/>
                  </a:lnTo>
                  <a:lnTo>
                    <a:pt x="525" y="528"/>
                  </a:lnTo>
                  <a:close/>
                  <a:moveTo>
                    <a:pt x="263" y="0"/>
                  </a:moveTo>
                  <a:cubicBezTo>
                    <a:pt x="120" y="0"/>
                    <a:pt x="0" y="120"/>
                    <a:pt x="0" y="263"/>
                  </a:cubicBezTo>
                  <a:lnTo>
                    <a:pt x="0" y="10758"/>
                  </a:lnTo>
                  <a:cubicBezTo>
                    <a:pt x="0" y="10906"/>
                    <a:pt x="115" y="11020"/>
                    <a:pt x="263" y="11020"/>
                  </a:cubicBezTo>
                  <a:lnTo>
                    <a:pt x="2366" y="11020"/>
                  </a:lnTo>
                  <a:cubicBezTo>
                    <a:pt x="2508" y="11020"/>
                    <a:pt x="2626" y="10903"/>
                    <a:pt x="2626" y="10758"/>
                  </a:cubicBezTo>
                  <a:cubicBezTo>
                    <a:pt x="2626" y="10616"/>
                    <a:pt x="2508" y="10498"/>
                    <a:pt x="2366" y="10498"/>
                  </a:cubicBezTo>
                  <a:lnTo>
                    <a:pt x="525" y="10498"/>
                  </a:lnTo>
                  <a:lnTo>
                    <a:pt x="525" y="9625"/>
                  </a:lnTo>
                  <a:lnTo>
                    <a:pt x="12903" y="9625"/>
                  </a:lnTo>
                  <a:lnTo>
                    <a:pt x="12903" y="10498"/>
                  </a:lnTo>
                  <a:lnTo>
                    <a:pt x="3599" y="10498"/>
                  </a:lnTo>
                  <a:cubicBezTo>
                    <a:pt x="3457" y="10498"/>
                    <a:pt x="3337" y="10616"/>
                    <a:pt x="3337" y="10758"/>
                  </a:cubicBezTo>
                  <a:cubicBezTo>
                    <a:pt x="3337" y="10903"/>
                    <a:pt x="3457" y="11020"/>
                    <a:pt x="3599" y="11020"/>
                  </a:cubicBezTo>
                  <a:lnTo>
                    <a:pt x="13165" y="11020"/>
                  </a:lnTo>
                  <a:cubicBezTo>
                    <a:pt x="13308" y="11020"/>
                    <a:pt x="13428" y="10903"/>
                    <a:pt x="13428" y="10758"/>
                  </a:cubicBezTo>
                  <a:lnTo>
                    <a:pt x="13428" y="263"/>
                  </a:lnTo>
                  <a:cubicBezTo>
                    <a:pt x="13428" y="120"/>
                    <a:pt x="13308" y="0"/>
                    <a:pt x="13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5233100" y="2023675"/>
              <a:ext cx="47225" cy="79525"/>
            </a:xfrm>
            <a:custGeom>
              <a:rect b="b" l="l" r="r" t="t"/>
              <a:pathLst>
                <a:path extrusionOk="0" h="3181" w="1889">
                  <a:moveTo>
                    <a:pt x="260" y="1"/>
                  </a:moveTo>
                  <a:cubicBezTo>
                    <a:pt x="117" y="1"/>
                    <a:pt x="0" y="118"/>
                    <a:pt x="0" y="263"/>
                  </a:cubicBezTo>
                  <a:lnTo>
                    <a:pt x="0" y="2919"/>
                  </a:lnTo>
                  <a:cubicBezTo>
                    <a:pt x="0" y="3061"/>
                    <a:pt x="117" y="3181"/>
                    <a:pt x="260" y="3181"/>
                  </a:cubicBezTo>
                  <a:lnTo>
                    <a:pt x="1627" y="3181"/>
                  </a:lnTo>
                  <a:cubicBezTo>
                    <a:pt x="1772" y="3181"/>
                    <a:pt x="1889" y="3061"/>
                    <a:pt x="1889" y="2919"/>
                  </a:cubicBezTo>
                  <a:cubicBezTo>
                    <a:pt x="1889" y="2776"/>
                    <a:pt x="1772" y="2656"/>
                    <a:pt x="1627" y="2656"/>
                  </a:cubicBezTo>
                  <a:lnTo>
                    <a:pt x="522" y="2656"/>
                  </a:lnTo>
                  <a:lnTo>
                    <a:pt x="522" y="1853"/>
                  </a:lnTo>
                  <a:lnTo>
                    <a:pt x="1627" y="1853"/>
                  </a:lnTo>
                  <a:cubicBezTo>
                    <a:pt x="1772" y="1853"/>
                    <a:pt x="1889" y="1733"/>
                    <a:pt x="1889" y="1591"/>
                  </a:cubicBezTo>
                  <a:cubicBezTo>
                    <a:pt x="1889" y="1449"/>
                    <a:pt x="1772" y="1329"/>
                    <a:pt x="1627" y="1329"/>
                  </a:cubicBezTo>
                  <a:lnTo>
                    <a:pt x="522" y="1329"/>
                  </a:lnTo>
                  <a:lnTo>
                    <a:pt x="522" y="522"/>
                  </a:lnTo>
                  <a:lnTo>
                    <a:pt x="1627" y="522"/>
                  </a:lnTo>
                  <a:cubicBezTo>
                    <a:pt x="1772" y="522"/>
                    <a:pt x="1889" y="405"/>
                    <a:pt x="1889" y="263"/>
                  </a:cubicBezTo>
                  <a:cubicBezTo>
                    <a:pt x="1889" y="118"/>
                    <a:pt x="1772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5415900" y="2041450"/>
              <a:ext cx="47250" cy="62050"/>
            </a:xfrm>
            <a:custGeom>
              <a:rect b="b" l="l" r="r" t="t"/>
              <a:pathLst>
                <a:path extrusionOk="0" h="2482" w="1890">
                  <a:moveTo>
                    <a:pt x="263" y="1"/>
                  </a:moveTo>
                  <a:cubicBezTo>
                    <a:pt x="118" y="1"/>
                    <a:pt x="0" y="118"/>
                    <a:pt x="0" y="263"/>
                  </a:cubicBezTo>
                  <a:lnTo>
                    <a:pt x="0" y="2219"/>
                  </a:lnTo>
                  <a:cubicBezTo>
                    <a:pt x="0" y="2361"/>
                    <a:pt x="115" y="2481"/>
                    <a:pt x="263" y="2481"/>
                  </a:cubicBezTo>
                  <a:lnTo>
                    <a:pt x="1630" y="2481"/>
                  </a:lnTo>
                  <a:cubicBezTo>
                    <a:pt x="1772" y="2481"/>
                    <a:pt x="1889" y="2361"/>
                    <a:pt x="1889" y="2219"/>
                  </a:cubicBezTo>
                  <a:cubicBezTo>
                    <a:pt x="1889" y="2077"/>
                    <a:pt x="1772" y="1957"/>
                    <a:pt x="1630" y="1957"/>
                  </a:cubicBezTo>
                  <a:lnTo>
                    <a:pt x="522" y="1957"/>
                  </a:lnTo>
                  <a:lnTo>
                    <a:pt x="522" y="523"/>
                  </a:lnTo>
                  <a:lnTo>
                    <a:pt x="1630" y="523"/>
                  </a:lnTo>
                  <a:cubicBezTo>
                    <a:pt x="1772" y="523"/>
                    <a:pt x="1889" y="406"/>
                    <a:pt x="1889" y="263"/>
                  </a:cubicBezTo>
                  <a:cubicBezTo>
                    <a:pt x="1889" y="118"/>
                    <a:pt x="1772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5340925" y="2041700"/>
              <a:ext cx="62100" cy="61500"/>
            </a:xfrm>
            <a:custGeom>
              <a:rect b="b" l="l" r="r" t="t"/>
              <a:pathLst>
                <a:path extrusionOk="0" h="2460" w="2484">
                  <a:moveTo>
                    <a:pt x="268" y="0"/>
                  </a:moveTo>
                  <a:cubicBezTo>
                    <a:pt x="238" y="0"/>
                    <a:pt x="208" y="5"/>
                    <a:pt x="179" y="16"/>
                  </a:cubicBezTo>
                  <a:cubicBezTo>
                    <a:pt x="73" y="50"/>
                    <a:pt x="0" y="150"/>
                    <a:pt x="0" y="262"/>
                  </a:cubicBezTo>
                  <a:lnTo>
                    <a:pt x="0" y="2198"/>
                  </a:lnTo>
                  <a:cubicBezTo>
                    <a:pt x="0" y="2340"/>
                    <a:pt x="118" y="2460"/>
                    <a:pt x="263" y="2460"/>
                  </a:cubicBezTo>
                  <a:cubicBezTo>
                    <a:pt x="405" y="2460"/>
                    <a:pt x="522" y="2340"/>
                    <a:pt x="522" y="2198"/>
                  </a:cubicBezTo>
                  <a:lnTo>
                    <a:pt x="522" y="1034"/>
                  </a:lnTo>
                  <a:lnTo>
                    <a:pt x="1033" y="1696"/>
                  </a:lnTo>
                  <a:cubicBezTo>
                    <a:pt x="1080" y="1763"/>
                    <a:pt x="1158" y="1796"/>
                    <a:pt x="1242" y="1796"/>
                  </a:cubicBezTo>
                  <a:cubicBezTo>
                    <a:pt x="1325" y="1796"/>
                    <a:pt x="1398" y="1760"/>
                    <a:pt x="1451" y="1696"/>
                  </a:cubicBezTo>
                  <a:lnTo>
                    <a:pt x="1959" y="1034"/>
                  </a:lnTo>
                  <a:lnTo>
                    <a:pt x="1959" y="2198"/>
                  </a:lnTo>
                  <a:cubicBezTo>
                    <a:pt x="1959" y="2340"/>
                    <a:pt x="2079" y="2460"/>
                    <a:pt x="2221" y="2460"/>
                  </a:cubicBezTo>
                  <a:cubicBezTo>
                    <a:pt x="2363" y="2460"/>
                    <a:pt x="2483" y="2340"/>
                    <a:pt x="2483" y="2198"/>
                  </a:cubicBezTo>
                  <a:lnTo>
                    <a:pt x="2483" y="262"/>
                  </a:lnTo>
                  <a:cubicBezTo>
                    <a:pt x="2483" y="150"/>
                    <a:pt x="2414" y="50"/>
                    <a:pt x="2305" y="16"/>
                  </a:cubicBezTo>
                  <a:cubicBezTo>
                    <a:pt x="2276" y="7"/>
                    <a:pt x="2248" y="2"/>
                    <a:pt x="2219" y="2"/>
                  </a:cubicBezTo>
                  <a:cubicBezTo>
                    <a:pt x="2139" y="2"/>
                    <a:pt x="2063" y="39"/>
                    <a:pt x="2012" y="103"/>
                  </a:cubicBezTo>
                  <a:lnTo>
                    <a:pt x="1242" y="1107"/>
                  </a:lnTo>
                  <a:lnTo>
                    <a:pt x="472" y="103"/>
                  </a:lnTo>
                  <a:cubicBezTo>
                    <a:pt x="421" y="36"/>
                    <a:pt x="346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5476025" y="2024725"/>
              <a:ext cx="13125" cy="29600"/>
            </a:xfrm>
            <a:custGeom>
              <a:rect b="b" l="l" r="r" t="t"/>
              <a:pathLst>
                <a:path extrusionOk="0" h="1184" w="525">
                  <a:moveTo>
                    <a:pt x="262" y="0"/>
                  </a:moveTo>
                  <a:cubicBezTo>
                    <a:pt x="120" y="0"/>
                    <a:pt x="0" y="118"/>
                    <a:pt x="0" y="263"/>
                  </a:cubicBezTo>
                  <a:lnTo>
                    <a:pt x="0" y="921"/>
                  </a:lnTo>
                  <a:cubicBezTo>
                    <a:pt x="0" y="1063"/>
                    <a:pt x="120" y="1183"/>
                    <a:pt x="262" y="1183"/>
                  </a:cubicBezTo>
                  <a:cubicBezTo>
                    <a:pt x="405" y="1183"/>
                    <a:pt x="525" y="1063"/>
                    <a:pt x="525" y="921"/>
                  </a:cubicBezTo>
                  <a:lnTo>
                    <a:pt x="525" y="263"/>
                  </a:lnTo>
                  <a:cubicBezTo>
                    <a:pt x="525" y="118"/>
                    <a:pt x="405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5292800" y="2052400"/>
              <a:ext cx="35600" cy="13150"/>
            </a:xfrm>
            <a:custGeom>
              <a:rect b="b" l="l" r="r" t="t"/>
              <a:pathLst>
                <a:path extrusionOk="0" h="526" w="1424">
                  <a:moveTo>
                    <a:pt x="263" y="1"/>
                  </a:moveTo>
                  <a:cubicBezTo>
                    <a:pt x="118" y="1"/>
                    <a:pt x="0" y="121"/>
                    <a:pt x="0" y="263"/>
                  </a:cubicBezTo>
                  <a:cubicBezTo>
                    <a:pt x="0" y="411"/>
                    <a:pt x="118" y="525"/>
                    <a:pt x="263" y="525"/>
                  </a:cubicBezTo>
                  <a:lnTo>
                    <a:pt x="1161" y="525"/>
                  </a:lnTo>
                  <a:cubicBezTo>
                    <a:pt x="1303" y="525"/>
                    <a:pt x="1423" y="406"/>
                    <a:pt x="1423" y="263"/>
                  </a:cubicBezTo>
                  <a:cubicBezTo>
                    <a:pt x="1423" y="121"/>
                    <a:pt x="1303" y="1"/>
                    <a:pt x="1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5292800" y="2078700"/>
              <a:ext cx="35600" cy="13075"/>
            </a:xfrm>
            <a:custGeom>
              <a:rect b="b" l="l" r="r" t="t"/>
              <a:pathLst>
                <a:path extrusionOk="0" h="523" w="1424">
                  <a:moveTo>
                    <a:pt x="263" y="1"/>
                  </a:moveTo>
                  <a:cubicBezTo>
                    <a:pt x="118" y="1"/>
                    <a:pt x="0" y="118"/>
                    <a:pt x="0" y="260"/>
                  </a:cubicBezTo>
                  <a:cubicBezTo>
                    <a:pt x="0" y="408"/>
                    <a:pt x="118" y="522"/>
                    <a:pt x="263" y="522"/>
                  </a:cubicBezTo>
                  <a:lnTo>
                    <a:pt x="1161" y="522"/>
                  </a:lnTo>
                  <a:cubicBezTo>
                    <a:pt x="1303" y="522"/>
                    <a:pt x="1423" y="405"/>
                    <a:pt x="1423" y="260"/>
                  </a:cubicBezTo>
                  <a:cubicBezTo>
                    <a:pt x="1423" y="118"/>
                    <a:pt x="1303" y="1"/>
                    <a:pt x="1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32"/>
          <p:cNvGrpSpPr/>
          <p:nvPr/>
        </p:nvGrpSpPr>
        <p:grpSpPr>
          <a:xfrm>
            <a:off x="4664692" y="2571704"/>
            <a:ext cx="307351" cy="408460"/>
            <a:chOff x="4299500" y="1909375"/>
            <a:chExt cx="336050" cy="446600"/>
          </a:xfrm>
        </p:grpSpPr>
        <p:sp>
          <p:nvSpPr>
            <p:cNvPr id="558" name="Google Shape;558;p32"/>
            <p:cNvSpPr/>
            <p:nvPr/>
          </p:nvSpPr>
          <p:spPr>
            <a:xfrm>
              <a:off x="4299500" y="1909375"/>
              <a:ext cx="336050" cy="446600"/>
            </a:xfrm>
            <a:custGeom>
              <a:rect b="b" l="l" r="r" t="t"/>
              <a:pathLst>
                <a:path extrusionOk="0" h="17864" w="13442">
                  <a:moveTo>
                    <a:pt x="2104" y="2999"/>
                  </a:moveTo>
                  <a:lnTo>
                    <a:pt x="2104" y="5382"/>
                  </a:lnTo>
                  <a:cubicBezTo>
                    <a:pt x="2104" y="6425"/>
                    <a:pt x="2450" y="7387"/>
                    <a:pt x="3035" y="8157"/>
                  </a:cubicBezTo>
                  <a:lnTo>
                    <a:pt x="2109" y="8157"/>
                  </a:lnTo>
                  <a:cubicBezTo>
                    <a:pt x="1239" y="8157"/>
                    <a:pt x="533" y="7449"/>
                    <a:pt x="533" y="6578"/>
                  </a:cubicBezTo>
                  <a:lnTo>
                    <a:pt x="533" y="2999"/>
                  </a:lnTo>
                  <a:close/>
                  <a:moveTo>
                    <a:pt x="11332" y="525"/>
                  </a:moveTo>
                  <a:cubicBezTo>
                    <a:pt x="11408" y="525"/>
                    <a:pt x="11472" y="586"/>
                    <a:pt x="11472" y="664"/>
                  </a:cubicBezTo>
                  <a:cubicBezTo>
                    <a:pt x="11472" y="876"/>
                    <a:pt x="11296" y="1046"/>
                    <a:pt x="11087" y="1046"/>
                  </a:cubicBezTo>
                  <a:lnTo>
                    <a:pt x="5047" y="1046"/>
                  </a:lnTo>
                  <a:cubicBezTo>
                    <a:pt x="4905" y="1046"/>
                    <a:pt x="4785" y="1166"/>
                    <a:pt x="4785" y="1309"/>
                  </a:cubicBezTo>
                  <a:cubicBezTo>
                    <a:pt x="4785" y="1451"/>
                    <a:pt x="4905" y="1571"/>
                    <a:pt x="5047" y="1571"/>
                  </a:cubicBezTo>
                  <a:lnTo>
                    <a:pt x="10825" y="1571"/>
                  </a:lnTo>
                  <a:lnTo>
                    <a:pt x="10825" y="3669"/>
                  </a:lnTo>
                  <a:cubicBezTo>
                    <a:pt x="10825" y="3811"/>
                    <a:pt x="10945" y="3931"/>
                    <a:pt x="11087" y="3931"/>
                  </a:cubicBezTo>
                  <a:cubicBezTo>
                    <a:pt x="11229" y="3931"/>
                    <a:pt x="11349" y="3811"/>
                    <a:pt x="11349" y="3669"/>
                  </a:cubicBezTo>
                  <a:lnTo>
                    <a:pt x="11349" y="2999"/>
                  </a:lnTo>
                  <a:lnTo>
                    <a:pt x="12922" y="2999"/>
                  </a:lnTo>
                  <a:lnTo>
                    <a:pt x="12922" y="6578"/>
                  </a:lnTo>
                  <a:lnTo>
                    <a:pt x="12920" y="6578"/>
                  </a:lnTo>
                  <a:cubicBezTo>
                    <a:pt x="12920" y="7449"/>
                    <a:pt x="12211" y="8157"/>
                    <a:pt x="11338" y="8157"/>
                  </a:cubicBezTo>
                  <a:lnTo>
                    <a:pt x="10412" y="8157"/>
                  </a:lnTo>
                  <a:cubicBezTo>
                    <a:pt x="10992" y="7382"/>
                    <a:pt x="11341" y="6419"/>
                    <a:pt x="11341" y="5382"/>
                  </a:cubicBezTo>
                  <a:lnTo>
                    <a:pt x="11341" y="4893"/>
                  </a:lnTo>
                  <a:cubicBezTo>
                    <a:pt x="11341" y="4751"/>
                    <a:pt x="11223" y="4631"/>
                    <a:pt x="11081" y="4631"/>
                  </a:cubicBezTo>
                  <a:cubicBezTo>
                    <a:pt x="10936" y="4631"/>
                    <a:pt x="10819" y="4751"/>
                    <a:pt x="10819" y="4893"/>
                  </a:cubicBezTo>
                  <a:lnTo>
                    <a:pt x="10819" y="5382"/>
                  </a:lnTo>
                  <a:cubicBezTo>
                    <a:pt x="10819" y="7641"/>
                    <a:pt x="8981" y="9480"/>
                    <a:pt x="6721" y="9480"/>
                  </a:cubicBezTo>
                  <a:cubicBezTo>
                    <a:pt x="4461" y="9480"/>
                    <a:pt x="2623" y="7641"/>
                    <a:pt x="2623" y="5382"/>
                  </a:cubicBezTo>
                  <a:lnTo>
                    <a:pt x="2623" y="1571"/>
                  </a:lnTo>
                  <a:lnTo>
                    <a:pt x="3836" y="1571"/>
                  </a:lnTo>
                  <a:cubicBezTo>
                    <a:pt x="3981" y="1571"/>
                    <a:pt x="4098" y="1451"/>
                    <a:pt x="4098" y="1309"/>
                  </a:cubicBezTo>
                  <a:cubicBezTo>
                    <a:pt x="4098" y="1166"/>
                    <a:pt x="3981" y="1046"/>
                    <a:pt x="3836" y="1046"/>
                  </a:cubicBezTo>
                  <a:lnTo>
                    <a:pt x="2363" y="1046"/>
                  </a:lnTo>
                  <a:cubicBezTo>
                    <a:pt x="2148" y="1046"/>
                    <a:pt x="1978" y="873"/>
                    <a:pt x="1978" y="664"/>
                  </a:cubicBezTo>
                  <a:cubicBezTo>
                    <a:pt x="1978" y="586"/>
                    <a:pt x="2042" y="525"/>
                    <a:pt x="2118" y="525"/>
                  </a:cubicBezTo>
                  <a:close/>
                  <a:moveTo>
                    <a:pt x="6986" y="9990"/>
                  </a:moveTo>
                  <a:lnTo>
                    <a:pt x="6986" y="12136"/>
                  </a:lnTo>
                  <a:lnTo>
                    <a:pt x="6464" y="12136"/>
                  </a:lnTo>
                  <a:lnTo>
                    <a:pt x="6464" y="9990"/>
                  </a:lnTo>
                  <a:cubicBezTo>
                    <a:pt x="6551" y="9996"/>
                    <a:pt x="6637" y="9999"/>
                    <a:pt x="6724" y="9999"/>
                  </a:cubicBezTo>
                  <a:cubicBezTo>
                    <a:pt x="6813" y="9999"/>
                    <a:pt x="6899" y="9996"/>
                    <a:pt x="6986" y="9990"/>
                  </a:cubicBezTo>
                  <a:close/>
                  <a:moveTo>
                    <a:pt x="8729" y="12660"/>
                  </a:moveTo>
                  <a:lnTo>
                    <a:pt x="8729" y="13182"/>
                  </a:lnTo>
                  <a:lnTo>
                    <a:pt x="4720" y="13182"/>
                  </a:lnTo>
                  <a:lnTo>
                    <a:pt x="4720" y="12660"/>
                  </a:lnTo>
                  <a:close/>
                  <a:moveTo>
                    <a:pt x="9770" y="13706"/>
                  </a:moveTo>
                  <a:lnTo>
                    <a:pt x="9776" y="16287"/>
                  </a:lnTo>
                  <a:lnTo>
                    <a:pt x="5622" y="16287"/>
                  </a:lnTo>
                  <a:cubicBezTo>
                    <a:pt x="5479" y="16287"/>
                    <a:pt x="5362" y="16404"/>
                    <a:pt x="5362" y="16546"/>
                  </a:cubicBezTo>
                  <a:cubicBezTo>
                    <a:pt x="5362" y="16691"/>
                    <a:pt x="5479" y="16809"/>
                    <a:pt x="5622" y="16809"/>
                  </a:cubicBezTo>
                  <a:lnTo>
                    <a:pt x="10440" y="16809"/>
                  </a:lnTo>
                  <a:cubicBezTo>
                    <a:pt x="10652" y="16809"/>
                    <a:pt x="10822" y="16984"/>
                    <a:pt x="10822" y="17194"/>
                  </a:cubicBezTo>
                  <a:cubicBezTo>
                    <a:pt x="10822" y="17269"/>
                    <a:pt x="10760" y="17333"/>
                    <a:pt x="10682" y="17333"/>
                  </a:cubicBezTo>
                  <a:lnTo>
                    <a:pt x="2762" y="17333"/>
                  </a:lnTo>
                  <a:cubicBezTo>
                    <a:pt x="2687" y="17333"/>
                    <a:pt x="2623" y="17269"/>
                    <a:pt x="2623" y="17194"/>
                  </a:cubicBezTo>
                  <a:cubicBezTo>
                    <a:pt x="2623" y="16979"/>
                    <a:pt x="2798" y="16809"/>
                    <a:pt x="3008" y="16809"/>
                  </a:cubicBezTo>
                  <a:lnTo>
                    <a:pt x="4386" y="16809"/>
                  </a:lnTo>
                  <a:cubicBezTo>
                    <a:pt x="4528" y="16809"/>
                    <a:pt x="4645" y="16691"/>
                    <a:pt x="4645" y="16546"/>
                  </a:cubicBezTo>
                  <a:cubicBezTo>
                    <a:pt x="4645" y="16404"/>
                    <a:pt x="4528" y="16287"/>
                    <a:pt x="4386" y="16287"/>
                  </a:cubicBezTo>
                  <a:lnTo>
                    <a:pt x="3666" y="16287"/>
                  </a:lnTo>
                  <a:lnTo>
                    <a:pt x="3666" y="13706"/>
                  </a:lnTo>
                  <a:close/>
                  <a:moveTo>
                    <a:pt x="2115" y="0"/>
                  </a:moveTo>
                  <a:cubicBezTo>
                    <a:pt x="1749" y="0"/>
                    <a:pt x="1454" y="296"/>
                    <a:pt x="1454" y="664"/>
                  </a:cubicBezTo>
                  <a:cubicBezTo>
                    <a:pt x="1454" y="1074"/>
                    <a:pt x="1724" y="1420"/>
                    <a:pt x="2098" y="1532"/>
                  </a:cubicBezTo>
                  <a:lnTo>
                    <a:pt x="2098" y="2477"/>
                  </a:lnTo>
                  <a:lnTo>
                    <a:pt x="262" y="2477"/>
                  </a:lnTo>
                  <a:cubicBezTo>
                    <a:pt x="120" y="2477"/>
                    <a:pt x="0" y="2595"/>
                    <a:pt x="0" y="2737"/>
                  </a:cubicBezTo>
                  <a:lnTo>
                    <a:pt x="0" y="6581"/>
                  </a:lnTo>
                  <a:cubicBezTo>
                    <a:pt x="0" y="7739"/>
                    <a:pt x="943" y="8685"/>
                    <a:pt x="2104" y="8685"/>
                  </a:cubicBezTo>
                  <a:lnTo>
                    <a:pt x="3487" y="8685"/>
                  </a:lnTo>
                  <a:cubicBezTo>
                    <a:pt x="4143" y="9326"/>
                    <a:pt x="4991" y="9776"/>
                    <a:pt x="5934" y="9940"/>
                  </a:cubicBezTo>
                  <a:lnTo>
                    <a:pt x="5934" y="12144"/>
                  </a:lnTo>
                  <a:lnTo>
                    <a:pt x="4453" y="12144"/>
                  </a:lnTo>
                  <a:cubicBezTo>
                    <a:pt x="4308" y="12144"/>
                    <a:pt x="4190" y="12261"/>
                    <a:pt x="4190" y="12404"/>
                  </a:cubicBezTo>
                  <a:lnTo>
                    <a:pt x="4190" y="13190"/>
                  </a:lnTo>
                  <a:lnTo>
                    <a:pt x="3406" y="13190"/>
                  </a:lnTo>
                  <a:cubicBezTo>
                    <a:pt x="3261" y="13190"/>
                    <a:pt x="3144" y="13307"/>
                    <a:pt x="3144" y="13450"/>
                  </a:cubicBezTo>
                  <a:lnTo>
                    <a:pt x="3144" y="16292"/>
                  </a:lnTo>
                  <a:lnTo>
                    <a:pt x="3005" y="16292"/>
                  </a:lnTo>
                  <a:cubicBezTo>
                    <a:pt x="2503" y="16292"/>
                    <a:pt x="2098" y="16700"/>
                    <a:pt x="2098" y="17199"/>
                  </a:cubicBezTo>
                  <a:cubicBezTo>
                    <a:pt x="2098" y="17565"/>
                    <a:pt x="2394" y="17863"/>
                    <a:pt x="2759" y="17863"/>
                  </a:cubicBezTo>
                  <a:lnTo>
                    <a:pt x="10679" y="17863"/>
                  </a:lnTo>
                  <a:cubicBezTo>
                    <a:pt x="11045" y="17863"/>
                    <a:pt x="11343" y="17565"/>
                    <a:pt x="11343" y="17199"/>
                  </a:cubicBezTo>
                  <a:cubicBezTo>
                    <a:pt x="11343" y="16697"/>
                    <a:pt x="10933" y="16292"/>
                    <a:pt x="10437" y="16292"/>
                  </a:cubicBezTo>
                  <a:lnTo>
                    <a:pt x="10297" y="16292"/>
                  </a:lnTo>
                  <a:lnTo>
                    <a:pt x="10297" y="13450"/>
                  </a:lnTo>
                  <a:cubicBezTo>
                    <a:pt x="10297" y="13307"/>
                    <a:pt x="10177" y="13190"/>
                    <a:pt x="10035" y="13190"/>
                  </a:cubicBezTo>
                  <a:lnTo>
                    <a:pt x="9251" y="13190"/>
                  </a:lnTo>
                  <a:lnTo>
                    <a:pt x="9251" y="12404"/>
                  </a:lnTo>
                  <a:cubicBezTo>
                    <a:pt x="9251" y="12261"/>
                    <a:pt x="9131" y="12144"/>
                    <a:pt x="8989" y="12144"/>
                  </a:cubicBezTo>
                  <a:lnTo>
                    <a:pt x="7507" y="12144"/>
                  </a:lnTo>
                  <a:lnTo>
                    <a:pt x="7507" y="9940"/>
                  </a:lnTo>
                  <a:cubicBezTo>
                    <a:pt x="8450" y="9778"/>
                    <a:pt x="9296" y="9329"/>
                    <a:pt x="9951" y="8685"/>
                  </a:cubicBezTo>
                  <a:lnTo>
                    <a:pt x="11335" y="8685"/>
                  </a:lnTo>
                  <a:cubicBezTo>
                    <a:pt x="12493" y="8685"/>
                    <a:pt x="13439" y="7742"/>
                    <a:pt x="13439" y="6581"/>
                  </a:cubicBezTo>
                  <a:lnTo>
                    <a:pt x="13439" y="2737"/>
                  </a:lnTo>
                  <a:cubicBezTo>
                    <a:pt x="13441" y="2592"/>
                    <a:pt x="13327" y="2477"/>
                    <a:pt x="13179" y="2477"/>
                  </a:cubicBezTo>
                  <a:lnTo>
                    <a:pt x="11346" y="2477"/>
                  </a:lnTo>
                  <a:lnTo>
                    <a:pt x="11346" y="1532"/>
                  </a:lnTo>
                  <a:cubicBezTo>
                    <a:pt x="11717" y="1420"/>
                    <a:pt x="11991" y="1071"/>
                    <a:pt x="11991" y="664"/>
                  </a:cubicBezTo>
                  <a:cubicBezTo>
                    <a:pt x="11991" y="296"/>
                    <a:pt x="11695" y="0"/>
                    <a:pt x="11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4410800" y="1983225"/>
              <a:ext cx="113725" cy="113700"/>
            </a:xfrm>
            <a:custGeom>
              <a:rect b="b" l="l" r="r" t="t"/>
              <a:pathLst>
                <a:path extrusionOk="0" h="4548" w="4549">
                  <a:moveTo>
                    <a:pt x="2272" y="522"/>
                  </a:moveTo>
                  <a:cubicBezTo>
                    <a:pt x="3240" y="522"/>
                    <a:pt x="4024" y="1306"/>
                    <a:pt x="4024" y="2274"/>
                  </a:cubicBezTo>
                  <a:cubicBezTo>
                    <a:pt x="4024" y="3239"/>
                    <a:pt x="3240" y="4023"/>
                    <a:pt x="2272" y="4023"/>
                  </a:cubicBezTo>
                  <a:cubicBezTo>
                    <a:pt x="1306" y="4023"/>
                    <a:pt x="522" y="3239"/>
                    <a:pt x="522" y="2274"/>
                  </a:cubicBezTo>
                  <a:cubicBezTo>
                    <a:pt x="522" y="1306"/>
                    <a:pt x="1306" y="522"/>
                    <a:pt x="2272" y="522"/>
                  </a:cubicBezTo>
                  <a:close/>
                  <a:moveTo>
                    <a:pt x="2272" y="1"/>
                  </a:moveTo>
                  <a:cubicBezTo>
                    <a:pt x="1016" y="1"/>
                    <a:pt x="1" y="1022"/>
                    <a:pt x="1" y="2274"/>
                  </a:cubicBezTo>
                  <a:cubicBezTo>
                    <a:pt x="1" y="3527"/>
                    <a:pt x="1022" y="4548"/>
                    <a:pt x="2272" y="4548"/>
                  </a:cubicBezTo>
                  <a:cubicBezTo>
                    <a:pt x="3527" y="4548"/>
                    <a:pt x="4545" y="3527"/>
                    <a:pt x="4545" y="2274"/>
                  </a:cubicBezTo>
                  <a:cubicBezTo>
                    <a:pt x="4548" y="1019"/>
                    <a:pt x="3524" y="1"/>
                    <a:pt x="2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4461100" y="2016850"/>
              <a:ext cx="13050" cy="47450"/>
            </a:xfrm>
            <a:custGeom>
              <a:rect b="b" l="l" r="r" t="t"/>
              <a:pathLst>
                <a:path extrusionOk="0" h="1898" w="522">
                  <a:moveTo>
                    <a:pt x="260" y="0"/>
                  </a:moveTo>
                  <a:cubicBezTo>
                    <a:pt x="117" y="0"/>
                    <a:pt x="0" y="120"/>
                    <a:pt x="0" y="262"/>
                  </a:cubicBezTo>
                  <a:lnTo>
                    <a:pt x="0" y="1638"/>
                  </a:lnTo>
                  <a:cubicBezTo>
                    <a:pt x="0" y="1780"/>
                    <a:pt x="117" y="1897"/>
                    <a:pt x="260" y="1897"/>
                  </a:cubicBezTo>
                  <a:cubicBezTo>
                    <a:pt x="405" y="1897"/>
                    <a:pt x="522" y="1780"/>
                    <a:pt x="522" y="1638"/>
                  </a:cubicBezTo>
                  <a:lnTo>
                    <a:pt x="522" y="262"/>
                  </a:lnTo>
                  <a:cubicBezTo>
                    <a:pt x="522" y="117"/>
                    <a:pt x="405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" name="Google Shape;561;p32"/>
          <p:cNvGrpSpPr/>
          <p:nvPr/>
        </p:nvGrpSpPr>
        <p:grpSpPr>
          <a:xfrm>
            <a:off x="4037638" y="2620427"/>
            <a:ext cx="408346" cy="408140"/>
            <a:chOff x="3330175" y="1871225"/>
            <a:chExt cx="446475" cy="446250"/>
          </a:xfrm>
        </p:grpSpPr>
        <p:sp>
          <p:nvSpPr>
            <p:cNvPr id="562" name="Google Shape;562;p32"/>
            <p:cNvSpPr/>
            <p:nvPr/>
          </p:nvSpPr>
          <p:spPr>
            <a:xfrm>
              <a:off x="3520225" y="1871225"/>
              <a:ext cx="256425" cy="214900"/>
            </a:xfrm>
            <a:custGeom>
              <a:rect b="b" l="l" r="r" t="t"/>
              <a:pathLst>
                <a:path extrusionOk="0" h="8596" w="10257">
                  <a:moveTo>
                    <a:pt x="517" y="0"/>
                  </a:moveTo>
                  <a:cubicBezTo>
                    <a:pt x="230" y="0"/>
                    <a:pt x="1" y="232"/>
                    <a:pt x="1" y="516"/>
                  </a:cubicBezTo>
                  <a:lnTo>
                    <a:pt x="1" y="6718"/>
                  </a:lnTo>
                  <a:cubicBezTo>
                    <a:pt x="1" y="7005"/>
                    <a:pt x="230" y="7234"/>
                    <a:pt x="517" y="7234"/>
                  </a:cubicBezTo>
                  <a:lnTo>
                    <a:pt x="6456" y="7234"/>
                  </a:lnTo>
                  <a:lnTo>
                    <a:pt x="7461" y="8498"/>
                  </a:lnTo>
                  <a:cubicBezTo>
                    <a:pt x="7508" y="8559"/>
                    <a:pt x="7586" y="8595"/>
                    <a:pt x="7664" y="8595"/>
                  </a:cubicBezTo>
                  <a:cubicBezTo>
                    <a:pt x="7745" y="8595"/>
                    <a:pt x="7818" y="8559"/>
                    <a:pt x="7871" y="8498"/>
                  </a:cubicBezTo>
                  <a:lnTo>
                    <a:pt x="8875" y="7234"/>
                  </a:lnTo>
                  <a:lnTo>
                    <a:pt x="9737" y="7234"/>
                  </a:lnTo>
                  <a:cubicBezTo>
                    <a:pt x="10022" y="7234"/>
                    <a:pt x="10253" y="7002"/>
                    <a:pt x="10253" y="6718"/>
                  </a:cubicBezTo>
                  <a:lnTo>
                    <a:pt x="10253" y="516"/>
                  </a:lnTo>
                  <a:cubicBezTo>
                    <a:pt x="10256" y="229"/>
                    <a:pt x="10022" y="0"/>
                    <a:pt x="9740" y="0"/>
                  </a:cubicBezTo>
                  <a:lnTo>
                    <a:pt x="2997" y="0"/>
                  </a:lnTo>
                  <a:cubicBezTo>
                    <a:pt x="2852" y="0"/>
                    <a:pt x="2735" y="117"/>
                    <a:pt x="2735" y="260"/>
                  </a:cubicBezTo>
                  <a:cubicBezTo>
                    <a:pt x="2735" y="405"/>
                    <a:pt x="2852" y="522"/>
                    <a:pt x="2997" y="522"/>
                  </a:cubicBezTo>
                  <a:lnTo>
                    <a:pt x="9734" y="522"/>
                  </a:lnTo>
                  <a:lnTo>
                    <a:pt x="9734" y="6715"/>
                  </a:lnTo>
                  <a:lnTo>
                    <a:pt x="8752" y="6715"/>
                  </a:lnTo>
                  <a:cubicBezTo>
                    <a:pt x="8671" y="6715"/>
                    <a:pt x="8599" y="6751"/>
                    <a:pt x="8549" y="6813"/>
                  </a:cubicBezTo>
                  <a:lnTo>
                    <a:pt x="7670" y="7915"/>
                  </a:lnTo>
                  <a:lnTo>
                    <a:pt x="6791" y="6813"/>
                  </a:lnTo>
                  <a:cubicBezTo>
                    <a:pt x="6741" y="6751"/>
                    <a:pt x="6666" y="6715"/>
                    <a:pt x="6585" y="6715"/>
                  </a:cubicBezTo>
                  <a:lnTo>
                    <a:pt x="523" y="6715"/>
                  </a:lnTo>
                  <a:lnTo>
                    <a:pt x="523" y="522"/>
                  </a:lnTo>
                  <a:lnTo>
                    <a:pt x="1792" y="522"/>
                  </a:lnTo>
                  <a:cubicBezTo>
                    <a:pt x="1937" y="522"/>
                    <a:pt x="2054" y="405"/>
                    <a:pt x="2054" y="260"/>
                  </a:cubicBezTo>
                  <a:cubicBezTo>
                    <a:pt x="2054" y="117"/>
                    <a:pt x="1937" y="0"/>
                    <a:pt x="1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3330175" y="2102550"/>
              <a:ext cx="256400" cy="214925"/>
            </a:xfrm>
            <a:custGeom>
              <a:rect b="b" l="l" r="r" t="t"/>
              <a:pathLst>
                <a:path extrusionOk="0" h="8597" w="10256">
                  <a:moveTo>
                    <a:pt x="517" y="1"/>
                  </a:moveTo>
                  <a:cubicBezTo>
                    <a:pt x="229" y="1"/>
                    <a:pt x="1" y="235"/>
                    <a:pt x="1" y="517"/>
                  </a:cubicBezTo>
                  <a:lnTo>
                    <a:pt x="1" y="6721"/>
                  </a:lnTo>
                  <a:cubicBezTo>
                    <a:pt x="1" y="7006"/>
                    <a:pt x="229" y="7238"/>
                    <a:pt x="517" y="7238"/>
                  </a:cubicBezTo>
                  <a:lnTo>
                    <a:pt x="1376" y="7238"/>
                  </a:lnTo>
                  <a:lnTo>
                    <a:pt x="2380" y="8499"/>
                  </a:lnTo>
                  <a:cubicBezTo>
                    <a:pt x="2431" y="8563"/>
                    <a:pt x="2506" y="8596"/>
                    <a:pt x="2587" y="8596"/>
                  </a:cubicBezTo>
                  <a:cubicBezTo>
                    <a:pt x="2668" y="8596"/>
                    <a:pt x="2740" y="8563"/>
                    <a:pt x="2793" y="8499"/>
                  </a:cubicBezTo>
                  <a:lnTo>
                    <a:pt x="3798" y="7238"/>
                  </a:lnTo>
                  <a:lnTo>
                    <a:pt x="9740" y="7238"/>
                  </a:lnTo>
                  <a:cubicBezTo>
                    <a:pt x="10027" y="7238"/>
                    <a:pt x="10256" y="7003"/>
                    <a:pt x="10256" y="6721"/>
                  </a:cubicBezTo>
                  <a:lnTo>
                    <a:pt x="10256" y="517"/>
                  </a:lnTo>
                  <a:cubicBezTo>
                    <a:pt x="10256" y="235"/>
                    <a:pt x="10027" y="1"/>
                    <a:pt x="9740" y="1"/>
                  </a:cubicBezTo>
                  <a:lnTo>
                    <a:pt x="2704" y="1"/>
                  </a:lnTo>
                  <a:cubicBezTo>
                    <a:pt x="2559" y="1"/>
                    <a:pt x="2442" y="121"/>
                    <a:pt x="2442" y="263"/>
                  </a:cubicBezTo>
                  <a:cubicBezTo>
                    <a:pt x="2442" y="405"/>
                    <a:pt x="2559" y="525"/>
                    <a:pt x="2704" y="525"/>
                  </a:cubicBezTo>
                  <a:lnTo>
                    <a:pt x="9734" y="525"/>
                  </a:lnTo>
                  <a:lnTo>
                    <a:pt x="9734" y="6716"/>
                  </a:lnTo>
                  <a:lnTo>
                    <a:pt x="3672" y="6716"/>
                  </a:lnTo>
                  <a:cubicBezTo>
                    <a:pt x="3591" y="6716"/>
                    <a:pt x="3519" y="6752"/>
                    <a:pt x="3466" y="6814"/>
                  </a:cubicBezTo>
                  <a:lnTo>
                    <a:pt x="2587" y="7915"/>
                  </a:lnTo>
                  <a:lnTo>
                    <a:pt x="1708" y="6814"/>
                  </a:lnTo>
                  <a:cubicBezTo>
                    <a:pt x="1661" y="6752"/>
                    <a:pt x="1582" y="6716"/>
                    <a:pt x="1504" y="6716"/>
                  </a:cubicBezTo>
                  <a:lnTo>
                    <a:pt x="522" y="6716"/>
                  </a:lnTo>
                  <a:lnTo>
                    <a:pt x="522" y="525"/>
                  </a:lnTo>
                  <a:lnTo>
                    <a:pt x="1485" y="525"/>
                  </a:lnTo>
                  <a:cubicBezTo>
                    <a:pt x="1627" y="525"/>
                    <a:pt x="1747" y="405"/>
                    <a:pt x="1747" y="263"/>
                  </a:cubicBezTo>
                  <a:cubicBezTo>
                    <a:pt x="1747" y="121"/>
                    <a:pt x="1627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390500" y="1946050"/>
              <a:ext cx="96700" cy="127525"/>
            </a:xfrm>
            <a:custGeom>
              <a:rect b="b" l="l" r="r" t="t"/>
              <a:pathLst>
                <a:path extrusionOk="0" h="5101" w="3868">
                  <a:moveTo>
                    <a:pt x="2846" y="1"/>
                  </a:moveTo>
                  <a:cubicBezTo>
                    <a:pt x="1923" y="1"/>
                    <a:pt x="1170" y="754"/>
                    <a:pt x="1170" y="1680"/>
                  </a:cubicBezTo>
                  <a:lnTo>
                    <a:pt x="1170" y="4208"/>
                  </a:lnTo>
                  <a:lnTo>
                    <a:pt x="472" y="3510"/>
                  </a:lnTo>
                  <a:cubicBezTo>
                    <a:pt x="421" y="3460"/>
                    <a:pt x="353" y="3435"/>
                    <a:pt x="286" y="3435"/>
                  </a:cubicBezTo>
                  <a:cubicBezTo>
                    <a:pt x="218" y="3435"/>
                    <a:pt x="151" y="3460"/>
                    <a:pt x="101" y="3510"/>
                  </a:cubicBezTo>
                  <a:cubicBezTo>
                    <a:pt x="1" y="3611"/>
                    <a:pt x="1" y="3778"/>
                    <a:pt x="101" y="3878"/>
                  </a:cubicBezTo>
                  <a:lnTo>
                    <a:pt x="1245" y="5022"/>
                  </a:lnTo>
                  <a:cubicBezTo>
                    <a:pt x="1295" y="5072"/>
                    <a:pt x="1359" y="5100"/>
                    <a:pt x="1429" y="5100"/>
                  </a:cubicBezTo>
                  <a:cubicBezTo>
                    <a:pt x="1499" y="5100"/>
                    <a:pt x="1566" y="5072"/>
                    <a:pt x="1616" y="5022"/>
                  </a:cubicBezTo>
                  <a:lnTo>
                    <a:pt x="2760" y="3878"/>
                  </a:lnTo>
                  <a:cubicBezTo>
                    <a:pt x="2860" y="3778"/>
                    <a:pt x="2860" y="3611"/>
                    <a:pt x="2760" y="3510"/>
                  </a:cubicBezTo>
                  <a:cubicBezTo>
                    <a:pt x="2708" y="3460"/>
                    <a:pt x="2641" y="3435"/>
                    <a:pt x="2573" y="3435"/>
                  </a:cubicBezTo>
                  <a:cubicBezTo>
                    <a:pt x="2506" y="3435"/>
                    <a:pt x="2439" y="3460"/>
                    <a:pt x="2389" y="3510"/>
                  </a:cubicBezTo>
                  <a:lnTo>
                    <a:pt x="1691" y="4208"/>
                  </a:lnTo>
                  <a:lnTo>
                    <a:pt x="1691" y="1680"/>
                  </a:lnTo>
                  <a:cubicBezTo>
                    <a:pt x="1691" y="1044"/>
                    <a:pt x="2208" y="525"/>
                    <a:pt x="2846" y="525"/>
                  </a:cubicBezTo>
                  <a:lnTo>
                    <a:pt x="3605" y="525"/>
                  </a:lnTo>
                  <a:cubicBezTo>
                    <a:pt x="3750" y="525"/>
                    <a:pt x="3867" y="405"/>
                    <a:pt x="3867" y="263"/>
                  </a:cubicBezTo>
                  <a:cubicBezTo>
                    <a:pt x="3867" y="121"/>
                    <a:pt x="3750" y="1"/>
                    <a:pt x="3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619275" y="2120350"/>
              <a:ext cx="96675" cy="127450"/>
            </a:xfrm>
            <a:custGeom>
              <a:rect b="b" l="l" r="r" t="t"/>
              <a:pathLst>
                <a:path extrusionOk="0" h="5098" w="3867">
                  <a:moveTo>
                    <a:pt x="2439" y="0"/>
                  </a:moveTo>
                  <a:cubicBezTo>
                    <a:pt x="2369" y="0"/>
                    <a:pt x="2302" y="28"/>
                    <a:pt x="2252" y="78"/>
                  </a:cubicBezTo>
                  <a:lnTo>
                    <a:pt x="1108" y="1222"/>
                  </a:lnTo>
                  <a:cubicBezTo>
                    <a:pt x="1007" y="1323"/>
                    <a:pt x="1007" y="1490"/>
                    <a:pt x="1108" y="1590"/>
                  </a:cubicBezTo>
                  <a:cubicBezTo>
                    <a:pt x="1158" y="1641"/>
                    <a:pt x="1225" y="1666"/>
                    <a:pt x="1292" y="1666"/>
                  </a:cubicBezTo>
                  <a:cubicBezTo>
                    <a:pt x="1360" y="1666"/>
                    <a:pt x="1427" y="1641"/>
                    <a:pt x="1479" y="1590"/>
                  </a:cubicBezTo>
                  <a:lnTo>
                    <a:pt x="2176" y="893"/>
                  </a:lnTo>
                  <a:lnTo>
                    <a:pt x="2176" y="3421"/>
                  </a:lnTo>
                  <a:cubicBezTo>
                    <a:pt x="2176" y="4057"/>
                    <a:pt x="1660" y="4575"/>
                    <a:pt x="1021" y="4575"/>
                  </a:cubicBezTo>
                  <a:lnTo>
                    <a:pt x="260" y="4575"/>
                  </a:lnTo>
                  <a:cubicBezTo>
                    <a:pt x="117" y="4575"/>
                    <a:pt x="0" y="4695"/>
                    <a:pt x="0" y="4838"/>
                  </a:cubicBezTo>
                  <a:cubicBezTo>
                    <a:pt x="0" y="4980"/>
                    <a:pt x="117" y="5097"/>
                    <a:pt x="260" y="5097"/>
                  </a:cubicBezTo>
                  <a:lnTo>
                    <a:pt x="1021" y="5097"/>
                  </a:lnTo>
                  <a:cubicBezTo>
                    <a:pt x="1945" y="5097"/>
                    <a:pt x="2698" y="4347"/>
                    <a:pt x="2698" y="3421"/>
                  </a:cubicBezTo>
                  <a:lnTo>
                    <a:pt x="2698" y="893"/>
                  </a:lnTo>
                  <a:lnTo>
                    <a:pt x="3395" y="1590"/>
                  </a:lnTo>
                  <a:cubicBezTo>
                    <a:pt x="3449" y="1643"/>
                    <a:pt x="3515" y="1669"/>
                    <a:pt x="3580" y="1669"/>
                  </a:cubicBezTo>
                  <a:cubicBezTo>
                    <a:pt x="3647" y="1669"/>
                    <a:pt x="3714" y="1643"/>
                    <a:pt x="3767" y="1590"/>
                  </a:cubicBezTo>
                  <a:cubicBezTo>
                    <a:pt x="3867" y="1490"/>
                    <a:pt x="3867" y="1323"/>
                    <a:pt x="3767" y="1222"/>
                  </a:cubicBezTo>
                  <a:lnTo>
                    <a:pt x="2623" y="78"/>
                  </a:lnTo>
                  <a:cubicBezTo>
                    <a:pt x="2573" y="28"/>
                    <a:pt x="2508" y="0"/>
                    <a:pt x="2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426700" y="2145450"/>
              <a:ext cx="68725" cy="94250"/>
            </a:xfrm>
            <a:custGeom>
              <a:rect b="b" l="l" r="r" t="t"/>
              <a:pathLst>
                <a:path extrusionOk="0" h="3770" w="2749">
                  <a:moveTo>
                    <a:pt x="1530" y="525"/>
                  </a:moveTo>
                  <a:cubicBezTo>
                    <a:pt x="1613" y="525"/>
                    <a:pt x="1680" y="589"/>
                    <a:pt x="1680" y="673"/>
                  </a:cubicBezTo>
                  <a:lnTo>
                    <a:pt x="1680" y="3248"/>
                  </a:lnTo>
                  <a:lnTo>
                    <a:pt x="673" y="3248"/>
                  </a:lnTo>
                  <a:cubicBezTo>
                    <a:pt x="589" y="3248"/>
                    <a:pt x="522" y="3181"/>
                    <a:pt x="522" y="3097"/>
                  </a:cubicBezTo>
                  <a:lnTo>
                    <a:pt x="522" y="673"/>
                  </a:lnTo>
                  <a:cubicBezTo>
                    <a:pt x="522" y="589"/>
                    <a:pt x="589" y="525"/>
                    <a:pt x="673" y="525"/>
                  </a:cubicBezTo>
                  <a:close/>
                  <a:moveTo>
                    <a:pt x="673" y="1"/>
                  </a:moveTo>
                  <a:cubicBezTo>
                    <a:pt x="302" y="1"/>
                    <a:pt x="1" y="305"/>
                    <a:pt x="1" y="673"/>
                  </a:cubicBezTo>
                  <a:lnTo>
                    <a:pt x="1" y="3097"/>
                  </a:lnTo>
                  <a:cubicBezTo>
                    <a:pt x="1" y="3465"/>
                    <a:pt x="302" y="3770"/>
                    <a:pt x="673" y="3770"/>
                  </a:cubicBezTo>
                  <a:lnTo>
                    <a:pt x="2486" y="3770"/>
                  </a:lnTo>
                  <a:cubicBezTo>
                    <a:pt x="2629" y="3770"/>
                    <a:pt x="2749" y="3652"/>
                    <a:pt x="2749" y="3510"/>
                  </a:cubicBezTo>
                  <a:cubicBezTo>
                    <a:pt x="2749" y="3365"/>
                    <a:pt x="2629" y="3248"/>
                    <a:pt x="2486" y="3248"/>
                  </a:cubicBezTo>
                  <a:lnTo>
                    <a:pt x="2205" y="3248"/>
                  </a:lnTo>
                  <a:lnTo>
                    <a:pt x="2205" y="673"/>
                  </a:lnTo>
                  <a:cubicBezTo>
                    <a:pt x="2205" y="305"/>
                    <a:pt x="1901" y="1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613975" y="1916050"/>
              <a:ext cx="68850" cy="94350"/>
            </a:xfrm>
            <a:custGeom>
              <a:rect b="b" l="l" r="r" t="t"/>
              <a:pathLst>
                <a:path extrusionOk="0" h="3774" w="2754">
                  <a:moveTo>
                    <a:pt x="1381" y="525"/>
                  </a:moveTo>
                  <a:cubicBezTo>
                    <a:pt x="1677" y="525"/>
                    <a:pt x="1920" y="746"/>
                    <a:pt x="1953" y="1042"/>
                  </a:cubicBezTo>
                  <a:lnTo>
                    <a:pt x="2015" y="1627"/>
                  </a:lnTo>
                  <a:lnTo>
                    <a:pt x="742" y="1627"/>
                  </a:lnTo>
                  <a:lnTo>
                    <a:pt x="804" y="1042"/>
                  </a:lnTo>
                  <a:cubicBezTo>
                    <a:pt x="837" y="746"/>
                    <a:pt x="1083" y="525"/>
                    <a:pt x="1381" y="525"/>
                  </a:cubicBezTo>
                  <a:close/>
                  <a:moveTo>
                    <a:pt x="1376" y="1"/>
                  </a:moveTo>
                  <a:cubicBezTo>
                    <a:pt x="815" y="1"/>
                    <a:pt x="343" y="425"/>
                    <a:pt x="282" y="986"/>
                  </a:cubicBezTo>
                  <a:lnTo>
                    <a:pt x="14" y="3483"/>
                  </a:lnTo>
                  <a:cubicBezTo>
                    <a:pt x="0" y="3625"/>
                    <a:pt x="101" y="3753"/>
                    <a:pt x="246" y="3773"/>
                  </a:cubicBezTo>
                  <a:cubicBezTo>
                    <a:pt x="255" y="3774"/>
                    <a:pt x="263" y="3774"/>
                    <a:pt x="272" y="3774"/>
                  </a:cubicBezTo>
                  <a:cubicBezTo>
                    <a:pt x="408" y="3774"/>
                    <a:pt x="523" y="3672"/>
                    <a:pt x="536" y="3538"/>
                  </a:cubicBezTo>
                  <a:lnTo>
                    <a:pt x="687" y="2149"/>
                  </a:lnTo>
                  <a:lnTo>
                    <a:pt x="2070" y="2149"/>
                  </a:lnTo>
                  <a:lnTo>
                    <a:pt x="2221" y="3538"/>
                  </a:lnTo>
                  <a:cubicBezTo>
                    <a:pt x="2235" y="3670"/>
                    <a:pt x="2349" y="3773"/>
                    <a:pt x="2478" y="3773"/>
                  </a:cubicBezTo>
                  <a:lnTo>
                    <a:pt x="2506" y="3773"/>
                  </a:lnTo>
                  <a:cubicBezTo>
                    <a:pt x="2651" y="3759"/>
                    <a:pt x="2754" y="3628"/>
                    <a:pt x="2740" y="3483"/>
                  </a:cubicBezTo>
                  <a:lnTo>
                    <a:pt x="2472" y="986"/>
                  </a:lnTo>
                  <a:cubicBezTo>
                    <a:pt x="2413" y="425"/>
                    <a:pt x="1942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32"/>
          <p:cNvGrpSpPr/>
          <p:nvPr/>
        </p:nvGrpSpPr>
        <p:grpSpPr>
          <a:xfrm>
            <a:off x="3452621" y="2539847"/>
            <a:ext cx="408140" cy="351618"/>
            <a:chOff x="2860025" y="1932450"/>
            <a:chExt cx="446250" cy="384450"/>
          </a:xfrm>
        </p:grpSpPr>
        <p:sp>
          <p:nvSpPr>
            <p:cNvPr id="569" name="Google Shape;569;p32"/>
            <p:cNvSpPr/>
            <p:nvPr/>
          </p:nvSpPr>
          <p:spPr>
            <a:xfrm>
              <a:off x="3037875" y="2052275"/>
              <a:ext cx="214225" cy="264625"/>
            </a:xfrm>
            <a:custGeom>
              <a:rect b="b" l="l" r="r" t="t"/>
              <a:pathLst>
                <a:path extrusionOk="0" h="10585" w="8569">
                  <a:moveTo>
                    <a:pt x="260" y="0"/>
                  </a:moveTo>
                  <a:cubicBezTo>
                    <a:pt x="118" y="0"/>
                    <a:pt x="1" y="118"/>
                    <a:pt x="1" y="263"/>
                  </a:cubicBezTo>
                  <a:cubicBezTo>
                    <a:pt x="1" y="405"/>
                    <a:pt x="118" y="522"/>
                    <a:pt x="260" y="522"/>
                  </a:cubicBezTo>
                  <a:lnTo>
                    <a:pt x="8044" y="522"/>
                  </a:lnTo>
                  <a:lnTo>
                    <a:pt x="8044" y="10060"/>
                  </a:lnTo>
                  <a:lnTo>
                    <a:pt x="4040" y="10060"/>
                  </a:lnTo>
                  <a:cubicBezTo>
                    <a:pt x="3898" y="10060"/>
                    <a:pt x="3781" y="10180"/>
                    <a:pt x="3781" y="10323"/>
                  </a:cubicBezTo>
                  <a:cubicBezTo>
                    <a:pt x="3781" y="10465"/>
                    <a:pt x="3898" y="10585"/>
                    <a:pt x="4040" y="10585"/>
                  </a:cubicBezTo>
                  <a:lnTo>
                    <a:pt x="8306" y="10585"/>
                  </a:lnTo>
                  <a:cubicBezTo>
                    <a:pt x="8448" y="10585"/>
                    <a:pt x="8568" y="10465"/>
                    <a:pt x="8568" y="10323"/>
                  </a:cubicBezTo>
                  <a:lnTo>
                    <a:pt x="8568" y="263"/>
                  </a:lnTo>
                  <a:cubicBezTo>
                    <a:pt x="8568" y="118"/>
                    <a:pt x="8454" y="0"/>
                    <a:pt x="83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914150" y="2052275"/>
              <a:ext cx="201025" cy="264625"/>
            </a:xfrm>
            <a:custGeom>
              <a:rect b="b" l="l" r="r" t="t"/>
              <a:pathLst>
                <a:path extrusionOk="0" h="10585" w="8041">
                  <a:moveTo>
                    <a:pt x="263" y="0"/>
                  </a:moveTo>
                  <a:cubicBezTo>
                    <a:pt x="118" y="0"/>
                    <a:pt x="1" y="118"/>
                    <a:pt x="1" y="263"/>
                  </a:cubicBezTo>
                  <a:lnTo>
                    <a:pt x="1" y="10323"/>
                  </a:lnTo>
                  <a:cubicBezTo>
                    <a:pt x="1" y="10465"/>
                    <a:pt x="118" y="10585"/>
                    <a:pt x="263" y="10585"/>
                  </a:cubicBezTo>
                  <a:lnTo>
                    <a:pt x="7781" y="10585"/>
                  </a:lnTo>
                  <a:cubicBezTo>
                    <a:pt x="7924" y="10585"/>
                    <a:pt x="8041" y="10465"/>
                    <a:pt x="8041" y="10323"/>
                  </a:cubicBezTo>
                  <a:cubicBezTo>
                    <a:pt x="8041" y="10175"/>
                    <a:pt x="7924" y="10060"/>
                    <a:pt x="7781" y="10060"/>
                  </a:cubicBezTo>
                  <a:lnTo>
                    <a:pt x="522" y="10060"/>
                  </a:lnTo>
                  <a:lnTo>
                    <a:pt x="522" y="522"/>
                  </a:lnTo>
                  <a:lnTo>
                    <a:pt x="3996" y="522"/>
                  </a:lnTo>
                  <a:cubicBezTo>
                    <a:pt x="4141" y="522"/>
                    <a:pt x="4258" y="405"/>
                    <a:pt x="4258" y="263"/>
                  </a:cubicBezTo>
                  <a:cubicBezTo>
                    <a:pt x="4258" y="118"/>
                    <a:pt x="4141" y="0"/>
                    <a:pt x="3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2952800" y="2091050"/>
              <a:ext cx="81125" cy="106325"/>
            </a:xfrm>
            <a:custGeom>
              <a:rect b="b" l="l" r="r" t="t"/>
              <a:pathLst>
                <a:path extrusionOk="0" h="4253" w="3245">
                  <a:moveTo>
                    <a:pt x="1621" y="525"/>
                  </a:moveTo>
                  <a:cubicBezTo>
                    <a:pt x="2226" y="525"/>
                    <a:pt x="2720" y="1016"/>
                    <a:pt x="2720" y="1621"/>
                  </a:cubicBezTo>
                  <a:cubicBezTo>
                    <a:pt x="2723" y="2230"/>
                    <a:pt x="2226" y="2721"/>
                    <a:pt x="1621" y="2721"/>
                  </a:cubicBezTo>
                  <a:cubicBezTo>
                    <a:pt x="1013" y="2721"/>
                    <a:pt x="522" y="2230"/>
                    <a:pt x="522" y="1621"/>
                  </a:cubicBezTo>
                  <a:cubicBezTo>
                    <a:pt x="522" y="1016"/>
                    <a:pt x="1013" y="525"/>
                    <a:pt x="1621" y="525"/>
                  </a:cubicBezTo>
                  <a:close/>
                  <a:moveTo>
                    <a:pt x="1621" y="1"/>
                  </a:moveTo>
                  <a:cubicBezTo>
                    <a:pt x="725" y="1"/>
                    <a:pt x="0" y="729"/>
                    <a:pt x="0" y="1621"/>
                  </a:cubicBezTo>
                  <a:cubicBezTo>
                    <a:pt x="0" y="2428"/>
                    <a:pt x="589" y="3097"/>
                    <a:pt x="1359" y="3223"/>
                  </a:cubicBezTo>
                  <a:lnTo>
                    <a:pt x="1359" y="3990"/>
                  </a:lnTo>
                  <a:cubicBezTo>
                    <a:pt x="1359" y="4132"/>
                    <a:pt x="1479" y="4252"/>
                    <a:pt x="1621" y="4252"/>
                  </a:cubicBezTo>
                  <a:cubicBezTo>
                    <a:pt x="1763" y="4252"/>
                    <a:pt x="1883" y="4132"/>
                    <a:pt x="1883" y="3990"/>
                  </a:cubicBezTo>
                  <a:lnTo>
                    <a:pt x="1883" y="3223"/>
                  </a:lnTo>
                  <a:cubicBezTo>
                    <a:pt x="2653" y="3097"/>
                    <a:pt x="3242" y="2428"/>
                    <a:pt x="3242" y="1621"/>
                  </a:cubicBezTo>
                  <a:cubicBezTo>
                    <a:pt x="3245" y="729"/>
                    <a:pt x="2516" y="1"/>
                    <a:pt x="1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3060675" y="2100675"/>
              <a:ext cx="152075" cy="13075"/>
            </a:xfrm>
            <a:custGeom>
              <a:rect b="b" l="l" r="r" t="t"/>
              <a:pathLst>
                <a:path extrusionOk="0" h="523" w="6083">
                  <a:moveTo>
                    <a:pt x="263" y="1"/>
                  </a:moveTo>
                  <a:cubicBezTo>
                    <a:pt x="121" y="1"/>
                    <a:pt x="1" y="118"/>
                    <a:pt x="1" y="260"/>
                  </a:cubicBezTo>
                  <a:cubicBezTo>
                    <a:pt x="1" y="405"/>
                    <a:pt x="115" y="522"/>
                    <a:pt x="263" y="522"/>
                  </a:cubicBezTo>
                  <a:lnTo>
                    <a:pt x="5820" y="522"/>
                  </a:lnTo>
                  <a:cubicBezTo>
                    <a:pt x="5965" y="522"/>
                    <a:pt x="6083" y="405"/>
                    <a:pt x="6083" y="260"/>
                  </a:cubicBezTo>
                  <a:cubicBezTo>
                    <a:pt x="6083" y="118"/>
                    <a:pt x="5965" y="1"/>
                    <a:pt x="5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3060675" y="2139175"/>
              <a:ext cx="152075" cy="13125"/>
            </a:xfrm>
            <a:custGeom>
              <a:rect b="b" l="l" r="r" t="t"/>
              <a:pathLst>
                <a:path extrusionOk="0" h="525" w="6083">
                  <a:moveTo>
                    <a:pt x="263" y="0"/>
                  </a:moveTo>
                  <a:cubicBezTo>
                    <a:pt x="121" y="0"/>
                    <a:pt x="1" y="120"/>
                    <a:pt x="1" y="263"/>
                  </a:cubicBezTo>
                  <a:cubicBezTo>
                    <a:pt x="1" y="405"/>
                    <a:pt x="115" y="525"/>
                    <a:pt x="263" y="525"/>
                  </a:cubicBezTo>
                  <a:lnTo>
                    <a:pt x="5820" y="525"/>
                  </a:lnTo>
                  <a:cubicBezTo>
                    <a:pt x="5965" y="525"/>
                    <a:pt x="6083" y="405"/>
                    <a:pt x="6083" y="263"/>
                  </a:cubicBezTo>
                  <a:cubicBezTo>
                    <a:pt x="6083" y="120"/>
                    <a:pt x="5965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3168725" y="2178500"/>
              <a:ext cx="43950" cy="13075"/>
            </a:xfrm>
            <a:custGeom>
              <a:rect b="b" l="l" r="r" t="t"/>
              <a:pathLst>
                <a:path extrusionOk="0" h="523" w="1758">
                  <a:moveTo>
                    <a:pt x="263" y="1"/>
                  </a:moveTo>
                  <a:cubicBezTo>
                    <a:pt x="117" y="1"/>
                    <a:pt x="0" y="118"/>
                    <a:pt x="0" y="263"/>
                  </a:cubicBezTo>
                  <a:cubicBezTo>
                    <a:pt x="0" y="405"/>
                    <a:pt x="117" y="523"/>
                    <a:pt x="263" y="523"/>
                  </a:cubicBezTo>
                  <a:lnTo>
                    <a:pt x="1496" y="523"/>
                  </a:lnTo>
                  <a:cubicBezTo>
                    <a:pt x="1638" y="523"/>
                    <a:pt x="1758" y="405"/>
                    <a:pt x="1758" y="263"/>
                  </a:cubicBezTo>
                  <a:cubicBezTo>
                    <a:pt x="1758" y="118"/>
                    <a:pt x="1643" y="1"/>
                    <a:pt x="1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3060675" y="2178500"/>
              <a:ext cx="90425" cy="13075"/>
            </a:xfrm>
            <a:custGeom>
              <a:rect b="b" l="l" r="r" t="t"/>
              <a:pathLst>
                <a:path extrusionOk="0" h="523" w="3617">
                  <a:moveTo>
                    <a:pt x="263" y="1"/>
                  </a:moveTo>
                  <a:cubicBezTo>
                    <a:pt x="121" y="1"/>
                    <a:pt x="1" y="118"/>
                    <a:pt x="1" y="263"/>
                  </a:cubicBezTo>
                  <a:cubicBezTo>
                    <a:pt x="1" y="405"/>
                    <a:pt x="115" y="523"/>
                    <a:pt x="263" y="523"/>
                  </a:cubicBezTo>
                  <a:lnTo>
                    <a:pt x="3357" y="523"/>
                  </a:lnTo>
                  <a:cubicBezTo>
                    <a:pt x="3499" y="523"/>
                    <a:pt x="3616" y="405"/>
                    <a:pt x="3616" y="263"/>
                  </a:cubicBezTo>
                  <a:cubicBezTo>
                    <a:pt x="3616" y="118"/>
                    <a:pt x="3499" y="1"/>
                    <a:pt x="3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2952800" y="2217150"/>
              <a:ext cx="259950" cy="13075"/>
            </a:xfrm>
            <a:custGeom>
              <a:rect b="b" l="l" r="r" t="t"/>
              <a:pathLst>
                <a:path extrusionOk="0" h="523" w="10398">
                  <a:moveTo>
                    <a:pt x="260" y="0"/>
                  </a:moveTo>
                  <a:cubicBezTo>
                    <a:pt x="117" y="0"/>
                    <a:pt x="0" y="115"/>
                    <a:pt x="0" y="260"/>
                  </a:cubicBezTo>
                  <a:cubicBezTo>
                    <a:pt x="0" y="405"/>
                    <a:pt x="117" y="522"/>
                    <a:pt x="260" y="522"/>
                  </a:cubicBezTo>
                  <a:lnTo>
                    <a:pt x="10135" y="522"/>
                  </a:lnTo>
                  <a:cubicBezTo>
                    <a:pt x="10280" y="522"/>
                    <a:pt x="10398" y="405"/>
                    <a:pt x="10398" y="260"/>
                  </a:cubicBezTo>
                  <a:cubicBezTo>
                    <a:pt x="10398" y="118"/>
                    <a:pt x="10280" y="0"/>
                    <a:pt x="10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3168725" y="2256425"/>
              <a:ext cx="44025" cy="13125"/>
            </a:xfrm>
            <a:custGeom>
              <a:rect b="b" l="l" r="r" t="t"/>
              <a:pathLst>
                <a:path extrusionOk="0" h="525" w="1761">
                  <a:moveTo>
                    <a:pt x="263" y="0"/>
                  </a:moveTo>
                  <a:cubicBezTo>
                    <a:pt x="117" y="0"/>
                    <a:pt x="0" y="120"/>
                    <a:pt x="0" y="262"/>
                  </a:cubicBezTo>
                  <a:cubicBezTo>
                    <a:pt x="0" y="405"/>
                    <a:pt x="117" y="525"/>
                    <a:pt x="263" y="525"/>
                  </a:cubicBezTo>
                  <a:lnTo>
                    <a:pt x="1496" y="525"/>
                  </a:lnTo>
                  <a:cubicBezTo>
                    <a:pt x="1638" y="525"/>
                    <a:pt x="1758" y="405"/>
                    <a:pt x="1758" y="262"/>
                  </a:cubicBezTo>
                  <a:cubicBezTo>
                    <a:pt x="1761" y="120"/>
                    <a:pt x="1643" y="0"/>
                    <a:pt x="1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952800" y="2256425"/>
              <a:ext cx="198225" cy="13125"/>
            </a:xfrm>
            <a:custGeom>
              <a:rect b="b" l="l" r="r" t="t"/>
              <a:pathLst>
                <a:path extrusionOk="0" h="525" w="7929">
                  <a:moveTo>
                    <a:pt x="260" y="0"/>
                  </a:moveTo>
                  <a:cubicBezTo>
                    <a:pt x="117" y="0"/>
                    <a:pt x="0" y="120"/>
                    <a:pt x="0" y="262"/>
                  </a:cubicBezTo>
                  <a:cubicBezTo>
                    <a:pt x="0" y="405"/>
                    <a:pt x="117" y="525"/>
                    <a:pt x="260" y="525"/>
                  </a:cubicBezTo>
                  <a:lnTo>
                    <a:pt x="7666" y="525"/>
                  </a:lnTo>
                  <a:cubicBezTo>
                    <a:pt x="7811" y="525"/>
                    <a:pt x="7929" y="405"/>
                    <a:pt x="7929" y="262"/>
                  </a:cubicBezTo>
                  <a:cubicBezTo>
                    <a:pt x="7929" y="120"/>
                    <a:pt x="7811" y="0"/>
                    <a:pt x="7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2860025" y="1932450"/>
              <a:ext cx="446250" cy="339950"/>
            </a:xfrm>
            <a:custGeom>
              <a:rect b="b" l="l" r="r" t="t"/>
              <a:pathLst>
                <a:path extrusionOk="0" h="13598" w="17850">
                  <a:moveTo>
                    <a:pt x="949" y="1"/>
                  </a:moveTo>
                  <a:cubicBezTo>
                    <a:pt x="425" y="1"/>
                    <a:pt x="1" y="427"/>
                    <a:pt x="1" y="949"/>
                  </a:cubicBezTo>
                  <a:lnTo>
                    <a:pt x="1" y="12649"/>
                  </a:lnTo>
                  <a:cubicBezTo>
                    <a:pt x="1" y="13174"/>
                    <a:pt x="425" y="13598"/>
                    <a:pt x="949" y="13598"/>
                  </a:cubicBezTo>
                  <a:lnTo>
                    <a:pt x="1382" y="13598"/>
                  </a:lnTo>
                  <a:cubicBezTo>
                    <a:pt x="1524" y="13598"/>
                    <a:pt x="1641" y="13481"/>
                    <a:pt x="1641" y="13336"/>
                  </a:cubicBezTo>
                  <a:cubicBezTo>
                    <a:pt x="1641" y="13193"/>
                    <a:pt x="1524" y="13076"/>
                    <a:pt x="1382" y="13076"/>
                  </a:cubicBezTo>
                  <a:lnTo>
                    <a:pt x="949" y="13076"/>
                  </a:lnTo>
                  <a:cubicBezTo>
                    <a:pt x="715" y="13076"/>
                    <a:pt x="522" y="12884"/>
                    <a:pt x="522" y="12649"/>
                  </a:cubicBezTo>
                  <a:lnTo>
                    <a:pt x="522" y="2955"/>
                  </a:lnTo>
                  <a:lnTo>
                    <a:pt x="14192" y="2955"/>
                  </a:lnTo>
                  <a:cubicBezTo>
                    <a:pt x="14335" y="2955"/>
                    <a:pt x="14455" y="2838"/>
                    <a:pt x="14455" y="2693"/>
                  </a:cubicBezTo>
                  <a:cubicBezTo>
                    <a:pt x="14455" y="2550"/>
                    <a:pt x="14335" y="2433"/>
                    <a:pt x="14192" y="2433"/>
                  </a:cubicBezTo>
                  <a:lnTo>
                    <a:pt x="522" y="2433"/>
                  </a:lnTo>
                  <a:lnTo>
                    <a:pt x="522" y="949"/>
                  </a:lnTo>
                  <a:cubicBezTo>
                    <a:pt x="522" y="718"/>
                    <a:pt x="715" y="525"/>
                    <a:pt x="949" y="525"/>
                  </a:cubicBezTo>
                  <a:lnTo>
                    <a:pt x="16901" y="525"/>
                  </a:lnTo>
                  <a:cubicBezTo>
                    <a:pt x="17136" y="525"/>
                    <a:pt x="17328" y="718"/>
                    <a:pt x="17328" y="949"/>
                  </a:cubicBezTo>
                  <a:lnTo>
                    <a:pt x="17328" y="2433"/>
                  </a:lnTo>
                  <a:lnTo>
                    <a:pt x="15420" y="2433"/>
                  </a:lnTo>
                  <a:cubicBezTo>
                    <a:pt x="15278" y="2433"/>
                    <a:pt x="15158" y="2550"/>
                    <a:pt x="15158" y="2693"/>
                  </a:cubicBezTo>
                  <a:cubicBezTo>
                    <a:pt x="15158" y="2838"/>
                    <a:pt x="15278" y="2955"/>
                    <a:pt x="15420" y="2955"/>
                  </a:cubicBezTo>
                  <a:lnTo>
                    <a:pt x="17328" y="2955"/>
                  </a:lnTo>
                  <a:lnTo>
                    <a:pt x="17328" y="12649"/>
                  </a:lnTo>
                  <a:cubicBezTo>
                    <a:pt x="17328" y="12884"/>
                    <a:pt x="17136" y="13076"/>
                    <a:pt x="16901" y="13076"/>
                  </a:cubicBezTo>
                  <a:lnTo>
                    <a:pt x="16455" y="13076"/>
                  </a:lnTo>
                  <a:cubicBezTo>
                    <a:pt x="16313" y="13076"/>
                    <a:pt x="16195" y="13193"/>
                    <a:pt x="16195" y="13336"/>
                  </a:cubicBezTo>
                  <a:cubicBezTo>
                    <a:pt x="16195" y="13481"/>
                    <a:pt x="16313" y="13598"/>
                    <a:pt x="16455" y="13598"/>
                  </a:cubicBezTo>
                  <a:lnTo>
                    <a:pt x="16901" y="13598"/>
                  </a:lnTo>
                  <a:cubicBezTo>
                    <a:pt x="17426" y="13598"/>
                    <a:pt x="17850" y="13174"/>
                    <a:pt x="17850" y="12649"/>
                  </a:cubicBezTo>
                  <a:lnTo>
                    <a:pt x="17850" y="949"/>
                  </a:lnTo>
                  <a:cubicBezTo>
                    <a:pt x="17850" y="427"/>
                    <a:pt x="17426" y="1"/>
                    <a:pt x="16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2889875" y="1962925"/>
              <a:ext cx="40000" cy="13075"/>
            </a:xfrm>
            <a:custGeom>
              <a:rect b="b" l="l" r="r" t="t"/>
              <a:pathLst>
                <a:path extrusionOk="0" h="523" w="1600">
                  <a:moveTo>
                    <a:pt x="263" y="1"/>
                  </a:moveTo>
                  <a:cubicBezTo>
                    <a:pt x="121" y="1"/>
                    <a:pt x="1" y="118"/>
                    <a:pt x="1" y="260"/>
                  </a:cubicBezTo>
                  <a:cubicBezTo>
                    <a:pt x="1" y="405"/>
                    <a:pt x="121" y="522"/>
                    <a:pt x="263" y="522"/>
                  </a:cubicBezTo>
                  <a:lnTo>
                    <a:pt x="1337" y="522"/>
                  </a:lnTo>
                  <a:cubicBezTo>
                    <a:pt x="1479" y="522"/>
                    <a:pt x="1599" y="405"/>
                    <a:pt x="1599" y="260"/>
                  </a:cubicBezTo>
                  <a:cubicBezTo>
                    <a:pt x="1599" y="118"/>
                    <a:pt x="1479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2947275" y="1962925"/>
              <a:ext cx="39925" cy="13075"/>
            </a:xfrm>
            <a:custGeom>
              <a:rect b="b" l="l" r="r" t="t"/>
              <a:pathLst>
                <a:path extrusionOk="0" h="523" w="1597">
                  <a:moveTo>
                    <a:pt x="263" y="1"/>
                  </a:moveTo>
                  <a:cubicBezTo>
                    <a:pt x="118" y="1"/>
                    <a:pt x="1" y="118"/>
                    <a:pt x="1" y="260"/>
                  </a:cubicBezTo>
                  <a:cubicBezTo>
                    <a:pt x="1" y="405"/>
                    <a:pt x="118" y="522"/>
                    <a:pt x="263" y="522"/>
                  </a:cubicBezTo>
                  <a:lnTo>
                    <a:pt x="1337" y="522"/>
                  </a:lnTo>
                  <a:cubicBezTo>
                    <a:pt x="1479" y="522"/>
                    <a:pt x="1596" y="405"/>
                    <a:pt x="1596" y="260"/>
                  </a:cubicBezTo>
                  <a:cubicBezTo>
                    <a:pt x="1596" y="118"/>
                    <a:pt x="1479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3004825" y="1962925"/>
              <a:ext cx="39925" cy="13075"/>
            </a:xfrm>
            <a:custGeom>
              <a:rect b="b" l="l" r="r" t="t"/>
              <a:pathLst>
                <a:path extrusionOk="0" h="523" w="1597">
                  <a:moveTo>
                    <a:pt x="262" y="1"/>
                  </a:moveTo>
                  <a:cubicBezTo>
                    <a:pt x="117" y="1"/>
                    <a:pt x="0" y="118"/>
                    <a:pt x="0" y="260"/>
                  </a:cubicBezTo>
                  <a:cubicBezTo>
                    <a:pt x="0" y="405"/>
                    <a:pt x="117" y="522"/>
                    <a:pt x="262" y="522"/>
                  </a:cubicBezTo>
                  <a:lnTo>
                    <a:pt x="1337" y="522"/>
                  </a:lnTo>
                  <a:cubicBezTo>
                    <a:pt x="1479" y="522"/>
                    <a:pt x="1596" y="405"/>
                    <a:pt x="1596" y="260"/>
                  </a:cubicBezTo>
                  <a:cubicBezTo>
                    <a:pt x="1596" y="118"/>
                    <a:pt x="1479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" name="Google Shape;583;p32"/>
          <p:cNvGrpSpPr/>
          <p:nvPr/>
        </p:nvGrpSpPr>
        <p:grpSpPr>
          <a:xfrm>
            <a:off x="2294109" y="3087167"/>
            <a:ext cx="408209" cy="360947"/>
            <a:chOff x="1374525" y="1928050"/>
            <a:chExt cx="446325" cy="394650"/>
          </a:xfrm>
        </p:grpSpPr>
        <p:sp>
          <p:nvSpPr>
            <p:cNvPr id="584" name="Google Shape;584;p32"/>
            <p:cNvSpPr/>
            <p:nvPr/>
          </p:nvSpPr>
          <p:spPr>
            <a:xfrm>
              <a:off x="1460250" y="1928050"/>
              <a:ext cx="360600" cy="295475"/>
            </a:xfrm>
            <a:custGeom>
              <a:rect b="b" l="l" r="r" t="t"/>
              <a:pathLst>
                <a:path extrusionOk="0" h="11819" w="14424">
                  <a:moveTo>
                    <a:pt x="3617" y="1"/>
                  </a:moveTo>
                  <a:cubicBezTo>
                    <a:pt x="2291" y="1"/>
                    <a:pt x="1012" y="555"/>
                    <a:pt x="98" y="1527"/>
                  </a:cubicBezTo>
                  <a:cubicBezTo>
                    <a:pt x="1" y="1633"/>
                    <a:pt x="3" y="1800"/>
                    <a:pt x="107" y="1898"/>
                  </a:cubicBezTo>
                  <a:cubicBezTo>
                    <a:pt x="157" y="1945"/>
                    <a:pt x="222" y="1968"/>
                    <a:pt x="287" y="1968"/>
                  </a:cubicBezTo>
                  <a:cubicBezTo>
                    <a:pt x="357" y="1968"/>
                    <a:pt x="427" y="1940"/>
                    <a:pt x="478" y="1887"/>
                  </a:cubicBezTo>
                  <a:cubicBezTo>
                    <a:pt x="1292" y="1019"/>
                    <a:pt x="2436" y="522"/>
                    <a:pt x="3616" y="522"/>
                  </a:cubicBezTo>
                  <a:lnTo>
                    <a:pt x="3644" y="522"/>
                  </a:lnTo>
                  <a:cubicBezTo>
                    <a:pt x="5114" y="534"/>
                    <a:pt x="6464" y="1279"/>
                    <a:pt x="7257" y="2526"/>
                  </a:cubicBezTo>
                  <a:cubicBezTo>
                    <a:pt x="7306" y="2604"/>
                    <a:pt x="7389" y="2648"/>
                    <a:pt x="7475" y="2648"/>
                  </a:cubicBezTo>
                  <a:cubicBezTo>
                    <a:pt x="7511" y="2648"/>
                    <a:pt x="7548" y="2640"/>
                    <a:pt x="7583" y="2623"/>
                  </a:cubicBezTo>
                  <a:cubicBezTo>
                    <a:pt x="7960" y="2450"/>
                    <a:pt x="8364" y="2364"/>
                    <a:pt x="8780" y="2364"/>
                  </a:cubicBezTo>
                  <a:cubicBezTo>
                    <a:pt x="10381" y="2364"/>
                    <a:pt x="11681" y="3664"/>
                    <a:pt x="11681" y="5265"/>
                  </a:cubicBezTo>
                  <a:cubicBezTo>
                    <a:pt x="11681" y="5488"/>
                    <a:pt x="11653" y="5711"/>
                    <a:pt x="11606" y="5932"/>
                  </a:cubicBezTo>
                  <a:cubicBezTo>
                    <a:pt x="11587" y="6002"/>
                    <a:pt x="11600" y="6071"/>
                    <a:pt x="11640" y="6130"/>
                  </a:cubicBezTo>
                  <a:cubicBezTo>
                    <a:pt x="11679" y="6189"/>
                    <a:pt x="11737" y="6230"/>
                    <a:pt x="11807" y="6244"/>
                  </a:cubicBezTo>
                  <a:cubicBezTo>
                    <a:pt x="13018" y="6501"/>
                    <a:pt x="13899" y="7583"/>
                    <a:pt x="13899" y="8819"/>
                  </a:cubicBezTo>
                  <a:cubicBezTo>
                    <a:pt x="13880" y="9467"/>
                    <a:pt x="13606" y="10089"/>
                    <a:pt x="13132" y="10560"/>
                  </a:cubicBezTo>
                  <a:cubicBezTo>
                    <a:pt x="12655" y="11034"/>
                    <a:pt x="12041" y="11294"/>
                    <a:pt x="11397" y="11294"/>
                  </a:cubicBezTo>
                  <a:cubicBezTo>
                    <a:pt x="11252" y="11294"/>
                    <a:pt x="11135" y="11414"/>
                    <a:pt x="11135" y="11556"/>
                  </a:cubicBezTo>
                  <a:cubicBezTo>
                    <a:pt x="11135" y="11698"/>
                    <a:pt x="11252" y="11818"/>
                    <a:pt x="11397" y="11818"/>
                  </a:cubicBezTo>
                  <a:cubicBezTo>
                    <a:pt x="12178" y="11818"/>
                    <a:pt x="12926" y="11503"/>
                    <a:pt x="13503" y="10928"/>
                  </a:cubicBezTo>
                  <a:cubicBezTo>
                    <a:pt x="14075" y="10359"/>
                    <a:pt x="14399" y="9614"/>
                    <a:pt x="14424" y="8830"/>
                  </a:cubicBezTo>
                  <a:lnTo>
                    <a:pt x="14424" y="8822"/>
                  </a:lnTo>
                  <a:cubicBezTo>
                    <a:pt x="14424" y="7427"/>
                    <a:pt x="13489" y="6194"/>
                    <a:pt x="12167" y="5798"/>
                  </a:cubicBezTo>
                  <a:cubicBezTo>
                    <a:pt x="12195" y="5622"/>
                    <a:pt x="12209" y="5444"/>
                    <a:pt x="12209" y="5265"/>
                  </a:cubicBezTo>
                  <a:cubicBezTo>
                    <a:pt x="12209" y="3376"/>
                    <a:pt x="10671" y="1842"/>
                    <a:pt x="8783" y="1842"/>
                  </a:cubicBezTo>
                  <a:cubicBezTo>
                    <a:pt x="8370" y="1842"/>
                    <a:pt x="7965" y="1915"/>
                    <a:pt x="7578" y="2060"/>
                  </a:cubicBezTo>
                  <a:cubicBezTo>
                    <a:pt x="6676" y="776"/>
                    <a:pt x="5226" y="9"/>
                    <a:pt x="3647" y="1"/>
                  </a:cubicBezTo>
                  <a:cubicBezTo>
                    <a:pt x="3637" y="1"/>
                    <a:pt x="3627" y="1"/>
                    <a:pt x="3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1374525" y="1986300"/>
              <a:ext cx="84000" cy="237150"/>
            </a:xfrm>
            <a:custGeom>
              <a:rect b="b" l="l" r="r" t="t"/>
              <a:pathLst>
                <a:path extrusionOk="0" h="9486" w="3360">
                  <a:moveTo>
                    <a:pt x="3063" y="0"/>
                  </a:moveTo>
                  <a:cubicBezTo>
                    <a:pt x="2971" y="0"/>
                    <a:pt x="2882" y="47"/>
                    <a:pt x="2835" y="131"/>
                  </a:cubicBezTo>
                  <a:cubicBezTo>
                    <a:pt x="2453" y="809"/>
                    <a:pt x="2238" y="1579"/>
                    <a:pt x="2219" y="2352"/>
                  </a:cubicBezTo>
                  <a:cubicBezTo>
                    <a:pt x="2208" y="2723"/>
                    <a:pt x="2238" y="3089"/>
                    <a:pt x="2308" y="3448"/>
                  </a:cubicBezTo>
                  <a:cubicBezTo>
                    <a:pt x="955" y="3825"/>
                    <a:pt x="1" y="5064"/>
                    <a:pt x="1" y="6489"/>
                  </a:cubicBezTo>
                  <a:cubicBezTo>
                    <a:pt x="1" y="6500"/>
                    <a:pt x="1" y="6509"/>
                    <a:pt x="4" y="6520"/>
                  </a:cubicBezTo>
                  <a:cubicBezTo>
                    <a:pt x="32" y="7298"/>
                    <a:pt x="355" y="8038"/>
                    <a:pt x="922" y="8598"/>
                  </a:cubicBezTo>
                  <a:cubicBezTo>
                    <a:pt x="1496" y="9170"/>
                    <a:pt x="2241" y="9486"/>
                    <a:pt x="3031" y="9486"/>
                  </a:cubicBezTo>
                  <a:cubicBezTo>
                    <a:pt x="3173" y="9486"/>
                    <a:pt x="3293" y="9366"/>
                    <a:pt x="3293" y="9223"/>
                  </a:cubicBezTo>
                  <a:cubicBezTo>
                    <a:pt x="3293" y="9081"/>
                    <a:pt x="3173" y="8961"/>
                    <a:pt x="3031" y="8961"/>
                  </a:cubicBezTo>
                  <a:cubicBezTo>
                    <a:pt x="2386" y="8961"/>
                    <a:pt x="1767" y="8699"/>
                    <a:pt x="1290" y="8225"/>
                  </a:cubicBezTo>
                  <a:cubicBezTo>
                    <a:pt x="815" y="7756"/>
                    <a:pt x="545" y="7134"/>
                    <a:pt x="525" y="6481"/>
                  </a:cubicBezTo>
                  <a:lnTo>
                    <a:pt x="525" y="6467"/>
                  </a:lnTo>
                  <a:cubicBezTo>
                    <a:pt x="537" y="5212"/>
                    <a:pt x="1438" y="4135"/>
                    <a:pt x="2673" y="3900"/>
                  </a:cubicBezTo>
                  <a:cubicBezTo>
                    <a:pt x="2743" y="3886"/>
                    <a:pt x="2807" y="3845"/>
                    <a:pt x="2846" y="3783"/>
                  </a:cubicBezTo>
                  <a:cubicBezTo>
                    <a:pt x="2883" y="3719"/>
                    <a:pt x="2894" y="3647"/>
                    <a:pt x="2877" y="3577"/>
                  </a:cubicBezTo>
                  <a:cubicBezTo>
                    <a:pt x="2777" y="3183"/>
                    <a:pt x="2729" y="2779"/>
                    <a:pt x="2740" y="2366"/>
                  </a:cubicBezTo>
                  <a:cubicBezTo>
                    <a:pt x="2763" y="1674"/>
                    <a:pt x="2950" y="991"/>
                    <a:pt x="3293" y="385"/>
                  </a:cubicBezTo>
                  <a:cubicBezTo>
                    <a:pt x="3360" y="265"/>
                    <a:pt x="3318" y="106"/>
                    <a:pt x="3192" y="34"/>
                  </a:cubicBezTo>
                  <a:cubicBezTo>
                    <a:pt x="3151" y="11"/>
                    <a:pt x="3107" y="0"/>
                    <a:pt x="3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1471475" y="2111125"/>
              <a:ext cx="252850" cy="211575"/>
            </a:xfrm>
            <a:custGeom>
              <a:rect b="b" l="l" r="r" t="t"/>
              <a:pathLst>
                <a:path extrusionOk="0" h="8463" w="10114">
                  <a:moveTo>
                    <a:pt x="263" y="1"/>
                  </a:moveTo>
                  <a:cubicBezTo>
                    <a:pt x="118" y="1"/>
                    <a:pt x="1" y="118"/>
                    <a:pt x="1" y="260"/>
                  </a:cubicBezTo>
                  <a:lnTo>
                    <a:pt x="1" y="8203"/>
                  </a:lnTo>
                  <a:cubicBezTo>
                    <a:pt x="1" y="8345"/>
                    <a:pt x="118" y="8462"/>
                    <a:pt x="263" y="8462"/>
                  </a:cubicBezTo>
                  <a:lnTo>
                    <a:pt x="7112" y="8462"/>
                  </a:lnTo>
                  <a:cubicBezTo>
                    <a:pt x="7254" y="8462"/>
                    <a:pt x="7371" y="8345"/>
                    <a:pt x="7371" y="8203"/>
                  </a:cubicBezTo>
                  <a:cubicBezTo>
                    <a:pt x="7371" y="8058"/>
                    <a:pt x="7254" y="7941"/>
                    <a:pt x="7112" y="7941"/>
                  </a:cubicBezTo>
                  <a:lnTo>
                    <a:pt x="522" y="7941"/>
                  </a:lnTo>
                  <a:lnTo>
                    <a:pt x="522" y="2964"/>
                  </a:lnTo>
                  <a:lnTo>
                    <a:pt x="2528" y="2964"/>
                  </a:lnTo>
                  <a:cubicBezTo>
                    <a:pt x="2671" y="2964"/>
                    <a:pt x="2790" y="2847"/>
                    <a:pt x="2790" y="2702"/>
                  </a:cubicBezTo>
                  <a:cubicBezTo>
                    <a:pt x="2790" y="2559"/>
                    <a:pt x="2671" y="2442"/>
                    <a:pt x="2528" y="2442"/>
                  </a:cubicBezTo>
                  <a:lnTo>
                    <a:pt x="522" y="2442"/>
                  </a:lnTo>
                  <a:lnTo>
                    <a:pt x="522" y="523"/>
                  </a:lnTo>
                  <a:lnTo>
                    <a:pt x="4900" y="523"/>
                  </a:lnTo>
                  <a:lnTo>
                    <a:pt x="5538" y="1454"/>
                  </a:lnTo>
                  <a:cubicBezTo>
                    <a:pt x="5586" y="1524"/>
                    <a:pt x="5667" y="1569"/>
                    <a:pt x="5753" y="1569"/>
                  </a:cubicBezTo>
                  <a:lnTo>
                    <a:pt x="9589" y="1569"/>
                  </a:lnTo>
                  <a:lnTo>
                    <a:pt x="9589" y="2442"/>
                  </a:lnTo>
                  <a:lnTo>
                    <a:pt x="3767" y="2442"/>
                  </a:lnTo>
                  <a:cubicBezTo>
                    <a:pt x="3625" y="2442"/>
                    <a:pt x="3505" y="2559"/>
                    <a:pt x="3505" y="2702"/>
                  </a:cubicBezTo>
                  <a:cubicBezTo>
                    <a:pt x="3505" y="2847"/>
                    <a:pt x="3625" y="2964"/>
                    <a:pt x="3767" y="2964"/>
                  </a:cubicBezTo>
                  <a:lnTo>
                    <a:pt x="9589" y="2964"/>
                  </a:lnTo>
                  <a:lnTo>
                    <a:pt x="9589" y="7941"/>
                  </a:lnTo>
                  <a:lnTo>
                    <a:pt x="8314" y="7941"/>
                  </a:lnTo>
                  <a:cubicBezTo>
                    <a:pt x="8172" y="7941"/>
                    <a:pt x="8052" y="8058"/>
                    <a:pt x="8052" y="8203"/>
                  </a:cubicBezTo>
                  <a:cubicBezTo>
                    <a:pt x="8052" y="8345"/>
                    <a:pt x="8172" y="8462"/>
                    <a:pt x="8314" y="8462"/>
                  </a:cubicBezTo>
                  <a:lnTo>
                    <a:pt x="9851" y="8462"/>
                  </a:lnTo>
                  <a:cubicBezTo>
                    <a:pt x="9994" y="8462"/>
                    <a:pt x="10114" y="8345"/>
                    <a:pt x="10114" y="8203"/>
                  </a:cubicBezTo>
                  <a:lnTo>
                    <a:pt x="10114" y="1307"/>
                  </a:lnTo>
                  <a:cubicBezTo>
                    <a:pt x="10114" y="1164"/>
                    <a:pt x="9994" y="1047"/>
                    <a:pt x="9851" y="1047"/>
                  </a:cubicBezTo>
                  <a:lnTo>
                    <a:pt x="5893" y="1047"/>
                  </a:lnTo>
                  <a:lnTo>
                    <a:pt x="5257" y="115"/>
                  </a:lnTo>
                  <a:cubicBezTo>
                    <a:pt x="5206" y="46"/>
                    <a:pt x="5126" y="1"/>
                    <a:pt x="5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1506275" y="2248875"/>
              <a:ext cx="95025" cy="13075"/>
            </a:xfrm>
            <a:custGeom>
              <a:rect b="b" l="l" r="r" t="t"/>
              <a:pathLst>
                <a:path extrusionOk="0" h="523" w="3801">
                  <a:moveTo>
                    <a:pt x="260" y="1"/>
                  </a:moveTo>
                  <a:cubicBezTo>
                    <a:pt x="118" y="1"/>
                    <a:pt x="1" y="118"/>
                    <a:pt x="1" y="260"/>
                  </a:cubicBezTo>
                  <a:cubicBezTo>
                    <a:pt x="1" y="405"/>
                    <a:pt x="118" y="523"/>
                    <a:pt x="260" y="523"/>
                  </a:cubicBezTo>
                  <a:lnTo>
                    <a:pt x="3538" y="523"/>
                  </a:lnTo>
                  <a:cubicBezTo>
                    <a:pt x="3686" y="523"/>
                    <a:pt x="3800" y="408"/>
                    <a:pt x="3800" y="260"/>
                  </a:cubicBezTo>
                  <a:cubicBezTo>
                    <a:pt x="3800" y="118"/>
                    <a:pt x="3681" y="1"/>
                    <a:pt x="3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1506350" y="2275100"/>
              <a:ext cx="72975" cy="13075"/>
            </a:xfrm>
            <a:custGeom>
              <a:rect b="b" l="l" r="r" t="t"/>
              <a:pathLst>
                <a:path extrusionOk="0" h="523" w="2919">
                  <a:moveTo>
                    <a:pt x="263" y="1"/>
                  </a:moveTo>
                  <a:cubicBezTo>
                    <a:pt x="118" y="1"/>
                    <a:pt x="1" y="118"/>
                    <a:pt x="1" y="263"/>
                  </a:cubicBezTo>
                  <a:cubicBezTo>
                    <a:pt x="1" y="405"/>
                    <a:pt x="118" y="522"/>
                    <a:pt x="263" y="522"/>
                  </a:cubicBezTo>
                  <a:lnTo>
                    <a:pt x="2656" y="522"/>
                  </a:lnTo>
                  <a:cubicBezTo>
                    <a:pt x="2802" y="522"/>
                    <a:pt x="2919" y="405"/>
                    <a:pt x="2919" y="263"/>
                  </a:cubicBezTo>
                  <a:cubicBezTo>
                    <a:pt x="2919" y="118"/>
                    <a:pt x="2802" y="1"/>
                    <a:pt x="2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9" name="Google Shape;589;p32"/>
          <p:cNvGrpSpPr/>
          <p:nvPr/>
        </p:nvGrpSpPr>
        <p:grpSpPr>
          <a:xfrm>
            <a:off x="2294145" y="2594602"/>
            <a:ext cx="408163" cy="374597"/>
            <a:chOff x="883450" y="1906150"/>
            <a:chExt cx="446275" cy="409575"/>
          </a:xfrm>
        </p:grpSpPr>
        <p:sp>
          <p:nvSpPr>
            <p:cNvPr id="590" name="Google Shape;590;p32"/>
            <p:cNvSpPr/>
            <p:nvPr/>
          </p:nvSpPr>
          <p:spPr>
            <a:xfrm>
              <a:off x="969050" y="1906150"/>
              <a:ext cx="360675" cy="295475"/>
            </a:xfrm>
            <a:custGeom>
              <a:rect b="b" l="l" r="r" t="t"/>
              <a:pathLst>
                <a:path extrusionOk="0" h="11819" w="14427">
                  <a:moveTo>
                    <a:pt x="3621" y="1"/>
                  </a:moveTo>
                  <a:cubicBezTo>
                    <a:pt x="2296" y="1"/>
                    <a:pt x="1016" y="556"/>
                    <a:pt x="98" y="1527"/>
                  </a:cubicBezTo>
                  <a:cubicBezTo>
                    <a:pt x="0" y="1633"/>
                    <a:pt x="3" y="1800"/>
                    <a:pt x="109" y="1898"/>
                  </a:cubicBezTo>
                  <a:cubicBezTo>
                    <a:pt x="159" y="1945"/>
                    <a:pt x="223" y="1969"/>
                    <a:pt x="288" y="1969"/>
                  </a:cubicBezTo>
                  <a:cubicBezTo>
                    <a:pt x="357" y="1969"/>
                    <a:pt x="427" y="1942"/>
                    <a:pt x="477" y="1887"/>
                  </a:cubicBezTo>
                  <a:cubicBezTo>
                    <a:pt x="1294" y="1019"/>
                    <a:pt x="2438" y="523"/>
                    <a:pt x="3616" y="523"/>
                  </a:cubicBezTo>
                  <a:lnTo>
                    <a:pt x="3643" y="523"/>
                  </a:lnTo>
                  <a:cubicBezTo>
                    <a:pt x="5116" y="534"/>
                    <a:pt x="6467" y="1281"/>
                    <a:pt x="7256" y="2526"/>
                  </a:cubicBezTo>
                  <a:cubicBezTo>
                    <a:pt x="7305" y="2604"/>
                    <a:pt x="7389" y="2647"/>
                    <a:pt x="7476" y="2647"/>
                  </a:cubicBezTo>
                  <a:cubicBezTo>
                    <a:pt x="7512" y="2647"/>
                    <a:pt x="7550" y="2639"/>
                    <a:pt x="7585" y="2623"/>
                  </a:cubicBezTo>
                  <a:cubicBezTo>
                    <a:pt x="7962" y="2453"/>
                    <a:pt x="8367" y="2364"/>
                    <a:pt x="8782" y="2364"/>
                  </a:cubicBezTo>
                  <a:cubicBezTo>
                    <a:pt x="10381" y="2364"/>
                    <a:pt x="11684" y="3667"/>
                    <a:pt x="11684" y="5265"/>
                  </a:cubicBezTo>
                  <a:cubicBezTo>
                    <a:pt x="11684" y="5488"/>
                    <a:pt x="11656" y="5712"/>
                    <a:pt x="11606" y="5932"/>
                  </a:cubicBezTo>
                  <a:cubicBezTo>
                    <a:pt x="11589" y="6002"/>
                    <a:pt x="11603" y="6071"/>
                    <a:pt x="11642" y="6130"/>
                  </a:cubicBezTo>
                  <a:cubicBezTo>
                    <a:pt x="11678" y="6191"/>
                    <a:pt x="11739" y="6233"/>
                    <a:pt x="11809" y="6247"/>
                  </a:cubicBezTo>
                  <a:cubicBezTo>
                    <a:pt x="13017" y="6501"/>
                    <a:pt x="13902" y="7586"/>
                    <a:pt x="13902" y="8819"/>
                  </a:cubicBezTo>
                  <a:cubicBezTo>
                    <a:pt x="13879" y="9467"/>
                    <a:pt x="13606" y="10089"/>
                    <a:pt x="13134" y="10560"/>
                  </a:cubicBezTo>
                  <a:cubicBezTo>
                    <a:pt x="12655" y="11034"/>
                    <a:pt x="12041" y="11294"/>
                    <a:pt x="11396" y="11294"/>
                  </a:cubicBezTo>
                  <a:cubicBezTo>
                    <a:pt x="11254" y="11294"/>
                    <a:pt x="11134" y="11414"/>
                    <a:pt x="11134" y="11556"/>
                  </a:cubicBezTo>
                  <a:cubicBezTo>
                    <a:pt x="11134" y="11698"/>
                    <a:pt x="11254" y="11818"/>
                    <a:pt x="11396" y="11818"/>
                  </a:cubicBezTo>
                  <a:cubicBezTo>
                    <a:pt x="12177" y="11818"/>
                    <a:pt x="12928" y="11503"/>
                    <a:pt x="13503" y="10928"/>
                  </a:cubicBezTo>
                  <a:cubicBezTo>
                    <a:pt x="14075" y="10362"/>
                    <a:pt x="14398" y="9614"/>
                    <a:pt x="14423" y="8830"/>
                  </a:cubicBezTo>
                  <a:lnTo>
                    <a:pt x="14423" y="8822"/>
                  </a:lnTo>
                  <a:cubicBezTo>
                    <a:pt x="14426" y="7427"/>
                    <a:pt x="13491" y="6194"/>
                    <a:pt x="12172" y="5801"/>
                  </a:cubicBezTo>
                  <a:cubicBezTo>
                    <a:pt x="12200" y="5622"/>
                    <a:pt x="12214" y="5444"/>
                    <a:pt x="12214" y="5265"/>
                  </a:cubicBezTo>
                  <a:cubicBezTo>
                    <a:pt x="12214" y="3376"/>
                    <a:pt x="10674" y="1842"/>
                    <a:pt x="8788" y="1842"/>
                  </a:cubicBezTo>
                  <a:cubicBezTo>
                    <a:pt x="8372" y="1842"/>
                    <a:pt x="7968" y="1915"/>
                    <a:pt x="7583" y="2062"/>
                  </a:cubicBezTo>
                  <a:cubicBezTo>
                    <a:pt x="6682" y="779"/>
                    <a:pt x="5231" y="12"/>
                    <a:pt x="3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83450" y="1964525"/>
              <a:ext cx="83950" cy="237100"/>
            </a:xfrm>
            <a:custGeom>
              <a:rect b="b" l="l" r="r" t="t"/>
              <a:pathLst>
                <a:path extrusionOk="0" h="9484" w="3358">
                  <a:moveTo>
                    <a:pt x="3061" y="1"/>
                  </a:moveTo>
                  <a:cubicBezTo>
                    <a:pt x="2970" y="1"/>
                    <a:pt x="2882" y="47"/>
                    <a:pt x="2835" y="132"/>
                  </a:cubicBezTo>
                  <a:cubicBezTo>
                    <a:pt x="2450" y="807"/>
                    <a:pt x="2238" y="1577"/>
                    <a:pt x="2219" y="2353"/>
                  </a:cubicBezTo>
                  <a:cubicBezTo>
                    <a:pt x="2208" y="2721"/>
                    <a:pt x="2238" y="3089"/>
                    <a:pt x="2308" y="3446"/>
                  </a:cubicBezTo>
                  <a:cubicBezTo>
                    <a:pt x="955" y="3823"/>
                    <a:pt x="1" y="5062"/>
                    <a:pt x="1" y="6487"/>
                  </a:cubicBezTo>
                  <a:cubicBezTo>
                    <a:pt x="1" y="6498"/>
                    <a:pt x="1" y="6509"/>
                    <a:pt x="4" y="6521"/>
                  </a:cubicBezTo>
                  <a:cubicBezTo>
                    <a:pt x="32" y="7296"/>
                    <a:pt x="355" y="8035"/>
                    <a:pt x="919" y="8599"/>
                  </a:cubicBezTo>
                  <a:cubicBezTo>
                    <a:pt x="1496" y="9171"/>
                    <a:pt x="2241" y="9483"/>
                    <a:pt x="3031" y="9483"/>
                  </a:cubicBezTo>
                  <a:cubicBezTo>
                    <a:pt x="3173" y="9483"/>
                    <a:pt x="3290" y="9366"/>
                    <a:pt x="3290" y="9221"/>
                  </a:cubicBezTo>
                  <a:cubicBezTo>
                    <a:pt x="3290" y="9079"/>
                    <a:pt x="3173" y="8962"/>
                    <a:pt x="3031" y="8962"/>
                  </a:cubicBezTo>
                  <a:cubicBezTo>
                    <a:pt x="2383" y="8962"/>
                    <a:pt x="1767" y="8699"/>
                    <a:pt x="1290" y="8225"/>
                  </a:cubicBezTo>
                  <a:cubicBezTo>
                    <a:pt x="816" y="7754"/>
                    <a:pt x="545" y="7134"/>
                    <a:pt x="525" y="6482"/>
                  </a:cubicBezTo>
                  <a:lnTo>
                    <a:pt x="525" y="6468"/>
                  </a:lnTo>
                  <a:cubicBezTo>
                    <a:pt x="537" y="5212"/>
                    <a:pt x="1438" y="4135"/>
                    <a:pt x="2674" y="3901"/>
                  </a:cubicBezTo>
                  <a:cubicBezTo>
                    <a:pt x="2743" y="3887"/>
                    <a:pt x="2807" y="3845"/>
                    <a:pt x="2847" y="3781"/>
                  </a:cubicBezTo>
                  <a:cubicBezTo>
                    <a:pt x="2883" y="3720"/>
                    <a:pt x="2894" y="3647"/>
                    <a:pt x="2877" y="3577"/>
                  </a:cubicBezTo>
                  <a:cubicBezTo>
                    <a:pt x="2777" y="3181"/>
                    <a:pt x="2729" y="2777"/>
                    <a:pt x="2741" y="2367"/>
                  </a:cubicBezTo>
                  <a:cubicBezTo>
                    <a:pt x="2763" y="1672"/>
                    <a:pt x="2950" y="988"/>
                    <a:pt x="3290" y="386"/>
                  </a:cubicBezTo>
                  <a:cubicBezTo>
                    <a:pt x="3357" y="263"/>
                    <a:pt x="3315" y="104"/>
                    <a:pt x="3190" y="34"/>
                  </a:cubicBezTo>
                  <a:cubicBezTo>
                    <a:pt x="3149" y="12"/>
                    <a:pt x="3104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980275" y="2089300"/>
              <a:ext cx="252975" cy="226425"/>
            </a:xfrm>
            <a:custGeom>
              <a:rect b="b" l="l" r="r" t="t"/>
              <a:pathLst>
                <a:path extrusionOk="0" h="9057" w="10119">
                  <a:moveTo>
                    <a:pt x="5689" y="7768"/>
                  </a:moveTo>
                  <a:lnTo>
                    <a:pt x="5998" y="8532"/>
                  </a:lnTo>
                  <a:lnTo>
                    <a:pt x="4121" y="8532"/>
                  </a:lnTo>
                  <a:lnTo>
                    <a:pt x="4430" y="7768"/>
                  </a:lnTo>
                  <a:close/>
                  <a:moveTo>
                    <a:pt x="946" y="1"/>
                  </a:moveTo>
                  <a:cubicBezTo>
                    <a:pt x="427" y="1"/>
                    <a:pt x="0" y="422"/>
                    <a:pt x="0" y="947"/>
                  </a:cubicBezTo>
                  <a:lnTo>
                    <a:pt x="0" y="6825"/>
                  </a:lnTo>
                  <a:cubicBezTo>
                    <a:pt x="0" y="7346"/>
                    <a:pt x="424" y="7770"/>
                    <a:pt x="946" y="7770"/>
                  </a:cubicBezTo>
                  <a:lnTo>
                    <a:pt x="1643" y="7770"/>
                  </a:lnTo>
                  <a:cubicBezTo>
                    <a:pt x="1786" y="7770"/>
                    <a:pt x="1906" y="7650"/>
                    <a:pt x="1906" y="7508"/>
                  </a:cubicBezTo>
                  <a:cubicBezTo>
                    <a:pt x="1906" y="7366"/>
                    <a:pt x="1786" y="7246"/>
                    <a:pt x="1643" y="7246"/>
                  </a:cubicBezTo>
                  <a:lnTo>
                    <a:pt x="946" y="7246"/>
                  </a:lnTo>
                  <a:cubicBezTo>
                    <a:pt x="712" y="7246"/>
                    <a:pt x="525" y="7059"/>
                    <a:pt x="525" y="6825"/>
                  </a:cubicBezTo>
                  <a:lnTo>
                    <a:pt x="525" y="6548"/>
                  </a:lnTo>
                  <a:lnTo>
                    <a:pt x="9591" y="6548"/>
                  </a:lnTo>
                  <a:lnTo>
                    <a:pt x="9591" y="6825"/>
                  </a:lnTo>
                  <a:cubicBezTo>
                    <a:pt x="9591" y="7059"/>
                    <a:pt x="9402" y="7246"/>
                    <a:pt x="9170" y="7246"/>
                  </a:cubicBezTo>
                  <a:lnTo>
                    <a:pt x="2868" y="7246"/>
                  </a:lnTo>
                  <a:cubicBezTo>
                    <a:pt x="2726" y="7246"/>
                    <a:pt x="2606" y="7366"/>
                    <a:pt x="2606" y="7508"/>
                  </a:cubicBezTo>
                  <a:cubicBezTo>
                    <a:pt x="2606" y="7650"/>
                    <a:pt x="2726" y="7770"/>
                    <a:pt x="2868" y="7770"/>
                  </a:cubicBezTo>
                  <a:lnTo>
                    <a:pt x="3870" y="7770"/>
                  </a:lnTo>
                  <a:lnTo>
                    <a:pt x="3493" y="8697"/>
                  </a:lnTo>
                  <a:cubicBezTo>
                    <a:pt x="3460" y="8777"/>
                    <a:pt x="3468" y="8870"/>
                    <a:pt x="3515" y="8942"/>
                  </a:cubicBezTo>
                  <a:cubicBezTo>
                    <a:pt x="3566" y="9015"/>
                    <a:pt x="3646" y="9056"/>
                    <a:pt x="3733" y="9056"/>
                  </a:cubicBezTo>
                  <a:lnTo>
                    <a:pt x="6389" y="9056"/>
                  </a:lnTo>
                  <a:cubicBezTo>
                    <a:pt x="6478" y="9056"/>
                    <a:pt x="6556" y="9015"/>
                    <a:pt x="6606" y="8942"/>
                  </a:cubicBezTo>
                  <a:cubicBezTo>
                    <a:pt x="6654" y="8870"/>
                    <a:pt x="6665" y="8777"/>
                    <a:pt x="6632" y="8697"/>
                  </a:cubicBezTo>
                  <a:lnTo>
                    <a:pt x="6255" y="7770"/>
                  </a:lnTo>
                  <a:lnTo>
                    <a:pt x="9173" y="7770"/>
                  </a:lnTo>
                  <a:cubicBezTo>
                    <a:pt x="9692" y="7770"/>
                    <a:pt x="10119" y="7349"/>
                    <a:pt x="10119" y="6825"/>
                  </a:cubicBezTo>
                  <a:lnTo>
                    <a:pt x="10119" y="947"/>
                  </a:lnTo>
                  <a:cubicBezTo>
                    <a:pt x="10119" y="422"/>
                    <a:pt x="9692" y="1"/>
                    <a:pt x="9173" y="1"/>
                  </a:cubicBezTo>
                  <a:lnTo>
                    <a:pt x="7837" y="1"/>
                  </a:lnTo>
                  <a:cubicBezTo>
                    <a:pt x="7694" y="1"/>
                    <a:pt x="7574" y="121"/>
                    <a:pt x="7574" y="263"/>
                  </a:cubicBezTo>
                  <a:cubicBezTo>
                    <a:pt x="7574" y="405"/>
                    <a:pt x="7694" y="525"/>
                    <a:pt x="7837" y="525"/>
                  </a:cubicBezTo>
                  <a:lnTo>
                    <a:pt x="9173" y="525"/>
                  </a:lnTo>
                  <a:cubicBezTo>
                    <a:pt x="9407" y="525"/>
                    <a:pt x="9594" y="712"/>
                    <a:pt x="9594" y="947"/>
                  </a:cubicBezTo>
                  <a:lnTo>
                    <a:pt x="9594" y="6027"/>
                  </a:lnTo>
                  <a:lnTo>
                    <a:pt x="527" y="6027"/>
                  </a:lnTo>
                  <a:lnTo>
                    <a:pt x="527" y="947"/>
                  </a:lnTo>
                  <a:cubicBezTo>
                    <a:pt x="527" y="712"/>
                    <a:pt x="714" y="525"/>
                    <a:pt x="949" y="525"/>
                  </a:cubicBezTo>
                  <a:lnTo>
                    <a:pt x="6626" y="525"/>
                  </a:lnTo>
                  <a:cubicBezTo>
                    <a:pt x="6768" y="525"/>
                    <a:pt x="6888" y="405"/>
                    <a:pt x="6888" y="263"/>
                  </a:cubicBezTo>
                  <a:cubicBezTo>
                    <a:pt x="6888" y="121"/>
                    <a:pt x="6768" y="1"/>
                    <a:pt x="6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1103025" y="2151600"/>
              <a:ext cx="68850" cy="67450"/>
            </a:xfrm>
            <a:custGeom>
              <a:rect b="b" l="l" r="r" t="t"/>
              <a:pathLst>
                <a:path extrusionOk="0" h="2698" w="2754">
                  <a:moveTo>
                    <a:pt x="288" y="0"/>
                  </a:moveTo>
                  <a:cubicBezTo>
                    <a:pt x="221" y="0"/>
                    <a:pt x="154" y="25"/>
                    <a:pt x="103" y="75"/>
                  </a:cubicBezTo>
                  <a:cubicBezTo>
                    <a:pt x="0" y="176"/>
                    <a:pt x="0" y="343"/>
                    <a:pt x="103" y="446"/>
                  </a:cubicBezTo>
                  <a:lnTo>
                    <a:pt x="1005" y="1348"/>
                  </a:lnTo>
                  <a:lnTo>
                    <a:pt x="103" y="2251"/>
                  </a:lnTo>
                  <a:cubicBezTo>
                    <a:pt x="0" y="2352"/>
                    <a:pt x="0" y="2519"/>
                    <a:pt x="103" y="2622"/>
                  </a:cubicBezTo>
                  <a:cubicBezTo>
                    <a:pt x="154" y="2673"/>
                    <a:pt x="221" y="2698"/>
                    <a:pt x="288" y="2698"/>
                  </a:cubicBezTo>
                  <a:cubicBezTo>
                    <a:pt x="355" y="2698"/>
                    <a:pt x="419" y="2673"/>
                    <a:pt x="472" y="2622"/>
                  </a:cubicBezTo>
                  <a:lnTo>
                    <a:pt x="1376" y="1719"/>
                  </a:lnTo>
                  <a:lnTo>
                    <a:pt x="2279" y="2622"/>
                  </a:lnTo>
                  <a:cubicBezTo>
                    <a:pt x="2330" y="2673"/>
                    <a:pt x="2397" y="2698"/>
                    <a:pt x="2464" y="2698"/>
                  </a:cubicBezTo>
                  <a:cubicBezTo>
                    <a:pt x="2531" y="2698"/>
                    <a:pt x="2595" y="2673"/>
                    <a:pt x="2648" y="2622"/>
                  </a:cubicBezTo>
                  <a:cubicBezTo>
                    <a:pt x="2748" y="2519"/>
                    <a:pt x="2748" y="2352"/>
                    <a:pt x="2648" y="2251"/>
                  </a:cubicBezTo>
                  <a:lnTo>
                    <a:pt x="1744" y="1348"/>
                  </a:lnTo>
                  <a:lnTo>
                    <a:pt x="2648" y="446"/>
                  </a:lnTo>
                  <a:cubicBezTo>
                    <a:pt x="2754" y="343"/>
                    <a:pt x="2754" y="181"/>
                    <a:pt x="2648" y="75"/>
                  </a:cubicBezTo>
                  <a:cubicBezTo>
                    <a:pt x="2598" y="25"/>
                    <a:pt x="2531" y="0"/>
                    <a:pt x="2464" y="0"/>
                  </a:cubicBezTo>
                  <a:cubicBezTo>
                    <a:pt x="2397" y="0"/>
                    <a:pt x="2330" y="25"/>
                    <a:pt x="2279" y="75"/>
                  </a:cubicBezTo>
                  <a:lnTo>
                    <a:pt x="1376" y="979"/>
                  </a:lnTo>
                  <a:lnTo>
                    <a:pt x="472" y="75"/>
                  </a:lnTo>
                  <a:cubicBezTo>
                    <a:pt x="421" y="25"/>
                    <a:pt x="355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1027825" y="2126200"/>
              <a:ext cx="152625" cy="92925"/>
            </a:xfrm>
            <a:custGeom>
              <a:rect b="b" l="l" r="r" t="t"/>
              <a:pathLst>
                <a:path extrusionOk="0" h="3717" w="6105">
                  <a:moveTo>
                    <a:pt x="2545" y="1"/>
                  </a:moveTo>
                  <a:cubicBezTo>
                    <a:pt x="2434" y="1"/>
                    <a:pt x="2336" y="70"/>
                    <a:pt x="2297" y="174"/>
                  </a:cubicBezTo>
                  <a:lnTo>
                    <a:pt x="1387" y="2768"/>
                  </a:lnTo>
                  <a:lnTo>
                    <a:pt x="1125" y="2221"/>
                  </a:lnTo>
                  <a:cubicBezTo>
                    <a:pt x="1083" y="2132"/>
                    <a:pt x="991" y="2071"/>
                    <a:pt x="888" y="2071"/>
                  </a:cubicBezTo>
                  <a:lnTo>
                    <a:pt x="260" y="2071"/>
                  </a:lnTo>
                  <a:cubicBezTo>
                    <a:pt x="118" y="2071"/>
                    <a:pt x="1" y="2191"/>
                    <a:pt x="1" y="2333"/>
                  </a:cubicBezTo>
                  <a:cubicBezTo>
                    <a:pt x="1" y="2475"/>
                    <a:pt x="118" y="2595"/>
                    <a:pt x="260" y="2595"/>
                  </a:cubicBezTo>
                  <a:lnTo>
                    <a:pt x="726" y="2595"/>
                  </a:lnTo>
                  <a:lnTo>
                    <a:pt x="1189" y="3569"/>
                  </a:lnTo>
                  <a:cubicBezTo>
                    <a:pt x="1231" y="3658"/>
                    <a:pt x="1326" y="3717"/>
                    <a:pt x="1426" y="3717"/>
                  </a:cubicBezTo>
                  <a:lnTo>
                    <a:pt x="1440" y="3717"/>
                  </a:lnTo>
                  <a:cubicBezTo>
                    <a:pt x="1544" y="3711"/>
                    <a:pt x="1638" y="3644"/>
                    <a:pt x="1675" y="3544"/>
                  </a:cubicBezTo>
                  <a:lnTo>
                    <a:pt x="2735" y="522"/>
                  </a:lnTo>
                  <a:lnTo>
                    <a:pt x="5848" y="522"/>
                  </a:lnTo>
                  <a:cubicBezTo>
                    <a:pt x="5990" y="522"/>
                    <a:pt x="6105" y="405"/>
                    <a:pt x="6105" y="263"/>
                  </a:cubicBezTo>
                  <a:cubicBezTo>
                    <a:pt x="6105" y="118"/>
                    <a:pt x="5988" y="1"/>
                    <a:pt x="5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5" name="Google Shape;595;p32"/>
          <p:cNvGrpSpPr/>
          <p:nvPr/>
        </p:nvGrpSpPr>
        <p:grpSpPr>
          <a:xfrm>
            <a:off x="1713107" y="2617902"/>
            <a:ext cx="408277" cy="373568"/>
            <a:chOff x="409200" y="1901700"/>
            <a:chExt cx="446400" cy="408450"/>
          </a:xfrm>
        </p:grpSpPr>
        <p:sp>
          <p:nvSpPr>
            <p:cNvPr id="596" name="Google Shape;596;p32"/>
            <p:cNvSpPr/>
            <p:nvPr/>
          </p:nvSpPr>
          <p:spPr>
            <a:xfrm>
              <a:off x="526725" y="2057300"/>
              <a:ext cx="211425" cy="252850"/>
            </a:xfrm>
            <a:custGeom>
              <a:rect b="b" l="l" r="r" t="t"/>
              <a:pathLst>
                <a:path extrusionOk="0" h="10114" w="8457">
                  <a:moveTo>
                    <a:pt x="5290" y="525"/>
                  </a:moveTo>
                  <a:lnTo>
                    <a:pt x="5290" y="1571"/>
                  </a:lnTo>
                  <a:lnTo>
                    <a:pt x="3167" y="1571"/>
                  </a:lnTo>
                  <a:lnTo>
                    <a:pt x="3167" y="525"/>
                  </a:lnTo>
                  <a:close/>
                  <a:moveTo>
                    <a:pt x="2642" y="525"/>
                  </a:moveTo>
                  <a:lnTo>
                    <a:pt x="2642" y="2589"/>
                  </a:lnTo>
                  <a:lnTo>
                    <a:pt x="522" y="2589"/>
                  </a:lnTo>
                  <a:lnTo>
                    <a:pt x="522" y="525"/>
                  </a:lnTo>
                  <a:close/>
                  <a:moveTo>
                    <a:pt x="7932" y="525"/>
                  </a:moveTo>
                  <a:lnTo>
                    <a:pt x="7932" y="2589"/>
                  </a:lnTo>
                  <a:lnTo>
                    <a:pt x="5809" y="2589"/>
                  </a:lnTo>
                  <a:lnTo>
                    <a:pt x="5809" y="525"/>
                  </a:lnTo>
                  <a:close/>
                  <a:moveTo>
                    <a:pt x="5290" y="2093"/>
                  </a:moveTo>
                  <a:lnTo>
                    <a:pt x="5290" y="2592"/>
                  </a:lnTo>
                  <a:lnTo>
                    <a:pt x="3167" y="2592"/>
                  </a:lnTo>
                  <a:lnTo>
                    <a:pt x="3167" y="2093"/>
                  </a:lnTo>
                  <a:close/>
                  <a:moveTo>
                    <a:pt x="2645" y="3111"/>
                  </a:moveTo>
                  <a:lnTo>
                    <a:pt x="2645" y="3610"/>
                  </a:lnTo>
                  <a:lnTo>
                    <a:pt x="522" y="3610"/>
                  </a:lnTo>
                  <a:lnTo>
                    <a:pt x="522" y="3111"/>
                  </a:lnTo>
                  <a:close/>
                  <a:moveTo>
                    <a:pt x="7937" y="3111"/>
                  </a:moveTo>
                  <a:lnTo>
                    <a:pt x="7937" y="3610"/>
                  </a:lnTo>
                  <a:lnTo>
                    <a:pt x="5811" y="3610"/>
                  </a:lnTo>
                  <a:lnTo>
                    <a:pt x="5811" y="3111"/>
                  </a:lnTo>
                  <a:close/>
                  <a:moveTo>
                    <a:pt x="2645" y="4135"/>
                  </a:moveTo>
                  <a:lnTo>
                    <a:pt x="2645" y="9592"/>
                  </a:lnTo>
                  <a:lnTo>
                    <a:pt x="522" y="9592"/>
                  </a:lnTo>
                  <a:lnTo>
                    <a:pt x="522" y="4135"/>
                  </a:lnTo>
                  <a:close/>
                  <a:moveTo>
                    <a:pt x="5290" y="3116"/>
                  </a:moveTo>
                  <a:lnTo>
                    <a:pt x="5290" y="6233"/>
                  </a:lnTo>
                  <a:cubicBezTo>
                    <a:pt x="5290" y="6375"/>
                    <a:pt x="5407" y="6495"/>
                    <a:pt x="5552" y="6495"/>
                  </a:cubicBezTo>
                  <a:cubicBezTo>
                    <a:pt x="5694" y="6495"/>
                    <a:pt x="5811" y="6375"/>
                    <a:pt x="5811" y="6233"/>
                  </a:cubicBezTo>
                  <a:lnTo>
                    <a:pt x="5811" y="4135"/>
                  </a:lnTo>
                  <a:lnTo>
                    <a:pt x="7937" y="4135"/>
                  </a:lnTo>
                  <a:lnTo>
                    <a:pt x="7937" y="9592"/>
                  </a:lnTo>
                  <a:lnTo>
                    <a:pt x="5811" y="9592"/>
                  </a:lnTo>
                  <a:lnTo>
                    <a:pt x="5811" y="7432"/>
                  </a:lnTo>
                  <a:cubicBezTo>
                    <a:pt x="5811" y="7290"/>
                    <a:pt x="5694" y="7170"/>
                    <a:pt x="5552" y="7170"/>
                  </a:cubicBezTo>
                  <a:cubicBezTo>
                    <a:pt x="5407" y="7170"/>
                    <a:pt x="5290" y="7290"/>
                    <a:pt x="5290" y="7432"/>
                  </a:cubicBezTo>
                  <a:lnTo>
                    <a:pt x="5290" y="9592"/>
                  </a:lnTo>
                  <a:lnTo>
                    <a:pt x="3167" y="9592"/>
                  </a:lnTo>
                  <a:lnTo>
                    <a:pt x="3167" y="3116"/>
                  </a:lnTo>
                  <a:close/>
                  <a:moveTo>
                    <a:pt x="260" y="0"/>
                  </a:moveTo>
                  <a:cubicBezTo>
                    <a:pt x="117" y="0"/>
                    <a:pt x="0" y="120"/>
                    <a:pt x="0" y="263"/>
                  </a:cubicBezTo>
                  <a:lnTo>
                    <a:pt x="0" y="9854"/>
                  </a:lnTo>
                  <a:cubicBezTo>
                    <a:pt x="0" y="9996"/>
                    <a:pt x="117" y="10113"/>
                    <a:pt x="260" y="10113"/>
                  </a:cubicBezTo>
                  <a:lnTo>
                    <a:pt x="8194" y="10113"/>
                  </a:lnTo>
                  <a:cubicBezTo>
                    <a:pt x="8336" y="10113"/>
                    <a:pt x="8456" y="9996"/>
                    <a:pt x="8456" y="9854"/>
                  </a:cubicBezTo>
                  <a:lnTo>
                    <a:pt x="8456" y="263"/>
                  </a:lnTo>
                  <a:cubicBezTo>
                    <a:pt x="8456" y="120"/>
                    <a:pt x="8342" y="0"/>
                    <a:pt x="8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692000" y="2241350"/>
              <a:ext cx="13075" cy="40000"/>
            </a:xfrm>
            <a:custGeom>
              <a:rect b="b" l="l" r="r" t="t"/>
              <a:pathLst>
                <a:path extrusionOk="0" h="1600" w="523">
                  <a:moveTo>
                    <a:pt x="260" y="1"/>
                  </a:moveTo>
                  <a:cubicBezTo>
                    <a:pt x="118" y="1"/>
                    <a:pt x="1" y="120"/>
                    <a:pt x="1" y="263"/>
                  </a:cubicBezTo>
                  <a:lnTo>
                    <a:pt x="1" y="1337"/>
                  </a:lnTo>
                  <a:cubicBezTo>
                    <a:pt x="1" y="1479"/>
                    <a:pt x="118" y="1599"/>
                    <a:pt x="260" y="1599"/>
                  </a:cubicBezTo>
                  <a:cubicBezTo>
                    <a:pt x="405" y="1599"/>
                    <a:pt x="523" y="1479"/>
                    <a:pt x="523" y="1337"/>
                  </a:cubicBezTo>
                  <a:lnTo>
                    <a:pt x="523" y="263"/>
                  </a:lnTo>
                  <a:cubicBezTo>
                    <a:pt x="523" y="115"/>
                    <a:pt x="405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625825" y="2241350"/>
              <a:ext cx="13075" cy="40000"/>
            </a:xfrm>
            <a:custGeom>
              <a:rect b="b" l="l" r="r" t="t"/>
              <a:pathLst>
                <a:path extrusionOk="0" h="1600" w="523">
                  <a:moveTo>
                    <a:pt x="263" y="1"/>
                  </a:moveTo>
                  <a:cubicBezTo>
                    <a:pt x="118" y="1"/>
                    <a:pt x="0" y="120"/>
                    <a:pt x="0" y="263"/>
                  </a:cubicBezTo>
                  <a:lnTo>
                    <a:pt x="0" y="1337"/>
                  </a:lnTo>
                  <a:cubicBezTo>
                    <a:pt x="0" y="1479"/>
                    <a:pt x="118" y="1599"/>
                    <a:pt x="263" y="1599"/>
                  </a:cubicBezTo>
                  <a:cubicBezTo>
                    <a:pt x="405" y="1599"/>
                    <a:pt x="522" y="1479"/>
                    <a:pt x="522" y="1337"/>
                  </a:cubicBezTo>
                  <a:lnTo>
                    <a:pt x="522" y="263"/>
                  </a:lnTo>
                  <a:cubicBezTo>
                    <a:pt x="522" y="115"/>
                    <a:pt x="408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559700" y="2241350"/>
              <a:ext cx="13150" cy="40000"/>
            </a:xfrm>
            <a:custGeom>
              <a:rect b="b" l="l" r="r" t="t"/>
              <a:pathLst>
                <a:path extrusionOk="0" h="1600" w="526">
                  <a:moveTo>
                    <a:pt x="263" y="1"/>
                  </a:moveTo>
                  <a:cubicBezTo>
                    <a:pt x="121" y="1"/>
                    <a:pt x="1" y="120"/>
                    <a:pt x="1" y="263"/>
                  </a:cubicBezTo>
                  <a:lnTo>
                    <a:pt x="1" y="1337"/>
                  </a:lnTo>
                  <a:cubicBezTo>
                    <a:pt x="1" y="1479"/>
                    <a:pt x="121" y="1599"/>
                    <a:pt x="263" y="1599"/>
                  </a:cubicBezTo>
                  <a:cubicBezTo>
                    <a:pt x="405" y="1599"/>
                    <a:pt x="525" y="1479"/>
                    <a:pt x="525" y="1337"/>
                  </a:cubicBezTo>
                  <a:lnTo>
                    <a:pt x="525" y="263"/>
                  </a:lnTo>
                  <a:cubicBezTo>
                    <a:pt x="525" y="115"/>
                    <a:pt x="405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409200" y="1901700"/>
              <a:ext cx="446400" cy="377200"/>
            </a:xfrm>
            <a:custGeom>
              <a:rect b="b" l="l" r="r" t="t"/>
              <a:pathLst>
                <a:path extrusionOk="0" h="15088" w="17856">
                  <a:moveTo>
                    <a:pt x="14862" y="8453"/>
                  </a:moveTo>
                  <a:cubicBezTo>
                    <a:pt x="15074" y="8453"/>
                    <a:pt x="15247" y="8629"/>
                    <a:pt x="15247" y="8838"/>
                  </a:cubicBezTo>
                  <a:lnTo>
                    <a:pt x="15247" y="9790"/>
                  </a:lnTo>
                  <a:cubicBezTo>
                    <a:pt x="15247" y="9932"/>
                    <a:pt x="15364" y="10052"/>
                    <a:pt x="15506" y="10052"/>
                  </a:cubicBezTo>
                  <a:cubicBezTo>
                    <a:pt x="15651" y="10052"/>
                    <a:pt x="15768" y="9932"/>
                    <a:pt x="15768" y="9790"/>
                  </a:cubicBezTo>
                  <a:lnTo>
                    <a:pt x="15768" y="9201"/>
                  </a:lnTo>
                  <a:lnTo>
                    <a:pt x="17093" y="9642"/>
                  </a:lnTo>
                  <a:cubicBezTo>
                    <a:pt x="17233" y="9692"/>
                    <a:pt x="17328" y="9820"/>
                    <a:pt x="17328" y="9971"/>
                  </a:cubicBezTo>
                  <a:lnTo>
                    <a:pt x="17328" y="13043"/>
                  </a:lnTo>
                  <a:cubicBezTo>
                    <a:pt x="17328" y="13193"/>
                    <a:pt x="17233" y="13321"/>
                    <a:pt x="17093" y="13372"/>
                  </a:cubicBezTo>
                  <a:lnTo>
                    <a:pt x="15768" y="13813"/>
                  </a:lnTo>
                  <a:lnTo>
                    <a:pt x="15768" y="11014"/>
                  </a:lnTo>
                  <a:cubicBezTo>
                    <a:pt x="15768" y="10869"/>
                    <a:pt x="15651" y="10752"/>
                    <a:pt x="15506" y="10752"/>
                  </a:cubicBezTo>
                  <a:cubicBezTo>
                    <a:pt x="15364" y="10752"/>
                    <a:pt x="15247" y="10869"/>
                    <a:pt x="15247" y="11014"/>
                  </a:cubicBezTo>
                  <a:lnTo>
                    <a:pt x="15247" y="14175"/>
                  </a:lnTo>
                  <a:cubicBezTo>
                    <a:pt x="15247" y="14390"/>
                    <a:pt x="15074" y="14560"/>
                    <a:pt x="14862" y="14560"/>
                  </a:cubicBezTo>
                  <a:cubicBezTo>
                    <a:pt x="14783" y="14560"/>
                    <a:pt x="14725" y="14496"/>
                    <a:pt x="14725" y="14421"/>
                  </a:cubicBezTo>
                  <a:lnTo>
                    <a:pt x="14725" y="8593"/>
                  </a:lnTo>
                  <a:cubicBezTo>
                    <a:pt x="14725" y="8517"/>
                    <a:pt x="14789" y="8453"/>
                    <a:pt x="14862" y="8453"/>
                  </a:cubicBezTo>
                  <a:close/>
                  <a:moveTo>
                    <a:pt x="2988" y="8464"/>
                  </a:moveTo>
                  <a:cubicBezTo>
                    <a:pt x="3064" y="8464"/>
                    <a:pt x="3122" y="8526"/>
                    <a:pt x="3122" y="8604"/>
                  </a:cubicBezTo>
                  <a:lnTo>
                    <a:pt x="3122" y="14432"/>
                  </a:lnTo>
                  <a:cubicBezTo>
                    <a:pt x="3122" y="14507"/>
                    <a:pt x="3061" y="14571"/>
                    <a:pt x="2988" y="14571"/>
                  </a:cubicBezTo>
                  <a:cubicBezTo>
                    <a:pt x="2773" y="14571"/>
                    <a:pt x="2603" y="14396"/>
                    <a:pt x="2603" y="14186"/>
                  </a:cubicBezTo>
                  <a:lnTo>
                    <a:pt x="2603" y="11087"/>
                  </a:lnTo>
                  <a:cubicBezTo>
                    <a:pt x="2603" y="10945"/>
                    <a:pt x="2486" y="10825"/>
                    <a:pt x="2341" y="10825"/>
                  </a:cubicBezTo>
                  <a:cubicBezTo>
                    <a:pt x="2199" y="10825"/>
                    <a:pt x="2082" y="10945"/>
                    <a:pt x="2082" y="11087"/>
                  </a:cubicBezTo>
                  <a:lnTo>
                    <a:pt x="2082" y="13821"/>
                  </a:lnTo>
                  <a:lnTo>
                    <a:pt x="756" y="13377"/>
                  </a:lnTo>
                  <a:cubicBezTo>
                    <a:pt x="617" y="13330"/>
                    <a:pt x="522" y="13199"/>
                    <a:pt x="522" y="13051"/>
                  </a:cubicBezTo>
                  <a:lnTo>
                    <a:pt x="522" y="9985"/>
                  </a:lnTo>
                  <a:cubicBezTo>
                    <a:pt x="522" y="9834"/>
                    <a:pt x="617" y="9706"/>
                    <a:pt x="756" y="9656"/>
                  </a:cubicBezTo>
                  <a:lnTo>
                    <a:pt x="2082" y="9212"/>
                  </a:lnTo>
                  <a:lnTo>
                    <a:pt x="2082" y="9862"/>
                  </a:lnTo>
                  <a:cubicBezTo>
                    <a:pt x="2082" y="10004"/>
                    <a:pt x="2199" y="10124"/>
                    <a:pt x="2341" y="10124"/>
                  </a:cubicBezTo>
                  <a:cubicBezTo>
                    <a:pt x="2486" y="10124"/>
                    <a:pt x="2603" y="10002"/>
                    <a:pt x="2603" y="9859"/>
                  </a:cubicBezTo>
                  <a:lnTo>
                    <a:pt x="2603" y="8847"/>
                  </a:lnTo>
                  <a:cubicBezTo>
                    <a:pt x="2603" y="8635"/>
                    <a:pt x="2773" y="8464"/>
                    <a:pt x="2988" y="8464"/>
                  </a:cubicBezTo>
                  <a:close/>
                  <a:moveTo>
                    <a:pt x="8928" y="0"/>
                  </a:moveTo>
                  <a:cubicBezTo>
                    <a:pt x="7248" y="0"/>
                    <a:pt x="5625" y="486"/>
                    <a:pt x="4224" y="1404"/>
                  </a:cubicBezTo>
                  <a:cubicBezTo>
                    <a:pt x="2865" y="2293"/>
                    <a:pt x="1789" y="3549"/>
                    <a:pt x="1116" y="5025"/>
                  </a:cubicBezTo>
                  <a:cubicBezTo>
                    <a:pt x="924" y="5443"/>
                    <a:pt x="1060" y="5929"/>
                    <a:pt x="1415" y="6194"/>
                  </a:cubicBezTo>
                  <a:cubicBezTo>
                    <a:pt x="1295" y="6738"/>
                    <a:pt x="1233" y="7296"/>
                    <a:pt x="1233" y="7856"/>
                  </a:cubicBezTo>
                  <a:lnTo>
                    <a:pt x="1233" y="8942"/>
                  </a:lnTo>
                  <a:lnTo>
                    <a:pt x="592" y="9159"/>
                  </a:lnTo>
                  <a:cubicBezTo>
                    <a:pt x="237" y="9276"/>
                    <a:pt x="0" y="9608"/>
                    <a:pt x="0" y="9982"/>
                  </a:cubicBezTo>
                  <a:lnTo>
                    <a:pt x="0" y="13045"/>
                  </a:lnTo>
                  <a:cubicBezTo>
                    <a:pt x="0" y="13419"/>
                    <a:pt x="237" y="13751"/>
                    <a:pt x="592" y="13868"/>
                  </a:cubicBezTo>
                  <a:lnTo>
                    <a:pt x="2104" y="14376"/>
                  </a:lnTo>
                  <a:cubicBezTo>
                    <a:pt x="2196" y="14783"/>
                    <a:pt x="2559" y="15087"/>
                    <a:pt x="2991" y="15087"/>
                  </a:cubicBezTo>
                  <a:cubicBezTo>
                    <a:pt x="3354" y="15087"/>
                    <a:pt x="3649" y="14789"/>
                    <a:pt x="3649" y="14423"/>
                  </a:cubicBezTo>
                  <a:lnTo>
                    <a:pt x="3649" y="8596"/>
                  </a:lnTo>
                  <a:cubicBezTo>
                    <a:pt x="3649" y="8230"/>
                    <a:pt x="3354" y="7934"/>
                    <a:pt x="2991" y="7934"/>
                  </a:cubicBezTo>
                  <a:cubicBezTo>
                    <a:pt x="2559" y="7934"/>
                    <a:pt x="2193" y="8241"/>
                    <a:pt x="2104" y="8646"/>
                  </a:cubicBezTo>
                  <a:lnTo>
                    <a:pt x="1761" y="8760"/>
                  </a:lnTo>
                  <a:lnTo>
                    <a:pt x="1761" y="7851"/>
                  </a:lnTo>
                  <a:cubicBezTo>
                    <a:pt x="1761" y="7351"/>
                    <a:pt x="1811" y="6860"/>
                    <a:pt x="1909" y="6375"/>
                  </a:cubicBezTo>
                  <a:cubicBezTo>
                    <a:pt x="1934" y="6378"/>
                    <a:pt x="1962" y="6378"/>
                    <a:pt x="1987" y="6378"/>
                  </a:cubicBezTo>
                  <a:cubicBezTo>
                    <a:pt x="2098" y="6378"/>
                    <a:pt x="2213" y="6358"/>
                    <a:pt x="2321" y="6316"/>
                  </a:cubicBezTo>
                  <a:cubicBezTo>
                    <a:pt x="2561" y="6224"/>
                    <a:pt x="2751" y="6049"/>
                    <a:pt x="2857" y="5817"/>
                  </a:cubicBezTo>
                  <a:cubicBezTo>
                    <a:pt x="3382" y="4670"/>
                    <a:pt x="4219" y="3694"/>
                    <a:pt x="5276" y="2999"/>
                  </a:cubicBezTo>
                  <a:cubicBezTo>
                    <a:pt x="5396" y="2918"/>
                    <a:pt x="5429" y="2759"/>
                    <a:pt x="5351" y="2637"/>
                  </a:cubicBezTo>
                  <a:cubicBezTo>
                    <a:pt x="5300" y="2559"/>
                    <a:pt x="5218" y="2518"/>
                    <a:pt x="5134" y="2518"/>
                  </a:cubicBezTo>
                  <a:cubicBezTo>
                    <a:pt x="5084" y="2518"/>
                    <a:pt x="5034" y="2532"/>
                    <a:pt x="4989" y="2561"/>
                  </a:cubicBezTo>
                  <a:cubicBezTo>
                    <a:pt x="3847" y="3309"/>
                    <a:pt x="2946" y="4361"/>
                    <a:pt x="2380" y="5597"/>
                  </a:cubicBezTo>
                  <a:cubicBezTo>
                    <a:pt x="2333" y="5703"/>
                    <a:pt x="2243" y="5786"/>
                    <a:pt x="2137" y="5825"/>
                  </a:cubicBezTo>
                  <a:cubicBezTo>
                    <a:pt x="2089" y="5844"/>
                    <a:pt x="2039" y="5853"/>
                    <a:pt x="1988" y="5853"/>
                  </a:cubicBezTo>
                  <a:cubicBezTo>
                    <a:pt x="1925" y="5853"/>
                    <a:pt x="1863" y="5839"/>
                    <a:pt x="1805" y="5814"/>
                  </a:cubicBezTo>
                  <a:cubicBezTo>
                    <a:pt x="1585" y="5714"/>
                    <a:pt x="1490" y="5454"/>
                    <a:pt x="1588" y="5234"/>
                  </a:cubicBezTo>
                  <a:cubicBezTo>
                    <a:pt x="2224" y="3847"/>
                    <a:pt x="3231" y="2667"/>
                    <a:pt x="4511" y="1830"/>
                  </a:cubicBezTo>
                  <a:cubicBezTo>
                    <a:pt x="5823" y="971"/>
                    <a:pt x="7351" y="516"/>
                    <a:pt x="8925" y="516"/>
                  </a:cubicBezTo>
                  <a:cubicBezTo>
                    <a:pt x="10501" y="516"/>
                    <a:pt x="12027" y="974"/>
                    <a:pt x="13341" y="1830"/>
                  </a:cubicBezTo>
                  <a:cubicBezTo>
                    <a:pt x="14622" y="2673"/>
                    <a:pt x="15629" y="3847"/>
                    <a:pt x="16262" y="5234"/>
                  </a:cubicBezTo>
                  <a:cubicBezTo>
                    <a:pt x="16365" y="5454"/>
                    <a:pt x="16268" y="5714"/>
                    <a:pt x="16047" y="5814"/>
                  </a:cubicBezTo>
                  <a:cubicBezTo>
                    <a:pt x="15991" y="5842"/>
                    <a:pt x="15927" y="5853"/>
                    <a:pt x="15866" y="5853"/>
                  </a:cubicBezTo>
                  <a:cubicBezTo>
                    <a:pt x="15696" y="5853"/>
                    <a:pt x="15542" y="5750"/>
                    <a:pt x="15467" y="5597"/>
                  </a:cubicBezTo>
                  <a:cubicBezTo>
                    <a:pt x="14903" y="4361"/>
                    <a:pt x="14002" y="3309"/>
                    <a:pt x="12859" y="2561"/>
                  </a:cubicBezTo>
                  <a:cubicBezTo>
                    <a:pt x="11692" y="1794"/>
                    <a:pt x="10328" y="1384"/>
                    <a:pt x="8922" y="1384"/>
                  </a:cubicBezTo>
                  <a:cubicBezTo>
                    <a:pt x="7935" y="1384"/>
                    <a:pt x="6980" y="1579"/>
                    <a:pt x="6085" y="1967"/>
                  </a:cubicBezTo>
                  <a:cubicBezTo>
                    <a:pt x="5951" y="2023"/>
                    <a:pt x="5890" y="2176"/>
                    <a:pt x="5948" y="2313"/>
                  </a:cubicBezTo>
                  <a:cubicBezTo>
                    <a:pt x="5990" y="2411"/>
                    <a:pt x="6086" y="2471"/>
                    <a:pt x="6189" y="2471"/>
                  </a:cubicBezTo>
                  <a:cubicBezTo>
                    <a:pt x="6224" y="2471"/>
                    <a:pt x="6260" y="2465"/>
                    <a:pt x="6294" y="2450"/>
                  </a:cubicBezTo>
                  <a:cubicBezTo>
                    <a:pt x="7125" y="2090"/>
                    <a:pt x="8013" y="1908"/>
                    <a:pt x="8925" y="1908"/>
                  </a:cubicBezTo>
                  <a:cubicBezTo>
                    <a:pt x="10231" y="1908"/>
                    <a:pt x="11492" y="2285"/>
                    <a:pt x="12577" y="2996"/>
                  </a:cubicBezTo>
                  <a:cubicBezTo>
                    <a:pt x="13634" y="3691"/>
                    <a:pt x="14471" y="4662"/>
                    <a:pt x="14993" y="5814"/>
                  </a:cubicBezTo>
                  <a:cubicBezTo>
                    <a:pt x="15152" y="6155"/>
                    <a:pt x="15492" y="6375"/>
                    <a:pt x="15866" y="6375"/>
                  </a:cubicBezTo>
                  <a:cubicBezTo>
                    <a:pt x="15891" y="6375"/>
                    <a:pt x="15919" y="6375"/>
                    <a:pt x="15944" y="6372"/>
                  </a:cubicBezTo>
                  <a:cubicBezTo>
                    <a:pt x="16044" y="6852"/>
                    <a:pt x="16092" y="7349"/>
                    <a:pt x="16092" y="7848"/>
                  </a:cubicBezTo>
                  <a:lnTo>
                    <a:pt x="16092" y="8757"/>
                  </a:lnTo>
                  <a:lnTo>
                    <a:pt x="15746" y="8643"/>
                  </a:lnTo>
                  <a:cubicBezTo>
                    <a:pt x="15657" y="8233"/>
                    <a:pt x="15294" y="7932"/>
                    <a:pt x="14862" y="7932"/>
                  </a:cubicBezTo>
                  <a:cubicBezTo>
                    <a:pt x="14499" y="7932"/>
                    <a:pt x="14203" y="8227"/>
                    <a:pt x="14203" y="8593"/>
                  </a:cubicBezTo>
                  <a:lnTo>
                    <a:pt x="14203" y="14421"/>
                  </a:lnTo>
                  <a:cubicBezTo>
                    <a:pt x="14203" y="14786"/>
                    <a:pt x="14499" y="15082"/>
                    <a:pt x="14862" y="15082"/>
                  </a:cubicBezTo>
                  <a:cubicBezTo>
                    <a:pt x="15294" y="15082"/>
                    <a:pt x="15659" y="14775"/>
                    <a:pt x="15746" y="14370"/>
                  </a:cubicBezTo>
                  <a:lnTo>
                    <a:pt x="17261" y="13866"/>
                  </a:lnTo>
                  <a:cubicBezTo>
                    <a:pt x="17618" y="13748"/>
                    <a:pt x="17855" y="13416"/>
                    <a:pt x="17855" y="13043"/>
                  </a:cubicBezTo>
                  <a:lnTo>
                    <a:pt x="17855" y="9977"/>
                  </a:lnTo>
                  <a:cubicBezTo>
                    <a:pt x="17849" y="9606"/>
                    <a:pt x="17612" y="9276"/>
                    <a:pt x="17261" y="9159"/>
                  </a:cubicBezTo>
                  <a:lnTo>
                    <a:pt x="16619" y="8942"/>
                  </a:lnTo>
                  <a:lnTo>
                    <a:pt x="16619" y="7856"/>
                  </a:lnTo>
                  <a:cubicBezTo>
                    <a:pt x="16619" y="7296"/>
                    <a:pt x="16561" y="6738"/>
                    <a:pt x="16438" y="6194"/>
                  </a:cubicBezTo>
                  <a:cubicBezTo>
                    <a:pt x="16789" y="5929"/>
                    <a:pt x="16926" y="5443"/>
                    <a:pt x="16739" y="5025"/>
                  </a:cubicBezTo>
                  <a:cubicBezTo>
                    <a:pt x="16064" y="3546"/>
                    <a:pt x="14987" y="2296"/>
                    <a:pt x="13628" y="1404"/>
                  </a:cubicBezTo>
                  <a:cubicBezTo>
                    <a:pt x="12228" y="486"/>
                    <a:pt x="10604" y="0"/>
                    <a:pt x="8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1" name="Google Shape;601;p32"/>
          <p:cNvGrpSpPr/>
          <p:nvPr/>
        </p:nvGrpSpPr>
        <p:grpSpPr>
          <a:xfrm>
            <a:off x="6377595" y="2084083"/>
            <a:ext cx="408277" cy="346885"/>
            <a:chOff x="6557550" y="1518875"/>
            <a:chExt cx="446400" cy="379275"/>
          </a:xfrm>
        </p:grpSpPr>
        <p:sp>
          <p:nvSpPr>
            <p:cNvPr id="602" name="Google Shape;602;p32"/>
            <p:cNvSpPr/>
            <p:nvPr/>
          </p:nvSpPr>
          <p:spPr>
            <a:xfrm>
              <a:off x="6557550" y="1518875"/>
              <a:ext cx="446400" cy="379275"/>
            </a:xfrm>
            <a:custGeom>
              <a:rect b="b" l="l" r="r" t="t"/>
              <a:pathLst>
                <a:path extrusionOk="0" h="15171" w="17856">
                  <a:moveTo>
                    <a:pt x="16837" y="1395"/>
                  </a:moveTo>
                  <a:cubicBezTo>
                    <a:pt x="17110" y="1395"/>
                    <a:pt x="17333" y="1618"/>
                    <a:pt x="17333" y="1894"/>
                  </a:cubicBezTo>
                  <a:lnTo>
                    <a:pt x="17333" y="2980"/>
                  </a:lnTo>
                  <a:lnTo>
                    <a:pt x="12714" y="2980"/>
                  </a:lnTo>
                  <a:cubicBezTo>
                    <a:pt x="12571" y="2980"/>
                    <a:pt x="12451" y="3097"/>
                    <a:pt x="12451" y="3242"/>
                  </a:cubicBezTo>
                  <a:cubicBezTo>
                    <a:pt x="12451" y="3384"/>
                    <a:pt x="12571" y="3501"/>
                    <a:pt x="12714" y="3501"/>
                  </a:cubicBezTo>
                  <a:lnTo>
                    <a:pt x="17333" y="3501"/>
                  </a:lnTo>
                  <a:lnTo>
                    <a:pt x="17333" y="13104"/>
                  </a:lnTo>
                  <a:cubicBezTo>
                    <a:pt x="17333" y="13377"/>
                    <a:pt x="17110" y="13600"/>
                    <a:pt x="16837" y="13600"/>
                  </a:cubicBezTo>
                  <a:lnTo>
                    <a:pt x="5750" y="13600"/>
                  </a:lnTo>
                  <a:cubicBezTo>
                    <a:pt x="5608" y="13600"/>
                    <a:pt x="5488" y="13720"/>
                    <a:pt x="5488" y="13863"/>
                  </a:cubicBezTo>
                  <a:cubicBezTo>
                    <a:pt x="5488" y="14005"/>
                    <a:pt x="5608" y="14125"/>
                    <a:pt x="5750" y="14125"/>
                  </a:cubicBezTo>
                  <a:lnTo>
                    <a:pt x="16837" y="14125"/>
                  </a:lnTo>
                  <a:cubicBezTo>
                    <a:pt x="17018" y="14125"/>
                    <a:pt x="17188" y="14075"/>
                    <a:pt x="17333" y="13994"/>
                  </a:cubicBezTo>
                  <a:lnTo>
                    <a:pt x="17333" y="14150"/>
                  </a:lnTo>
                  <a:cubicBezTo>
                    <a:pt x="17333" y="14423"/>
                    <a:pt x="17110" y="14647"/>
                    <a:pt x="16837" y="14647"/>
                  </a:cubicBezTo>
                  <a:lnTo>
                    <a:pt x="1024" y="14647"/>
                  </a:lnTo>
                  <a:cubicBezTo>
                    <a:pt x="748" y="14647"/>
                    <a:pt x="525" y="14423"/>
                    <a:pt x="525" y="14150"/>
                  </a:cubicBezTo>
                  <a:lnTo>
                    <a:pt x="525" y="13994"/>
                  </a:lnTo>
                  <a:cubicBezTo>
                    <a:pt x="673" y="14080"/>
                    <a:pt x="843" y="14125"/>
                    <a:pt x="1024" y="14125"/>
                  </a:cubicBezTo>
                  <a:lnTo>
                    <a:pt x="4553" y="14125"/>
                  </a:lnTo>
                  <a:cubicBezTo>
                    <a:pt x="4696" y="14125"/>
                    <a:pt x="4816" y="14005"/>
                    <a:pt x="4816" y="13863"/>
                  </a:cubicBezTo>
                  <a:cubicBezTo>
                    <a:pt x="4816" y="13720"/>
                    <a:pt x="4696" y="13600"/>
                    <a:pt x="4553" y="13600"/>
                  </a:cubicBezTo>
                  <a:lnTo>
                    <a:pt x="1024" y="13600"/>
                  </a:lnTo>
                  <a:cubicBezTo>
                    <a:pt x="748" y="13600"/>
                    <a:pt x="525" y="13377"/>
                    <a:pt x="525" y="13104"/>
                  </a:cubicBezTo>
                  <a:lnTo>
                    <a:pt x="525" y="3501"/>
                  </a:lnTo>
                  <a:lnTo>
                    <a:pt x="11480" y="3501"/>
                  </a:lnTo>
                  <a:cubicBezTo>
                    <a:pt x="11623" y="3501"/>
                    <a:pt x="11740" y="3384"/>
                    <a:pt x="11740" y="3242"/>
                  </a:cubicBezTo>
                  <a:cubicBezTo>
                    <a:pt x="11740" y="3097"/>
                    <a:pt x="11623" y="2980"/>
                    <a:pt x="11480" y="2980"/>
                  </a:cubicBezTo>
                  <a:lnTo>
                    <a:pt x="525" y="2980"/>
                  </a:lnTo>
                  <a:lnTo>
                    <a:pt x="525" y="1894"/>
                  </a:lnTo>
                  <a:cubicBezTo>
                    <a:pt x="525" y="1618"/>
                    <a:pt x="748" y="1395"/>
                    <a:pt x="1024" y="1395"/>
                  </a:cubicBezTo>
                  <a:lnTo>
                    <a:pt x="1660" y="1395"/>
                  </a:lnTo>
                  <a:lnTo>
                    <a:pt x="1660" y="2023"/>
                  </a:lnTo>
                  <a:cubicBezTo>
                    <a:pt x="1660" y="2168"/>
                    <a:pt x="1778" y="2285"/>
                    <a:pt x="1920" y="2285"/>
                  </a:cubicBezTo>
                  <a:cubicBezTo>
                    <a:pt x="2065" y="2285"/>
                    <a:pt x="2182" y="2168"/>
                    <a:pt x="2182" y="2023"/>
                  </a:cubicBezTo>
                  <a:lnTo>
                    <a:pt x="2182" y="1395"/>
                  </a:lnTo>
                  <a:lnTo>
                    <a:pt x="4007" y="1395"/>
                  </a:lnTo>
                  <a:lnTo>
                    <a:pt x="4007" y="2023"/>
                  </a:lnTo>
                  <a:cubicBezTo>
                    <a:pt x="4007" y="2168"/>
                    <a:pt x="4124" y="2285"/>
                    <a:pt x="4269" y="2285"/>
                  </a:cubicBezTo>
                  <a:cubicBezTo>
                    <a:pt x="4411" y="2285"/>
                    <a:pt x="4528" y="2168"/>
                    <a:pt x="4528" y="2023"/>
                  </a:cubicBezTo>
                  <a:lnTo>
                    <a:pt x="4528" y="1395"/>
                  </a:lnTo>
                  <a:lnTo>
                    <a:pt x="6353" y="1395"/>
                  </a:lnTo>
                  <a:lnTo>
                    <a:pt x="6353" y="2023"/>
                  </a:lnTo>
                  <a:cubicBezTo>
                    <a:pt x="6353" y="2168"/>
                    <a:pt x="6473" y="2285"/>
                    <a:pt x="6615" y="2285"/>
                  </a:cubicBezTo>
                  <a:cubicBezTo>
                    <a:pt x="6757" y="2285"/>
                    <a:pt x="6877" y="2168"/>
                    <a:pt x="6877" y="2023"/>
                  </a:cubicBezTo>
                  <a:lnTo>
                    <a:pt x="6877" y="1395"/>
                  </a:lnTo>
                  <a:lnTo>
                    <a:pt x="8699" y="1395"/>
                  </a:lnTo>
                  <a:lnTo>
                    <a:pt x="8699" y="2023"/>
                  </a:lnTo>
                  <a:cubicBezTo>
                    <a:pt x="8699" y="2168"/>
                    <a:pt x="8819" y="2285"/>
                    <a:pt x="8961" y="2285"/>
                  </a:cubicBezTo>
                  <a:cubicBezTo>
                    <a:pt x="9104" y="2285"/>
                    <a:pt x="9224" y="2168"/>
                    <a:pt x="9224" y="2023"/>
                  </a:cubicBezTo>
                  <a:lnTo>
                    <a:pt x="9224" y="1395"/>
                  </a:lnTo>
                  <a:lnTo>
                    <a:pt x="11048" y="1395"/>
                  </a:lnTo>
                  <a:lnTo>
                    <a:pt x="11048" y="2023"/>
                  </a:lnTo>
                  <a:cubicBezTo>
                    <a:pt x="11048" y="2168"/>
                    <a:pt x="11165" y="2285"/>
                    <a:pt x="11307" y="2285"/>
                  </a:cubicBezTo>
                  <a:cubicBezTo>
                    <a:pt x="11453" y="2285"/>
                    <a:pt x="11570" y="2168"/>
                    <a:pt x="11570" y="2023"/>
                  </a:cubicBezTo>
                  <a:lnTo>
                    <a:pt x="11570" y="1395"/>
                  </a:lnTo>
                  <a:lnTo>
                    <a:pt x="13394" y="1395"/>
                  </a:lnTo>
                  <a:lnTo>
                    <a:pt x="13394" y="2023"/>
                  </a:lnTo>
                  <a:cubicBezTo>
                    <a:pt x="13394" y="2168"/>
                    <a:pt x="13511" y="2285"/>
                    <a:pt x="13656" y="2285"/>
                  </a:cubicBezTo>
                  <a:cubicBezTo>
                    <a:pt x="13799" y="2285"/>
                    <a:pt x="13916" y="2168"/>
                    <a:pt x="13916" y="2023"/>
                  </a:cubicBezTo>
                  <a:lnTo>
                    <a:pt x="13916" y="1395"/>
                  </a:lnTo>
                  <a:lnTo>
                    <a:pt x="15740" y="1395"/>
                  </a:lnTo>
                  <a:lnTo>
                    <a:pt x="15740" y="2023"/>
                  </a:lnTo>
                  <a:cubicBezTo>
                    <a:pt x="15740" y="2168"/>
                    <a:pt x="15860" y="2285"/>
                    <a:pt x="16003" y="2285"/>
                  </a:cubicBezTo>
                  <a:cubicBezTo>
                    <a:pt x="16145" y="2285"/>
                    <a:pt x="16265" y="2168"/>
                    <a:pt x="16265" y="2023"/>
                  </a:cubicBezTo>
                  <a:lnTo>
                    <a:pt x="16265" y="1395"/>
                  </a:lnTo>
                  <a:close/>
                  <a:moveTo>
                    <a:pt x="1917" y="0"/>
                  </a:moveTo>
                  <a:cubicBezTo>
                    <a:pt x="1775" y="0"/>
                    <a:pt x="1655" y="120"/>
                    <a:pt x="1655" y="262"/>
                  </a:cubicBezTo>
                  <a:lnTo>
                    <a:pt x="1655" y="873"/>
                  </a:lnTo>
                  <a:lnTo>
                    <a:pt x="1022" y="873"/>
                  </a:lnTo>
                  <a:cubicBezTo>
                    <a:pt x="458" y="873"/>
                    <a:pt x="0" y="1331"/>
                    <a:pt x="0" y="1894"/>
                  </a:cubicBezTo>
                  <a:lnTo>
                    <a:pt x="0" y="14150"/>
                  </a:lnTo>
                  <a:cubicBezTo>
                    <a:pt x="0" y="14711"/>
                    <a:pt x="455" y="15171"/>
                    <a:pt x="1022" y="15171"/>
                  </a:cubicBezTo>
                  <a:lnTo>
                    <a:pt x="16831" y="15171"/>
                  </a:lnTo>
                  <a:cubicBezTo>
                    <a:pt x="17395" y="15171"/>
                    <a:pt x="17855" y="14713"/>
                    <a:pt x="17855" y="14150"/>
                  </a:cubicBezTo>
                  <a:lnTo>
                    <a:pt x="17855" y="1892"/>
                  </a:lnTo>
                  <a:cubicBezTo>
                    <a:pt x="17855" y="1331"/>
                    <a:pt x="17398" y="873"/>
                    <a:pt x="16837" y="873"/>
                  </a:cubicBezTo>
                  <a:lnTo>
                    <a:pt x="16265" y="873"/>
                  </a:lnTo>
                  <a:lnTo>
                    <a:pt x="16265" y="262"/>
                  </a:lnTo>
                  <a:cubicBezTo>
                    <a:pt x="16265" y="120"/>
                    <a:pt x="16145" y="0"/>
                    <a:pt x="16003" y="0"/>
                  </a:cubicBezTo>
                  <a:cubicBezTo>
                    <a:pt x="15860" y="0"/>
                    <a:pt x="15740" y="120"/>
                    <a:pt x="15740" y="262"/>
                  </a:cubicBezTo>
                  <a:lnTo>
                    <a:pt x="15740" y="873"/>
                  </a:lnTo>
                  <a:lnTo>
                    <a:pt x="13916" y="873"/>
                  </a:lnTo>
                  <a:lnTo>
                    <a:pt x="13916" y="262"/>
                  </a:lnTo>
                  <a:cubicBezTo>
                    <a:pt x="13916" y="120"/>
                    <a:pt x="13799" y="0"/>
                    <a:pt x="13656" y="0"/>
                  </a:cubicBezTo>
                  <a:cubicBezTo>
                    <a:pt x="13511" y="0"/>
                    <a:pt x="13394" y="120"/>
                    <a:pt x="13394" y="262"/>
                  </a:cubicBezTo>
                  <a:lnTo>
                    <a:pt x="13394" y="873"/>
                  </a:lnTo>
                  <a:lnTo>
                    <a:pt x="11570" y="873"/>
                  </a:lnTo>
                  <a:lnTo>
                    <a:pt x="11570" y="262"/>
                  </a:lnTo>
                  <a:cubicBezTo>
                    <a:pt x="11570" y="120"/>
                    <a:pt x="11453" y="0"/>
                    <a:pt x="11307" y="0"/>
                  </a:cubicBezTo>
                  <a:cubicBezTo>
                    <a:pt x="11165" y="0"/>
                    <a:pt x="11048" y="120"/>
                    <a:pt x="11048" y="262"/>
                  </a:cubicBezTo>
                  <a:lnTo>
                    <a:pt x="11048" y="873"/>
                  </a:lnTo>
                  <a:lnTo>
                    <a:pt x="9221" y="873"/>
                  </a:lnTo>
                  <a:lnTo>
                    <a:pt x="9221" y="262"/>
                  </a:lnTo>
                  <a:cubicBezTo>
                    <a:pt x="9221" y="120"/>
                    <a:pt x="9101" y="0"/>
                    <a:pt x="8958" y="0"/>
                  </a:cubicBezTo>
                  <a:cubicBezTo>
                    <a:pt x="8816" y="0"/>
                    <a:pt x="8696" y="120"/>
                    <a:pt x="8696" y="262"/>
                  </a:cubicBezTo>
                  <a:lnTo>
                    <a:pt x="8696" y="873"/>
                  </a:lnTo>
                  <a:lnTo>
                    <a:pt x="6872" y="873"/>
                  </a:lnTo>
                  <a:lnTo>
                    <a:pt x="6872" y="262"/>
                  </a:lnTo>
                  <a:cubicBezTo>
                    <a:pt x="6872" y="120"/>
                    <a:pt x="6755" y="0"/>
                    <a:pt x="6612" y="0"/>
                  </a:cubicBezTo>
                  <a:cubicBezTo>
                    <a:pt x="6467" y="0"/>
                    <a:pt x="6350" y="120"/>
                    <a:pt x="6350" y="262"/>
                  </a:cubicBezTo>
                  <a:lnTo>
                    <a:pt x="6350" y="873"/>
                  </a:lnTo>
                  <a:lnTo>
                    <a:pt x="4526" y="873"/>
                  </a:lnTo>
                  <a:lnTo>
                    <a:pt x="4526" y="262"/>
                  </a:lnTo>
                  <a:cubicBezTo>
                    <a:pt x="4526" y="120"/>
                    <a:pt x="4408" y="0"/>
                    <a:pt x="4263" y="0"/>
                  </a:cubicBezTo>
                  <a:cubicBezTo>
                    <a:pt x="4121" y="0"/>
                    <a:pt x="4004" y="120"/>
                    <a:pt x="4004" y="262"/>
                  </a:cubicBezTo>
                  <a:lnTo>
                    <a:pt x="4004" y="873"/>
                  </a:lnTo>
                  <a:lnTo>
                    <a:pt x="2179" y="873"/>
                  </a:lnTo>
                  <a:lnTo>
                    <a:pt x="2179" y="262"/>
                  </a:lnTo>
                  <a:cubicBezTo>
                    <a:pt x="2179" y="120"/>
                    <a:pt x="2059" y="0"/>
                    <a:pt x="1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6605050" y="1638975"/>
              <a:ext cx="44300" cy="44225"/>
            </a:xfrm>
            <a:custGeom>
              <a:rect b="b" l="l" r="r" t="t"/>
              <a:pathLst>
                <a:path extrusionOk="0" h="1769" w="1772">
                  <a:moveTo>
                    <a:pt x="1247" y="522"/>
                  </a:moveTo>
                  <a:lnTo>
                    <a:pt x="1247" y="1247"/>
                  </a:lnTo>
                  <a:lnTo>
                    <a:pt x="522" y="1247"/>
                  </a:lnTo>
                  <a:lnTo>
                    <a:pt x="522" y="522"/>
                  </a:lnTo>
                  <a:close/>
                  <a:moveTo>
                    <a:pt x="263" y="0"/>
                  </a:moveTo>
                  <a:cubicBezTo>
                    <a:pt x="117" y="0"/>
                    <a:pt x="0" y="117"/>
                    <a:pt x="0" y="260"/>
                  </a:cubicBezTo>
                  <a:lnTo>
                    <a:pt x="0" y="1509"/>
                  </a:lnTo>
                  <a:cubicBezTo>
                    <a:pt x="0" y="1654"/>
                    <a:pt x="115" y="1769"/>
                    <a:pt x="263" y="1769"/>
                  </a:cubicBezTo>
                  <a:lnTo>
                    <a:pt x="1510" y="1769"/>
                  </a:lnTo>
                  <a:cubicBezTo>
                    <a:pt x="1652" y="1769"/>
                    <a:pt x="1772" y="1652"/>
                    <a:pt x="1772" y="1509"/>
                  </a:cubicBezTo>
                  <a:lnTo>
                    <a:pt x="1772" y="260"/>
                  </a:lnTo>
                  <a:cubicBezTo>
                    <a:pt x="1772" y="117"/>
                    <a:pt x="1652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6681775" y="1638975"/>
              <a:ext cx="44300" cy="44225"/>
            </a:xfrm>
            <a:custGeom>
              <a:rect b="b" l="l" r="r" t="t"/>
              <a:pathLst>
                <a:path extrusionOk="0" h="1769" w="1772">
                  <a:moveTo>
                    <a:pt x="1247" y="522"/>
                  </a:moveTo>
                  <a:lnTo>
                    <a:pt x="1247" y="1247"/>
                  </a:lnTo>
                  <a:lnTo>
                    <a:pt x="522" y="1247"/>
                  </a:lnTo>
                  <a:lnTo>
                    <a:pt x="522" y="522"/>
                  </a:lnTo>
                  <a:close/>
                  <a:moveTo>
                    <a:pt x="262" y="0"/>
                  </a:moveTo>
                  <a:cubicBezTo>
                    <a:pt x="117" y="0"/>
                    <a:pt x="0" y="117"/>
                    <a:pt x="0" y="260"/>
                  </a:cubicBezTo>
                  <a:lnTo>
                    <a:pt x="0" y="1509"/>
                  </a:lnTo>
                  <a:cubicBezTo>
                    <a:pt x="0" y="1652"/>
                    <a:pt x="117" y="1769"/>
                    <a:pt x="262" y="1769"/>
                  </a:cubicBezTo>
                  <a:lnTo>
                    <a:pt x="1509" y="1769"/>
                  </a:lnTo>
                  <a:cubicBezTo>
                    <a:pt x="1652" y="1769"/>
                    <a:pt x="1772" y="1652"/>
                    <a:pt x="1772" y="1509"/>
                  </a:cubicBezTo>
                  <a:lnTo>
                    <a:pt x="1772" y="260"/>
                  </a:lnTo>
                  <a:cubicBezTo>
                    <a:pt x="1772" y="117"/>
                    <a:pt x="1652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758550" y="1639025"/>
              <a:ext cx="44325" cy="44325"/>
            </a:xfrm>
            <a:custGeom>
              <a:rect b="b" l="l" r="r" t="t"/>
              <a:pathLst>
                <a:path extrusionOk="0" h="1773" w="1773">
                  <a:moveTo>
                    <a:pt x="1250" y="523"/>
                  </a:moveTo>
                  <a:lnTo>
                    <a:pt x="1250" y="1248"/>
                  </a:lnTo>
                  <a:lnTo>
                    <a:pt x="525" y="1248"/>
                  </a:lnTo>
                  <a:lnTo>
                    <a:pt x="525" y="523"/>
                  </a:lnTo>
                  <a:close/>
                  <a:moveTo>
                    <a:pt x="263" y="1"/>
                  </a:moveTo>
                  <a:cubicBezTo>
                    <a:pt x="121" y="1"/>
                    <a:pt x="1" y="118"/>
                    <a:pt x="1" y="263"/>
                  </a:cubicBezTo>
                  <a:lnTo>
                    <a:pt x="1" y="1510"/>
                  </a:lnTo>
                  <a:cubicBezTo>
                    <a:pt x="1" y="1652"/>
                    <a:pt x="121" y="1772"/>
                    <a:pt x="263" y="1772"/>
                  </a:cubicBezTo>
                  <a:lnTo>
                    <a:pt x="1510" y="1772"/>
                  </a:lnTo>
                  <a:cubicBezTo>
                    <a:pt x="1655" y="1772"/>
                    <a:pt x="1772" y="1652"/>
                    <a:pt x="1772" y="1510"/>
                  </a:cubicBezTo>
                  <a:lnTo>
                    <a:pt x="1772" y="263"/>
                  </a:lnTo>
                  <a:cubicBezTo>
                    <a:pt x="1772" y="118"/>
                    <a:pt x="1655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835350" y="1638975"/>
              <a:ext cx="44300" cy="44225"/>
            </a:xfrm>
            <a:custGeom>
              <a:rect b="b" l="l" r="r" t="t"/>
              <a:pathLst>
                <a:path extrusionOk="0" h="1769" w="1772">
                  <a:moveTo>
                    <a:pt x="1250" y="522"/>
                  </a:moveTo>
                  <a:lnTo>
                    <a:pt x="1250" y="1247"/>
                  </a:lnTo>
                  <a:lnTo>
                    <a:pt x="525" y="1247"/>
                  </a:lnTo>
                  <a:lnTo>
                    <a:pt x="525" y="522"/>
                  </a:lnTo>
                  <a:close/>
                  <a:moveTo>
                    <a:pt x="262" y="0"/>
                  </a:moveTo>
                  <a:cubicBezTo>
                    <a:pt x="120" y="0"/>
                    <a:pt x="0" y="117"/>
                    <a:pt x="0" y="260"/>
                  </a:cubicBezTo>
                  <a:lnTo>
                    <a:pt x="0" y="1509"/>
                  </a:lnTo>
                  <a:cubicBezTo>
                    <a:pt x="0" y="1652"/>
                    <a:pt x="117" y="1769"/>
                    <a:pt x="262" y="1769"/>
                  </a:cubicBezTo>
                  <a:lnTo>
                    <a:pt x="1512" y="1769"/>
                  </a:lnTo>
                  <a:cubicBezTo>
                    <a:pt x="1655" y="1769"/>
                    <a:pt x="1772" y="1652"/>
                    <a:pt x="1772" y="1509"/>
                  </a:cubicBezTo>
                  <a:lnTo>
                    <a:pt x="1772" y="260"/>
                  </a:lnTo>
                  <a:cubicBezTo>
                    <a:pt x="1772" y="117"/>
                    <a:pt x="1655" y="0"/>
                    <a:pt x="1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6912200" y="1638975"/>
              <a:ext cx="44325" cy="44225"/>
            </a:xfrm>
            <a:custGeom>
              <a:rect b="b" l="l" r="r" t="t"/>
              <a:pathLst>
                <a:path extrusionOk="0" h="1769" w="1773">
                  <a:moveTo>
                    <a:pt x="1248" y="522"/>
                  </a:moveTo>
                  <a:lnTo>
                    <a:pt x="1248" y="1247"/>
                  </a:lnTo>
                  <a:lnTo>
                    <a:pt x="522" y="1247"/>
                  </a:lnTo>
                  <a:lnTo>
                    <a:pt x="522" y="522"/>
                  </a:lnTo>
                  <a:close/>
                  <a:moveTo>
                    <a:pt x="260" y="0"/>
                  </a:moveTo>
                  <a:cubicBezTo>
                    <a:pt x="118" y="0"/>
                    <a:pt x="1" y="117"/>
                    <a:pt x="1" y="260"/>
                  </a:cubicBezTo>
                  <a:lnTo>
                    <a:pt x="1" y="1509"/>
                  </a:lnTo>
                  <a:cubicBezTo>
                    <a:pt x="1" y="1652"/>
                    <a:pt x="115" y="1769"/>
                    <a:pt x="260" y="1769"/>
                  </a:cubicBezTo>
                  <a:lnTo>
                    <a:pt x="1510" y="1769"/>
                  </a:lnTo>
                  <a:cubicBezTo>
                    <a:pt x="1652" y="1769"/>
                    <a:pt x="1772" y="1652"/>
                    <a:pt x="1772" y="1509"/>
                  </a:cubicBezTo>
                  <a:lnTo>
                    <a:pt x="1772" y="260"/>
                  </a:lnTo>
                  <a:cubicBezTo>
                    <a:pt x="1772" y="117"/>
                    <a:pt x="1652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6605050" y="1709350"/>
              <a:ext cx="44300" cy="44300"/>
            </a:xfrm>
            <a:custGeom>
              <a:rect b="b" l="l" r="r" t="t"/>
              <a:pathLst>
                <a:path extrusionOk="0" h="1772" w="1772">
                  <a:moveTo>
                    <a:pt x="1247" y="525"/>
                  </a:moveTo>
                  <a:lnTo>
                    <a:pt x="1247" y="1250"/>
                  </a:lnTo>
                  <a:lnTo>
                    <a:pt x="522" y="1250"/>
                  </a:lnTo>
                  <a:lnTo>
                    <a:pt x="522" y="525"/>
                  </a:lnTo>
                  <a:close/>
                  <a:moveTo>
                    <a:pt x="263" y="0"/>
                  </a:moveTo>
                  <a:cubicBezTo>
                    <a:pt x="117" y="0"/>
                    <a:pt x="0" y="120"/>
                    <a:pt x="0" y="262"/>
                  </a:cubicBezTo>
                  <a:lnTo>
                    <a:pt x="0" y="1512"/>
                  </a:lnTo>
                  <a:cubicBezTo>
                    <a:pt x="0" y="1654"/>
                    <a:pt x="117" y="1772"/>
                    <a:pt x="263" y="1772"/>
                  </a:cubicBezTo>
                  <a:lnTo>
                    <a:pt x="1510" y="1772"/>
                  </a:lnTo>
                  <a:cubicBezTo>
                    <a:pt x="1652" y="1772"/>
                    <a:pt x="1772" y="1654"/>
                    <a:pt x="1772" y="1512"/>
                  </a:cubicBezTo>
                  <a:lnTo>
                    <a:pt x="1772" y="262"/>
                  </a:lnTo>
                  <a:cubicBezTo>
                    <a:pt x="1772" y="120"/>
                    <a:pt x="1652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6681825" y="1709350"/>
              <a:ext cx="44325" cy="44300"/>
            </a:xfrm>
            <a:custGeom>
              <a:rect b="b" l="l" r="r" t="t"/>
              <a:pathLst>
                <a:path extrusionOk="0" h="1772" w="1773">
                  <a:moveTo>
                    <a:pt x="1251" y="525"/>
                  </a:moveTo>
                  <a:lnTo>
                    <a:pt x="1251" y="1250"/>
                  </a:lnTo>
                  <a:lnTo>
                    <a:pt x="525" y="1250"/>
                  </a:lnTo>
                  <a:lnTo>
                    <a:pt x="525" y="525"/>
                  </a:lnTo>
                  <a:close/>
                  <a:moveTo>
                    <a:pt x="263" y="0"/>
                  </a:moveTo>
                  <a:cubicBezTo>
                    <a:pt x="121" y="0"/>
                    <a:pt x="1" y="120"/>
                    <a:pt x="1" y="262"/>
                  </a:cubicBezTo>
                  <a:lnTo>
                    <a:pt x="1" y="1512"/>
                  </a:lnTo>
                  <a:cubicBezTo>
                    <a:pt x="1" y="1654"/>
                    <a:pt x="121" y="1772"/>
                    <a:pt x="263" y="1772"/>
                  </a:cubicBezTo>
                  <a:lnTo>
                    <a:pt x="1510" y="1772"/>
                  </a:lnTo>
                  <a:cubicBezTo>
                    <a:pt x="1655" y="1772"/>
                    <a:pt x="1772" y="1654"/>
                    <a:pt x="1772" y="1512"/>
                  </a:cubicBezTo>
                  <a:lnTo>
                    <a:pt x="1772" y="262"/>
                  </a:lnTo>
                  <a:cubicBezTo>
                    <a:pt x="1772" y="117"/>
                    <a:pt x="1655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6758550" y="1709475"/>
              <a:ext cx="44325" cy="44325"/>
            </a:xfrm>
            <a:custGeom>
              <a:rect b="b" l="l" r="r" t="t"/>
              <a:pathLst>
                <a:path extrusionOk="0" h="1773" w="1773">
                  <a:moveTo>
                    <a:pt x="1250" y="522"/>
                  </a:moveTo>
                  <a:lnTo>
                    <a:pt x="1250" y="1248"/>
                  </a:lnTo>
                  <a:lnTo>
                    <a:pt x="525" y="1248"/>
                  </a:lnTo>
                  <a:lnTo>
                    <a:pt x="525" y="522"/>
                  </a:lnTo>
                  <a:close/>
                  <a:moveTo>
                    <a:pt x="263" y="1"/>
                  </a:moveTo>
                  <a:cubicBezTo>
                    <a:pt x="121" y="1"/>
                    <a:pt x="1" y="118"/>
                    <a:pt x="1" y="263"/>
                  </a:cubicBezTo>
                  <a:lnTo>
                    <a:pt x="1" y="1510"/>
                  </a:lnTo>
                  <a:cubicBezTo>
                    <a:pt x="1" y="1652"/>
                    <a:pt x="121" y="1772"/>
                    <a:pt x="263" y="1772"/>
                  </a:cubicBezTo>
                  <a:lnTo>
                    <a:pt x="1510" y="1772"/>
                  </a:lnTo>
                  <a:cubicBezTo>
                    <a:pt x="1655" y="1772"/>
                    <a:pt x="1772" y="1652"/>
                    <a:pt x="1772" y="1510"/>
                  </a:cubicBezTo>
                  <a:lnTo>
                    <a:pt x="1772" y="263"/>
                  </a:lnTo>
                  <a:cubicBezTo>
                    <a:pt x="1772" y="115"/>
                    <a:pt x="1658" y="1"/>
                    <a:pt x="1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6835350" y="1709350"/>
              <a:ext cx="44300" cy="44300"/>
            </a:xfrm>
            <a:custGeom>
              <a:rect b="b" l="l" r="r" t="t"/>
              <a:pathLst>
                <a:path extrusionOk="0" h="1772" w="1772">
                  <a:moveTo>
                    <a:pt x="1250" y="525"/>
                  </a:moveTo>
                  <a:lnTo>
                    <a:pt x="1250" y="1250"/>
                  </a:lnTo>
                  <a:lnTo>
                    <a:pt x="525" y="1250"/>
                  </a:lnTo>
                  <a:lnTo>
                    <a:pt x="525" y="525"/>
                  </a:lnTo>
                  <a:close/>
                  <a:moveTo>
                    <a:pt x="262" y="0"/>
                  </a:moveTo>
                  <a:cubicBezTo>
                    <a:pt x="120" y="0"/>
                    <a:pt x="0" y="120"/>
                    <a:pt x="0" y="262"/>
                  </a:cubicBezTo>
                  <a:lnTo>
                    <a:pt x="0" y="1512"/>
                  </a:lnTo>
                  <a:cubicBezTo>
                    <a:pt x="0" y="1654"/>
                    <a:pt x="120" y="1772"/>
                    <a:pt x="262" y="1772"/>
                  </a:cubicBezTo>
                  <a:lnTo>
                    <a:pt x="1512" y="1772"/>
                  </a:lnTo>
                  <a:cubicBezTo>
                    <a:pt x="1655" y="1772"/>
                    <a:pt x="1772" y="1654"/>
                    <a:pt x="1772" y="1512"/>
                  </a:cubicBezTo>
                  <a:lnTo>
                    <a:pt x="1772" y="262"/>
                  </a:lnTo>
                  <a:cubicBezTo>
                    <a:pt x="1772" y="120"/>
                    <a:pt x="1655" y="0"/>
                    <a:pt x="1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6912200" y="1709350"/>
              <a:ext cx="44325" cy="44300"/>
            </a:xfrm>
            <a:custGeom>
              <a:rect b="b" l="l" r="r" t="t"/>
              <a:pathLst>
                <a:path extrusionOk="0" h="1772" w="1773">
                  <a:moveTo>
                    <a:pt x="1248" y="525"/>
                  </a:moveTo>
                  <a:lnTo>
                    <a:pt x="1248" y="1250"/>
                  </a:lnTo>
                  <a:lnTo>
                    <a:pt x="522" y="1250"/>
                  </a:lnTo>
                  <a:lnTo>
                    <a:pt x="522" y="525"/>
                  </a:lnTo>
                  <a:close/>
                  <a:moveTo>
                    <a:pt x="260" y="0"/>
                  </a:moveTo>
                  <a:cubicBezTo>
                    <a:pt x="118" y="0"/>
                    <a:pt x="1" y="120"/>
                    <a:pt x="1" y="262"/>
                  </a:cubicBezTo>
                  <a:lnTo>
                    <a:pt x="1" y="1512"/>
                  </a:lnTo>
                  <a:cubicBezTo>
                    <a:pt x="1" y="1654"/>
                    <a:pt x="118" y="1772"/>
                    <a:pt x="260" y="1772"/>
                  </a:cubicBezTo>
                  <a:lnTo>
                    <a:pt x="1510" y="1772"/>
                  </a:lnTo>
                  <a:cubicBezTo>
                    <a:pt x="1652" y="1772"/>
                    <a:pt x="1772" y="1654"/>
                    <a:pt x="1772" y="1512"/>
                  </a:cubicBezTo>
                  <a:lnTo>
                    <a:pt x="1772" y="262"/>
                  </a:lnTo>
                  <a:cubicBezTo>
                    <a:pt x="1772" y="120"/>
                    <a:pt x="1652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6605050" y="1780000"/>
              <a:ext cx="44300" cy="44300"/>
            </a:xfrm>
            <a:custGeom>
              <a:rect b="b" l="l" r="r" t="t"/>
              <a:pathLst>
                <a:path extrusionOk="0" h="1772" w="1772">
                  <a:moveTo>
                    <a:pt x="1247" y="525"/>
                  </a:moveTo>
                  <a:lnTo>
                    <a:pt x="1247" y="1250"/>
                  </a:lnTo>
                  <a:lnTo>
                    <a:pt x="522" y="1250"/>
                  </a:lnTo>
                  <a:lnTo>
                    <a:pt x="522" y="525"/>
                  </a:lnTo>
                  <a:close/>
                  <a:moveTo>
                    <a:pt x="263" y="0"/>
                  </a:moveTo>
                  <a:cubicBezTo>
                    <a:pt x="117" y="0"/>
                    <a:pt x="0" y="120"/>
                    <a:pt x="0" y="262"/>
                  </a:cubicBezTo>
                  <a:lnTo>
                    <a:pt x="0" y="1509"/>
                  </a:lnTo>
                  <a:cubicBezTo>
                    <a:pt x="0" y="1652"/>
                    <a:pt x="117" y="1772"/>
                    <a:pt x="263" y="1772"/>
                  </a:cubicBezTo>
                  <a:lnTo>
                    <a:pt x="1510" y="1772"/>
                  </a:lnTo>
                  <a:cubicBezTo>
                    <a:pt x="1652" y="1772"/>
                    <a:pt x="1772" y="1652"/>
                    <a:pt x="1772" y="1509"/>
                  </a:cubicBezTo>
                  <a:lnTo>
                    <a:pt x="1772" y="262"/>
                  </a:lnTo>
                  <a:cubicBezTo>
                    <a:pt x="1772" y="114"/>
                    <a:pt x="1652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6681775" y="1779925"/>
              <a:ext cx="44300" cy="44300"/>
            </a:xfrm>
            <a:custGeom>
              <a:rect b="b" l="l" r="r" t="t"/>
              <a:pathLst>
                <a:path extrusionOk="0" h="1772" w="1772">
                  <a:moveTo>
                    <a:pt x="1247" y="522"/>
                  </a:moveTo>
                  <a:lnTo>
                    <a:pt x="1247" y="1247"/>
                  </a:lnTo>
                  <a:lnTo>
                    <a:pt x="522" y="1247"/>
                  </a:lnTo>
                  <a:lnTo>
                    <a:pt x="522" y="522"/>
                  </a:lnTo>
                  <a:close/>
                  <a:moveTo>
                    <a:pt x="262" y="0"/>
                  </a:moveTo>
                  <a:cubicBezTo>
                    <a:pt x="117" y="0"/>
                    <a:pt x="0" y="117"/>
                    <a:pt x="0" y="263"/>
                  </a:cubicBezTo>
                  <a:lnTo>
                    <a:pt x="0" y="1510"/>
                  </a:lnTo>
                  <a:cubicBezTo>
                    <a:pt x="0" y="1652"/>
                    <a:pt x="117" y="1772"/>
                    <a:pt x="262" y="1772"/>
                  </a:cubicBezTo>
                  <a:lnTo>
                    <a:pt x="1509" y="1772"/>
                  </a:lnTo>
                  <a:cubicBezTo>
                    <a:pt x="1657" y="1772"/>
                    <a:pt x="1772" y="1657"/>
                    <a:pt x="1772" y="1510"/>
                  </a:cubicBezTo>
                  <a:lnTo>
                    <a:pt x="1772" y="263"/>
                  </a:lnTo>
                  <a:cubicBezTo>
                    <a:pt x="1772" y="117"/>
                    <a:pt x="1652" y="0"/>
                    <a:pt x="1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6758550" y="1780000"/>
              <a:ext cx="44325" cy="44300"/>
            </a:xfrm>
            <a:custGeom>
              <a:rect b="b" l="l" r="r" t="t"/>
              <a:pathLst>
                <a:path extrusionOk="0" h="1772" w="1773">
                  <a:moveTo>
                    <a:pt x="1250" y="522"/>
                  </a:moveTo>
                  <a:lnTo>
                    <a:pt x="1250" y="1247"/>
                  </a:lnTo>
                  <a:lnTo>
                    <a:pt x="525" y="1247"/>
                  </a:lnTo>
                  <a:lnTo>
                    <a:pt x="525" y="522"/>
                  </a:lnTo>
                  <a:close/>
                  <a:moveTo>
                    <a:pt x="263" y="0"/>
                  </a:moveTo>
                  <a:cubicBezTo>
                    <a:pt x="121" y="0"/>
                    <a:pt x="1" y="120"/>
                    <a:pt x="1" y="262"/>
                  </a:cubicBezTo>
                  <a:lnTo>
                    <a:pt x="1" y="1509"/>
                  </a:lnTo>
                  <a:cubicBezTo>
                    <a:pt x="1" y="1654"/>
                    <a:pt x="121" y="1772"/>
                    <a:pt x="263" y="1772"/>
                  </a:cubicBezTo>
                  <a:lnTo>
                    <a:pt x="1510" y="1772"/>
                  </a:lnTo>
                  <a:cubicBezTo>
                    <a:pt x="1655" y="1772"/>
                    <a:pt x="1772" y="1654"/>
                    <a:pt x="1772" y="1509"/>
                  </a:cubicBezTo>
                  <a:lnTo>
                    <a:pt x="1772" y="262"/>
                  </a:lnTo>
                  <a:cubicBezTo>
                    <a:pt x="1772" y="120"/>
                    <a:pt x="1655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6835350" y="1779925"/>
              <a:ext cx="44300" cy="44300"/>
            </a:xfrm>
            <a:custGeom>
              <a:rect b="b" l="l" r="r" t="t"/>
              <a:pathLst>
                <a:path extrusionOk="0" h="1772" w="1772">
                  <a:moveTo>
                    <a:pt x="1250" y="525"/>
                  </a:moveTo>
                  <a:lnTo>
                    <a:pt x="1250" y="1250"/>
                  </a:lnTo>
                  <a:lnTo>
                    <a:pt x="525" y="1250"/>
                  </a:lnTo>
                  <a:lnTo>
                    <a:pt x="525" y="525"/>
                  </a:lnTo>
                  <a:close/>
                  <a:moveTo>
                    <a:pt x="262" y="0"/>
                  </a:moveTo>
                  <a:cubicBezTo>
                    <a:pt x="120" y="0"/>
                    <a:pt x="0" y="117"/>
                    <a:pt x="0" y="263"/>
                  </a:cubicBezTo>
                  <a:lnTo>
                    <a:pt x="0" y="1510"/>
                  </a:lnTo>
                  <a:cubicBezTo>
                    <a:pt x="0" y="1657"/>
                    <a:pt x="117" y="1772"/>
                    <a:pt x="262" y="1772"/>
                  </a:cubicBezTo>
                  <a:lnTo>
                    <a:pt x="1512" y="1772"/>
                  </a:lnTo>
                  <a:cubicBezTo>
                    <a:pt x="1655" y="1772"/>
                    <a:pt x="1772" y="1652"/>
                    <a:pt x="1772" y="1510"/>
                  </a:cubicBezTo>
                  <a:lnTo>
                    <a:pt x="1772" y="263"/>
                  </a:lnTo>
                  <a:cubicBezTo>
                    <a:pt x="1772" y="117"/>
                    <a:pt x="1655" y="0"/>
                    <a:pt x="1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6912200" y="1779925"/>
              <a:ext cx="44325" cy="44300"/>
            </a:xfrm>
            <a:custGeom>
              <a:rect b="b" l="l" r="r" t="t"/>
              <a:pathLst>
                <a:path extrusionOk="0" h="1772" w="1773">
                  <a:moveTo>
                    <a:pt x="1248" y="525"/>
                  </a:moveTo>
                  <a:lnTo>
                    <a:pt x="1248" y="1250"/>
                  </a:lnTo>
                  <a:lnTo>
                    <a:pt x="522" y="1250"/>
                  </a:lnTo>
                  <a:lnTo>
                    <a:pt x="522" y="525"/>
                  </a:lnTo>
                  <a:close/>
                  <a:moveTo>
                    <a:pt x="260" y="0"/>
                  </a:moveTo>
                  <a:cubicBezTo>
                    <a:pt x="118" y="0"/>
                    <a:pt x="1" y="117"/>
                    <a:pt x="1" y="263"/>
                  </a:cubicBezTo>
                  <a:lnTo>
                    <a:pt x="1" y="1510"/>
                  </a:lnTo>
                  <a:cubicBezTo>
                    <a:pt x="1" y="1657"/>
                    <a:pt x="115" y="1772"/>
                    <a:pt x="260" y="1772"/>
                  </a:cubicBezTo>
                  <a:lnTo>
                    <a:pt x="1510" y="1772"/>
                  </a:lnTo>
                  <a:cubicBezTo>
                    <a:pt x="1652" y="1772"/>
                    <a:pt x="1772" y="1652"/>
                    <a:pt x="1772" y="1510"/>
                  </a:cubicBezTo>
                  <a:lnTo>
                    <a:pt x="1772" y="263"/>
                  </a:lnTo>
                  <a:cubicBezTo>
                    <a:pt x="1772" y="117"/>
                    <a:pt x="1652" y="0"/>
                    <a:pt x="1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4614097" y="2064407"/>
            <a:ext cx="408529" cy="408277"/>
            <a:chOff x="4459475" y="1421775"/>
            <a:chExt cx="446675" cy="446400"/>
          </a:xfrm>
        </p:grpSpPr>
        <p:sp>
          <p:nvSpPr>
            <p:cNvPr id="619" name="Google Shape;619;p32"/>
            <p:cNvSpPr/>
            <p:nvPr/>
          </p:nvSpPr>
          <p:spPr>
            <a:xfrm>
              <a:off x="4459475" y="1483575"/>
              <a:ext cx="446675" cy="384600"/>
            </a:xfrm>
            <a:custGeom>
              <a:rect b="b" l="l" r="r" t="t"/>
              <a:pathLst>
                <a:path extrusionOk="0" h="15384" w="17867">
                  <a:moveTo>
                    <a:pt x="10301" y="12730"/>
                  </a:moveTo>
                  <a:lnTo>
                    <a:pt x="10664" y="13813"/>
                  </a:lnTo>
                  <a:lnTo>
                    <a:pt x="8962" y="13813"/>
                  </a:lnTo>
                  <a:cubicBezTo>
                    <a:pt x="8817" y="13813"/>
                    <a:pt x="8700" y="13933"/>
                    <a:pt x="8700" y="14075"/>
                  </a:cubicBezTo>
                  <a:cubicBezTo>
                    <a:pt x="8700" y="14217"/>
                    <a:pt x="8817" y="14337"/>
                    <a:pt x="8962" y="14337"/>
                  </a:cubicBezTo>
                  <a:lnTo>
                    <a:pt x="11941" y="14337"/>
                  </a:lnTo>
                  <a:cubicBezTo>
                    <a:pt x="12156" y="14337"/>
                    <a:pt x="12326" y="14510"/>
                    <a:pt x="12326" y="14719"/>
                  </a:cubicBezTo>
                  <a:cubicBezTo>
                    <a:pt x="12326" y="14798"/>
                    <a:pt x="12262" y="14859"/>
                    <a:pt x="12187" y="14859"/>
                  </a:cubicBezTo>
                  <a:lnTo>
                    <a:pt x="5661" y="14859"/>
                  </a:lnTo>
                  <a:cubicBezTo>
                    <a:pt x="5586" y="14859"/>
                    <a:pt x="5522" y="14798"/>
                    <a:pt x="5522" y="14719"/>
                  </a:cubicBezTo>
                  <a:cubicBezTo>
                    <a:pt x="5522" y="14507"/>
                    <a:pt x="5695" y="14337"/>
                    <a:pt x="5904" y="14337"/>
                  </a:cubicBezTo>
                  <a:lnTo>
                    <a:pt x="7748" y="14337"/>
                  </a:lnTo>
                  <a:cubicBezTo>
                    <a:pt x="7890" y="14337"/>
                    <a:pt x="8008" y="14217"/>
                    <a:pt x="8008" y="14075"/>
                  </a:cubicBezTo>
                  <a:cubicBezTo>
                    <a:pt x="8008" y="13933"/>
                    <a:pt x="7890" y="13813"/>
                    <a:pt x="7748" y="13813"/>
                  </a:cubicBezTo>
                  <a:lnTo>
                    <a:pt x="7190" y="13813"/>
                  </a:lnTo>
                  <a:lnTo>
                    <a:pt x="7542" y="12730"/>
                  </a:lnTo>
                  <a:close/>
                  <a:moveTo>
                    <a:pt x="723" y="0"/>
                  </a:moveTo>
                  <a:cubicBezTo>
                    <a:pt x="327" y="0"/>
                    <a:pt x="1" y="324"/>
                    <a:pt x="1" y="723"/>
                  </a:cubicBezTo>
                  <a:lnTo>
                    <a:pt x="1" y="12008"/>
                  </a:lnTo>
                  <a:cubicBezTo>
                    <a:pt x="1" y="12404"/>
                    <a:pt x="327" y="12730"/>
                    <a:pt x="723" y="12730"/>
                  </a:cubicBezTo>
                  <a:lnTo>
                    <a:pt x="7001" y="12730"/>
                  </a:lnTo>
                  <a:lnTo>
                    <a:pt x="6649" y="13813"/>
                  </a:lnTo>
                  <a:lnTo>
                    <a:pt x="5915" y="13813"/>
                  </a:lnTo>
                  <a:cubicBezTo>
                    <a:pt x="5413" y="13813"/>
                    <a:pt x="5009" y="14223"/>
                    <a:pt x="5009" y="14719"/>
                  </a:cubicBezTo>
                  <a:cubicBezTo>
                    <a:pt x="5009" y="15088"/>
                    <a:pt x="5307" y="15383"/>
                    <a:pt x="5673" y="15383"/>
                  </a:cubicBezTo>
                  <a:lnTo>
                    <a:pt x="12198" y="15383"/>
                  </a:lnTo>
                  <a:cubicBezTo>
                    <a:pt x="12563" y="15383"/>
                    <a:pt x="12859" y="15088"/>
                    <a:pt x="12859" y="14719"/>
                  </a:cubicBezTo>
                  <a:cubicBezTo>
                    <a:pt x="12859" y="14217"/>
                    <a:pt x="12452" y="13813"/>
                    <a:pt x="11952" y="13813"/>
                  </a:cubicBezTo>
                  <a:lnTo>
                    <a:pt x="11221" y="13813"/>
                  </a:lnTo>
                  <a:lnTo>
                    <a:pt x="10867" y="12730"/>
                  </a:lnTo>
                  <a:lnTo>
                    <a:pt x="17144" y="12730"/>
                  </a:lnTo>
                  <a:cubicBezTo>
                    <a:pt x="17543" y="12730"/>
                    <a:pt x="17867" y="12404"/>
                    <a:pt x="17867" y="12008"/>
                  </a:cubicBezTo>
                  <a:lnTo>
                    <a:pt x="17867" y="723"/>
                  </a:lnTo>
                  <a:cubicBezTo>
                    <a:pt x="17856" y="324"/>
                    <a:pt x="17535" y="0"/>
                    <a:pt x="17139" y="0"/>
                  </a:cubicBezTo>
                  <a:lnTo>
                    <a:pt x="11757" y="0"/>
                  </a:lnTo>
                  <a:cubicBezTo>
                    <a:pt x="11615" y="0"/>
                    <a:pt x="11495" y="120"/>
                    <a:pt x="11495" y="263"/>
                  </a:cubicBezTo>
                  <a:cubicBezTo>
                    <a:pt x="11495" y="405"/>
                    <a:pt x="11615" y="525"/>
                    <a:pt x="11757" y="525"/>
                  </a:cubicBezTo>
                  <a:lnTo>
                    <a:pt x="17139" y="525"/>
                  </a:lnTo>
                  <a:cubicBezTo>
                    <a:pt x="17247" y="525"/>
                    <a:pt x="17337" y="611"/>
                    <a:pt x="17337" y="723"/>
                  </a:cubicBezTo>
                  <a:lnTo>
                    <a:pt x="17337" y="2093"/>
                  </a:lnTo>
                  <a:lnTo>
                    <a:pt x="15197" y="2093"/>
                  </a:lnTo>
                  <a:cubicBezTo>
                    <a:pt x="15052" y="2093"/>
                    <a:pt x="14935" y="2213"/>
                    <a:pt x="14935" y="2355"/>
                  </a:cubicBezTo>
                  <a:cubicBezTo>
                    <a:pt x="14935" y="2497"/>
                    <a:pt x="15052" y="2617"/>
                    <a:pt x="15197" y="2617"/>
                  </a:cubicBezTo>
                  <a:lnTo>
                    <a:pt x="17337" y="2617"/>
                  </a:lnTo>
                  <a:lnTo>
                    <a:pt x="17337" y="10113"/>
                  </a:lnTo>
                  <a:lnTo>
                    <a:pt x="15356" y="10113"/>
                  </a:lnTo>
                  <a:cubicBezTo>
                    <a:pt x="15214" y="10113"/>
                    <a:pt x="15094" y="10233"/>
                    <a:pt x="15094" y="10376"/>
                  </a:cubicBezTo>
                  <a:cubicBezTo>
                    <a:pt x="15094" y="10518"/>
                    <a:pt x="15214" y="10635"/>
                    <a:pt x="15356" y="10635"/>
                  </a:cubicBezTo>
                  <a:lnTo>
                    <a:pt x="17337" y="10635"/>
                  </a:lnTo>
                  <a:lnTo>
                    <a:pt x="17337" y="12008"/>
                  </a:lnTo>
                  <a:cubicBezTo>
                    <a:pt x="17337" y="12114"/>
                    <a:pt x="17250" y="12206"/>
                    <a:pt x="17139" y="12206"/>
                  </a:cubicBezTo>
                  <a:lnTo>
                    <a:pt x="723" y="12206"/>
                  </a:lnTo>
                  <a:cubicBezTo>
                    <a:pt x="615" y="12206"/>
                    <a:pt x="525" y="12119"/>
                    <a:pt x="525" y="12008"/>
                  </a:cubicBezTo>
                  <a:lnTo>
                    <a:pt x="525" y="10635"/>
                  </a:lnTo>
                  <a:lnTo>
                    <a:pt x="14151" y="10635"/>
                  </a:lnTo>
                  <a:cubicBezTo>
                    <a:pt x="14293" y="10635"/>
                    <a:pt x="14410" y="10518"/>
                    <a:pt x="14410" y="10376"/>
                  </a:cubicBezTo>
                  <a:cubicBezTo>
                    <a:pt x="14410" y="10233"/>
                    <a:pt x="14293" y="10113"/>
                    <a:pt x="14151" y="10113"/>
                  </a:cubicBezTo>
                  <a:lnTo>
                    <a:pt x="525" y="10113"/>
                  </a:lnTo>
                  <a:lnTo>
                    <a:pt x="525" y="2615"/>
                  </a:lnTo>
                  <a:lnTo>
                    <a:pt x="2671" y="2615"/>
                  </a:lnTo>
                  <a:cubicBezTo>
                    <a:pt x="2813" y="2615"/>
                    <a:pt x="2930" y="2497"/>
                    <a:pt x="2930" y="2355"/>
                  </a:cubicBezTo>
                  <a:cubicBezTo>
                    <a:pt x="2930" y="2210"/>
                    <a:pt x="2813" y="2093"/>
                    <a:pt x="2671" y="2093"/>
                  </a:cubicBezTo>
                  <a:lnTo>
                    <a:pt x="525" y="2093"/>
                  </a:lnTo>
                  <a:lnTo>
                    <a:pt x="525" y="723"/>
                  </a:lnTo>
                  <a:cubicBezTo>
                    <a:pt x="525" y="614"/>
                    <a:pt x="612" y="522"/>
                    <a:pt x="723" y="522"/>
                  </a:cubicBezTo>
                  <a:lnTo>
                    <a:pt x="6080" y="522"/>
                  </a:lnTo>
                  <a:cubicBezTo>
                    <a:pt x="6222" y="522"/>
                    <a:pt x="6342" y="405"/>
                    <a:pt x="6342" y="263"/>
                  </a:cubicBezTo>
                  <a:cubicBezTo>
                    <a:pt x="6342" y="118"/>
                    <a:pt x="6222" y="0"/>
                    <a:pt x="6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544925" y="1421775"/>
              <a:ext cx="275300" cy="292950"/>
            </a:xfrm>
            <a:custGeom>
              <a:rect b="b" l="l" r="r" t="t"/>
              <a:pathLst>
                <a:path extrusionOk="0" h="11718" w="11012">
                  <a:moveTo>
                    <a:pt x="7435" y="974"/>
                  </a:moveTo>
                  <a:lnTo>
                    <a:pt x="7435" y="1496"/>
                  </a:lnTo>
                  <a:lnTo>
                    <a:pt x="5773" y="1496"/>
                  </a:lnTo>
                  <a:lnTo>
                    <a:pt x="5773" y="974"/>
                  </a:lnTo>
                  <a:close/>
                  <a:moveTo>
                    <a:pt x="2715" y="9084"/>
                  </a:moveTo>
                  <a:cubicBezTo>
                    <a:pt x="2857" y="9084"/>
                    <a:pt x="2974" y="9201"/>
                    <a:pt x="2974" y="9347"/>
                  </a:cubicBezTo>
                  <a:lnTo>
                    <a:pt x="2974" y="11191"/>
                  </a:lnTo>
                  <a:lnTo>
                    <a:pt x="2453" y="11191"/>
                  </a:lnTo>
                  <a:lnTo>
                    <a:pt x="2453" y="9347"/>
                  </a:lnTo>
                  <a:cubicBezTo>
                    <a:pt x="2453" y="9201"/>
                    <a:pt x="2570" y="9084"/>
                    <a:pt x="2715" y="9084"/>
                  </a:cubicBezTo>
                  <a:close/>
                  <a:moveTo>
                    <a:pt x="5505" y="9084"/>
                  </a:moveTo>
                  <a:cubicBezTo>
                    <a:pt x="5647" y="9084"/>
                    <a:pt x="5764" y="9201"/>
                    <a:pt x="5764" y="9347"/>
                  </a:cubicBezTo>
                  <a:lnTo>
                    <a:pt x="5764" y="11191"/>
                  </a:lnTo>
                  <a:lnTo>
                    <a:pt x="5242" y="11191"/>
                  </a:lnTo>
                  <a:lnTo>
                    <a:pt x="5242" y="9347"/>
                  </a:lnTo>
                  <a:cubicBezTo>
                    <a:pt x="5242" y="9201"/>
                    <a:pt x="5360" y="9084"/>
                    <a:pt x="5505" y="9084"/>
                  </a:cubicBezTo>
                  <a:close/>
                  <a:moveTo>
                    <a:pt x="8294" y="9084"/>
                  </a:moveTo>
                  <a:cubicBezTo>
                    <a:pt x="8437" y="9084"/>
                    <a:pt x="8554" y="9201"/>
                    <a:pt x="8554" y="9347"/>
                  </a:cubicBezTo>
                  <a:lnTo>
                    <a:pt x="8554" y="11191"/>
                  </a:lnTo>
                  <a:lnTo>
                    <a:pt x="8032" y="11191"/>
                  </a:lnTo>
                  <a:lnTo>
                    <a:pt x="8032" y="9347"/>
                  </a:lnTo>
                  <a:cubicBezTo>
                    <a:pt x="8032" y="9201"/>
                    <a:pt x="8149" y="9084"/>
                    <a:pt x="8294" y="9084"/>
                  </a:cubicBezTo>
                  <a:close/>
                  <a:moveTo>
                    <a:pt x="5507" y="2810"/>
                  </a:moveTo>
                  <a:lnTo>
                    <a:pt x="9486" y="4565"/>
                  </a:lnTo>
                  <a:lnTo>
                    <a:pt x="4724" y="4565"/>
                  </a:lnTo>
                  <a:cubicBezTo>
                    <a:pt x="4578" y="4565"/>
                    <a:pt x="4461" y="4682"/>
                    <a:pt x="4461" y="4827"/>
                  </a:cubicBezTo>
                  <a:cubicBezTo>
                    <a:pt x="4464" y="4972"/>
                    <a:pt x="4584" y="5089"/>
                    <a:pt x="4726" y="5089"/>
                  </a:cubicBezTo>
                  <a:lnTo>
                    <a:pt x="9773" y="5089"/>
                  </a:lnTo>
                  <a:lnTo>
                    <a:pt x="9773" y="11191"/>
                  </a:lnTo>
                  <a:lnTo>
                    <a:pt x="9076" y="11191"/>
                  </a:lnTo>
                  <a:lnTo>
                    <a:pt x="9076" y="9347"/>
                  </a:lnTo>
                  <a:cubicBezTo>
                    <a:pt x="9076" y="8914"/>
                    <a:pt x="8724" y="8560"/>
                    <a:pt x="8292" y="8560"/>
                  </a:cubicBezTo>
                  <a:cubicBezTo>
                    <a:pt x="7859" y="8560"/>
                    <a:pt x="7505" y="8914"/>
                    <a:pt x="7505" y="9347"/>
                  </a:cubicBezTo>
                  <a:lnTo>
                    <a:pt x="7505" y="11191"/>
                  </a:lnTo>
                  <a:lnTo>
                    <a:pt x="6286" y="11191"/>
                  </a:lnTo>
                  <a:lnTo>
                    <a:pt x="6286" y="9347"/>
                  </a:lnTo>
                  <a:cubicBezTo>
                    <a:pt x="6286" y="8914"/>
                    <a:pt x="5934" y="8560"/>
                    <a:pt x="5502" y="8560"/>
                  </a:cubicBezTo>
                  <a:cubicBezTo>
                    <a:pt x="5069" y="8560"/>
                    <a:pt x="4715" y="8914"/>
                    <a:pt x="4715" y="9347"/>
                  </a:cubicBezTo>
                  <a:lnTo>
                    <a:pt x="4715" y="11191"/>
                  </a:lnTo>
                  <a:lnTo>
                    <a:pt x="3496" y="11191"/>
                  </a:lnTo>
                  <a:lnTo>
                    <a:pt x="3496" y="9347"/>
                  </a:lnTo>
                  <a:cubicBezTo>
                    <a:pt x="3496" y="8914"/>
                    <a:pt x="3145" y="8560"/>
                    <a:pt x="2712" y="8560"/>
                  </a:cubicBezTo>
                  <a:cubicBezTo>
                    <a:pt x="2280" y="8560"/>
                    <a:pt x="1925" y="8914"/>
                    <a:pt x="1925" y="9347"/>
                  </a:cubicBezTo>
                  <a:lnTo>
                    <a:pt x="1925" y="11191"/>
                  </a:lnTo>
                  <a:lnTo>
                    <a:pt x="1236" y="11191"/>
                  </a:lnTo>
                  <a:lnTo>
                    <a:pt x="1236" y="5087"/>
                  </a:lnTo>
                  <a:lnTo>
                    <a:pt x="3502" y="5087"/>
                  </a:lnTo>
                  <a:cubicBezTo>
                    <a:pt x="3647" y="5087"/>
                    <a:pt x="3764" y="4969"/>
                    <a:pt x="3764" y="4827"/>
                  </a:cubicBezTo>
                  <a:cubicBezTo>
                    <a:pt x="3764" y="4682"/>
                    <a:pt x="3647" y="4565"/>
                    <a:pt x="3502" y="4565"/>
                  </a:cubicBezTo>
                  <a:lnTo>
                    <a:pt x="1521" y="4565"/>
                  </a:lnTo>
                  <a:lnTo>
                    <a:pt x="5507" y="2810"/>
                  </a:lnTo>
                  <a:close/>
                  <a:moveTo>
                    <a:pt x="5507" y="1"/>
                  </a:moveTo>
                  <a:cubicBezTo>
                    <a:pt x="5365" y="1"/>
                    <a:pt x="5245" y="118"/>
                    <a:pt x="5245" y="260"/>
                  </a:cubicBezTo>
                  <a:lnTo>
                    <a:pt x="5245" y="2358"/>
                  </a:lnTo>
                  <a:lnTo>
                    <a:pt x="176" y="4590"/>
                  </a:lnTo>
                  <a:cubicBezTo>
                    <a:pt x="65" y="4637"/>
                    <a:pt x="0" y="4760"/>
                    <a:pt x="26" y="4883"/>
                  </a:cubicBezTo>
                  <a:cubicBezTo>
                    <a:pt x="51" y="5006"/>
                    <a:pt x="159" y="5092"/>
                    <a:pt x="279" y="5092"/>
                  </a:cubicBezTo>
                  <a:lnTo>
                    <a:pt x="717" y="5092"/>
                  </a:lnTo>
                  <a:lnTo>
                    <a:pt x="717" y="11193"/>
                  </a:lnTo>
                  <a:lnTo>
                    <a:pt x="279" y="11193"/>
                  </a:lnTo>
                  <a:cubicBezTo>
                    <a:pt x="137" y="11193"/>
                    <a:pt x="20" y="11313"/>
                    <a:pt x="20" y="11456"/>
                  </a:cubicBezTo>
                  <a:cubicBezTo>
                    <a:pt x="20" y="11598"/>
                    <a:pt x="137" y="11718"/>
                    <a:pt x="279" y="11718"/>
                  </a:cubicBezTo>
                  <a:lnTo>
                    <a:pt x="10733" y="11718"/>
                  </a:lnTo>
                  <a:cubicBezTo>
                    <a:pt x="10875" y="11718"/>
                    <a:pt x="10992" y="11598"/>
                    <a:pt x="10992" y="11456"/>
                  </a:cubicBezTo>
                  <a:cubicBezTo>
                    <a:pt x="10992" y="11313"/>
                    <a:pt x="10875" y="11193"/>
                    <a:pt x="10733" y="11193"/>
                  </a:cubicBezTo>
                  <a:lnTo>
                    <a:pt x="10295" y="11193"/>
                  </a:lnTo>
                  <a:lnTo>
                    <a:pt x="10295" y="5092"/>
                  </a:lnTo>
                  <a:lnTo>
                    <a:pt x="10733" y="5092"/>
                  </a:lnTo>
                  <a:cubicBezTo>
                    <a:pt x="10853" y="5092"/>
                    <a:pt x="10962" y="5003"/>
                    <a:pt x="10987" y="4883"/>
                  </a:cubicBezTo>
                  <a:cubicBezTo>
                    <a:pt x="11012" y="4760"/>
                    <a:pt x="10948" y="4637"/>
                    <a:pt x="10836" y="4590"/>
                  </a:cubicBezTo>
                  <a:lnTo>
                    <a:pt x="5770" y="2358"/>
                  </a:lnTo>
                  <a:lnTo>
                    <a:pt x="5770" y="2023"/>
                  </a:lnTo>
                  <a:lnTo>
                    <a:pt x="7695" y="2023"/>
                  </a:lnTo>
                  <a:cubicBezTo>
                    <a:pt x="7837" y="2023"/>
                    <a:pt x="7957" y="1903"/>
                    <a:pt x="7957" y="1761"/>
                  </a:cubicBezTo>
                  <a:lnTo>
                    <a:pt x="7957" y="715"/>
                  </a:lnTo>
                  <a:cubicBezTo>
                    <a:pt x="7957" y="573"/>
                    <a:pt x="7837" y="453"/>
                    <a:pt x="7695" y="453"/>
                  </a:cubicBezTo>
                  <a:lnTo>
                    <a:pt x="5770" y="453"/>
                  </a:lnTo>
                  <a:lnTo>
                    <a:pt x="5770" y="260"/>
                  </a:lnTo>
                  <a:cubicBezTo>
                    <a:pt x="5770" y="118"/>
                    <a:pt x="5650" y="1"/>
                    <a:pt x="5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593125" y="1561400"/>
              <a:ext cx="39275" cy="57025"/>
            </a:xfrm>
            <a:custGeom>
              <a:rect b="b" l="l" r="r" t="t"/>
              <a:pathLst>
                <a:path extrusionOk="0" h="2281" w="1571">
                  <a:moveTo>
                    <a:pt x="787" y="525"/>
                  </a:moveTo>
                  <a:cubicBezTo>
                    <a:pt x="929" y="525"/>
                    <a:pt x="1046" y="643"/>
                    <a:pt x="1046" y="788"/>
                  </a:cubicBezTo>
                  <a:lnTo>
                    <a:pt x="1046" y="1758"/>
                  </a:lnTo>
                  <a:lnTo>
                    <a:pt x="525" y="1758"/>
                  </a:lnTo>
                  <a:lnTo>
                    <a:pt x="525" y="788"/>
                  </a:lnTo>
                  <a:cubicBezTo>
                    <a:pt x="525" y="643"/>
                    <a:pt x="642" y="525"/>
                    <a:pt x="787" y="525"/>
                  </a:cubicBezTo>
                  <a:close/>
                  <a:moveTo>
                    <a:pt x="787" y="1"/>
                  </a:moveTo>
                  <a:cubicBezTo>
                    <a:pt x="354" y="1"/>
                    <a:pt x="0" y="355"/>
                    <a:pt x="0" y="788"/>
                  </a:cubicBezTo>
                  <a:lnTo>
                    <a:pt x="0" y="2018"/>
                  </a:lnTo>
                  <a:cubicBezTo>
                    <a:pt x="0" y="2160"/>
                    <a:pt x="120" y="2280"/>
                    <a:pt x="262" y="2280"/>
                  </a:cubicBezTo>
                  <a:lnTo>
                    <a:pt x="1309" y="2280"/>
                  </a:lnTo>
                  <a:cubicBezTo>
                    <a:pt x="1454" y="2280"/>
                    <a:pt x="1571" y="2160"/>
                    <a:pt x="1571" y="2018"/>
                  </a:cubicBezTo>
                  <a:lnTo>
                    <a:pt x="1571" y="782"/>
                  </a:lnTo>
                  <a:cubicBezTo>
                    <a:pt x="1571" y="355"/>
                    <a:pt x="1219" y="1"/>
                    <a:pt x="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4732600" y="1561550"/>
              <a:ext cx="39300" cy="56925"/>
            </a:xfrm>
            <a:custGeom>
              <a:rect b="b" l="l" r="r" t="t"/>
              <a:pathLst>
                <a:path extrusionOk="0" h="2277" w="1572">
                  <a:moveTo>
                    <a:pt x="787" y="519"/>
                  </a:moveTo>
                  <a:cubicBezTo>
                    <a:pt x="930" y="519"/>
                    <a:pt x="1047" y="637"/>
                    <a:pt x="1047" y="782"/>
                  </a:cubicBezTo>
                  <a:lnTo>
                    <a:pt x="1047" y="1750"/>
                  </a:lnTo>
                  <a:lnTo>
                    <a:pt x="525" y="1750"/>
                  </a:lnTo>
                  <a:lnTo>
                    <a:pt x="525" y="782"/>
                  </a:lnTo>
                  <a:cubicBezTo>
                    <a:pt x="525" y="637"/>
                    <a:pt x="642" y="519"/>
                    <a:pt x="787" y="519"/>
                  </a:cubicBezTo>
                  <a:close/>
                  <a:moveTo>
                    <a:pt x="787" y="0"/>
                  </a:moveTo>
                  <a:cubicBezTo>
                    <a:pt x="355" y="0"/>
                    <a:pt x="1" y="352"/>
                    <a:pt x="1" y="784"/>
                  </a:cubicBezTo>
                  <a:lnTo>
                    <a:pt x="1" y="2015"/>
                  </a:lnTo>
                  <a:cubicBezTo>
                    <a:pt x="1" y="2157"/>
                    <a:pt x="118" y="2277"/>
                    <a:pt x="263" y="2277"/>
                  </a:cubicBezTo>
                  <a:lnTo>
                    <a:pt x="1309" y="2277"/>
                  </a:lnTo>
                  <a:cubicBezTo>
                    <a:pt x="1454" y="2277"/>
                    <a:pt x="1571" y="2157"/>
                    <a:pt x="1571" y="2015"/>
                  </a:cubicBezTo>
                  <a:lnTo>
                    <a:pt x="1571" y="784"/>
                  </a:lnTo>
                  <a:cubicBezTo>
                    <a:pt x="1571" y="352"/>
                    <a:pt x="1220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4662850" y="1561550"/>
              <a:ext cx="39300" cy="56925"/>
            </a:xfrm>
            <a:custGeom>
              <a:rect b="b" l="l" r="r" t="t"/>
              <a:pathLst>
                <a:path extrusionOk="0" h="2277" w="1572">
                  <a:moveTo>
                    <a:pt x="788" y="519"/>
                  </a:moveTo>
                  <a:cubicBezTo>
                    <a:pt x="930" y="519"/>
                    <a:pt x="1047" y="637"/>
                    <a:pt x="1047" y="782"/>
                  </a:cubicBezTo>
                  <a:lnTo>
                    <a:pt x="1047" y="1750"/>
                  </a:lnTo>
                  <a:lnTo>
                    <a:pt x="525" y="1750"/>
                  </a:lnTo>
                  <a:lnTo>
                    <a:pt x="525" y="782"/>
                  </a:lnTo>
                  <a:cubicBezTo>
                    <a:pt x="525" y="637"/>
                    <a:pt x="643" y="519"/>
                    <a:pt x="788" y="519"/>
                  </a:cubicBezTo>
                  <a:close/>
                  <a:moveTo>
                    <a:pt x="788" y="0"/>
                  </a:moveTo>
                  <a:cubicBezTo>
                    <a:pt x="355" y="0"/>
                    <a:pt x="1" y="352"/>
                    <a:pt x="1" y="784"/>
                  </a:cubicBezTo>
                  <a:lnTo>
                    <a:pt x="1" y="2015"/>
                  </a:lnTo>
                  <a:cubicBezTo>
                    <a:pt x="1" y="2157"/>
                    <a:pt x="118" y="2277"/>
                    <a:pt x="263" y="2277"/>
                  </a:cubicBezTo>
                  <a:lnTo>
                    <a:pt x="1309" y="2277"/>
                  </a:lnTo>
                  <a:cubicBezTo>
                    <a:pt x="1454" y="2277"/>
                    <a:pt x="1572" y="2157"/>
                    <a:pt x="1572" y="2015"/>
                  </a:cubicBezTo>
                  <a:lnTo>
                    <a:pt x="1572" y="784"/>
                  </a:lnTo>
                  <a:cubicBezTo>
                    <a:pt x="1572" y="352"/>
                    <a:pt x="1220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624;p32"/>
          <p:cNvGrpSpPr/>
          <p:nvPr/>
        </p:nvGrpSpPr>
        <p:grpSpPr>
          <a:xfrm>
            <a:off x="4037655" y="3175479"/>
            <a:ext cx="408277" cy="332480"/>
            <a:chOff x="3961775" y="1450025"/>
            <a:chExt cx="446400" cy="363525"/>
          </a:xfrm>
        </p:grpSpPr>
        <p:sp>
          <p:nvSpPr>
            <p:cNvPr id="625" name="Google Shape;625;p32"/>
            <p:cNvSpPr/>
            <p:nvPr/>
          </p:nvSpPr>
          <p:spPr>
            <a:xfrm>
              <a:off x="3961775" y="1508350"/>
              <a:ext cx="101025" cy="237150"/>
            </a:xfrm>
            <a:custGeom>
              <a:rect b="b" l="l" r="r" t="t"/>
              <a:pathLst>
                <a:path extrusionOk="0" h="9486" w="4041">
                  <a:moveTo>
                    <a:pt x="3065" y="0"/>
                  </a:moveTo>
                  <a:cubicBezTo>
                    <a:pt x="2973" y="0"/>
                    <a:pt x="2883" y="48"/>
                    <a:pt x="2835" y="131"/>
                  </a:cubicBezTo>
                  <a:cubicBezTo>
                    <a:pt x="2453" y="809"/>
                    <a:pt x="2241" y="1579"/>
                    <a:pt x="2219" y="2354"/>
                  </a:cubicBezTo>
                  <a:cubicBezTo>
                    <a:pt x="2208" y="2723"/>
                    <a:pt x="2241" y="3088"/>
                    <a:pt x="2311" y="3448"/>
                  </a:cubicBezTo>
                  <a:cubicBezTo>
                    <a:pt x="958" y="3825"/>
                    <a:pt x="1" y="5063"/>
                    <a:pt x="1" y="6489"/>
                  </a:cubicBezTo>
                  <a:cubicBezTo>
                    <a:pt x="1" y="6500"/>
                    <a:pt x="1" y="6511"/>
                    <a:pt x="4" y="6522"/>
                  </a:cubicBezTo>
                  <a:cubicBezTo>
                    <a:pt x="32" y="7298"/>
                    <a:pt x="358" y="8037"/>
                    <a:pt x="922" y="8598"/>
                  </a:cubicBezTo>
                  <a:cubicBezTo>
                    <a:pt x="1496" y="9173"/>
                    <a:pt x="2244" y="9485"/>
                    <a:pt x="3031" y="9485"/>
                  </a:cubicBezTo>
                  <a:lnTo>
                    <a:pt x="3778" y="9485"/>
                  </a:lnTo>
                  <a:cubicBezTo>
                    <a:pt x="3780" y="9485"/>
                    <a:pt x="3782" y="9485"/>
                    <a:pt x="3783" y="9485"/>
                  </a:cubicBezTo>
                  <a:cubicBezTo>
                    <a:pt x="3923" y="9485"/>
                    <a:pt x="4041" y="9369"/>
                    <a:pt x="4041" y="9226"/>
                  </a:cubicBezTo>
                  <a:cubicBezTo>
                    <a:pt x="4041" y="9083"/>
                    <a:pt x="3921" y="8966"/>
                    <a:pt x="3778" y="8966"/>
                  </a:cubicBezTo>
                  <a:lnTo>
                    <a:pt x="3028" y="8966"/>
                  </a:lnTo>
                  <a:cubicBezTo>
                    <a:pt x="2383" y="8966"/>
                    <a:pt x="1767" y="8704"/>
                    <a:pt x="1287" y="8230"/>
                  </a:cubicBezTo>
                  <a:cubicBezTo>
                    <a:pt x="813" y="7758"/>
                    <a:pt x="542" y="7139"/>
                    <a:pt x="525" y="6486"/>
                  </a:cubicBezTo>
                  <a:lnTo>
                    <a:pt x="525" y="6472"/>
                  </a:lnTo>
                  <a:cubicBezTo>
                    <a:pt x="534" y="5217"/>
                    <a:pt x="1435" y="4140"/>
                    <a:pt x="2674" y="3906"/>
                  </a:cubicBezTo>
                  <a:cubicBezTo>
                    <a:pt x="2743" y="3892"/>
                    <a:pt x="2805" y="3850"/>
                    <a:pt x="2844" y="3786"/>
                  </a:cubicBezTo>
                  <a:cubicBezTo>
                    <a:pt x="2883" y="3724"/>
                    <a:pt x="2891" y="3652"/>
                    <a:pt x="2874" y="3582"/>
                  </a:cubicBezTo>
                  <a:cubicBezTo>
                    <a:pt x="2774" y="3189"/>
                    <a:pt x="2729" y="2784"/>
                    <a:pt x="2738" y="2371"/>
                  </a:cubicBezTo>
                  <a:cubicBezTo>
                    <a:pt x="2760" y="1677"/>
                    <a:pt x="2947" y="993"/>
                    <a:pt x="3290" y="390"/>
                  </a:cubicBezTo>
                  <a:cubicBezTo>
                    <a:pt x="3360" y="265"/>
                    <a:pt x="3318" y="103"/>
                    <a:pt x="3193" y="33"/>
                  </a:cubicBezTo>
                  <a:cubicBezTo>
                    <a:pt x="3152" y="11"/>
                    <a:pt x="3108" y="0"/>
                    <a:pt x="3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4047500" y="1450025"/>
              <a:ext cx="360675" cy="295475"/>
            </a:xfrm>
            <a:custGeom>
              <a:rect b="b" l="l" r="r" t="t"/>
              <a:pathLst>
                <a:path extrusionOk="0" h="11819" w="14427">
                  <a:moveTo>
                    <a:pt x="3619" y="1"/>
                  </a:moveTo>
                  <a:cubicBezTo>
                    <a:pt x="2294" y="1"/>
                    <a:pt x="1016" y="553"/>
                    <a:pt x="98" y="1527"/>
                  </a:cubicBezTo>
                  <a:cubicBezTo>
                    <a:pt x="1" y="1633"/>
                    <a:pt x="3" y="1800"/>
                    <a:pt x="109" y="1898"/>
                  </a:cubicBezTo>
                  <a:cubicBezTo>
                    <a:pt x="159" y="1945"/>
                    <a:pt x="224" y="1969"/>
                    <a:pt x="289" y="1969"/>
                  </a:cubicBezTo>
                  <a:cubicBezTo>
                    <a:pt x="358" y="1969"/>
                    <a:pt x="427" y="1941"/>
                    <a:pt x="478" y="1887"/>
                  </a:cubicBezTo>
                  <a:cubicBezTo>
                    <a:pt x="1295" y="1019"/>
                    <a:pt x="2439" y="522"/>
                    <a:pt x="3616" y="522"/>
                  </a:cubicBezTo>
                  <a:lnTo>
                    <a:pt x="3644" y="522"/>
                  </a:lnTo>
                  <a:cubicBezTo>
                    <a:pt x="5117" y="533"/>
                    <a:pt x="6465" y="1281"/>
                    <a:pt x="7257" y="2525"/>
                  </a:cubicBezTo>
                  <a:cubicBezTo>
                    <a:pt x="7306" y="2604"/>
                    <a:pt x="7389" y="2648"/>
                    <a:pt x="7476" y="2648"/>
                  </a:cubicBezTo>
                  <a:cubicBezTo>
                    <a:pt x="7513" y="2648"/>
                    <a:pt x="7550" y="2640"/>
                    <a:pt x="7586" y="2623"/>
                  </a:cubicBezTo>
                  <a:cubicBezTo>
                    <a:pt x="7963" y="2450"/>
                    <a:pt x="8367" y="2364"/>
                    <a:pt x="8780" y="2364"/>
                  </a:cubicBezTo>
                  <a:cubicBezTo>
                    <a:pt x="10381" y="2364"/>
                    <a:pt x="11682" y="3664"/>
                    <a:pt x="11682" y="5265"/>
                  </a:cubicBezTo>
                  <a:cubicBezTo>
                    <a:pt x="11682" y="5488"/>
                    <a:pt x="11654" y="5711"/>
                    <a:pt x="11606" y="5932"/>
                  </a:cubicBezTo>
                  <a:cubicBezTo>
                    <a:pt x="11589" y="6001"/>
                    <a:pt x="11603" y="6071"/>
                    <a:pt x="11640" y="6130"/>
                  </a:cubicBezTo>
                  <a:cubicBezTo>
                    <a:pt x="11679" y="6191"/>
                    <a:pt x="11737" y="6233"/>
                    <a:pt x="11807" y="6247"/>
                  </a:cubicBezTo>
                  <a:cubicBezTo>
                    <a:pt x="13018" y="6501"/>
                    <a:pt x="13899" y="7583"/>
                    <a:pt x="13899" y="8819"/>
                  </a:cubicBezTo>
                  <a:cubicBezTo>
                    <a:pt x="13880" y="9466"/>
                    <a:pt x="13606" y="10088"/>
                    <a:pt x="13132" y="10560"/>
                  </a:cubicBezTo>
                  <a:cubicBezTo>
                    <a:pt x="12655" y="11034"/>
                    <a:pt x="12041" y="11296"/>
                    <a:pt x="11397" y="11296"/>
                  </a:cubicBezTo>
                  <a:lnTo>
                    <a:pt x="10705" y="11296"/>
                  </a:lnTo>
                  <a:cubicBezTo>
                    <a:pt x="10563" y="11296"/>
                    <a:pt x="10446" y="11414"/>
                    <a:pt x="10446" y="11556"/>
                  </a:cubicBezTo>
                  <a:cubicBezTo>
                    <a:pt x="10446" y="11698"/>
                    <a:pt x="10563" y="11818"/>
                    <a:pt x="10705" y="11818"/>
                  </a:cubicBezTo>
                  <a:lnTo>
                    <a:pt x="11397" y="11818"/>
                  </a:lnTo>
                  <a:cubicBezTo>
                    <a:pt x="12178" y="11818"/>
                    <a:pt x="12929" y="11506"/>
                    <a:pt x="13503" y="10928"/>
                  </a:cubicBezTo>
                  <a:cubicBezTo>
                    <a:pt x="14075" y="10362"/>
                    <a:pt x="14399" y="9614"/>
                    <a:pt x="14424" y="8830"/>
                  </a:cubicBezTo>
                  <a:lnTo>
                    <a:pt x="14424" y="8822"/>
                  </a:lnTo>
                  <a:cubicBezTo>
                    <a:pt x="14427" y="7433"/>
                    <a:pt x="13492" y="6197"/>
                    <a:pt x="12170" y="5801"/>
                  </a:cubicBezTo>
                  <a:cubicBezTo>
                    <a:pt x="12198" y="5622"/>
                    <a:pt x="12212" y="5443"/>
                    <a:pt x="12212" y="5265"/>
                  </a:cubicBezTo>
                  <a:cubicBezTo>
                    <a:pt x="12212" y="3376"/>
                    <a:pt x="10674" y="1842"/>
                    <a:pt x="8788" y="1842"/>
                  </a:cubicBezTo>
                  <a:cubicBezTo>
                    <a:pt x="8373" y="1842"/>
                    <a:pt x="7968" y="1914"/>
                    <a:pt x="7581" y="2062"/>
                  </a:cubicBezTo>
                  <a:cubicBezTo>
                    <a:pt x="6682" y="779"/>
                    <a:pt x="5232" y="12"/>
                    <a:pt x="3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4053925" y="1557375"/>
              <a:ext cx="262200" cy="256175"/>
            </a:xfrm>
            <a:custGeom>
              <a:rect b="b" l="l" r="r" t="t"/>
              <a:pathLst>
                <a:path extrusionOk="0" h="10247" w="10488">
                  <a:moveTo>
                    <a:pt x="5270" y="522"/>
                  </a:moveTo>
                  <a:cubicBezTo>
                    <a:pt x="5761" y="522"/>
                    <a:pt x="6224" y="714"/>
                    <a:pt x="6570" y="1063"/>
                  </a:cubicBezTo>
                  <a:cubicBezTo>
                    <a:pt x="6916" y="1412"/>
                    <a:pt x="7109" y="1872"/>
                    <a:pt x="7109" y="2363"/>
                  </a:cubicBezTo>
                  <a:cubicBezTo>
                    <a:pt x="7103" y="3033"/>
                    <a:pt x="7111" y="3817"/>
                    <a:pt x="7128" y="4012"/>
                  </a:cubicBezTo>
                  <a:cubicBezTo>
                    <a:pt x="7134" y="4059"/>
                    <a:pt x="7137" y="4104"/>
                    <a:pt x="7137" y="4151"/>
                  </a:cubicBezTo>
                  <a:cubicBezTo>
                    <a:pt x="7137" y="4444"/>
                    <a:pt x="6930" y="4958"/>
                    <a:pt x="5951" y="5750"/>
                  </a:cubicBezTo>
                  <a:cubicBezTo>
                    <a:pt x="5758" y="5903"/>
                    <a:pt x="5519" y="5990"/>
                    <a:pt x="5273" y="5990"/>
                  </a:cubicBezTo>
                  <a:lnTo>
                    <a:pt x="5267" y="5990"/>
                  </a:lnTo>
                  <a:cubicBezTo>
                    <a:pt x="5019" y="5990"/>
                    <a:pt x="4779" y="5903"/>
                    <a:pt x="4590" y="5750"/>
                  </a:cubicBezTo>
                  <a:cubicBezTo>
                    <a:pt x="3610" y="4955"/>
                    <a:pt x="3404" y="4439"/>
                    <a:pt x="3404" y="4149"/>
                  </a:cubicBezTo>
                  <a:cubicBezTo>
                    <a:pt x="3404" y="4101"/>
                    <a:pt x="3409" y="4054"/>
                    <a:pt x="3412" y="4017"/>
                  </a:cubicBezTo>
                  <a:cubicBezTo>
                    <a:pt x="3432" y="3814"/>
                    <a:pt x="3435" y="2999"/>
                    <a:pt x="3432" y="2363"/>
                  </a:cubicBezTo>
                  <a:cubicBezTo>
                    <a:pt x="3432" y="1872"/>
                    <a:pt x="3621" y="1412"/>
                    <a:pt x="3970" y="1063"/>
                  </a:cubicBezTo>
                  <a:cubicBezTo>
                    <a:pt x="4319" y="714"/>
                    <a:pt x="4779" y="522"/>
                    <a:pt x="5270" y="522"/>
                  </a:cubicBezTo>
                  <a:close/>
                  <a:moveTo>
                    <a:pt x="5831" y="6408"/>
                  </a:moveTo>
                  <a:cubicBezTo>
                    <a:pt x="5837" y="6584"/>
                    <a:pt x="5848" y="6751"/>
                    <a:pt x="5876" y="6922"/>
                  </a:cubicBezTo>
                  <a:cubicBezTo>
                    <a:pt x="5856" y="6947"/>
                    <a:pt x="5837" y="6975"/>
                    <a:pt x="5811" y="6997"/>
                  </a:cubicBezTo>
                  <a:cubicBezTo>
                    <a:pt x="5655" y="7161"/>
                    <a:pt x="5466" y="7256"/>
                    <a:pt x="5270" y="7256"/>
                  </a:cubicBezTo>
                  <a:lnTo>
                    <a:pt x="5267" y="7256"/>
                  </a:lnTo>
                  <a:cubicBezTo>
                    <a:pt x="5075" y="7256"/>
                    <a:pt x="4882" y="7164"/>
                    <a:pt x="4726" y="6997"/>
                  </a:cubicBezTo>
                  <a:cubicBezTo>
                    <a:pt x="4698" y="6969"/>
                    <a:pt x="4673" y="6941"/>
                    <a:pt x="4645" y="6913"/>
                  </a:cubicBezTo>
                  <a:cubicBezTo>
                    <a:pt x="4673" y="6743"/>
                    <a:pt x="4690" y="6576"/>
                    <a:pt x="4696" y="6408"/>
                  </a:cubicBezTo>
                  <a:cubicBezTo>
                    <a:pt x="4877" y="6478"/>
                    <a:pt x="5067" y="6514"/>
                    <a:pt x="5262" y="6514"/>
                  </a:cubicBezTo>
                  <a:lnTo>
                    <a:pt x="5270" y="6514"/>
                  </a:lnTo>
                  <a:cubicBezTo>
                    <a:pt x="5463" y="6514"/>
                    <a:pt x="5652" y="6478"/>
                    <a:pt x="5831" y="6408"/>
                  </a:cubicBezTo>
                  <a:close/>
                  <a:moveTo>
                    <a:pt x="5267" y="0"/>
                  </a:moveTo>
                  <a:cubicBezTo>
                    <a:pt x="4634" y="0"/>
                    <a:pt x="4040" y="246"/>
                    <a:pt x="3594" y="692"/>
                  </a:cubicBezTo>
                  <a:cubicBezTo>
                    <a:pt x="3147" y="1138"/>
                    <a:pt x="2902" y="1735"/>
                    <a:pt x="2907" y="2366"/>
                  </a:cubicBezTo>
                  <a:cubicBezTo>
                    <a:pt x="2910" y="3166"/>
                    <a:pt x="2902" y="3825"/>
                    <a:pt x="2885" y="3970"/>
                  </a:cubicBezTo>
                  <a:cubicBezTo>
                    <a:pt x="2882" y="4026"/>
                    <a:pt x="2877" y="4090"/>
                    <a:pt x="2877" y="4151"/>
                  </a:cubicBezTo>
                  <a:cubicBezTo>
                    <a:pt x="2877" y="4732"/>
                    <a:pt x="3295" y="5362"/>
                    <a:pt x="4163" y="6076"/>
                  </a:cubicBezTo>
                  <a:cubicBezTo>
                    <a:pt x="4182" y="6313"/>
                    <a:pt x="4174" y="6542"/>
                    <a:pt x="4140" y="6774"/>
                  </a:cubicBezTo>
                  <a:lnTo>
                    <a:pt x="1512" y="7312"/>
                  </a:lnTo>
                  <a:cubicBezTo>
                    <a:pt x="1507" y="7312"/>
                    <a:pt x="1501" y="7315"/>
                    <a:pt x="1498" y="7315"/>
                  </a:cubicBezTo>
                  <a:cubicBezTo>
                    <a:pt x="614" y="7549"/>
                    <a:pt x="0" y="8361"/>
                    <a:pt x="0" y="9293"/>
                  </a:cubicBezTo>
                  <a:lnTo>
                    <a:pt x="0" y="9988"/>
                  </a:lnTo>
                  <a:cubicBezTo>
                    <a:pt x="0" y="10130"/>
                    <a:pt x="120" y="10247"/>
                    <a:pt x="263" y="10247"/>
                  </a:cubicBezTo>
                  <a:lnTo>
                    <a:pt x="7904" y="10247"/>
                  </a:lnTo>
                  <a:cubicBezTo>
                    <a:pt x="8046" y="10247"/>
                    <a:pt x="8166" y="10130"/>
                    <a:pt x="8166" y="9988"/>
                  </a:cubicBezTo>
                  <a:cubicBezTo>
                    <a:pt x="8166" y="9842"/>
                    <a:pt x="8046" y="9725"/>
                    <a:pt x="7904" y="9725"/>
                  </a:cubicBezTo>
                  <a:lnTo>
                    <a:pt x="525" y="9725"/>
                  </a:lnTo>
                  <a:lnTo>
                    <a:pt x="525" y="9293"/>
                  </a:lnTo>
                  <a:cubicBezTo>
                    <a:pt x="525" y="8601"/>
                    <a:pt x="977" y="7998"/>
                    <a:pt x="1627" y="7820"/>
                  </a:cubicBezTo>
                  <a:lnTo>
                    <a:pt x="4277" y="7281"/>
                  </a:lnTo>
                  <a:cubicBezTo>
                    <a:pt x="4302" y="7304"/>
                    <a:pt x="4324" y="7332"/>
                    <a:pt x="4350" y="7357"/>
                  </a:cubicBezTo>
                  <a:cubicBezTo>
                    <a:pt x="4603" y="7630"/>
                    <a:pt x="4933" y="7778"/>
                    <a:pt x="5267" y="7778"/>
                  </a:cubicBezTo>
                  <a:lnTo>
                    <a:pt x="5273" y="7778"/>
                  </a:lnTo>
                  <a:cubicBezTo>
                    <a:pt x="5613" y="7778"/>
                    <a:pt x="5937" y="7630"/>
                    <a:pt x="6191" y="7357"/>
                  </a:cubicBezTo>
                  <a:cubicBezTo>
                    <a:pt x="6213" y="7332"/>
                    <a:pt x="6233" y="7312"/>
                    <a:pt x="6255" y="7287"/>
                  </a:cubicBezTo>
                  <a:lnTo>
                    <a:pt x="8863" y="7817"/>
                  </a:lnTo>
                  <a:cubicBezTo>
                    <a:pt x="9511" y="7993"/>
                    <a:pt x="9965" y="8595"/>
                    <a:pt x="9965" y="9290"/>
                  </a:cubicBezTo>
                  <a:lnTo>
                    <a:pt x="9965" y="9722"/>
                  </a:lnTo>
                  <a:lnTo>
                    <a:pt x="9134" y="9722"/>
                  </a:lnTo>
                  <a:cubicBezTo>
                    <a:pt x="8992" y="9722"/>
                    <a:pt x="8872" y="9840"/>
                    <a:pt x="8872" y="9982"/>
                  </a:cubicBezTo>
                  <a:cubicBezTo>
                    <a:pt x="8872" y="10127"/>
                    <a:pt x="8992" y="10244"/>
                    <a:pt x="9134" y="10244"/>
                  </a:cubicBezTo>
                  <a:lnTo>
                    <a:pt x="10225" y="10244"/>
                  </a:lnTo>
                  <a:cubicBezTo>
                    <a:pt x="10370" y="10244"/>
                    <a:pt x="10487" y="10127"/>
                    <a:pt x="10487" y="9982"/>
                  </a:cubicBezTo>
                  <a:lnTo>
                    <a:pt x="10487" y="9290"/>
                  </a:lnTo>
                  <a:cubicBezTo>
                    <a:pt x="10487" y="8358"/>
                    <a:pt x="9871" y="7544"/>
                    <a:pt x="8989" y="7312"/>
                  </a:cubicBezTo>
                  <a:cubicBezTo>
                    <a:pt x="8983" y="7312"/>
                    <a:pt x="8978" y="7309"/>
                    <a:pt x="8975" y="7309"/>
                  </a:cubicBezTo>
                  <a:lnTo>
                    <a:pt x="6389" y="6782"/>
                  </a:lnTo>
                  <a:cubicBezTo>
                    <a:pt x="6355" y="6551"/>
                    <a:pt x="6347" y="6322"/>
                    <a:pt x="6369" y="6082"/>
                  </a:cubicBezTo>
                  <a:cubicBezTo>
                    <a:pt x="7234" y="5362"/>
                    <a:pt x="7655" y="4729"/>
                    <a:pt x="7655" y="4151"/>
                  </a:cubicBezTo>
                  <a:cubicBezTo>
                    <a:pt x="7655" y="4090"/>
                    <a:pt x="7653" y="4026"/>
                    <a:pt x="7650" y="3967"/>
                  </a:cubicBezTo>
                  <a:cubicBezTo>
                    <a:pt x="7636" y="3825"/>
                    <a:pt x="7628" y="3166"/>
                    <a:pt x="7628" y="2366"/>
                  </a:cubicBezTo>
                  <a:cubicBezTo>
                    <a:pt x="7630" y="1735"/>
                    <a:pt x="7388" y="1144"/>
                    <a:pt x="6941" y="692"/>
                  </a:cubicBezTo>
                  <a:cubicBezTo>
                    <a:pt x="6495" y="246"/>
                    <a:pt x="5901" y="0"/>
                    <a:pt x="5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2"/>
          <p:cNvGrpSpPr/>
          <p:nvPr/>
        </p:nvGrpSpPr>
        <p:grpSpPr>
          <a:xfrm>
            <a:off x="4037737" y="2112457"/>
            <a:ext cx="408140" cy="361084"/>
            <a:chOff x="3490525" y="1428325"/>
            <a:chExt cx="446250" cy="394800"/>
          </a:xfrm>
        </p:grpSpPr>
        <p:sp>
          <p:nvSpPr>
            <p:cNvPr id="629" name="Google Shape;629;p32"/>
            <p:cNvSpPr/>
            <p:nvPr/>
          </p:nvSpPr>
          <p:spPr>
            <a:xfrm>
              <a:off x="3576175" y="1428325"/>
              <a:ext cx="360600" cy="295475"/>
            </a:xfrm>
            <a:custGeom>
              <a:rect b="b" l="l" r="r" t="t"/>
              <a:pathLst>
                <a:path extrusionOk="0" h="11819" w="14424">
                  <a:moveTo>
                    <a:pt x="3610" y="1"/>
                  </a:moveTo>
                  <a:cubicBezTo>
                    <a:pt x="2288" y="1"/>
                    <a:pt x="1009" y="557"/>
                    <a:pt x="98" y="1527"/>
                  </a:cubicBezTo>
                  <a:cubicBezTo>
                    <a:pt x="0" y="1630"/>
                    <a:pt x="6" y="1798"/>
                    <a:pt x="109" y="1895"/>
                  </a:cubicBezTo>
                  <a:cubicBezTo>
                    <a:pt x="161" y="1943"/>
                    <a:pt x="227" y="1966"/>
                    <a:pt x="292" y="1966"/>
                  </a:cubicBezTo>
                  <a:cubicBezTo>
                    <a:pt x="361" y="1966"/>
                    <a:pt x="430" y="1940"/>
                    <a:pt x="480" y="1887"/>
                  </a:cubicBezTo>
                  <a:cubicBezTo>
                    <a:pt x="1295" y="1019"/>
                    <a:pt x="2439" y="523"/>
                    <a:pt x="3619" y="523"/>
                  </a:cubicBezTo>
                  <a:lnTo>
                    <a:pt x="3646" y="523"/>
                  </a:lnTo>
                  <a:cubicBezTo>
                    <a:pt x="5117" y="534"/>
                    <a:pt x="6467" y="1279"/>
                    <a:pt x="7259" y="2523"/>
                  </a:cubicBezTo>
                  <a:cubicBezTo>
                    <a:pt x="7308" y="2603"/>
                    <a:pt x="7390" y="2646"/>
                    <a:pt x="7475" y="2646"/>
                  </a:cubicBezTo>
                  <a:cubicBezTo>
                    <a:pt x="7512" y="2646"/>
                    <a:pt x="7550" y="2638"/>
                    <a:pt x="7586" y="2621"/>
                  </a:cubicBezTo>
                  <a:cubicBezTo>
                    <a:pt x="7962" y="2450"/>
                    <a:pt x="8367" y="2364"/>
                    <a:pt x="8782" y="2364"/>
                  </a:cubicBezTo>
                  <a:cubicBezTo>
                    <a:pt x="10384" y="2364"/>
                    <a:pt x="11684" y="3664"/>
                    <a:pt x="11684" y="5265"/>
                  </a:cubicBezTo>
                  <a:cubicBezTo>
                    <a:pt x="11684" y="5488"/>
                    <a:pt x="11656" y="5712"/>
                    <a:pt x="11606" y="5932"/>
                  </a:cubicBezTo>
                  <a:cubicBezTo>
                    <a:pt x="11589" y="6002"/>
                    <a:pt x="11603" y="6072"/>
                    <a:pt x="11642" y="6130"/>
                  </a:cubicBezTo>
                  <a:cubicBezTo>
                    <a:pt x="11681" y="6189"/>
                    <a:pt x="11740" y="6231"/>
                    <a:pt x="11809" y="6245"/>
                  </a:cubicBezTo>
                  <a:cubicBezTo>
                    <a:pt x="13020" y="6498"/>
                    <a:pt x="13902" y="7584"/>
                    <a:pt x="13902" y="8820"/>
                  </a:cubicBezTo>
                  <a:cubicBezTo>
                    <a:pt x="13879" y="9467"/>
                    <a:pt x="13609" y="10089"/>
                    <a:pt x="13135" y="10560"/>
                  </a:cubicBezTo>
                  <a:cubicBezTo>
                    <a:pt x="12658" y="11032"/>
                    <a:pt x="12044" y="11294"/>
                    <a:pt x="11397" y="11294"/>
                  </a:cubicBezTo>
                  <a:cubicBezTo>
                    <a:pt x="11254" y="11294"/>
                    <a:pt x="11137" y="11414"/>
                    <a:pt x="11137" y="11556"/>
                  </a:cubicBezTo>
                  <a:cubicBezTo>
                    <a:pt x="11137" y="11699"/>
                    <a:pt x="11254" y="11819"/>
                    <a:pt x="11397" y="11819"/>
                  </a:cubicBezTo>
                  <a:cubicBezTo>
                    <a:pt x="12178" y="11819"/>
                    <a:pt x="12928" y="11503"/>
                    <a:pt x="13503" y="10929"/>
                  </a:cubicBezTo>
                  <a:cubicBezTo>
                    <a:pt x="14075" y="10359"/>
                    <a:pt x="14401" y="9615"/>
                    <a:pt x="14423" y="8828"/>
                  </a:cubicBezTo>
                  <a:lnTo>
                    <a:pt x="14423" y="8822"/>
                  </a:lnTo>
                  <a:cubicBezTo>
                    <a:pt x="14423" y="7427"/>
                    <a:pt x="13489" y="6197"/>
                    <a:pt x="12169" y="5798"/>
                  </a:cubicBezTo>
                  <a:cubicBezTo>
                    <a:pt x="12197" y="5622"/>
                    <a:pt x="12211" y="5444"/>
                    <a:pt x="12211" y="5265"/>
                  </a:cubicBezTo>
                  <a:cubicBezTo>
                    <a:pt x="12211" y="3377"/>
                    <a:pt x="10671" y="1842"/>
                    <a:pt x="8785" y="1842"/>
                  </a:cubicBezTo>
                  <a:cubicBezTo>
                    <a:pt x="8370" y="1842"/>
                    <a:pt x="7965" y="1915"/>
                    <a:pt x="7580" y="2060"/>
                  </a:cubicBezTo>
                  <a:cubicBezTo>
                    <a:pt x="6679" y="777"/>
                    <a:pt x="5228" y="9"/>
                    <a:pt x="3649" y="1"/>
                  </a:cubicBezTo>
                  <a:cubicBezTo>
                    <a:pt x="3636" y="1"/>
                    <a:pt x="3623" y="1"/>
                    <a:pt x="3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3490525" y="1486650"/>
              <a:ext cx="83925" cy="237150"/>
            </a:xfrm>
            <a:custGeom>
              <a:rect b="b" l="l" r="r" t="t"/>
              <a:pathLst>
                <a:path extrusionOk="0" h="9486" w="3357">
                  <a:moveTo>
                    <a:pt x="3060" y="0"/>
                  </a:moveTo>
                  <a:cubicBezTo>
                    <a:pt x="2969" y="0"/>
                    <a:pt x="2882" y="47"/>
                    <a:pt x="2835" y="131"/>
                  </a:cubicBezTo>
                  <a:cubicBezTo>
                    <a:pt x="2450" y="809"/>
                    <a:pt x="2238" y="1579"/>
                    <a:pt x="2218" y="2355"/>
                  </a:cubicBezTo>
                  <a:cubicBezTo>
                    <a:pt x="2207" y="2723"/>
                    <a:pt x="2238" y="3089"/>
                    <a:pt x="2308" y="3448"/>
                  </a:cubicBezTo>
                  <a:cubicBezTo>
                    <a:pt x="954" y="3825"/>
                    <a:pt x="0" y="5064"/>
                    <a:pt x="0" y="6489"/>
                  </a:cubicBezTo>
                  <a:cubicBezTo>
                    <a:pt x="0" y="6500"/>
                    <a:pt x="0" y="6512"/>
                    <a:pt x="3" y="6520"/>
                  </a:cubicBezTo>
                  <a:cubicBezTo>
                    <a:pt x="31" y="7298"/>
                    <a:pt x="355" y="8038"/>
                    <a:pt x="921" y="8598"/>
                  </a:cubicBezTo>
                  <a:cubicBezTo>
                    <a:pt x="1496" y="9170"/>
                    <a:pt x="2241" y="9486"/>
                    <a:pt x="3030" y="9486"/>
                  </a:cubicBezTo>
                  <a:cubicBezTo>
                    <a:pt x="3172" y="9486"/>
                    <a:pt x="3292" y="9366"/>
                    <a:pt x="3292" y="9223"/>
                  </a:cubicBezTo>
                  <a:cubicBezTo>
                    <a:pt x="3292" y="9081"/>
                    <a:pt x="3172" y="8961"/>
                    <a:pt x="3030" y="8961"/>
                  </a:cubicBezTo>
                  <a:cubicBezTo>
                    <a:pt x="2386" y="8961"/>
                    <a:pt x="1766" y="8702"/>
                    <a:pt x="1289" y="8227"/>
                  </a:cubicBezTo>
                  <a:cubicBezTo>
                    <a:pt x="815" y="7756"/>
                    <a:pt x="544" y="7134"/>
                    <a:pt x="525" y="6484"/>
                  </a:cubicBezTo>
                  <a:lnTo>
                    <a:pt x="525" y="6470"/>
                  </a:lnTo>
                  <a:cubicBezTo>
                    <a:pt x="536" y="5214"/>
                    <a:pt x="1437" y="4135"/>
                    <a:pt x="2673" y="3903"/>
                  </a:cubicBezTo>
                  <a:cubicBezTo>
                    <a:pt x="2743" y="3889"/>
                    <a:pt x="2807" y="3847"/>
                    <a:pt x="2846" y="3783"/>
                  </a:cubicBezTo>
                  <a:cubicBezTo>
                    <a:pt x="2882" y="3722"/>
                    <a:pt x="2893" y="3646"/>
                    <a:pt x="2877" y="3577"/>
                  </a:cubicBezTo>
                  <a:cubicBezTo>
                    <a:pt x="2776" y="3183"/>
                    <a:pt x="2729" y="2779"/>
                    <a:pt x="2740" y="2369"/>
                  </a:cubicBezTo>
                  <a:cubicBezTo>
                    <a:pt x="2762" y="1674"/>
                    <a:pt x="2949" y="991"/>
                    <a:pt x="3292" y="388"/>
                  </a:cubicBezTo>
                  <a:cubicBezTo>
                    <a:pt x="3356" y="265"/>
                    <a:pt x="3315" y="103"/>
                    <a:pt x="3189" y="34"/>
                  </a:cubicBezTo>
                  <a:cubicBezTo>
                    <a:pt x="3148" y="11"/>
                    <a:pt x="3104" y="0"/>
                    <a:pt x="3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3587475" y="1611475"/>
              <a:ext cx="252850" cy="211650"/>
            </a:xfrm>
            <a:custGeom>
              <a:rect b="b" l="l" r="r" t="t"/>
              <a:pathLst>
                <a:path extrusionOk="0" h="8466" w="10114">
                  <a:moveTo>
                    <a:pt x="2586" y="523"/>
                  </a:moveTo>
                  <a:lnTo>
                    <a:pt x="2586" y="2648"/>
                  </a:lnTo>
                  <a:lnTo>
                    <a:pt x="522" y="2648"/>
                  </a:lnTo>
                  <a:lnTo>
                    <a:pt x="522" y="523"/>
                  </a:lnTo>
                  <a:close/>
                  <a:moveTo>
                    <a:pt x="3607" y="523"/>
                  </a:moveTo>
                  <a:lnTo>
                    <a:pt x="3607" y="2648"/>
                  </a:lnTo>
                  <a:lnTo>
                    <a:pt x="3111" y="2648"/>
                  </a:lnTo>
                  <a:lnTo>
                    <a:pt x="3111" y="523"/>
                  </a:lnTo>
                  <a:close/>
                  <a:moveTo>
                    <a:pt x="1568" y="3170"/>
                  </a:moveTo>
                  <a:lnTo>
                    <a:pt x="1568" y="5293"/>
                  </a:lnTo>
                  <a:lnTo>
                    <a:pt x="522" y="5293"/>
                  </a:lnTo>
                  <a:lnTo>
                    <a:pt x="522" y="3170"/>
                  </a:lnTo>
                  <a:close/>
                  <a:moveTo>
                    <a:pt x="2589" y="3170"/>
                  </a:moveTo>
                  <a:lnTo>
                    <a:pt x="2589" y="5293"/>
                  </a:lnTo>
                  <a:lnTo>
                    <a:pt x="2093" y="5293"/>
                  </a:lnTo>
                  <a:lnTo>
                    <a:pt x="2093" y="3170"/>
                  </a:lnTo>
                  <a:close/>
                  <a:moveTo>
                    <a:pt x="9589" y="523"/>
                  </a:moveTo>
                  <a:lnTo>
                    <a:pt x="9589" y="2648"/>
                  </a:lnTo>
                  <a:lnTo>
                    <a:pt x="7429" y="2648"/>
                  </a:lnTo>
                  <a:cubicBezTo>
                    <a:pt x="7287" y="2648"/>
                    <a:pt x="7170" y="2766"/>
                    <a:pt x="7170" y="2908"/>
                  </a:cubicBezTo>
                  <a:cubicBezTo>
                    <a:pt x="7170" y="3053"/>
                    <a:pt x="7287" y="3170"/>
                    <a:pt x="7429" y="3170"/>
                  </a:cubicBezTo>
                  <a:lnTo>
                    <a:pt x="9589" y="3170"/>
                  </a:lnTo>
                  <a:lnTo>
                    <a:pt x="9589" y="5293"/>
                  </a:lnTo>
                  <a:lnTo>
                    <a:pt x="3114" y="5293"/>
                  </a:lnTo>
                  <a:lnTo>
                    <a:pt x="3114" y="3170"/>
                  </a:lnTo>
                  <a:lnTo>
                    <a:pt x="6230" y="3170"/>
                  </a:lnTo>
                  <a:cubicBezTo>
                    <a:pt x="6375" y="3170"/>
                    <a:pt x="6492" y="3053"/>
                    <a:pt x="6492" y="2908"/>
                  </a:cubicBezTo>
                  <a:cubicBezTo>
                    <a:pt x="6492" y="2766"/>
                    <a:pt x="6375" y="2648"/>
                    <a:pt x="6230" y="2648"/>
                  </a:cubicBezTo>
                  <a:lnTo>
                    <a:pt x="4132" y="2648"/>
                  </a:lnTo>
                  <a:lnTo>
                    <a:pt x="4132" y="523"/>
                  </a:lnTo>
                  <a:close/>
                  <a:moveTo>
                    <a:pt x="2586" y="5818"/>
                  </a:moveTo>
                  <a:lnTo>
                    <a:pt x="2586" y="7941"/>
                  </a:lnTo>
                  <a:lnTo>
                    <a:pt x="522" y="7941"/>
                  </a:lnTo>
                  <a:lnTo>
                    <a:pt x="522" y="5818"/>
                  </a:lnTo>
                  <a:close/>
                  <a:moveTo>
                    <a:pt x="3607" y="5818"/>
                  </a:moveTo>
                  <a:lnTo>
                    <a:pt x="3607" y="7941"/>
                  </a:lnTo>
                  <a:lnTo>
                    <a:pt x="3111" y="7941"/>
                  </a:lnTo>
                  <a:lnTo>
                    <a:pt x="3111" y="5818"/>
                  </a:lnTo>
                  <a:close/>
                  <a:moveTo>
                    <a:pt x="260" y="1"/>
                  </a:moveTo>
                  <a:cubicBezTo>
                    <a:pt x="117" y="1"/>
                    <a:pt x="0" y="118"/>
                    <a:pt x="0" y="263"/>
                  </a:cubicBezTo>
                  <a:lnTo>
                    <a:pt x="0" y="8203"/>
                  </a:lnTo>
                  <a:cubicBezTo>
                    <a:pt x="0" y="8345"/>
                    <a:pt x="117" y="8465"/>
                    <a:pt x="260" y="8465"/>
                  </a:cubicBezTo>
                  <a:lnTo>
                    <a:pt x="4916" y="8465"/>
                  </a:lnTo>
                  <a:cubicBezTo>
                    <a:pt x="5058" y="8465"/>
                    <a:pt x="5178" y="8345"/>
                    <a:pt x="5178" y="8203"/>
                  </a:cubicBezTo>
                  <a:cubicBezTo>
                    <a:pt x="5178" y="8061"/>
                    <a:pt x="5058" y="7941"/>
                    <a:pt x="4916" y="7941"/>
                  </a:cubicBezTo>
                  <a:lnTo>
                    <a:pt x="4132" y="7941"/>
                  </a:lnTo>
                  <a:lnTo>
                    <a:pt x="4132" y="5818"/>
                  </a:lnTo>
                  <a:lnTo>
                    <a:pt x="9589" y="5818"/>
                  </a:lnTo>
                  <a:lnTo>
                    <a:pt x="9589" y="7941"/>
                  </a:lnTo>
                  <a:lnTo>
                    <a:pt x="6146" y="7941"/>
                  </a:lnTo>
                  <a:cubicBezTo>
                    <a:pt x="6004" y="7941"/>
                    <a:pt x="5887" y="8061"/>
                    <a:pt x="5887" y="8203"/>
                  </a:cubicBezTo>
                  <a:cubicBezTo>
                    <a:pt x="5887" y="8345"/>
                    <a:pt x="6004" y="8465"/>
                    <a:pt x="6146" y="8465"/>
                  </a:cubicBezTo>
                  <a:lnTo>
                    <a:pt x="9851" y="8465"/>
                  </a:lnTo>
                  <a:cubicBezTo>
                    <a:pt x="9993" y="8465"/>
                    <a:pt x="10113" y="8345"/>
                    <a:pt x="10113" y="8203"/>
                  </a:cubicBezTo>
                  <a:lnTo>
                    <a:pt x="10113" y="263"/>
                  </a:lnTo>
                  <a:cubicBezTo>
                    <a:pt x="10113" y="118"/>
                    <a:pt x="9993" y="1"/>
                    <a:pt x="9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3771375" y="1644625"/>
              <a:ext cx="40000" cy="13050"/>
            </a:xfrm>
            <a:custGeom>
              <a:rect b="b" l="l" r="r" t="t"/>
              <a:pathLst>
                <a:path extrusionOk="0" h="522" w="1600">
                  <a:moveTo>
                    <a:pt x="263" y="0"/>
                  </a:moveTo>
                  <a:cubicBezTo>
                    <a:pt x="121" y="0"/>
                    <a:pt x="1" y="117"/>
                    <a:pt x="1" y="262"/>
                  </a:cubicBezTo>
                  <a:cubicBezTo>
                    <a:pt x="1" y="405"/>
                    <a:pt x="121" y="522"/>
                    <a:pt x="263" y="522"/>
                  </a:cubicBezTo>
                  <a:lnTo>
                    <a:pt x="1337" y="522"/>
                  </a:lnTo>
                  <a:cubicBezTo>
                    <a:pt x="1479" y="522"/>
                    <a:pt x="1599" y="405"/>
                    <a:pt x="1599" y="262"/>
                  </a:cubicBezTo>
                  <a:cubicBezTo>
                    <a:pt x="1599" y="117"/>
                    <a:pt x="1479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3771375" y="1710800"/>
              <a:ext cx="40000" cy="13075"/>
            </a:xfrm>
            <a:custGeom>
              <a:rect b="b" l="l" r="r" t="t"/>
              <a:pathLst>
                <a:path extrusionOk="0" h="523" w="1600">
                  <a:moveTo>
                    <a:pt x="263" y="1"/>
                  </a:moveTo>
                  <a:cubicBezTo>
                    <a:pt x="121" y="1"/>
                    <a:pt x="1" y="118"/>
                    <a:pt x="1" y="260"/>
                  </a:cubicBezTo>
                  <a:cubicBezTo>
                    <a:pt x="1" y="405"/>
                    <a:pt x="121" y="522"/>
                    <a:pt x="263" y="522"/>
                  </a:cubicBezTo>
                  <a:lnTo>
                    <a:pt x="1337" y="522"/>
                  </a:lnTo>
                  <a:cubicBezTo>
                    <a:pt x="1479" y="522"/>
                    <a:pt x="1599" y="405"/>
                    <a:pt x="1599" y="260"/>
                  </a:cubicBezTo>
                  <a:cubicBezTo>
                    <a:pt x="1599" y="118"/>
                    <a:pt x="1479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3771375" y="1776925"/>
              <a:ext cx="40000" cy="13125"/>
            </a:xfrm>
            <a:custGeom>
              <a:rect b="b" l="l" r="r" t="t"/>
              <a:pathLst>
                <a:path extrusionOk="0" h="525" w="1600">
                  <a:moveTo>
                    <a:pt x="263" y="0"/>
                  </a:moveTo>
                  <a:cubicBezTo>
                    <a:pt x="121" y="0"/>
                    <a:pt x="1" y="120"/>
                    <a:pt x="1" y="263"/>
                  </a:cubicBezTo>
                  <a:cubicBezTo>
                    <a:pt x="1" y="405"/>
                    <a:pt x="121" y="525"/>
                    <a:pt x="263" y="525"/>
                  </a:cubicBezTo>
                  <a:lnTo>
                    <a:pt x="1337" y="525"/>
                  </a:lnTo>
                  <a:cubicBezTo>
                    <a:pt x="1479" y="525"/>
                    <a:pt x="1599" y="405"/>
                    <a:pt x="1599" y="263"/>
                  </a:cubicBezTo>
                  <a:cubicBezTo>
                    <a:pt x="1599" y="120"/>
                    <a:pt x="1479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5" name="Google Shape;635;p32"/>
          <p:cNvGrpSpPr/>
          <p:nvPr/>
        </p:nvGrpSpPr>
        <p:grpSpPr>
          <a:xfrm>
            <a:off x="3452422" y="3013375"/>
            <a:ext cx="408529" cy="408140"/>
            <a:chOff x="3027550" y="1411600"/>
            <a:chExt cx="446675" cy="446250"/>
          </a:xfrm>
        </p:grpSpPr>
        <p:sp>
          <p:nvSpPr>
            <p:cNvPr id="636" name="Google Shape;636;p32"/>
            <p:cNvSpPr/>
            <p:nvPr/>
          </p:nvSpPr>
          <p:spPr>
            <a:xfrm>
              <a:off x="3138800" y="1462850"/>
              <a:ext cx="283875" cy="283900"/>
            </a:xfrm>
            <a:custGeom>
              <a:rect b="b" l="l" r="r" t="t"/>
              <a:pathLst>
                <a:path extrusionOk="0" h="11356" w="11355">
                  <a:moveTo>
                    <a:pt x="5678" y="1"/>
                  </a:moveTo>
                  <a:cubicBezTo>
                    <a:pt x="4495" y="1"/>
                    <a:pt x="3359" y="358"/>
                    <a:pt x="2397" y="1042"/>
                  </a:cubicBezTo>
                  <a:cubicBezTo>
                    <a:pt x="2277" y="1125"/>
                    <a:pt x="2249" y="1290"/>
                    <a:pt x="2333" y="1410"/>
                  </a:cubicBezTo>
                  <a:cubicBezTo>
                    <a:pt x="2384" y="1481"/>
                    <a:pt x="2465" y="1519"/>
                    <a:pt x="2548" y="1519"/>
                  </a:cubicBezTo>
                  <a:cubicBezTo>
                    <a:pt x="2601" y="1519"/>
                    <a:pt x="2654" y="1504"/>
                    <a:pt x="2701" y="1471"/>
                  </a:cubicBezTo>
                  <a:cubicBezTo>
                    <a:pt x="3571" y="852"/>
                    <a:pt x="4604" y="525"/>
                    <a:pt x="5678" y="525"/>
                  </a:cubicBezTo>
                  <a:cubicBezTo>
                    <a:pt x="8520" y="525"/>
                    <a:pt x="10833" y="2838"/>
                    <a:pt x="10833" y="5681"/>
                  </a:cubicBezTo>
                  <a:cubicBezTo>
                    <a:pt x="10833" y="8524"/>
                    <a:pt x="8520" y="10834"/>
                    <a:pt x="5678" y="10834"/>
                  </a:cubicBezTo>
                  <a:cubicBezTo>
                    <a:pt x="2835" y="10834"/>
                    <a:pt x="525" y="8524"/>
                    <a:pt x="525" y="5681"/>
                  </a:cubicBezTo>
                  <a:cubicBezTo>
                    <a:pt x="525" y="4426"/>
                    <a:pt x="980" y="3218"/>
                    <a:pt x="1808" y="2277"/>
                  </a:cubicBezTo>
                  <a:cubicBezTo>
                    <a:pt x="1906" y="2166"/>
                    <a:pt x="1895" y="2001"/>
                    <a:pt x="1783" y="1904"/>
                  </a:cubicBezTo>
                  <a:cubicBezTo>
                    <a:pt x="1734" y="1860"/>
                    <a:pt x="1672" y="1839"/>
                    <a:pt x="1611" y="1839"/>
                  </a:cubicBezTo>
                  <a:cubicBezTo>
                    <a:pt x="1538" y="1839"/>
                    <a:pt x="1465" y="1869"/>
                    <a:pt x="1412" y="1929"/>
                  </a:cubicBezTo>
                  <a:cubicBezTo>
                    <a:pt x="503" y="2964"/>
                    <a:pt x="0" y="4297"/>
                    <a:pt x="0" y="5678"/>
                  </a:cubicBezTo>
                  <a:cubicBezTo>
                    <a:pt x="0" y="8808"/>
                    <a:pt x="2548" y="11355"/>
                    <a:pt x="5678" y="11355"/>
                  </a:cubicBezTo>
                  <a:cubicBezTo>
                    <a:pt x="8811" y="11355"/>
                    <a:pt x="11355" y="8808"/>
                    <a:pt x="11355" y="5678"/>
                  </a:cubicBezTo>
                  <a:cubicBezTo>
                    <a:pt x="11355" y="2545"/>
                    <a:pt x="8811" y="1"/>
                    <a:pt x="5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3027550" y="1411600"/>
              <a:ext cx="446675" cy="446250"/>
            </a:xfrm>
            <a:custGeom>
              <a:rect b="b" l="l" r="r" t="t"/>
              <a:pathLst>
                <a:path extrusionOk="0" h="17850" w="17867">
                  <a:moveTo>
                    <a:pt x="3896" y="12534"/>
                  </a:moveTo>
                  <a:cubicBezTo>
                    <a:pt x="3990" y="12534"/>
                    <a:pt x="4083" y="12566"/>
                    <a:pt x="4152" y="12630"/>
                  </a:cubicBezTo>
                  <a:cubicBezTo>
                    <a:pt x="4311" y="12825"/>
                    <a:pt x="4481" y="13015"/>
                    <a:pt x="4662" y="13191"/>
                  </a:cubicBezTo>
                  <a:cubicBezTo>
                    <a:pt x="4844" y="13372"/>
                    <a:pt x="5034" y="13542"/>
                    <a:pt x="5229" y="13704"/>
                  </a:cubicBezTo>
                  <a:cubicBezTo>
                    <a:pt x="5363" y="13852"/>
                    <a:pt x="5349" y="14106"/>
                    <a:pt x="5201" y="14259"/>
                  </a:cubicBezTo>
                  <a:cubicBezTo>
                    <a:pt x="5174" y="14286"/>
                    <a:pt x="5140" y="14299"/>
                    <a:pt x="5104" y="14299"/>
                  </a:cubicBezTo>
                  <a:cubicBezTo>
                    <a:pt x="5069" y="14299"/>
                    <a:pt x="5034" y="14286"/>
                    <a:pt x="5006" y="14259"/>
                  </a:cubicBezTo>
                  <a:lnTo>
                    <a:pt x="3597" y="12850"/>
                  </a:lnTo>
                  <a:cubicBezTo>
                    <a:pt x="3544" y="12797"/>
                    <a:pt x="3544" y="12708"/>
                    <a:pt x="3597" y="12655"/>
                  </a:cubicBezTo>
                  <a:cubicBezTo>
                    <a:pt x="3678" y="12575"/>
                    <a:pt x="3788" y="12534"/>
                    <a:pt x="3896" y="12534"/>
                  </a:cubicBezTo>
                  <a:close/>
                  <a:moveTo>
                    <a:pt x="10130" y="0"/>
                  </a:moveTo>
                  <a:cubicBezTo>
                    <a:pt x="8066" y="0"/>
                    <a:pt x="6124" y="804"/>
                    <a:pt x="4668" y="2263"/>
                  </a:cubicBezTo>
                  <a:cubicBezTo>
                    <a:pt x="3206" y="3725"/>
                    <a:pt x="2403" y="5664"/>
                    <a:pt x="2403" y="7725"/>
                  </a:cubicBezTo>
                  <a:cubicBezTo>
                    <a:pt x="2403" y="9282"/>
                    <a:pt x="2860" y="10769"/>
                    <a:pt x="3711" y="12030"/>
                  </a:cubicBezTo>
                  <a:cubicBezTo>
                    <a:pt x="3533" y="12066"/>
                    <a:pt x="3365" y="12150"/>
                    <a:pt x="3234" y="12284"/>
                  </a:cubicBezTo>
                  <a:cubicBezTo>
                    <a:pt x="2975" y="12543"/>
                    <a:pt x="2975" y="12962"/>
                    <a:pt x="3234" y="13218"/>
                  </a:cubicBezTo>
                  <a:lnTo>
                    <a:pt x="3371" y="13355"/>
                  </a:lnTo>
                  <a:lnTo>
                    <a:pt x="380" y="15964"/>
                  </a:lnTo>
                  <a:cubicBezTo>
                    <a:pt x="157" y="16159"/>
                    <a:pt x="23" y="16441"/>
                    <a:pt x="12" y="16739"/>
                  </a:cubicBezTo>
                  <a:cubicBezTo>
                    <a:pt x="1" y="17035"/>
                    <a:pt x="115" y="17325"/>
                    <a:pt x="324" y="17537"/>
                  </a:cubicBezTo>
                  <a:cubicBezTo>
                    <a:pt x="528" y="17738"/>
                    <a:pt x="804" y="17849"/>
                    <a:pt x="1086" y="17849"/>
                  </a:cubicBezTo>
                  <a:lnTo>
                    <a:pt x="1119" y="17849"/>
                  </a:lnTo>
                  <a:cubicBezTo>
                    <a:pt x="1418" y="17841"/>
                    <a:pt x="1700" y="17707"/>
                    <a:pt x="1895" y="17481"/>
                  </a:cubicBezTo>
                  <a:lnTo>
                    <a:pt x="2400" y="16901"/>
                  </a:lnTo>
                  <a:cubicBezTo>
                    <a:pt x="2495" y="16795"/>
                    <a:pt x="2484" y="16628"/>
                    <a:pt x="2375" y="16533"/>
                  </a:cubicBezTo>
                  <a:cubicBezTo>
                    <a:pt x="2327" y="16490"/>
                    <a:pt x="2266" y="16468"/>
                    <a:pt x="2204" y="16468"/>
                  </a:cubicBezTo>
                  <a:cubicBezTo>
                    <a:pt x="2131" y="16468"/>
                    <a:pt x="2058" y="16499"/>
                    <a:pt x="2007" y="16558"/>
                  </a:cubicBezTo>
                  <a:lnTo>
                    <a:pt x="1502" y="17135"/>
                  </a:lnTo>
                  <a:cubicBezTo>
                    <a:pt x="1398" y="17250"/>
                    <a:pt x="1256" y="17319"/>
                    <a:pt x="1103" y="17325"/>
                  </a:cubicBezTo>
                  <a:cubicBezTo>
                    <a:pt x="1096" y="17325"/>
                    <a:pt x="1089" y="17325"/>
                    <a:pt x="1083" y="17325"/>
                  </a:cubicBezTo>
                  <a:cubicBezTo>
                    <a:pt x="937" y="17325"/>
                    <a:pt x="799" y="17267"/>
                    <a:pt x="695" y="17163"/>
                  </a:cubicBezTo>
                  <a:cubicBezTo>
                    <a:pt x="587" y="17054"/>
                    <a:pt x="528" y="16909"/>
                    <a:pt x="534" y="16756"/>
                  </a:cubicBezTo>
                  <a:cubicBezTo>
                    <a:pt x="542" y="16602"/>
                    <a:pt x="609" y="16460"/>
                    <a:pt x="723" y="16357"/>
                  </a:cubicBezTo>
                  <a:lnTo>
                    <a:pt x="3739" y="13726"/>
                  </a:lnTo>
                  <a:lnTo>
                    <a:pt x="4132" y="14120"/>
                  </a:lnTo>
                  <a:lnTo>
                    <a:pt x="2863" y="15573"/>
                  </a:lnTo>
                  <a:cubicBezTo>
                    <a:pt x="2771" y="15682"/>
                    <a:pt x="2779" y="15849"/>
                    <a:pt x="2888" y="15944"/>
                  </a:cubicBezTo>
                  <a:cubicBezTo>
                    <a:pt x="2938" y="15986"/>
                    <a:pt x="3000" y="16007"/>
                    <a:pt x="3062" y="16007"/>
                  </a:cubicBezTo>
                  <a:cubicBezTo>
                    <a:pt x="3135" y="16007"/>
                    <a:pt x="3208" y="15978"/>
                    <a:pt x="3259" y="15919"/>
                  </a:cubicBezTo>
                  <a:lnTo>
                    <a:pt x="4503" y="14488"/>
                  </a:lnTo>
                  <a:lnTo>
                    <a:pt x="4640" y="14624"/>
                  </a:lnTo>
                  <a:cubicBezTo>
                    <a:pt x="4766" y="14750"/>
                    <a:pt x="4927" y="14820"/>
                    <a:pt x="5106" y="14820"/>
                  </a:cubicBezTo>
                  <a:cubicBezTo>
                    <a:pt x="5285" y="14820"/>
                    <a:pt x="5449" y="14750"/>
                    <a:pt x="5575" y="14624"/>
                  </a:cubicBezTo>
                  <a:cubicBezTo>
                    <a:pt x="5709" y="14488"/>
                    <a:pt x="5792" y="14320"/>
                    <a:pt x="5829" y="14147"/>
                  </a:cubicBezTo>
                  <a:cubicBezTo>
                    <a:pt x="7090" y="14998"/>
                    <a:pt x="8577" y="15456"/>
                    <a:pt x="10130" y="15456"/>
                  </a:cubicBezTo>
                  <a:cubicBezTo>
                    <a:pt x="11394" y="15456"/>
                    <a:pt x="12650" y="15143"/>
                    <a:pt x="13757" y="14552"/>
                  </a:cubicBezTo>
                  <a:cubicBezTo>
                    <a:pt x="13888" y="14485"/>
                    <a:pt x="13933" y="14326"/>
                    <a:pt x="13866" y="14200"/>
                  </a:cubicBezTo>
                  <a:cubicBezTo>
                    <a:pt x="13820" y="14110"/>
                    <a:pt x="13730" y="14061"/>
                    <a:pt x="13637" y="14061"/>
                  </a:cubicBezTo>
                  <a:cubicBezTo>
                    <a:pt x="13596" y="14061"/>
                    <a:pt x="13554" y="14071"/>
                    <a:pt x="13514" y="14092"/>
                  </a:cubicBezTo>
                  <a:cubicBezTo>
                    <a:pt x="12482" y="14641"/>
                    <a:pt x="11313" y="14931"/>
                    <a:pt x="10136" y="14931"/>
                  </a:cubicBezTo>
                  <a:cubicBezTo>
                    <a:pt x="6161" y="14931"/>
                    <a:pt x="2927" y="11698"/>
                    <a:pt x="2927" y="7723"/>
                  </a:cubicBezTo>
                  <a:cubicBezTo>
                    <a:pt x="2927" y="3747"/>
                    <a:pt x="6161" y="517"/>
                    <a:pt x="10136" y="517"/>
                  </a:cubicBezTo>
                  <a:cubicBezTo>
                    <a:pt x="14111" y="517"/>
                    <a:pt x="17342" y="3747"/>
                    <a:pt x="17342" y="7723"/>
                  </a:cubicBezTo>
                  <a:cubicBezTo>
                    <a:pt x="17342" y="8861"/>
                    <a:pt x="17085" y="9949"/>
                    <a:pt x="16580" y="10956"/>
                  </a:cubicBezTo>
                  <a:cubicBezTo>
                    <a:pt x="16095" y="11918"/>
                    <a:pt x="15389" y="12772"/>
                    <a:pt x="14536" y="13433"/>
                  </a:cubicBezTo>
                  <a:cubicBezTo>
                    <a:pt x="14421" y="13520"/>
                    <a:pt x="14399" y="13684"/>
                    <a:pt x="14488" y="13799"/>
                  </a:cubicBezTo>
                  <a:cubicBezTo>
                    <a:pt x="14539" y="13866"/>
                    <a:pt x="14616" y="13901"/>
                    <a:pt x="14694" y="13901"/>
                  </a:cubicBezTo>
                  <a:cubicBezTo>
                    <a:pt x="14750" y="13901"/>
                    <a:pt x="14806" y="13883"/>
                    <a:pt x="14854" y="13846"/>
                  </a:cubicBezTo>
                  <a:cubicBezTo>
                    <a:pt x="15771" y="13140"/>
                    <a:pt x="16527" y="12222"/>
                    <a:pt x="17046" y="11190"/>
                  </a:cubicBezTo>
                  <a:cubicBezTo>
                    <a:pt x="17590" y="10108"/>
                    <a:pt x="17867" y="8942"/>
                    <a:pt x="17867" y="7723"/>
                  </a:cubicBezTo>
                  <a:cubicBezTo>
                    <a:pt x="17858" y="5664"/>
                    <a:pt x="17055" y="3719"/>
                    <a:pt x="15596" y="2263"/>
                  </a:cubicBezTo>
                  <a:cubicBezTo>
                    <a:pt x="14134" y="801"/>
                    <a:pt x="12195" y="0"/>
                    <a:pt x="10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3198775" y="1522775"/>
              <a:ext cx="163925" cy="163925"/>
            </a:xfrm>
            <a:custGeom>
              <a:rect b="b" l="l" r="r" t="t"/>
              <a:pathLst>
                <a:path extrusionOk="0" h="6557" w="6557">
                  <a:moveTo>
                    <a:pt x="3279" y="2162"/>
                  </a:moveTo>
                  <a:cubicBezTo>
                    <a:pt x="3895" y="2162"/>
                    <a:pt x="4395" y="2665"/>
                    <a:pt x="4395" y="3278"/>
                  </a:cubicBezTo>
                  <a:cubicBezTo>
                    <a:pt x="4397" y="3898"/>
                    <a:pt x="3895" y="4394"/>
                    <a:pt x="3279" y="4394"/>
                  </a:cubicBezTo>
                  <a:cubicBezTo>
                    <a:pt x="2662" y="4394"/>
                    <a:pt x="2163" y="3895"/>
                    <a:pt x="2163" y="3278"/>
                  </a:cubicBezTo>
                  <a:cubicBezTo>
                    <a:pt x="2163" y="2665"/>
                    <a:pt x="2665" y="2162"/>
                    <a:pt x="3279" y="2162"/>
                  </a:cubicBezTo>
                  <a:close/>
                  <a:moveTo>
                    <a:pt x="3279" y="0"/>
                  </a:moveTo>
                  <a:cubicBezTo>
                    <a:pt x="1474" y="0"/>
                    <a:pt x="1" y="1473"/>
                    <a:pt x="1" y="3278"/>
                  </a:cubicBezTo>
                  <a:cubicBezTo>
                    <a:pt x="1" y="5086"/>
                    <a:pt x="1474" y="6556"/>
                    <a:pt x="3279" y="6556"/>
                  </a:cubicBezTo>
                  <a:cubicBezTo>
                    <a:pt x="3722" y="6556"/>
                    <a:pt x="4152" y="6470"/>
                    <a:pt x="4556" y="6300"/>
                  </a:cubicBezTo>
                  <a:cubicBezTo>
                    <a:pt x="4688" y="6244"/>
                    <a:pt x="4752" y="6090"/>
                    <a:pt x="4696" y="5957"/>
                  </a:cubicBezTo>
                  <a:cubicBezTo>
                    <a:pt x="4654" y="5857"/>
                    <a:pt x="4556" y="5798"/>
                    <a:pt x="4452" y="5798"/>
                  </a:cubicBezTo>
                  <a:cubicBezTo>
                    <a:pt x="4419" y="5798"/>
                    <a:pt x="4385" y="5804"/>
                    <a:pt x="4353" y="5817"/>
                  </a:cubicBezTo>
                  <a:cubicBezTo>
                    <a:pt x="4015" y="5962"/>
                    <a:pt x="3653" y="6035"/>
                    <a:pt x="3281" y="6035"/>
                  </a:cubicBezTo>
                  <a:cubicBezTo>
                    <a:pt x="1767" y="6035"/>
                    <a:pt x="528" y="4799"/>
                    <a:pt x="528" y="3278"/>
                  </a:cubicBezTo>
                  <a:cubicBezTo>
                    <a:pt x="528" y="1763"/>
                    <a:pt x="1761" y="525"/>
                    <a:pt x="3281" y="525"/>
                  </a:cubicBezTo>
                  <a:cubicBezTo>
                    <a:pt x="4799" y="525"/>
                    <a:pt x="6038" y="1758"/>
                    <a:pt x="6038" y="3278"/>
                  </a:cubicBezTo>
                  <a:cubicBezTo>
                    <a:pt x="6035" y="3588"/>
                    <a:pt x="5784" y="3839"/>
                    <a:pt x="5477" y="3839"/>
                  </a:cubicBezTo>
                  <a:cubicBezTo>
                    <a:pt x="5170" y="3839"/>
                    <a:pt x="4919" y="3588"/>
                    <a:pt x="4919" y="3281"/>
                  </a:cubicBezTo>
                  <a:cubicBezTo>
                    <a:pt x="4919" y="2377"/>
                    <a:pt x="4183" y="1641"/>
                    <a:pt x="3279" y="1641"/>
                  </a:cubicBezTo>
                  <a:cubicBezTo>
                    <a:pt x="2375" y="1641"/>
                    <a:pt x="1641" y="2377"/>
                    <a:pt x="1641" y="3281"/>
                  </a:cubicBezTo>
                  <a:cubicBezTo>
                    <a:pt x="1641" y="4182"/>
                    <a:pt x="2375" y="4919"/>
                    <a:pt x="3279" y="4919"/>
                  </a:cubicBezTo>
                  <a:cubicBezTo>
                    <a:pt x="3904" y="4919"/>
                    <a:pt x="4448" y="4567"/>
                    <a:pt x="4724" y="4054"/>
                  </a:cubicBezTo>
                  <a:cubicBezTo>
                    <a:pt x="4919" y="4244"/>
                    <a:pt x="5184" y="4361"/>
                    <a:pt x="5477" y="4361"/>
                  </a:cubicBezTo>
                  <a:cubicBezTo>
                    <a:pt x="6071" y="4361"/>
                    <a:pt x="6557" y="3875"/>
                    <a:pt x="6557" y="3278"/>
                  </a:cubicBezTo>
                  <a:cubicBezTo>
                    <a:pt x="6557" y="1473"/>
                    <a:pt x="5086" y="0"/>
                    <a:pt x="3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32"/>
          <p:cNvGrpSpPr/>
          <p:nvPr/>
        </p:nvGrpSpPr>
        <p:grpSpPr>
          <a:xfrm>
            <a:off x="3452537" y="2087384"/>
            <a:ext cx="408323" cy="330582"/>
            <a:chOff x="2594375" y="1465300"/>
            <a:chExt cx="446450" cy="361450"/>
          </a:xfrm>
        </p:grpSpPr>
        <p:sp>
          <p:nvSpPr>
            <p:cNvPr id="640" name="Google Shape;640;p32"/>
            <p:cNvSpPr/>
            <p:nvPr/>
          </p:nvSpPr>
          <p:spPr>
            <a:xfrm>
              <a:off x="2717825" y="1465300"/>
              <a:ext cx="323000" cy="269875"/>
            </a:xfrm>
            <a:custGeom>
              <a:rect b="b" l="l" r="r" t="t"/>
              <a:pathLst>
                <a:path extrusionOk="0" h="10795" w="12920">
                  <a:moveTo>
                    <a:pt x="11595" y="1"/>
                  </a:moveTo>
                  <a:cubicBezTo>
                    <a:pt x="11452" y="1"/>
                    <a:pt x="11332" y="118"/>
                    <a:pt x="11332" y="260"/>
                  </a:cubicBezTo>
                  <a:cubicBezTo>
                    <a:pt x="11332" y="405"/>
                    <a:pt x="11452" y="522"/>
                    <a:pt x="11595" y="522"/>
                  </a:cubicBezTo>
                  <a:lnTo>
                    <a:pt x="12331" y="522"/>
                  </a:lnTo>
                  <a:cubicBezTo>
                    <a:pt x="12365" y="522"/>
                    <a:pt x="12393" y="550"/>
                    <a:pt x="12393" y="586"/>
                  </a:cubicBezTo>
                  <a:lnTo>
                    <a:pt x="12393" y="8476"/>
                  </a:lnTo>
                  <a:cubicBezTo>
                    <a:pt x="12393" y="8512"/>
                    <a:pt x="12365" y="8540"/>
                    <a:pt x="12331" y="8540"/>
                  </a:cubicBezTo>
                  <a:lnTo>
                    <a:pt x="11076" y="8540"/>
                  </a:lnTo>
                  <a:cubicBezTo>
                    <a:pt x="10995" y="8540"/>
                    <a:pt x="10922" y="8574"/>
                    <a:pt x="10869" y="8638"/>
                  </a:cubicBezTo>
                  <a:lnTo>
                    <a:pt x="9695" y="10111"/>
                  </a:lnTo>
                  <a:lnTo>
                    <a:pt x="8520" y="8638"/>
                  </a:lnTo>
                  <a:cubicBezTo>
                    <a:pt x="8470" y="8574"/>
                    <a:pt x="8395" y="8540"/>
                    <a:pt x="8314" y="8540"/>
                  </a:cubicBezTo>
                  <a:lnTo>
                    <a:pt x="586" y="8540"/>
                  </a:lnTo>
                  <a:cubicBezTo>
                    <a:pt x="550" y="8540"/>
                    <a:pt x="522" y="8512"/>
                    <a:pt x="522" y="8476"/>
                  </a:cubicBezTo>
                  <a:lnTo>
                    <a:pt x="522" y="589"/>
                  </a:lnTo>
                  <a:cubicBezTo>
                    <a:pt x="522" y="553"/>
                    <a:pt x="550" y="525"/>
                    <a:pt x="586" y="525"/>
                  </a:cubicBezTo>
                  <a:lnTo>
                    <a:pt x="10375" y="525"/>
                  </a:lnTo>
                  <a:cubicBezTo>
                    <a:pt x="10518" y="525"/>
                    <a:pt x="10635" y="408"/>
                    <a:pt x="10635" y="266"/>
                  </a:cubicBezTo>
                  <a:cubicBezTo>
                    <a:pt x="10635" y="121"/>
                    <a:pt x="10518" y="3"/>
                    <a:pt x="10375" y="3"/>
                  </a:cubicBezTo>
                  <a:lnTo>
                    <a:pt x="586" y="3"/>
                  </a:lnTo>
                  <a:cubicBezTo>
                    <a:pt x="263" y="3"/>
                    <a:pt x="0" y="266"/>
                    <a:pt x="0" y="589"/>
                  </a:cubicBezTo>
                  <a:lnTo>
                    <a:pt x="0" y="8482"/>
                  </a:lnTo>
                  <a:cubicBezTo>
                    <a:pt x="0" y="8805"/>
                    <a:pt x="265" y="9065"/>
                    <a:pt x="586" y="9065"/>
                  </a:cubicBezTo>
                  <a:lnTo>
                    <a:pt x="8188" y="9065"/>
                  </a:lnTo>
                  <a:lnTo>
                    <a:pt x="9488" y="10697"/>
                  </a:lnTo>
                  <a:cubicBezTo>
                    <a:pt x="9539" y="10761"/>
                    <a:pt x="9614" y="10794"/>
                    <a:pt x="9695" y="10794"/>
                  </a:cubicBezTo>
                  <a:cubicBezTo>
                    <a:pt x="9776" y="10794"/>
                    <a:pt x="9848" y="10761"/>
                    <a:pt x="9901" y="10697"/>
                  </a:cubicBezTo>
                  <a:lnTo>
                    <a:pt x="11204" y="9065"/>
                  </a:lnTo>
                  <a:lnTo>
                    <a:pt x="12334" y="9065"/>
                  </a:lnTo>
                  <a:cubicBezTo>
                    <a:pt x="12658" y="9065"/>
                    <a:pt x="12920" y="8805"/>
                    <a:pt x="12920" y="8482"/>
                  </a:cubicBezTo>
                  <a:lnTo>
                    <a:pt x="12920" y="589"/>
                  </a:lnTo>
                  <a:cubicBezTo>
                    <a:pt x="12917" y="266"/>
                    <a:pt x="12652" y="1"/>
                    <a:pt x="1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2594375" y="1569425"/>
              <a:ext cx="143200" cy="257325"/>
            </a:xfrm>
            <a:custGeom>
              <a:rect b="b" l="l" r="r" t="t"/>
              <a:pathLst>
                <a:path extrusionOk="0" h="10293" w="5728">
                  <a:moveTo>
                    <a:pt x="550" y="1"/>
                  </a:moveTo>
                  <a:cubicBezTo>
                    <a:pt x="249" y="1"/>
                    <a:pt x="0" y="249"/>
                    <a:pt x="0" y="553"/>
                  </a:cubicBezTo>
                  <a:lnTo>
                    <a:pt x="0" y="8200"/>
                  </a:lnTo>
                  <a:cubicBezTo>
                    <a:pt x="0" y="8504"/>
                    <a:pt x="246" y="8752"/>
                    <a:pt x="550" y="8752"/>
                  </a:cubicBezTo>
                  <a:lnTo>
                    <a:pt x="1543" y="8752"/>
                  </a:lnTo>
                  <a:lnTo>
                    <a:pt x="2695" y="10195"/>
                  </a:lnTo>
                  <a:cubicBezTo>
                    <a:pt x="2743" y="10259"/>
                    <a:pt x="2821" y="10292"/>
                    <a:pt x="2902" y="10292"/>
                  </a:cubicBezTo>
                  <a:cubicBezTo>
                    <a:pt x="2983" y="10292"/>
                    <a:pt x="3055" y="10259"/>
                    <a:pt x="3108" y="10195"/>
                  </a:cubicBezTo>
                  <a:lnTo>
                    <a:pt x="4258" y="8752"/>
                  </a:lnTo>
                  <a:lnTo>
                    <a:pt x="5468" y="8752"/>
                  </a:lnTo>
                  <a:cubicBezTo>
                    <a:pt x="5611" y="8752"/>
                    <a:pt x="5728" y="8632"/>
                    <a:pt x="5728" y="8490"/>
                  </a:cubicBezTo>
                  <a:cubicBezTo>
                    <a:pt x="5728" y="8348"/>
                    <a:pt x="5611" y="8231"/>
                    <a:pt x="5468" y="8231"/>
                  </a:cubicBezTo>
                  <a:lnTo>
                    <a:pt x="4132" y="8231"/>
                  </a:lnTo>
                  <a:cubicBezTo>
                    <a:pt x="4051" y="8231"/>
                    <a:pt x="3979" y="8267"/>
                    <a:pt x="3926" y="8328"/>
                  </a:cubicBezTo>
                  <a:lnTo>
                    <a:pt x="2902" y="9612"/>
                  </a:lnTo>
                  <a:lnTo>
                    <a:pt x="1875" y="8328"/>
                  </a:lnTo>
                  <a:cubicBezTo>
                    <a:pt x="1828" y="8267"/>
                    <a:pt x="1750" y="8231"/>
                    <a:pt x="1669" y="8231"/>
                  </a:cubicBezTo>
                  <a:lnTo>
                    <a:pt x="550" y="8231"/>
                  </a:lnTo>
                  <a:cubicBezTo>
                    <a:pt x="536" y="8231"/>
                    <a:pt x="522" y="8217"/>
                    <a:pt x="522" y="8203"/>
                  </a:cubicBezTo>
                  <a:lnTo>
                    <a:pt x="522" y="553"/>
                  </a:lnTo>
                  <a:cubicBezTo>
                    <a:pt x="522" y="539"/>
                    <a:pt x="536" y="525"/>
                    <a:pt x="550" y="525"/>
                  </a:cubicBezTo>
                  <a:lnTo>
                    <a:pt x="4149" y="525"/>
                  </a:lnTo>
                  <a:cubicBezTo>
                    <a:pt x="4291" y="525"/>
                    <a:pt x="4411" y="405"/>
                    <a:pt x="4411" y="263"/>
                  </a:cubicBezTo>
                  <a:cubicBezTo>
                    <a:pt x="4411" y="121"/>
                    <a:pt x="4291" y="1"/>
                    <a:pt x="4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2755200" y="1705025"/>
              <a:ext cx="120550" cy="83150"/>
            </a:xfrm>
            <a:custGeom>
              <a:rect b="b" l="l" r="r" t="t"/>
              <a:pathLst>
                <a:path extrusionOk="0" h="3326" w="4822">
                  <a:moveTo>
                    <a:pt x="4559" y="0"/>
                  </a:moveTo>
                  <a:cubicBezTo>
                    <a:pt x="4417" y="0"/>
                    <a:pt x="4297" y="120"/>
                    <a:pt x="4297" y="262"/>
                  </a:cubicBezTo>
                  <a:lnTo>
                    <a:pt x="4297" y="2776"/>
                  </a:lnTo>
                  <a:cubicBezTo>
                    <a:pt x="4297" y="2790"/>
                    <a:pt x="4283" y="2804"/>
                    <a:pt x="4269" y="2804"/>
                  </a:cubicBezTo>
                  <a:lnTo>
                    <a:pt x="263" y="2804"/>
                  </a:lnTo>
                  <a:cubicBezTo>
                    <a:pt x="121" y="2804"/>
                    <a:pt x="1" y="2921"/>
                    <a:pt x="1" y="3066"/>
                  </a:cubicBezTo>
                  <a:cubicBezTo>
                    <a:pt x="1" y="3208"/>
                    <a:pt x="121" y="3325"/>
                    <a:pt x="263" y="3325"/>
                  </a:cubicBezTo>
                  <a:lnTo>
                    <a:pt x="4269" y="3325"/>
                  </a:lnTo>
                  <a:cubicBezTo>
                    <a:pt x="4573" y="3325"/>
                    <a:pt x="4821" y="3080"/>
                    <a:pt x="4821" y="2776"/>
                  </a:cubicBezTo>
                  <a:lnTo>
                    <a:pt x="4821" y="262"/>
                  </a:lnTo>
                  <a:cubicBezTo>
                    <a:pt x="4821" y="120"/>
                    <a:pt x="4701" y="0"/>
                    <a:pt x="4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2766425" y="1530650"/>
              <a:ext cx="68950" cy="94275"/>
            </a:xfrm>
            <a:custGeom>
              <a:rect b="b" l="l" r="r" t="t"/>
              <a:pathLst>
                <a:path extrusionOk="0" h="3771" w="2758">
                  <a:moveTo>
                    <a:pt x="1376" y="520"/>
                  </a:moveTo>
                  <a:cubicBezTo>
                    <a:pt x="1672" y="520"/>
                    <a:pt x="1917" y="740"/>
                    <a:pt x="1948" y="1036"/>
                  </a:cubicBezTo>
                  <a:lnTo>
                    <a:pt x="2009" y="1621"/>
                  </a:lnTo>
                  <a:lnTo>
                    <a:pt x="740" y="1621"/>
                  </a:lnTo>
                  <a:lnTo>
                    <a:pt x="804" y="1036"/>
                  </a:lnTo>
                  <a:cubicBezTo>
                    <a:pt x="835" y="743"/>
                    <a:pt x="1083" y="520"/>
                    <a:pt x="1376" y="520"/>
                  </a:cubicBezTo>
                  <a:close/>
                  <a:moveTo>
                    <a:pt x="1379" y="1"/>
                  </a:moveTo>
                  <a:cubicBezTo>
                    <a:pt x="818" y="1"/>
                    <a:pt x="347" y="422"/>
                    <a:pt x="285" y="985"/>
                  </a:cubicBezTo>
                  <a:lnTo>
                    <a:pt x="15" y="3482"/>
                  </a:lnTo>
                  <a:cubicBezTo>
                    <a:pt x="1" y="3625"/>
                    <a:pt x="104" y="3753"/>
                    <a:pt x="249" y="3770"/>
                  </a:cubicBezTo>
                  <a:cubicBezTo>
                    <a:pt x="258" y="3770"/>
                    <a:pt x="267" y="3771"/>
                    <a:pt x="275" y="3771"/>
                  </a:cubicBezTo>
                  <a:cubicBezTo>
                    <a:pt x="407" y="3771"/>
                    <a:pt x="523" y="3674"/>
                    <a:pt x="539" y="3538"/>
                  </a:cubicBezTo>
                  <a:lnTo>
                    <a:pt x="690" y="2149"/>
                  </a:lnTo>
                  <a:lnTo>
                    <a:pt x="2074" y="2149"/>
                  </a:lnTo>
                  <a:lnTo>
                    <a:pt x="2224" y="3538"/>
                  </a:lnTo>
                  <a:cubicBezTo>
                    <a:pt x="2238" y="3669"/>
                    <a:pt x="2353" y="3770"/>
                    <a:pt x="2481" y="3770"/>
                  </a:cubicBezTo>
                  <a:lnTo>
                    <a:pt x="2509" y="3770"/>
                  </a:lnTo>
                  <a:cubicBezTo>
                    <a:pt x="2651" y="3756"/>
                    <a:pt x="2757" y="3627"/>
                    <a:pt x="2743" y="3482"/>
                  </a:cubicBezTo>
                  <a:lnTo>
                    <a:pt x="2475" y="985"/>
                  </a:lnTo>
                  <a:cubicBezTo>
                    <a:pt x="2411" y="422"/>
                    <a:pt x="1940" y="1"/>
                    <a:pt x="1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2856750" y="1530575"/>
              <a:ext cx="62100" cy="94250"/>
            </a:xfrm>
            <a:custGeom>
              <a:rect b="b" l="l" r="r" t="t"/>
              <a:pathLst>
                <a:path extrusionOk="0" h="3770" w="2484">
                  <a:moveTo>
                    <a:pt x="1415" y="528"/>
                  </a:moveTo>
                  <a:cubicBezTo>
                    <a:pt x="1716" y="528"/>
                    <a:pt x="1965" y="774"/>
                    <a:pt x="1965" y="1078"/>
                  </a:cubicBezTo>
                  <a:cubicBezTo>
                    <a:pt x="1965" y="1382"/>
                    <a:pt x="1716" y="1630"/>
                    <a:pt x="1415" y="1630"/>
                  </a:cubicBezTo>
                  <a:lnTo>
                    <a:pt x="528" y="1630"/>
                  </a:lnTo>
                  <a:lnTo>
                    <a:pt x="528" y="1624"/>
                  </a:lnTo>
                  <a:lnTo>
                    <a:pt x="528" y="528"/>
                  </a:lnTo>
                  <a:close/>
                  <a:moveTo>
                    <a:pt x="1414" y="2152"/>
                  </a:moveTo>
                  <a:cubicBezTo>
                    <a:pt x="1719" y="2152"/>
                    <a:pt x="1962" y="2399"/>
                    <a:pt x="1962" y="2699"/>
                  </a:cubicBezTo>
                  <a:cubicBezTo>
                    <a:pt x="1962" y="3003"/>
                    <a:pt x="1713" y="3251"/>
                    <a:pt x="1409" y="3251"/>
                  </a:cubicBezTo>
                  <a:lnTo>
                    <a:pt x="525" y="3251"/>
                  </a:lnTo>
                  <a:lnTo>
                    <a:pt x="525" y="2152"/>
                  </a:lnTo>
                  <a:lnTo>
                    <a:pt x="1409" y="2152"/>
                  </a:lnTo>
                  <a:cubicBezTo>
                    <a:pt x="1411" y="2152"/>
                    <a:pt x="1413" y="2152"/>
                    <a:pt x="1414" y="2152"/>
                  </a:cubicBezTo>
                  <a:close/>
                  <a:moveTo>
                    <a:pt x="263" y="1"/>
                  </a:moveTo>
                  <a:cubicBezTo>
                    <a:pt x="120" y="1"/>
                    <a:pt x="1" y="118"/>
                    <a:pt x="1" y="263"/>
                  </a:cubicBezTo>
                  <a:lnTo>
                    <a:pt x="1" y="3508"/>
                  </a:lnTo>
                  <a:cubicBezTo>
                    <a:pt x="1" y="3653"/>
                    <a:pt x="120" y="3770"/>
                    <a:pt x="263" y="3770"/>
                  </a:cubicBezTo>
                  <a:lnTo>
                    <a:pt x="1409" y="3770"/>
                  </a:lnTo>
                  <a:cubicBezTo>
                    <a:pt x="2004" y="3770"/>
                    <a:pt x="2483" y="3290"/>
                    <a:pt x="2483" y="2696"/>
                  </a:cubicBezTo>
                  <a:cubicBezTo>
                    <a:pt x="2483" y="2372"/>
                    <a:pt x="2341" y="2082"/>
                    <a:pt x="2112" y="1884"/>
                  </a:cubicBezTo>
                  <a:cubicBezTo>
                    <a:pt x="2341" y="1691"/>
                    <a:pt x="2483" y="1398"/>
                    <a:pt x="2483" y="1075"/>
                  </a:cubicBezTo>
                  <a:cubicBezTo>
                    <a:pt x="2483" y="481"/>
                    <a:pt x="2004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2940100" y="1530650"/>
              <a:ext cx="55125" cy="94250"/>
            </a:xfrm>
            <a:custGeom>
              <a:rect b="b" l="l" r="r" t="t"/>
              <a:pathLst>
                <a:path extrusionOk="0" h="3770" w="2205">
                  <a:moveTo>
                    <a:pt x="834" y="1"/>
                  </a:moveTo>
                  <a:cubicBezTo>
                    <a:pt x="374" y="1"/>
                    <a:pt x="0" y="374"/>
                    <a:pt x="0" y="835"/>
                  </a:cubicBezTo>
                  <a:lnTo>
                    <a:pt x="0" y="2938"/>
                  </a:lnTo>
                  <a:cubicBezTo>
                    <a:pt x="0" y="3399"/>
                    <a:pt x="374" y="3770"/>
                    <a:pt x="834" y="3770"/>
                  </a:cubicBezTo>
                  <a:lnTo>
                    <a:pt x="1945" y="3770"/>
                  </a:lnTo>
                  <a:cubicBezTo>
                    <a:pt x="2087" y="3770"/>
                    <a:pt x="2204" y="3652"/>
                    <a:pt x="2204" y="3510"/>
                  </a:cubicBezTo>
                  <a:cubicBezTo>
                    <a:pt x="2204" y="3365"/>
                    <a:pt x="2087" y="3248"/>
                    <a:pt x="1945" y="3248"/>
                  </a:cubicBezTo>
                  <a:lnTo>
                    <a:pt x="834" y="3248"/>
                  </a:lnTo>
                  <a:cubicBezTo>
                    <a:pt x="664" y="3248"/>
                    <a:pt x="525" y="3108"/>
                    <a:pt x="525" y="2938"/>
                  </a:cubicBezTo>
                  <a:lnTo>
                    <a:pt x="525" y="835"/>
                  </a:lnTo>
                  <a:cubicBezTo>
                    <a:pt x="525" y="665"/>
                    <a:pt x="664" y="525"/>
                    <a:pt x="834" y="525"/>
                  </a:cubicBezTo>
                  <a:lnTo>
                    <a:pt x="1945" y="525"/>
                  </a:lnTo>
                  <a:cubicBezTo>
                    <a:pt x="2087" y="525"/>
                    <a:pt x="2204" y="405"/>
                    <a:pt x="2204" y="263"/>
                  </a:cubicBezTo>
                  <a:cubicBezTo>
                    <a:pt x="2204" y="121"/>
                    <a:pt x="2087" y="1"/>
                    <a:pt x="1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32"/>
          <p:cNvGrpSpPr/>
          <p:nvPr/>
        </p:nvGrpSpPr>
        <p:grpSpPr>
          <a:xfrm>
            <a:off x="2895111" y="3078455"/>
            <a:ext cx="345444" cy="408255"/>
            <a:chOff x="2179600" y="1436925"/>
            <a:chExt cx="377700" cy="446375"/>
          </a:xfrm>
        </p:grpSpPr>
        <p:sp>
          <p:nvSpPr>
            <p:cNvPr id="647" name="Google Shape;647;p32"/>
            <p:cNvSpPr/>
            <p:nvPr/>
          </p:nvSpPr>
          <p:spPr>
            <a:xfrm>
              <a:off x="2179600" y="1436925"/>
              <a:ext cx="377700" cy="446375"/>
            </a:xfrm>
            <a:custGeom>
              <a:rect b="b" l="l" r="r" t="t"/>
              <a:pathLst>
                <a:path extrusionOk="0" h="17855" w="15108">
                  <a:moveTo>
                    <a:pt x="7552" y="0"/>
                  </a:moveTo>
                  <a:cubicBezTo>
                    <a:pt x="5535" y="0"/>
                    <a:pt x="3638" y="790"/>
                    <a:pt x="2213" y="2215"/>
                  </a:cubicBezTo>
                  <a:cubicBezTo>
                    <a:pt x="787" y="3646"/>
                    <a:pt x="0" y="5543"/>
                    <a:pt x="0" y="7560"/>
                  </a:cubicBezTo>
                  <a:cubicBezTo>
                    <a:pt x="0" y="10972"/>
                    <a:pt x="2280" y="13957"/>
                    <a:pt x="5552" y="14853"/>
                  </a:cubicBezTo>
                  <a:lnTo>
                    <a:pt x="7332" y="17729"/>
                  </a:lnTo>
                  <a:cubicBezTo>
                    <a:pt x="7379" y="17807"/>
                    <a:pt x="7463" y="17855"/>
                    <a:pt x="7555" y="17855"/>
                  </a:cubicBezTo>
                  <a:cubicBezTo>
                    <a:pt x="7644" y="17855"/>
                    <a:pt x="7728" y="17810"/>
                    <a:pt x="7778" y="17729"/>
                  </a:cubicBezTo>
                  <a:lnTo>
                    <a:pt x="9555" y="14853"/>
                  </a:lnTo>
                  <a:cubicBezTo>
                    <a:pt x="12831" y="13957"/>
                    <a:pt x="15107" y="10972"/>
                    <a:pt x="15107" y="7560"/>
                  </a:cubicBezTo>
                  <a:cubicBezTo>
                    <a:pt x="15102" y="7170"/>
                    <a:pt x="15074" y="6777"/>
                    <a:pt x="15012" y="6394"/>
                  </a:cubicBezTo>
                  <a:cubicBezTo>
                    <a:pt x="14992" y="6263"/>
                    <a:pt x="14878" y="6171"/>
                    <a:pt x="14752" y="6171"/>
                  </a:cubicBezTo>
                  <a:cubicBezTo>
                    <a:pt x="14738" y="6171"/>
                    <a:pt x="14725" y="6172"/>
                    <a:pt x="14711" y="6174"/>
                  </a:cubicBezTo>
                  <a:cubicBezTo>
                    <a:pt x="14569" y="6193"/>
                    <a:pt x="14471" y="6330"/>
                    <a:pt x="14491" y="6472"/>
                  </a:cubicBezTo>
                  <a:cubicBezTo>
                    <a:pt x="14546" y="6832"/>
                    <a:pt x="14574" y="7198"/>
                    <a:pt x="14574" y="7566"/>
                  </a:cubicBezTo>
                  <a:cubicBezTo>
                    <a:pt x="14574" y="10774"/>
                    <a:pt x="12412" y="13578"/>
                    <a:pt x="9313" y="14379"/>
                  </a:cubicBezTo>
                  <a:cubicBezTo>
                    <a:pt x="9246" y="14395"/>
                    <a:pt x="9190" y="14437"/>
                    <a:pt x="9157" y="14493"/>
                  </a:cubicBezTo>
                  <a:lnTo>
                    <a:pt x="7544" y="17099"/>
                  </a:lnTo>
                  <a:lnTo>
                    <a:pt x="5934" y="14493"/>
                  </a:lnTo>
                  <a:cubicBezTo>
                    <a:pt x="5898" y="14437"/>
                    <a:pt x="5842" y="14395"/>
                    <a:pt x="5778" y="14379"/>
                  </a:cubicBezTo>
                  <a:cubicBezTo>
                    <a:pt x="2687" y="13572"/>
                    <a:pt x="525" y="10774"/>
                    <a:pt x="525" y="7566"/>
                  </a:cubicBezTo>
                  <a:cubicBezTo>
                    <a:pt x="525" y="3683"/>
                    <a:pt x="3677" y="527"/>
                    <a:pt x="7552" y="527"/>
                  </a:cubicBezTo>
                  <a:cubicBezTo>
                    <a:pt x="10535" y="527"/>
                    <a:pt x="13202" y="2422"/>
                    <a:pt x="14184" y="5237"/>
                  </a:cubicBezTo>
                  <a:cubicBezTo>
                    <a:pt x="14223" y="5342"/>
                    <a:pt x="14322" y="5411"/>
                    <a:pt x="14430" y="5411"/>
                  </a:cubicBezTo>
                  <a:cubicBezTo>
                    <a:pt x="14459" y="5411"/>
                    <a:pt x="14489" y="5406"/>
                    <a:pt x="14519" y="5396"/>
                  </a:cubicBezTo>
                  <a:cubicBezTo>
                    <a:pt x="14655" y="5348"/>
                    <a:pt x="14728" y="5200"/>
                    <a:pt x="14680" y="5061"/>
                  </a:cubicBezTo>
                  <a:cubicBezTo>
                    <a:pt x="13620" y="2034"/>
                    <a:pt x="10755" y="0"/>
                    <a:pt x="7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2216700" y="1473800"/>
              <a:ext cx="303425" cy="303775"/>
            </a:xfrm>
            <a:custGeom>
              <a:rect b="b" l="l" r="r" t="t"/>
              <a:pathLst>
                <a:path extrusionOk="0" h="12151" w="12137">
                  <a:moveTo>
                    <a:pt x="6068" y="1"/>
                  </a:moveTo>
                  <a:cubicBezTo>
                    <a:pt x="2723" y="1"/>
                    <a:pt x="1" y="2727"/>
                    <a:pt x="1" y="6074"/>
                  </a:cubicBezTo>
                  <a:cubicBezTo>
                    <a:pt x="1" y="7935"/>
                    <a:pt x="835" y="9668"/>
                    <a:pt x="2285" y="10825"/>
                  </a:cubicBezTo>
                  <a:cubicBezTo>
                    <a:pt x="2332" y="10864"/>
                    <a:pt x="2390" y="10882"/>
                    <a:pt x="2448" y="10882"/>
                  </a:cubicBezTo>
                  <a:cubicBezTo>
                    <a:pt x="2525" y="10882"/>
                    <a:pt x="2601" y="10849"/>
                    <a:pt x="2651" y="10783"/>
                  </a:cubicBezTo>
                  <a:cubicBezTo>
                    <a:pt x="2740" y="10672"/>
                    <a:pt x="2723" y="10504"/>
                    <a:pt x="2609" y="10418"/>
                  </a:cubicBezTo>
                  <a:cubicBezTo>
                    <a:pt x="1281" y="9358"/>
                    <a:pt x="520" y="7773"/>
                    <a:pt x="520" y="6074"/>
                  </a:cubicBezTo>
                  <a:cubicBezTo>
                    <a:pt x="520" y="3014"/>
                    <a:pt x="3005" y="523"/>
                    <a:pt x="6066" y="523"/>
                  </a:cubicBezTo>
                  <a:cubicBezTo>
                    <a:pt x="9123" y="523"/>
                    <a:pt x="11609" y="3014"/>
                    <a:pt x="11609" y="6074"/>
                  </a:cubicBezTo>
                  <a:cubicBezTo>
                    <a:pt x="11609" y="9137"/>
                    <a:pt x="9123" y="11629"/>
                    <a:pt x="6066" y="11629"/>
                  </a:cubicBezTo>
                  <a:cubicBezTo>
                    <a:pt x="5209" y="11629"/>
                    <a:pt x="4392" y="11439"/>
                    <a:pt x="3630" y="11065"/>
                  </a:cubicBezTo>
                  <a:cubicBezTo>
                    <a:pt x="3594" y="11048"/>
                    <a:pt x="3556" y="11040"/>
                    <a:pt x="3518" y="11040"/>
                  </a:cubicBezTo>
                  <a:cubicBezTo>
                    <a:pt x="3421" y="11040"/>
                    <a:pt x="3327" y="11093"/>
                    <a:pt x="3281" y="11185"/>
                  </a:cubicBezTo>
                  <a:cubicBezTo>
                    <a:pt x="3220" y="11316"/>
                    <a:pt x="3276" y="11475"/>
                    <a:pt x="3404" y="11537"/>
                  </a:cubicBezTo>
                  <a:cubicBezTo>
                    <a:pt x="4238" y="11944"/>
                    <a:pt x="5134" y="12150"/>
                    <a:pt x="6068" y="12150"/>
                  </a:cubicBezTo>
                  <a:cubicBezTo>
                    <a:pt x="9413" y="12150"/>
                    <a:pt x="12136" y="9422"/>
                    <a:pt x="12136" y="6074"/>
                  </a:cubicBezTo>
                  <a:cubicBezTo>
                    <a:pt x="12136" y="2724"/>
                    <a:pt x="9413" y="1"/>
                    <a:pt x="6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2286450" y="1543700"/>
              <a:ext cx="163925" cy="163925"/>
            </a:xfrm>
            <a:custGeom>
              <a:rect b="b" l="l" r="r" t="t"/>
              <a:pathLst>
                <a:path extrusionOk="0" h="6557" w="6557">
                  <a:moveTo>
                    <a:pt x="3278" y="2168"/>
                  </a:moveTo>
                  <a:cubicBezTo>
                    <a:pt x="3892" y="2168"/>
                    <a:pt x="4394" y="2670"/>
                    <a:pt x="4394" y="3284"/>
                  </a:cubicBezTo>
                  <a:cubicBezTo>
                    <a:pt x="4394" y="3898"/>
                    <a:pt x="3892" y="4400"/>
                    <a:pt x="3278" y="4400"/>
                  </a:cubicBezTo>
                  <a:cubicBezTo>
                    <a:pt x="2662" y="4400"/>
                    <a:pt x="2162" y="3898"/>
                    <a:pt x="2162" y="3284"/>
                  </a:cubicBezTo>
                  <a:cubicBezTo>
                    <a:pt x="2162" y="2667"/>
                    <a:pt x="2665" y="2168"/>
                    <a:pt x="3278" y="2168"/>
                  </a:cubicBezTo>
                  <a:close/>
                  <a:moveTo>
                    <a:pt x="3278" y="0"/>
                  </a:moveTo>
                  <a:cubicBezTo>
                    <a:pt x="1471" y="0"/>
                    <a:pt x="0" y="1473"/>
                    <a:pt x="0" y="3278"/>
                  </a:cubicBezTo>
                  <a:cubicBezTo>
                    <a:pt x="0" y="5086"/>
                    <a:pt x="1471" y="6556"/>
                    <a:pt x="3278" y="6556"/>
                  </a:cubicBezTo>
                  <a:cubicBezTo>
                    <a:pt x="3719" y="6556"/>
                    <a:pt x="4149" y="6470"/>
                    <a:pt x="4553" y="6300"/>
                  </a:cubicBezTo>
                  <a:cubicBezTo>
                    <a:pt x="4687" y="6244"/>
                    <a:pt x="4749" y="6090"/>
                    <a:pt x="4693" y="5956"/>
                  </a:cubicBezTo>
                  <a:cubicBezTo>
                    <a:pt x="4651" y="5857"/>
                    <a:pt x="4552" y="5798"/>
                    <a:pt x="4450" y="5798"/>
                  </a:cubicBezTo>
                  <a:cubicBezTo>
                    <a:pt x="4418" y="5798"/>
                    <a:pt x="4384" y="5804"/>
                    <a:pt x="4352" y="5817"/>
                  </a:cubicBezTo>
                  <a:cubicBezTo>
                    <a:pt x="4015" y="5962"/>
                    <a:pt x="3649" y="6035"/>
                    <a:pt x="3281" y="6035"/>
                  </a:cubicBezTo>
                  <a:cubicBezTo>
                    <a:pt x="1764" y="6035"/>
                    <a:pt x="528" y="4799"/>
                    <a:pt x="528" y="3278"/>
                  </a:cubicBezTo>
                  <a:cubicBezTo>
                    <a:pt x="528" y="1761"/>
                    <a:pt x="1761" y="525"/>
                    <a:pt x="3281" y="525"/>
                  </a:cubicBezTo>
                  <a:cubicBezTo>
                    <a:pt x="4799" y="525"/>
                    <a:pt x="6038" y="1758"/>
                    <a:pt x="6038" y="3278"/>
                  </a:cubicBezTo>
                  <a:cubicBezTo>
                    <a:pt x="6032" y="3588"/>
                    <a:pt x="5781" y="3836"/>
                    <a:pt x="5474" y="3836"/>
                  </a:cubicBezTo>
                  <a:cubicBezTo>
                    <a:pt x="5167" y="3836"/>
                    <a:pt x="4916" y="3585"/>
                    <a:pt x="4916" y="3278"/>
                  </a:cubicBezTo>
                  <a:cubicBezTo>
                    <a:pt x="4916" y="2377"/>
                    <a:pt x="4182" y="1641"/>
                    <a:pt x="3278" y="1641"/>
                  </a:cubicBezTo>
                  <a:cubicBezTo>
                    <a:pt x="2375" y="1641"/>
                    <a:pt x="1638" y="2377"/>
                    <a:pt x="1638" y="3278"/>
                  </a:cubicBezTo>
                  <a:cubicBezTo>
                    <a:pt x="1638" y="4182"/>
                    <a:pt x="2375" y="4919"/>
                    <a:pt x="3278" y="4919"/>
                  </a:cubicBezTo>
                  <a:cubicBezTo>
                    <a:pt x="3903" y="4919"/>
                    <a:pt x="4447" y="4567"/>
                    <a:pt x="4721" y="4054"/>
                  </a:cubicBezTo>
                  <a:cubicBezTo>
                    <a:pt x="4916" y="4244"/>
                    <a:pt x="5181" y="4361"/>
                    <a:pt x="5474" y="4361"/>
                  </a:cubicBezTo>
                  <a:cubicBezTo>
                    <a:pt x="6071" y="4361"/>
                    <a:pt x="6556" y="3875"/>
                    <a:pt x="6556" y="3278"/>
                  </a:cubicBezTo>
                  <a:cubicBezTo>
                    <a:pt x="6556" y="1473"/>
                    <a:pt x="5083" y="0"/>
                    <a:pt x="3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0" name="Google Shape;650;p32"/>
          <p:cNvGrpSpPr/>
          <p:nvPr/>
        </p:nvGrpSpPr>
        <p:grpSpPr>
          <a:xfrm>
            <a:off x="2895065" y="2571307"/>
            <a:ext cx="345559" cy="408277"/>
            <a:chOff x="1765675" y="1393600"/>
            <a:chExt cx="377825" cy="446400"/>
          </a:xfrm>
        </p:grpSpPr>
        <p:sp>
          <p:nvSpPr>
            <p:cNvPr id="651" name="Google Shape;651;p32"/>
            <p:cNvSpPr/>
            <p:nvPr/>
          </p:nvSpPr>
          <p:spPr>
            <a:xfrm>
              <a:off x="1765675" y="1393600"/>
              <a:ext cx="377825" cy="446400"/>
            </a:xfrm>
            <a:custGeom>
              <a:rect b="b" l="l" r="r" t="t"/>
              <a:pathLst>
                <a:path extrusionOk="0" h="17856" w="15113">
                  <a:moveTo>
                    <a:pt x="7552" y="1"/>
                  </a:moveTo>
                  <a:cubicBezTo>
                    <a:pt x="5535" y="1"/>
                    <a:pt x="3638" y="790"/>
                    <a:pt x="2212" y="2216"/>
                  </a:cubicBezTo>
                  <a:cubicBezTo>
                    <a:pt x="787" y="3644"/>
                    <a:pt x="0" y="5541"/>
                    <a:pt x="0" y="7561"/>
                  </a:cubicBezTo>
                  <a:cubicBezTo>
                    <a:pt x="0" y="10973"/>
                    <a:pt x="2279" y="13958"/>
                    <a:pt x="5552" y="14853"/>
                  </a:cubicBezTo>
                  <a:lnTo>
                    <a:pt x="7332" y="17730"/>
                  </a:lnTo>
                  <a:cubicBezTo>
                    <a:pt x="7379" y="17808"/>
                    <a:pt x="7463" y="17855"/>
                    <a:pt x="7555" y="17855"/>
                  </a:cubicBezTo>
                  <a:cubicBezTo>
                    <a:pt x="7644" y="17855"/>
                    <a:pt x="7728" y="17811"/>
                    <a:pt x="7778" y="17730"/>
                  </a:cubicBezTo>
                  <a:lnTo>
                    <a:pt x="9555" y="14853"/>
                  </a:lnTo>
                  <a:cubicBezTo>
                    <a:pt x="12830" y="13955"/>
                    <a:pt x="15107" y="10973"/>
                    <a:pt x="15107" y="7561"/>
                  </a:cubicBezTo>
                  <a:cubicBezTo>
                    <a:pt x="15112" y="7170"/>
                    <a:pt x="15082" y="6777"/>
                    <a:pt x="15020" y="6392"/>
                  </a:cubicBezTo>
                  <a:cubicBezTo>
                    <a:pt x="15003" y="6263"/>
                    <a:pt x="14889" y="6171"/>
                    <a:pt x="14762" y="6171"/>
                  </a:cubicBezTo>
                  <a:cubicBezTo>
                    <a:pt x="14749" y="6171"/>
                    <a:pt x="14735" y="6172"/>
                    <a:pt x="14722" y="6174"/>
                  </a:cubicBezTo>
                  <a:cubicBezTo>
                    <a:pt x="14579" y="6194"/>
                    <a:pt x="14482" y="6331"/>
                    <a:pt x="14501" y="6473"/>
                  </a:cubicBezTo>
                  <a:cubicBezTo>
                    <a:pt x="14557" y="6833"/>
                    <a:pt x="14585" y="7198"/>
                    <a:pt x="14585" y="7564"/>
                  </a:cubicBezTo>
                  <a:cubicBezTo>
                    <a:pt x="14585" y="10772"/>
                    <a:pt x="12423" y="13576"/>
                    <a:pt x="9324" y="14379"/>
                  </a:cubicBezTo>
                  <a:cubicBezTo>
                    <a:pt x="9257" y="14396"/>
                    <a:pt x="9201" y="14438"/>
                    <a:pt x="9167" y="14494"/>
                  </a:cubicBezTo>
                  <a:lnTo>
                    <a:pt x="7555" y="17099"/>
                  </a:lnTo>
                  <a:lnTo>
                    <a:pt x="5945" y="14494"/>
                  </a:lnTo>
                  <a:cubicBezTo>
                    <a:pt x="5909" y="14438"/>
                    <a:pt x="5853" y="14396"/>
                    <a:pt x="5786" y="14379"/>
                  </a:cubicBezTo>
                  <a:cubicBezTo>
                    <a:pt x="2689" y="13576"/>
                    <a:pt x="525" y="10772"/>
                    <a:pt x="525" y="7564"/>
                  </a:cubicBezTo>
                  <a:cubicBezTo>
                    <a:pt x="525" y="3683"/>
                    <a:pt x="3677" y="528"/>
                    <a:pt x="7552" y="528"/>
                  </a:cubicBezTo>
                  <a:cubicBezTo>
                    <a:pt x="10531" y="528"/>
                    <a:pt x="13201" y="2422"/>
                    <a:pt x="14183" y="5234"/>
                  </a:cubicBezTo>
                  <a:cubicBezTo>
                    <a:pt x="14223" y="5343"/>
                    <a:pt x="14322" y="5411"/>
                    <a:pt x="14431" y="5411"/>
                  </a:cubicBezTo>
                  <a:cubicBezTo>
                    <a:pt x="14460" y="5411"/>
                    <a:pt x="14489" y="5406"/>
                    <a:pt x="14518" y="5396"/>
                  </a:cubicBezTo>
                  <a:cubicBezTo>
                    <a:pt x="14658" y="5346"/>
                    <a:pt x="14727" y="5201"/>
                    <a:pt x="14680" y="5061"/>
                  </a:cubicBezTo>
                  <a:cubicBezTo>
                    <a:pt x="13620" y="2034"/>
                    <a:pt x="10755" y="1"/>
                    <a:pt x="7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1802900" y="1430575"/>
              <a:ext cx="303425" cy="303750"/>
            </a:xfrm>
            <a:custGeom>
              <a:rect b="b" l="l" r="r" t="t"/>
              <a:pathLst>
                <a:path extrusionOk="0" h="12150" w="12137">
                  <a:moveTo>
                    <a:pt x="6069" y="0"/>
                  </a:moveTo>
                  <a:cubicBezTo>
                    <a:pt x="2726" y="0"/>
                    <a:pt x="1" y="2729"/>
                    <a:pt x="1" y="6076"/>
                  </a:cubicBezTo>
                  <a:cubicBezTo>
                    <a:pt x="1" y="7934"/>
                    <a:pt x="835" y="9667"/>
                    <a:pt x="2286" y="10825"/>
                  </a:cubicBezTo>
                  <a:cubicBezTo>
                    <a:pt x="2333" y="10864"/>
                    <a:pt x="2391" y="10883"/>
                    <a:pt x="2448" y="10883"/>
                  </a:cubicBezTo>
                  <a:cubicBezTo>
                    <a:pt x="2525" y="10883"/>
                    <a:pt x="2601" y="10848"/>
                    <a:pt x="2651" y="10783"/>
                  </a:cubicBezTo>
                  <a:cubicBezTo>
                    <a:pt x="2743" y="10671"/>
                    <a:pt x="2726" y="10504"/>
                    <a:pt x="2609" y="10417"/>
                  </a:cubicBezTo>
                  <a:cubicBezTo>
                    <a:pt x="1281" y="9357"/>
                    <a:pt x="522" y="7773"/>
                    <a:pt x="522" y="6076"/>
                  </a:cubicBezTo>
                  <a:cubicBezTo>
                    <a:pt x="522" y="3013"/>
                    <a:pt x="3008" y="525"/>
                    <a:pt x="6066" y="525"/>
                  </a:cubicBezTo>
                  <a:cubicBezTo>
                    <a:pt x="9123" y="525"/>
                    <a:pt x="11612" y="3013"/>
                    <a:pt x="11612" y="6076"/>
                  </a:cubicBezTo>
                  <a:cubicBezTo>
                    <a:pt x="11612" y="9137"/>
                    <a:pt x="9123" y="11628"/>
                    <a:pt x="6066" y="11628"/>
                  </a:cubicBezTo>
                  <a:cubicBezTo>
                    <a:pt x="5212" y="11628"/>
                    <a:pt x="4392" y="11438"/>
                    <a:pt x="3633" y="11065"/>
                  </a:cubicBezTo>
                  <a:cubicBezTo>
                    <a:pt x="3596" y="11047"/>
                    <a:pt x="3557" y="11039"/>
                    <a:pt x="3519" y="11039"/>
                  </a:cubicBezTo>
                  <a:cubicBezTo>
                    <a:pt x="3421" y="11039"/>
                    <a:pt x="3328" y="11092"/>
                    <a:pt x="3284" y="11185"/>
                  </a:cubicBezTo>
                  <a:cubicBezTo>
                    <a:pt x="3223" y="11313"/>
                    <a:pt x="3276" y="11469"/>
                    <a:pt x="3404" y="11533"/>
                  </a:cubicBezTo>
                  <a:cubicBezTo>
                    <a:pt x="4238" y="11941"/>
                    <a:pt x="5134" y="12150"/>
                    <a:pt x="6069" y="12150"/>
                  </a:cubicBezTo>
                  <a:cubicBezTo>
                    <a:pt x="9414" y="12150"/>
                    <a:pt x="12136" y="9424"/>
                    <a:pt x="12136" y="6076"/>
                  </a:cubicBezTo>
                  <a:cubicBezTo>
                    <a:pt x="12136" y="2723"/>
                    <a:pt x="9414" y="0"/>
                    <a:pt x="6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1949925" y="1557025"/>
              <a:ext cx="81625" cy="80350"/>
            </a:xfrm>
            <a:custGeom>
              <a:rect b="b" l="l" r="r" t="t"/>
              <a:pathLst>
                <a:path extrusionOk="0" h="3214" w="3265">
                  <a:moveTo>
                    <a:pt x="286" y="0"/>
                  </a:moveTo>
                  <a:cubicBezTo>
                    <a:pt x="218" y="0"/>
                    <a:pt x="151" y="25"/>
                    <a:pt x="101" y="75"/>
                  </a:cubicBezTo>
                  <a:cubicBezTo>
                    <a:pt x="1" y="176"/>
                    <a:pt x="1" y="343"/>
                    <a:pt x="101" y="447"/>
                  </a:cubicBezTo>
                  <a:lnTo>
                    <a:pt x="1262" y="1607"/>
                  </a:lnTo>
                  <a:lnTo>
                    <a:pt x="101" y="2768"/>
                  </a:lnTo>
                  <a:cubicBezTo>
                    <a:pt x="1" y="2868"/>
                    <a:pt x="1" y="3035"/>
                    <a:pt x="101" y="3139"/>
                  </a:cubicBezTo>
                  <a:cubicBezTo>
                    <a:pt x="154" y="3189"/>
                    <a:pt x="221" y="3214"/>
                    <a:pt x="285" y="3214"/>
                  </a:cubicBezTo>
                  <a:cubicBezTo>
                    <a:pt x="352" y="3214"/>
                    <a:pt x="419" y="3189"/>
                    <a:pt x="472" y="3139"/>
                  </a:cubicBezTo>
                  <a:lnTo>
                    <a:pt x="1633" y="1975"/>
                  </a:lnTo>
                  <a:lnTo>
                    <a:pt x="2793" y="3139"/>
                  </a:lnTo>
                  <a:cubicBezTo>
                    <a:pt x="2846" y="3189"/>
                    <a:pt x="2913" y="3214"/>
                    <a:pt x="2977" y="3214"/>
                  </a:cubicBezTo>
                  <a:cubicBezTo>
                    <a:pt x="3044" y="3214"/>
                    <a:pt x="3111" y="3189"/>
                    <a:pt x="3164" y="3139"/>
                  </a:cubicBezTo>
                  <a:cubicBezTo>
                    <a:pt x="3265" y="3035"/>
                    <a:pt x="3265" y="2868"/>
                    <a:pt x="3164" y="2768"/>
                  </a:cubicBezTo>
                  <a:lnTo>
                    <a:pt x="2001" y="1607"/>
                  </a:lnTo>
                  <a:lnTo>
                    <a:pt x="3164" y="447"/>
                  </a:lnTo>
                  <a:cubicBezTo>
                    <a:pt x="3262" y="343"/>
                    <a:pt x="3262" y="181"/>
                    <a:pt x="3159" y="75"/>
                  </a:cubicBezTo>
                  <a:cubicBezTo>
                    <a:pt x="3108" y="25"/>
                    <a:pt x="3042" y="0"/>
                    <a:pt x="2975" y="0"/>
                  </a:cubicBezTo>
                  <a:cubicBezTo>
                    <a:pt x="2908" y="0"/>
                    <a:pt x="2841" y="25"/>
                    <a:pt x="2790" y="75"/>
                  </a:cubicBezTo>
                  <a:lnTo>
                    <a:pt x="1630" y="1236"/>
                  </a:lnTo>
                  <a:lnTo>
                    <a:pt x="472" y="75"/>
                  </a:lnTo>
                  <a:cubicBezTo>
                    <a:pt x="421" y="25"/>
                    <a:pt x="353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1856400" y="1525500"/>
              <a:ext cx="185975" cy="111950"/>
            </a:xfrm>
            <a:custGeom>
              <a:rect b="b" l="l" r="r" t="t"/>
              <a:pathLst>
                <a:path extrusionOk="0" h="4478" w="7439">
                  <a:moveTo>
                    <a:pt x="3089" y="0"/>
                  </a:moveTo>
                  <a:cubicBezTo>
                    <a:pt x="2977" y="0"/>
                    <a:pt x="2880" y="70"/>
                    <a:pt x="2841" y="176"/>
                  </a:cubicBezTo>
                  <a:lnTo>
                    <a:pt x="1663" y="3529"/>
                  </a:lnTo>
                  <a:lnTo>
                    <a:pt x="1275" y="2715"/>
                  </a:lnTo>
                  <a:cubicBezTo>
                    <a:pt x="1234" y="2623"/>
                    <a:pt x="1139" y="2564"/>
                    <a:pt x="1038" y="2564"/>
                  </a:cubicBezTo>
                  <a:lnTo>
                    <a:pt x="260" y="2564"/>
                  </a:lnTo>
                  <a:cubicBezTo>
                    <a:pt x="118" y="2564"/>
                    <a:pt x="1" y="2684"/>
                    <a:pt x="1" y="2826"/>
                  </a:cubicBezTo>
                  <a:cubicBezTo>
                    <a:pt x="1" y="2968"/>
                    <a:pt x="118" y="3088"/>
                    <a:pt x="260" y="3088"/>
                  </a:cubicBezTo>
                  <a:lnTo>
                    <a:pt x="874" y="3088"/>
                  </a:lnTo>
                  <a:lnTo>
                    <a:pt x="1465" y="4330"/>
                  </a:lnTo>
                  <a:cubicBezTo>
                    <a:pt x="1507" y="4419"/>
                    <a:pt x="1599" y="4478"/>
                    <a:pt x="1702" y="4478"/>
                  </a:cubicBezTo>
                  <a:lnTo>
                    <a:pt x="1716" y="4478"/>
                  </a:lnTo>
                  <a:cubicBezTo>
                    <a:pt x="1819" y="4472"/>
                    <a:pt x="1914" y="4405"/>
                    <a:pt x="1948" y="4305"/>
                  </a:cubicBezTo>
                  <a:lnTo>
                    <a:pt x="3273" y="525"/>
                  </a:lnTo>
                  <a:lnTo>
                    <a:pt x="7176" y="525"/>
                  </a:lnTo>
                  <a:cubicBezTo>
                    <a:pt x="7321" y="525"/>
                    <a:pt x="7438" y="410"/>
                    <a:pt x="7438" y="262"/>
                  </a:cubicBezTo>
                  <a:cubicBezTo>
                    <a:pt x="7438" y="120"/>
                    <a:pt x="7318" y="0"/>
                    <a:pt x="7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5" name="Google Shape;655;p32"/>
          <p:cNvGrpSpPr/>
          <p:nvPr/>
        </p:nvGrpSpPr>
        <p:grpSpPr>
          <a:xfrm>
            <a:off x="1970928" y="3602933"/>
            <a:ext cx="408186" cy="367509"/>
            <a:chOff x="1296500" y="1438600"/>
            <a:chExt cx="446300" cy="401825"/>
          </a:xfrm>
        </p:grpSpPr>
        <p:sp>
          <p:nvSpPr>
            <p:cNvPr id="656" name="Google Shape;656;p32"/>
            <p:cNvSpPr/>
            <p:nvPr/>
          </p:nvSpPr>
          <p:spPr>
            <a:xfrm>
              <a:off x="1296500" y="1438600"/>
              <a:ext cx="446300" cy="339950"/>
            </a:xfrm>
            <a:custGeom>
              <a:rect b="b" l="l" r="r" t="t"/>
              <a:pathLst>
                <a:path extrusionOk="0" h="13598" w="17852">
                  <a:moveTo>
                    <a:pt x="949" y="0"/>
                  </a:moveTo>
                  <a:cubicBezTo>
                    <a:pt x="427" y="0"/>
                    <a:pt x="0" y="427"/>
                    <a:pt x="0" y="949"/>
                  </a:cubicBezTo>
                  <a:lnTo>
                    <a:pt x="0" y="12649"/>
                  </a:lnTo>
                  <a:cubicBezTo>
                    <a:pt x="0" y="13171"/>
                    <a:pt x="427" y="13598"/>
                    <a:pt x="949" y="13598"/>
                  </a:cubicBezTo>
                  <a:lnTo>
                    <a:pt x="1730" y="13598"/>
                  </a:lnTo>
                  <a:cubicBezTo>
                    <a:pt x="1872" y="13598"/>
                    <a:pt x="1992" y="13478"/>
                    <a:pt x="1992" y="13335"/>
                  </a:cubicBezTo>
                  <a:cubicBezTo>
                    <a:pt x="1992" y="13193"/>
                    <a:pt x="1872" y="13073"/>
                    <a:pt x="1730" y="13073"/>
                  </a:cubicBezTo>
                  <a:lnTo>
                    <a:pt x="949" y="13073"/>
                  </a:lnTo>
                  <a:cubicBezTo>
                    <a:pt x="714" y="13073"/>
                    <a:pt x="525" y="12883"/>
                    <a:pt x="525" y="12649"/>
                  </a:cubicBezTo>
                  <a:lnTo>
                    <a:pt x="525" y="2954"/>
                  </a:lnTo>
                  <a:lnTo>
                    <a:pt x="14195" y="2954"/>
                  </a:lnTo>
                  <a:cubicBezTo>
                    <a:pt x="14337" y="2954"/>
                    <a:pt x="14454" y="2835"/>
                    <a:pt x="14454" y="2692"/>
                  </a:cubicBezTo>
                  <a:cubicBezTo>
                    <a:pt x="14454" y="2550"/>
                    <a:pt x="14337" y="2430"/>
                    <a:pt x="14195" y="2430"/>
                  </a:cubicBezTo>
                  <a:lnTo>
                    <a:pt x="525" y="2430"/>
                  </a:lnTo>
                  <a:lnTo>
                    <a:pt x="525" y="949"/>
                  </a:lnTo>
                  <a:cubicBezTo>
                    <a:pt x="525" y="714"/>
                    <a:pt x="714" y="525"/>
                    <a:pt x="949" y="525"/>
                  </a:cubicBezTo>
                  <a:lnTo>
                    <a:pt x="16903" y="525"/>
                  </a:lnTo>
                  <a:cubicBezTo>
                    <a:pt x="17138" y="525"/>
                    <a:pt x="17327" y="714"/>
                    <a:pt x="17327" y="949"/>
                  </a:cubicBezTo>
                  <a:lnTo>
                    <a:pt x="17327" y="2430"/>
                  </a:lnTo>
                  <a:lnTo>
                    <a:pt x="15422" y="2430"/>
                  </a:lnTo>
                  <a:cubicBezTo>
                    <a:pt x="15277" y="2430"/>
                    <a:pt x="15160" y="2550"/>
                    <a:pt x="15160" y="2692"/>
                  </a:cubicBezTo>
                  <a:cubicBezTo>
                    <a:pt x="15160" y="2835"/>
                    <a:pt x="15277" y="2954"/>
                    <a:pt x="15422" y="2954"/>
                  </a:cubicBezTo>
                  <a:lnTo>
                    <a:pt x="17327" y="2954"/>
                  </a:lnTo>
                  <a:lnTo>
                    <a:pt x="17327" y="12649"/>
                  </a:lnTo>
                  <a:cubicBezTo>
                    <a:pt x="17327" y="12883"/>
                    <a:pt x="17138" y="13073"/>
                    <a:pt x="16903" y="13073"/>
                  </a:cubicBezTo>
                  <a:lnTo>
                    <a:pt x="16108" y="13073"/>
                  </a:lnTo>
                  <a:cubicBezTo>
                    <a:pt x="15966" y="13073"/>
                    <a:pt x="15846" y="13193"/>
                    <a:pt x="15846" y="13335"/>
                  </a:cubicBezTo>
                  <a:cubicBezTo>
                    <a:pt x="15846" y="13478"/>
                    <a:pt x="15966" y="13598"/>
                    <a:pt x="16108" y="13598"/>
                  </a:cubicBezTo>
                  <a:lnTo>
                    <a:pt x="16903" y="13598"/>
                  </a:lnTo>
                  <a:cubicBezTo>
                    <a:pt x="17425" y="13598"/>
                    <a:pt x="17852" y="13171"/>
                    <a:pt x="17852" y="12649"/>
                  </a:cubicBezTo>
                  <a:lnTo>
                    <a:pt x="17852" y="949"/>
                  </a:lnTo>
                  <a:cubicBezTo>
                    <a:pt x="17852" y="427"/>
                    <a:pt x="17425" y="0"/>
                    <a:pt x="16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1326400" y="1469000"/>
              <a:ext cx="39925" cy="13125"/>
            </a:xfrm>
            <a:custGeom>
              <a:rect b="b" l="l" r="r" t="t"/>
              <a:pathLst>
                <a:path extrusionOk="0" h="525" w="1597">
                  <a:moveTo>
                    <a:pt x="263" y="0"/>
                  </a:moveTo>
                  <a:cubicBezTo>
                    <a:pt x="118" y="0"/>
                    <a:pt x="1" y="120"/>
                    <a:pt x="1" y="263"/>
                  </a:cubicBezTo>
                  <a:cubicBezTo>
                    <a:pt x="1" y="405"/>
                    <a:pt x="118" y="525"/>
                    <a:pt x="263" y="525"/>
                  </a:cubicBezTo>
                  <a:lnTo>
                    <a:pt x="1334" y="525"/>
                  </a:lnTo>
                  <a:cubicBezTo>
                    <a:pt x="1480" y="525"/>
                    <a:pt x="1597" y="405"/>
                    <a:pt x="1597" y="263"/>
                  </a:cubicBezTo>
                  <a:cubicBezTo>
                    <a:pt x="1597" y="120"/>
                    <a:pt x="1480" y="0"/>
                    <a:pt x="1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1383750" y="1469000"/>
              <a:ext cx="39975" cy="13125"/>
            </a:xfrm>
            <a:custGeom>
              <a:rect b="b" l="l" r="r" t="t"/>
              <a:pathLst>
                <a:path extrusionOk="0" h="525" w="1599">
                  <a:moveTo>
                    <a:pt x="262" y="0"/>
                  </a:moveTo>
                  <a:cubicBezTo>
                    <a:pt x="120" y="0"/>
                    <a:pt x="0" y="120"/>
                    <a:pt x="0" y="263"/>
                  </a:cubicBezTo>
                  <a:cubicBezTo>
                    <a:pt x="0" y="405"/>
                    <a:pt x="120" y="525"/>
                    <a:pt x="262" y="525"/>
                  </a:cubicBezTo>
                  <a:lnTo>
                    <a:pt x="1336" y="525"/>
                  </a:lnTo>
                  <a:cubicBezTo>
                    <a:pt x="1479" y="525"/>
                    <a:pt x="1599" y="405"/>
                    <a:pt x="1599" y="263"/>
                  </a:cubicBezTo>
                  <a:cubicBezTo>
                    <a:pt x="1599" y="120"/>
                    <a:pt x="1479" y="0"/>
                    <a:pt x="1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1441275" y="1469000"/>
              <a:ext cx="40000" cy="13125"/>
            </a:xfrm>
            <a:custGeom>
              <a:rect b="b" l="l" r="r" t="t"/>
              <a:pathLst>
                <a:path extrusionOk="0" h="525" w="1600">
                  <a:moveTo>
                    <a:pt x="263" y="0"/>
                  </a:moveTo>
                  <a:cubicBezTo>
                    <a:pt x="121" y="0"/>
                    <a:pt x="1" y="120"/>
                    <a:pt x="1" y="263"/>
                  </a:cubicBezTo>
                  <a:cubicBezTo>
                    <a:pt x="1" y="405"/>
                    <a:pt x="121" y="525"/>
                    <a:pt x="263" y="525"/>
                  </a:cubicBezTo>
                  <a:lnTo>
                    <a:pt x="1337" y="525"/>
                  </a:lnTo>
                  <a:cubicBezTo>
                    <a:pt x="1479" y="525"/>
                    <a:pt x="1599" y="405"/>
                    <a:pt x="1599" y="263"/>
                  </a:cubicBezTo>
                  <a:cubicBezTo>
                    <a:pt x="1599" y="120"/>
                    <a:pt x="1479" y="0"/>
                    <a:pt x="1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1474400" y="1558400"/>
              <a:ext cx="205575" cy="282025"/>
            </a:xfrm>
            <a:custGeom>
              <a:rect b="b" l="l" r="r" t="t"/>
              <a:pathLst>
                <a:path extrusionOk="0" h="11281" w="8223">
                  <a:moveTo>
                    <a:pt x="263" y="1"/>
                  </a:moveTo>
                  <a:cubicBezTo>
                    <a:pt x="121" y="1"/>
                    <a:pt x="1" y="118"/>
                    <a:pt x="1" y="260"/>
                  </a:cubicBezTo>
                  <a:cubicBezTo>
                    <a:pt x="1" y="405"/>
                    <a:pt x="121" y="523"/>
                    <a:pt x="263" y="523"/>
                  </a:cubicBezTo>
                  <a:lnTo>
                    <a:pt x="7698" y="523"/>
                  </a:lnTo>
                  <a:lnTo>
                    <a:pt x="7698" y="10758"/>
                  </a:lnTo>
                  <a:lnTo>
                    <a:pt x="4043" y="10758"/>
                  </a:lnTo>
                  <a:cubicBezTo>
                    <a:pt x="3901" y="10758"/>
                    <a:pt x="3781" y="10876"/>
                    <a:pt x="3781" y="11021"/>
                  </a:cubicBezTo>
                  <a:cubicBezTo>
                    <a:pt x="3781" y="11163"/>
                    <a:pt x="3901" y="11280"/>
                    <a:pt x="4043" y="11280"/>
                  </a:cubicBezTo>
                  <a:lnTo>
                    <a:pt x="7960" y="11280"/>
                  </a:lnTo>
                  <a:cubicBezTo>
                    <a:pt x="8102" y="11280"/>
                    <a:pt x="8222" y="11163"/>
                    <a:pt x="8222" y="11021"/>
                  </a:cubicBezTo>
                  <a:lnTo>
                    <a:pt x="8222" y="260"/>
                  </a:lnTo>
                  <a:cubicBezTo>
                    <a:pt x="8222" y="118"/>
                    <a:pt x="8102" y="1"/>
                    <a:pt x="7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1359325" y="1558400"/>
              <a:ext cx="192375" cy="282025"/>
            </a:xfrm>
            <a:custGeom>
              <a:rect b="b" l="l" r="r" t="t"/>
              <a:pathLst>
                <a:path extrusionOk="0" h="11281" w="7695">
                  <a:moveTo>
                    <a:pt x="263" y="1"/>
                  </a:moveTo>
                  <a:cubicBezTo>
                    <a:pt x="121" y="1"/>
                    <a:pt x="1" y="118"/>
                    <a:pt x="1" y="260"/>
                  </a:cubicBezTo>
                  <a:lnTo>
                    <a:pt x="1" y="11021"/>
                  </a:lnTo>
                  <a:cubicBezTo>
                    <a:pt x="1" y="11163"/>
                    <a:pt x="121" y="11280"/>
                    <a:pt x="263" y="11280"/>
                  </a:cubicBezTo>
                  <a:lnTo>
                    <a:pt x="7433" y="11280"/>
                  </a:lnTo>
                  <a:cubicBezTo>
                    <a:pt x="7575" y="11280"/>
                    <a:pt x="7695" y="11163"/>
                    <a:pt x="7695" y="11021"/>
                  </a:cubicBezTo>
                  <a:cubicBezTo>
                    <a:pt x="7695" y="10873"/>
                    <a:pt x="7575" y="10758"/>
                    <a:pt x="7433" y="10758"/>
                  </a:cubicBezTo>
                  <a:lnTo>
                    <a:pt x="525" y="10758"/>
                  </a:lnTo>
                  <a:lnTo>
                    <a:pt x="525" y="523"/>
                  </a:lnTo>
                  <a:lnTo>
                    <a:pt x="3650" y="523"/>
                  </a:lnTo>
                  <a:cubicBezTo>
                    <a:pt x="3792" y="523"/>
                    <a:pt x="3912" y="405"/>
                    <a:pt x="3912" y="260"/>
                  </a:cubicBezTo>
                  <a:cubicBezTo>
                    <a:pt x="3912" y="118"/>
                    <a:pt x="3792" y="1"/>
                    <a:pt x="3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1389875" y="1588550"/>
              <a:ext cx="46400" cy="46400"/>
            </a:xfrm>
            <a:custGeom>
              <a:rect b="b" l="l" r="r" t="t"/>
              <a:pathLst>
                <a:path extrusionOk="0" h="1856" w="1856">
                  <a:moveTo>
                    <a:pt x="1331" y="519"/>
                  </a:moveTo>
                  <a:lnTo>
                    <a:pt x="1331" y="1328"/>
                  </a:lnTo>
                  <a:lnTo>
                    <a:pt x="522" y="1328"/>
                  </a:lnTo>
                  <a:lnTo>
                    <a:pt x="522" y="519"/>
                  </a:lnTo>
                  <a:close/>
                  <a:moveTo>
                    <a:pt x="263" y="0"/>
                  </a:moveTo>
                  <a:cubicBezTo>
                    <a:pt x="118" y="0"/>
                    <a:pt x="1" y="120"/>
                    <a:pt x="1" y="262"/>
                  </a:cubicBezTo>
                  <a:lnTo>
                    <a:pt x="1" y="1593"/>
                  </a:lnTo>
                  <a:cubicBezTo>
                    <a:pt x="1" y="1738"/>
                    <a:pt x="118" y="1855"/>
                    <a:pt x="263" y="1855"/>
                  </a:cubicBezTo>
                  <a:lnTo>
                    <a:pt x="1594" y="1855"/>
                  </a:lnTo>
                  <a:cubicBezTo>
                    <a:pt x="1736" y="1855"/>
                    <a:pt x="1856" y="1738"/>
                    <a:pt x="1856" y="1593"/>
                  </a:cubicBezTo>
                  <a:lnTo>
                    <a:pt x="1856" y="262"/>
                  </a:lnTo>
                  <a:cubicBezTo>
                    <a:pt x="1856" y="120"/>
                    <a:pt x="1736" y="0"/>
                    <a:pt x="1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1602750" y="1588475"/>
              <a:ext cx="46400" cy="46400"/>
            </a:xfrm>
            <a:custGeom>
              <a:rect b="b" l="l" r="r" t="t"/>
              <a:pathLst>
                <a:path extrusionOk="0" h="1856" w="1856">
                  <a:moveTo>
                    <a:pt x="1334" y="528"/>
                  </a:moveTo>
                  <a:lnTo>
                    <a:pt x="1334" y="1337"/>
                  </a:lnTo>
                  <a:lnTo>
                    <a:pt x="525" y="1337"/>
                  </a:lnTo>
                  <a:lnTo>
                    <a:pt x="525" y="528"/>
                  </a:lnTo>
                  <a:close/>
                  <a:moveTo>
                    <a:pt x="262" y="0"/>
                  </a:moveTo>
                  <a:cubicBezTo>
                    <a:pt x="120" y="0"/>
                    <a:pt x="0" y="118"/>
                    <a:pt x="0" y="263"/>
                  </a:cubicBezTo>
                  <a:lnTo>
                    <a:pt x="0" y="1593"/>
                  </a:lnTo>
                  <a:cubicBezTo>
                    <a:pt x="0" y="1736"/>
                    <a:pt x="120" y="1856"/>
                    <a:pt x="262" y="1856"/>
                  </a:cubicBezTo>
                  <a:lnTo>
                    <a:pt x="1596" y="1856"/>
                  </a:lnTo>
                  <a:cubicBezTo>
                    <a:pt x="1738" y="1856"/>
                    <a:pt x="1855" y="1736"/>
                    <a:pt x="1855" y="1593"/>
                  </a:cubicBezTo>
                  <a:lnTo>
                    <a:pt x="1855" y="260"/>
                  </a:lnTo>
                  <a:cubicBezTo>
                    <a:pt x="1855" y="118"/>
                    <a:pt x="1741" y="0"/>
                    <a:pt x="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1389950" y="1763325"/>
              <a:ext cx="46400" cy="46550"/>
            </a:xfrm>
            <a:custGeom>
              <a:rect b="b" l="l" r="r" t="t"/>
              <a:pathLst>
                <a:path extrusionOk="0" h="1862" w="1856">
                  <a:moveTo>
                    <a:pt x="1334" y="525"/>
                  </a:moveTo>
                  <a:lnTo>
                    <a:pt x="1334" y="1334"/>
                  </a:lnTo>
                  <a:lnTo>
                    <a:pt x="525" y="1334"/>
                  </a:lnTo>
                  <a:lnTo>
                    <a:pt x="525" y="525"/>
                  </a:lnTo>
                  <a:close/>
                  <a:moveTo>
                    <a:pt x="263" y="0"/>
                  </a:moveTo>
                  <a:cubicBezTo>
                    <a:pt x="120" y="0"/>
                    <a:pt x="0" y="120"/>
                    <a:pt x="0" y="263"/>
                  </a:cubicBezTo>
                  <a:lnTo>
                    <a:pt x="0" y="1596"/>
                  </a:lnTo>
                  <a:cubicBezTo>
                    <a:pt x="0" y="1741"/>
                    <a:pt x="115" y="1861"/>
                    <a:pt x="263" y="1861"/>
                  </a:cubicBezTo>
                  <a:lnTo>
                    <a:pt x="1593" y="1861"/>
                  </a:lnTo>
                  <a:cubicBezTo>
                    <a:pt x="1738" y="1861"/>
                    <a:pt x="1856" y="1741"/>
                    <a:pt x="1856" y="1599"/>
                  </a:cubicBezTo>
                  <a:lnTo>
                    <a:pt x="1856" y="263"/>
                  </a:lnTo>
                  <a:cubicBezTo>
                    <a:pt x="1856" y="120"/>
                    <a:pt x="1738" y="0"/>
                    <a:pt x="1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1602875" y="1763325"/>
              <a:ext cx="46400" cy="46400"/>
            </a:xfrm>
            <a:custGeom>
              <a:rect b="b" l="l" r="r" t="t"/>
              <a:pathLst>
                <a:path extrusionOk="0" h="1856" w="1856">
                  <a:moveTo>
                    <a:pt x="1331" y="528"/>
                  </a:moveTo>
                  <a:lnTo>
                    <a:pt x="1331" y="1337"/>
                  </a:lnTo>
                  <a:lnTo>
                    <a:pt x="522" y="1337"/>
                  </a:lnTo>
                  <a:lnTo>
                    <a:pt x="522" y="528"/>
                  </a:lnTo>
                  <a:close/>
                  <a:moveTo>
                    <a:pt x="260" y="0"/>
                  </a:moveTo>
                  <a:cubicBezTo>
                    <a:pt x="118" y="0"/>
                    <a:pt x="1" y="120"/>
                    <a:pt x="1" y="263"/>
                  </a:cubicBezTo>
                  <a:lnTo>
                    <a:pt x="1" y="1596"/>
                  </a:lnTo>
                  <a:cubicBezTo>
                    <a:pt x="1" y="1738"/>
                    <a:pt x="118" y="1856"/>
                    <a:pt x="260" y="1856"/>
                  </a:cubicBezTo>
                  <a:lnTo>
                    <a:pt x="1594" y="1856"/>
                  </a:lnTo>
                  <a:cubicBezTo>
                    <a:pt x="1736" y="1856"/>
                    <a:pt x="1856" y="1738"/>
                    <a:pt x="1856" y="1596"/>
                  </a:cubicBezTo>
                  <a:lnTo>
                    <a:pt x="1856" y="263"/>
                  </a:lnTo>
                  <a:cubicBezTo>
                    <a:pt x="1856" y="120"/>
                    <a:pt x="1739" y="0"/>
                    <a:pt x="1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1390025" y="1675925"/>
              <a:ext cx="46400" cy="46400"/>
            </a:xfrm>
            <a:custGeom>
              <a:rect b="b" l="l" r="r" t="t"/>
              <a:pathLst>
                <a:path extrusionOk="0" h="1856" w="1856">
                  <a:moveTo>
                    <a:pt x="1334" y="525"/>
                  </a:moveTo>
                  <a:lnTo>
                    <a:pt x="1334" y="1334"/>
                  </a:lnTo>
                  <a:lnTo>
                    <a:pt x="525" y="1334"/>
                  </a:lnTo>
                  <a:lnTo>
                    <a:pt x="525" y="525"/>
                  </a:lnTo>
                  <a:close/>
                  <a:moveTo>
                    <a:pt x="262" y="1"/>
                  </a:moveTo>
                  <a:cubicBezTo>
                    <a:pt x="120" y="1"/>
                    <a:pt x="0" y="118"/>
                    <a:pt x="0" y="260"/>
                  </a:cubicBezTo>
                  <a:lnTo>
                    <a:pt x="0" y="1594"/>
                  </a:lnTo>
                  <a:cubicBezTo>
                    <a:pt x="0" y="1736"/>
                    <a:pt x="120" y="1856"/>
                    <a:pt x="262" y="1856"/>
                  </a:cubicBezTo>
                  <a:lnTo>
                    <a:pt x="1596" y="1856"/>
                  </a:lnTo>
                  <a:cubicBezTo>
                    <a:pt x="1738" y="1856"/>
                    <a:pt x="1855" y="1736"/>
                    <a:pt x="1855" y="1594"/>
                  </a:cubicBezTo>
                  <a:lnTo>
                    <a:pt x="1855" y="260"/>
                  </a:lnTo>
                  <a:cubicBezTo>
                    <a:pt x="1855" y="118"/>
                    <a:pt x="1738" y="1"/>
                    <a:pt x="1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1602875" y="1675925"/>
              <a:ext cx="46400" cy="46400"/>
            </a:xfrm>
            <a:custGeom>
              <a:rect b="b" l="l" r="r" t="t"/>
              <a:pathLst>
                <a:path extrusionOk="0" h="1856" w="1856">
                  <a:moveTo>
                    <a:pt x="1331" y="525"/>
                  </a:moveTo>
                  <a:lnTo>
                    <a:pt x="1331" y="1334"/>
                  </a:lnTo>
                  <a:lnTo>
                    <a:pt x="522" y="1334"/>
                  </a:lnTo>
                  <a:lnTo>
                    <a:pt x="522" y="525"/>
                  </a:lnTo>
                  <a:close/>
                  <a:moveTo>
                    <a:pt x="260" y="1"/>
                  </a:moveTo>
                  <a:cubicBezTo>
                    <a:pt x="118" y="1"/>
                    <a:pt x="1" y="118"/>
                    <a:pt x="1" y="260"/>
                  </a:cubicBezTo>
                  <a:lnTo>
                    <a:pt x="1" y="1594"/>
                  </a:lnTo>
                  <a:cubicBezTo>
                    <a:pt x="1" y="1736"/>
                    <a:pt x="118" y="1856"/>
                    <a:pt x="260" y="1856"/>
                  </a:cubicBezTo>
                  <a:lnTo>
                    <a:pt x="1594" y="1856"/>
                  </a:lnTo>
                  <a:cubicBezTo>
                    <a:pt x="1736" y="1856"/>
                    <a:pt x="1856" y="1736"/>
                    <a:pt x="1856" y="1594"/>
                  </a:cubicBezTo>
                  <a:lnTo>
                    <a:pt x="1856" y="260"/>
                  </a:lnTo>
                  <a:cubicBezTo>
                    <a:pt x="1856" y="118"/>
                    <a:pt x="1736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1482000" y="1653225"/>
              <a:ext cx="84150" cy="91850"/>
            </a:xfrm>
            <a:custGeom>
              <a:rect b="b" l="l" r="r" t="t"/>
              <a:pathLst>
                <a:path extrusionOk="0" h="3674" w="3366">
                  <a:moveTo>
                    <a:pt x="520" y="708"/>
                  </a:moveTo>
                  <a:lnTo>
                    <a:pt x="2562" y="1838"/>
                  </a:lnTo>
                  <a:lnTo>
                    <a:pt x="520" y="2968"/>
                  </a:lnTo>
                  <a:lnTo>
                    <a:pt x="520" y="708"/>
                  </a:lnTo>
                  <a:close/>
                  <a:moveTo>
                    <a:pt x="262" y="1"/>
                  </a:moveTo>
                  <a:cubicBezTo>
                    <a:pt x="216" y="1"/>
                    <a:pt x="170" y="13"/>
                    <a:pt x="129" y="36"/>
                  </a:cubicBezTo>
                  <a:cubicBezTo>
                    <a:pt x="51" y="80"/>
                    <a:pt x="1" y="167"/>
                    <a:pt x="1" y="261"/>
                  </a:cubicBezTo>
                  <a:lnTo>
                    <a:pt x="1" y="3411"/>
                  </a:lnTo>
                  <a:cubicBezTo>
                    <a:pt x="1" y="3506"/>
                    <a:pt x="51" y="3590"/>
                    <a:pt x="129" y="3637"/>
                  </a:cubicBezTo>
                  <a:cubicBezTo>
                    <a:pt x="171" y="3662"/>
                    <a:pt x="219" y="3673"/>
                    <a:pt x="263" y="3673"/>
                  </a:cubicBezTo>
                  <a:cubicBezTo>
                    <a:pt x="308" y="3673"/>
                    <a:pt x="350" y="3662"/>
                    <a:pt x="389" y="3640"/>
                  </a:cubicBezTo>
                  <a:lnTo>
                    <a:pt x="3232" y="2069"/>
                  </a:lnTo>
                  <a:cubicBezTo>
                    <a:pt x="3315" y="2022"/>
                    <a:pt x="3365" y="1935"/>
                    <a:pt x="3365" y="1838"/>
                  </a:cubicBezTo>
                  <a:cubicBezTo>
                    <a:pt x="3363" y="1740"/>
                    <a:pt x="3310" y="1654"/>
                    <a:pt x="3232" y="1609"/>
                  </a:cubicBezTo>
                  <a:lnTo>
                    <a:pt x="389" y="33"/>
                  </a:lnTo>
                  <a:cubicBezTo>
                    <a:pt x="350" y="11"/>
                    <a:pt x="306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9" name="Google Shape;669;p32"/>
          <p:cNvGrpSpPr/>
          <p:nvPr/>
        </p:nvGrpSpPr>
        <p:grpSpPr>
          <a:xfrm>
            <a:off x="1713107" y="3113613"/>
            <a:ext cx="408255" cy="367189"/>
            <a:chOff x="820000" y="1446550"/>
            <a:chExt cx="446375" cy="401475"/>
          </a:xfrm>
        </p:grpSpPr>
        <p:sp>
          <p:nvSpPr>
            <p:cNvPr id="670" name="Google Shape;670;p32"/>
            <p:cNvSpPr/>
            <p:nvPr/>
          </p:nvSpPr>
          <p:spPr>
            <a:xfrm>
              <a:off x="820000" y="1446550"/>
              <a:ext cx="446375" cy="339950"/>
            </a:xfrm>
            <a:custGeom>
              <a:rect b="b" l="l" r="r" t="t"/>
              <a:pathLst>
                <a:path extrusionOk="0" h="13598" w="17855">
                  <a:moveTo>
                    <a:pt x="949" y="0"/>
                  </a:moveTo>
                  <a:cubicBezTo>
                    <a:pt x="424" y="0"/>
                    <a:pt x="0" y="424"/>
                    <a:pt x="0" y="949"/>
                  </a:cubicBezTo>
                  <a:lnTo>
                    <a:pt x="0" y="12649"/>
                  </a:lnTo>
                  <a:cubicBezTo>
                    <a:pt x="0" y="13171"/>
                    <a:pt x="424" y="13598"/>
                    <a:pt x="949" y="13598"/>
                  </a:cubicBezTo>
                  <a:lnTo>
                    <a:pt x="3719" y="13598"/>
                  </a:lnTo>
                  <a:cubicBezTo>
                    <a:pt x="3864" y="13598"/>
                    <a:pt x="3981" y="13478"/>
                    <a:pt x="3981" y="13335"/>
                  </a:cubicBezTo>
                  <a:cubicBezTo>
                    <a:pt x="3981" y="13193"/>
                    <a:pt x="3864" y="13073"/>
                    <a:pt x="3719" y="13073"/>
                  </a:cubicBezTo>
                  <a:lnTo>
                    <a:pt x="949" y="13073"/>
                  </a:lnTo>
                  <a:cubicBezTo>
                    <a:pt x="714" y="13073"/>
                    <a:pt x="522" y="12881"/>
                    <a:pt x="522" y="12649"/>
                  </a:cubicBezTo>
                  <a:lnTo>
                    <a:pt x="522" y="2955"/>
                  </a:lnTo>
                  <a:lnTo>
                    <a:pt x="14192" y="2955"/>
                  </a:lnTo>
                  <a:cubicBezTo>
                    <a:pt x="14334" y="2955"/>
                    <a:pt x="14454" y="2835"/>
                    <a:pt x="14454" y="2692"/>
                  </a:cubicBezTo>
                  <a:cubicBezTo>
                    <a:pt x="14454" y="2550"/>
                    <a:pt x="14334" y="2430"/>
                    <a:pt x="14192" y="2430"/>
                  </a:cubicBezTo>
                  <a:lnTo>
                    <a:pt x="522" y="2430"/>
                  </a:lnTo>
                  <a:lnTo>
                    <a:pt x="522" y="949"/>
                  </a:lnTo>
                  <a:cubicBezTo>
                    <a:pt x="522" y="714"/>
                    <a:pt x="714" y="522"/>
                    <a:pt x="949" y="522"/>
                  </a:cubicBezTo>
                  <a:lnTo>
                    <a:pt x="16901" y="522"/>
                  </a:lnTo>
                  <a:cubicBezTo>
                    <a:pt x="17135" y="522"/>
                    <a:pt x="17328" y="714"/>
                    <a:pt x="17328" y="949"/>
                  </a:cubicBezTo>
                  <a:lnTo>
                    <a:pt x="17328" y="2430"/>
                  </a:lnTo>
                  <a:lnTo>
                    <a:pt x="15419" y="2430"/>
                  </a:lnTo>
                  <a:cubicBezTo>
                    <a:pt x="15277" y="2430"/>
                    <a:pt x="15157" y="2550"/>
                    <a:pt x="15157" y="2692"/>
                  </a:cubicBezTo>
                  <a:cubicBezTo>
                    <a:pt x="15157" y="2835"/>
                    <a:pt x="15277" y="2955"/>
                    <a:pt x="15419" y="2955"/>
                  </a:cubicBezTo>
                  <a:lnTo>
                    <a:pt x="17328" y="2955"/>
                  </a:lnTo>
                  <a:lnTo>
                    <a:pt x="17328" y="12649"/>
                  </a:lnTo>
                  <a:cubicBezTo>
                    <a:pt x="17328" y="12881"/>
                    <a:pt x="17135" y="13073"/>
                    <a:pt x="16901" y="13073"/>
                  </a:cubicBezTo>
                  <a:lnTo>
                    <a:pt x="14153" y="13073"/>
                  </a:lnTo>
                  <a:cubicBezTo>
                    <a:pt x="14011" y="13073"/>
                    <a:pt x="13893" y="13193"/>
                    <a:pt x="13893" y="13335"/>
                  </a:cubicBezTo>
                  <a:cubicBezTo>
                    <a:pt x="13893" y="13478"/>
                    <a:pt x="14011" y="13598"/>
                    <a:pt x="14153" y="13598"/>
                  </a:cubicBezTo>
                  <a:lnTo>
                    <a:pt x="16901" y="13598"/>
                  </a:lnTo>
                  <a:cubicBezTo>
                    <a:pt x="17425" y="13598"/>
                    <a:pt x="17849" y="13171"/>
                    <a:pt x="17849" y="12649"/>
                  </a:cubicBezTo>
                  <a:lnTo>
                    <a:pt x="17849" y="949"/>
                  </a:lnTo>
                  <a:cubicBezTo>
                    <a:pt x="17855" y="424"/>
                    <a:pt x="17428" y="0"/>
                    <a:pt x="16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849975" y="1476875"/>
              <a:ext cx="39850" cy="13075"/>
            </a:xfrm>
            <a:custGeom>
              <a:rect b="b" l="l" r="r" t="t"/>
              <a:pathLst>
                <a:path extrusionOk="0" h="523" w="1594">
                  <a:moveTo>
                    <a:pt x="260" y="1"/>
                  </a:moveTo>
                  <a:cubicBezTo>
                    <a:pt x="118" y="1"/>
                    <a:pt x="1" y="118"/>
                    <a:pt x="1" y="263"/>
                  </a:cubicBezTo>
                  <a:cubicBezTo>
                    <a:pt x="1" y="405"/>
                    <a:pt x="118" y="522"/>
                    <a:pt x="260" y="522"/>
                  </a:cubicBezTo>
                  <a:lnTo>
                    <a:pt x="1332" y="522"/>
                  </a:lnTo>
                  <a:cubicBezTo>
                    <a:pt x="1474" y="522"/>
                    <a:pt x="1594" y="405"/>
                    <a:pt x="1594" y="263"/>
                  </a:cubicBezTo>
                  <a:cubicBezTo>
                    <a:pt x="1594" y="118"/>
                    <a:pt x="1474" y="1"/>
                    <a:pt x="1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907250" y="1476875"/>
              <a:ext cx="39925" cy="13075"/>
            </a:xfrm>
            <a:custGeom>
              <a:rect b="b" l="l" r="r" t="t"/>
              <a:pathLst>
                <a:path extrusionOk="0" h="523" w="1597">
                  <a:moveTo>
                    <a:pt x="263" y="1"/>
                  </a:moveTo>
                  <a:cubicBezTo>
                    <a:pt x="117" y="1"/>
                    <a:pt x="0" y="118"/>
                    <a:pt x="0" y="263"/>
                  </a:cubicBezTo>
                  <a:cubicBezTo>
                    <a:pt x="0" y="405"/>
                    <a:pt x="117" y="522"/>
                    <a:pt x="263" y="522"/>
                  </a:cubicBezTo>
                  <a:lnTo>
                    <a:pt x="1337" y="522"/>
                  </a:lnTo>
                  <a:cubicBezTo>
                    <a:pt x="1479" y="522"/>
                    <a:pt x="1596" y="405"/>
                    <a:pt x="1596" y="263"/>
                  </a:cubicBezTo>
                  <a:cubicBezTo>
                    <a:pt x="1596" y="118"/>
                    <a:pt x="1479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964775" y="1476875"/>
              <a:ext cx="39925" cy="13075"/>
            </a:xfrm>
            <a:custGeom>
              <a:rect b="b" l="l" r="r" t="t"/>
              <a:pathLst>
                <a:path extrusionOk="0" h="523" w="1597">
                  <a:moveTo>
                    <a:pt x="263" y="1"/>
                  </a:moveTo>
                  <a:cubicBezTo>
                    <a:pt x="118" y="1"/>
                    <a:pt x="1" y="118"/>
                    <a:pt x="1" y="263"/>
                  </a:cubicBezTo>
                  <a:cubicBezTo>
                    <a:pt x="1" y="405"/>
                    <a:pt x="118" y="522"/>
                    <a:pt x="263" y="522"/>
                  </a:cubicBezTo>
                  <a:lnTo>
                    <a:pt x="1337" y="522"/>
                  </a:lnTo>
                  <a:cubicBezTo>
                    <a:pt x="1479" y="522"/>
                    <a:pt x="1597" y="405"/>
                    <a:pt x="1597" y="263"/>
                  </a:cubicBezTo>
                  <a:cubicBezTo>
                    <a:pt x="1597" y="118"/>
                    <a:pt x="1479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884650" y="1566175"/>
              <a:ext cx="316950" cy="281850"/>
            </a:xfrm>
            <a:custGeom>
              <a:rect b="b" l="l" r="r" t="t"/>
              <a:pathLst>
                <a:path extrusionOk="0" h="11274" w="12678">
                  <a:moveTo>
                    <a:pt x="2416" y="3894"/>
                  </a:moveTo>
                  <a:lnTo>
                    <a:pt x="3209" y="4215"/>
                  </a:lnTo>
                  <a:lnTo>
                    <a:pt x="3209" y="7300"/>
                  </a:lnTo>
                  <a:lnTo>
                    <a:pt x="2416" y="6980"/>
                  </a:lnTo>
                  <a:lnTo>
                    <a:pt x="2416" y="3894"/>
                  </a:lnTo>
                  <a:close/>
                  <a:moveTo>
                    <a:pt x="6336" y="541"/>
                  </a:moveTo>
                  <a:lnTo>
                    <a:pt x="11717" y="2734"/>
                  </a:lnTo>
                  <a:lnTo>
                    <a:pt x="8928" y="3869"/>
                  </a:lnTo>
                  <a:cubicBezTo>
                    <a:pt x="8797" y="3925"/>
                    <a:pt x="8730" y="4075"/>
                    <a:pt x="8785" y="4212"/>
                  </a:cubicBezTo>
                  <a:cubicBezTo>
                    <a:pt x="8828" y="4312"/>
                    <a:pt x="8925" y="4374"/>
                    <a:pt x="9028" y="4374"/>
                  </a:cubicBezTo>
                  <a:cubicBezTo>
                    <a:pt x="9060" y="4374"/>
                    <a:pt x="9093" y="4368"/>
                    <a:pt x="9126" y="4354"/>
                  </a:cubicBezTo>
                  <a:lnTo>
                    <a:pt x="10261" y="3891"/>
                  </a:lnTo>
                  <a:lnTo>
                    <a:pt x="10264" y="6980"/>
                  </a:lnTo>
                  <a:lnTo>
                    <a:pt x="6342" y="8578"/>
                  </a:lnTo>
                  <a:lnTo>
                    <a:pt x="3733" y="7515"/>
                  </a:lnTo>
                  <a:lnTo>
                    <a:pt x="3733" y="4427"/>
                  </a:lnTo>
                  <a:lnTo>
                    <a:pt x="6244" y="5448"/>
                  </a:lnTo>
                  <a:cubicBezTo>
                    <a:pt x="6275" y="5465"/>
                    <a:pt x="6308" y="5470"/>
                    <a:pt x="6342" y="5470"/>
                  </a:cubicBezTo>
                  <a:cubicBezTo>
                    <a:pt x="6372" y="5470"/>
                    <a:pt x="6406" y="5462"/>
                    <a:pt x="6439" y="5448"/>
                  </a:cubicBezTo>
                  <a:lnTo>
                    <a:pt x="7993" y="4815"/>
                  </a:lnTo>
                  <a:cubicBezTo>
                    <a:pt x="8127" y="4759"/>
                    <a:pt x="8191" y="4608"/>
                    <a:pt x="8135" y="4472"/>
                  </a:cubicBezTo>
                  <a:cubicBezTo>
                    <a:pt x="8093" y="4372"/>
                    <a:pt x="7998" y="4310"/>
                    <a:pt x="7894" y="4310"/>
                  </a:cubicBezTo>
                  <a:cubicBezTo>
                    <a:pt x="7862" y="4310"/>
                    <a:pt x="7828" y="4316"/>
                    <a:pt x="7795" y="4329"/>
                  </a:cubicBezTo>
                  <a:lnTo>
                    <a:pt x="6336" y="4924"/>
                  </a:lnTo>
                  <a:lnTo>
                    <a:pt x="4160" y="4036"/>
                  </a:lnTo>
                  <a:lnTo>
                    <a:pt x="6439" y="3110"/>
                  </a:lnTo>
                  <a:cubicBezTo>
                    <a:pt x="6570" y="3054"/>
                    <a:pt x="6637" y="2904"/>
                    <a:pt x="6581" y="2767"/>
                  </a:cubicBezTo>
                  <a:cubicBezTo>
                    <a:pt x="6539" y="2668"/>
                    <a:pt x="6442" y="2605"/>
                    <a:pt x="6338" y="2605"/>
                  </a:cubicBezTo>
                  <a:cubicBezTo>
                    <a:pt x="6305" y="2605"/>
                    <a:pt x="6271" y="2611"/>
                    <a:pt x="6238" y="2625"/>
                  </a:cubicBezTo>
                  <a:lnTo>
                    <a:pt x="3468" y="3755"/>
                  </a:lnTo>
                  <a:lnTo>
                    <a:pt x="957" y="2734"/>
                  </a:lnTo>
                  <a:lnTo>
                    <a:pt x="6336" y="541"/>
                  </a:lnTo>
                  <a:close/>
                  <a:moveTo>
                    <a:pt x="2416" y="7546"/>
                  </a:moveTo>
                  <a:lnTo>
                    <a:pt x="3209" y="7867"/>
                  </a:lnTo>
                  <a:lnTo>
                    <a:pt x="3209" y="9343"/>
                  </a:lnTo>
                  <a:lnTo>
                    <a:pt x="2416" y="9022"/>
                  </a:lnTo>
                  <a:lnTo>
                    <a:pt x="2416" y="7546"/>
                  </a:lnTo>
                  <a:close/>
                  <a:moveTo>
                    <a:pt x="10264" y="7540"/>
                  </a:moveTo>
                  <a:lnTo>
                    <a:pt x="10264" y="9016"/>
                  </a:lnTo>
                  <a:lnTo>
                    <a:pt x="6342" y="10618"/>
                  </a:lnTo>
                  <a:lnTo>
                    <a:pt x="3733" y="9555"/>
                  </a:lnTo>
                  <a:lnTo>
                    <a:pt x="3733" y="8079"/>
                  </a:lnTo>
                  <a:lnTo>
                    <a:pt x="6244" y="9100"/>
                  </a:lnTo>
                  <a:cubicBezTo>
                    <a:pt x="6275" y="9114"/>
                    <a:pt x="6308" y="9122"/>
                    <a:pt x="6342" y="9122"/>
                  </a:cubicBezTo>
                  <a:cubicBezTo>
                    <a:pt x="6372" y="9122"/>
                    <a:pt x="6406" y="9114"/>
                    <a:pt x="6439" y="9100"/>
                  </a:cubicBezTo>
                  <a:lnTo>
                    <a:pt x="10264" y="7540"/>
                  </a:lnTo>
                  <a:close/>
                  <a:moveTo>
                    <a:pt x="6340" y="0"/>
                  </a:moveTo>
                  <a:cubicBezTo>
                    <a:pt x="6306" y="0"/>
                    <a:pt x="6272" y="7"/>
                    <a:pt x="6238" y="19"/>
                  </a:cubicBezTo>
                  <a:lnTo>
                    <a:pt x="165" y="2496"/>
                  </a:lnTo>
                  <a:cubicBezTo>
                    <a:pt x="67" y="2538"/>
                    <a:pt x="0" y="2633"/>
                    <a:pt x="0" y="2736"/>
                  </a:cubicBezTo>
                  <a:cubicBezTo>
                    <a:pt x="0" y="2842"/>
                    <a:pt x="62" y="2937"/>
                    <a:pt x="165" y="2976"/>
                  </a:cubicBezTo>
                  <a:lnTo>
                    <a:pt x="1892" y="3682"/>
                  </a:lnTo>
                  <a:lnTo>
                    <a:pt x="1892" y="9195"/>
                  </a:lnTo>
                  <a:cubicBezTo>
                    <a:pt x="1892" y="9301"/>
                    <a:pt x="1953" y="9398"/>
                    <a:pt x="2054" y="9435"/>
                  </a:cubicBezTo>
                  <a:lnTo>
                    <a:pt x="3206" y="9906"/>
                  </a:lnTo>
                  <a:lnTo>
                    <a:pt x="3206" y="11011"/>
                  </a:lnTo>
                  <a:cubicBezTo>
                    <a:pt x="3206" y="11156"/>
                    <a:pt x="3323" y="11273"/>
                    <a:pt x="3468" y="11273"/>
                  </a:cubicBezTo>
                  <a:cubicBezTo>
                    <a:pt x="3610" y="11273"/>
                    <a:pt x="3728" y="11156"/>
                    <a:pt x="3728" y="11011"/>
                  </a:cubicBezTo>
                  <a:lnTo>
                    <a:pt x="3728" y="10118"/>
                  </a:lnTo>
                  <a:lnTo>
                    <a:pt x="6238" y="11142"/>
                  </a:lnTo>
                  <a:cubicBezTo>
                    <a:pt x="6272" y="11156"/>
                    <a:pt x="6305" y="11162"/>
                    <a:pt x="6336" y="11162"/>
                  </a:cubicBezTo>
                  <a:cubicBezTo>
                    <a:pt x="6369" y="11162"/>
                    <a:pt x="6403" y="11156"/>
                    <a:pt x="6434" y="11142"/>
                  </a:cubicBezTo>
                  <a:lnTo>
                    <a:pt x="10618" y="9435"/>
                  </a:lnTo>
                  <a:cubicBezTo>
                    <a:pt x="10716" y="9398"/>
                    <a:pt x="10783" y="9301"/>
                    <a:pt x="10783" y="9195"/>
                  </a:cubicBezTo>
                  <a:lnTo>
                    <a:pt x="10783" y="3682"/>
                  </a:lnTo>
                  <a:lnTo>
                    <a:pt x="12513" y="2976"/>
                  </a:lnTo>
                  <a:cubicBezTo>
                    <a:pt x="12610" y="2934"/>
                    <a:pt x="12677" y="2842"/>
                    <a:pt x="12677" y="2736"/>
                  </a:cubicBezTo>
                  <a:cubicBezTo>
                    <a:pt x="12677" y="2633"/>
                    <a:pt x="12613" y="2536"/>
                    <a:pt x="12513" y="2496"/>
                  </a:cubicBezTo>
                  <a:lnTo>
                    <a:pt x="6439" y="19"/>
                  </a:lnTo>
                  <a:cubicBezTo>
                    <a:pt x="6407" y="7"/>
                    <a:pt x="6374" y="0"/>
                    <a:pt x="6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32"/>
          <p:cNvGrpSpPr/>
          <p:nvPr/>
        </p:nvGrpSpPr>
        <p:grpSpPr>
          <a:xfrm>
            <a:off x="1764404" y="2087461"/>
            <a:ext cx="305682" cy="408323"/>
            <a:chOff x="477000" y="1425625"/>
            <a:chExt cx="334225" cy="446450"/>
          </a:xfrm>
        </p:grpSpPr>
        <p:sp>
          <p:nvSpPr>
            <p:cNvPr id="676" name="Google Shape;676;p32"/>
            <p:cNvSpPr/>
            <p:nvPr/>
          </p:nvSpPr>
          <p:spPr>
            <a:xfrm>
              <a:off x="477000" y="1425625"/>
              <a:ext cx="263375" cy="446450"/>
            </a:xfrm>
            <a:custGeom>
              <a:rect b="b" l="l" r="r" t="t"/>
              <a:pathLst>
                <a:path extrusionOk="0" h="17858" w="10535">
                  <a:moveTo>
                    <a:pt x="7479" y="527"/>
                  </a:moveTo>
                  <a:lnTo>
                    <a:pt x="7332" y="1077"/>
                  </a:lnTo>
                  <a:cubicBezTo>
                    <a:pt x="7298" y="1191"/>
                    <a:pt x="7192" y="1275"/>
                    <a:pt x="7072" y="1275"/>
                  </a:cubicBezTo>
                  <a:lnTo>
                    <a:pt x="3468" y="1275"/>
                  </a:lnTo>
                  <a:cubicBezTo>
                    <a:pt x="3345" y="1275"/>
                    <a:pt x="3239" y="1197"/>
                    <a:pt x="3208" y="1077"/>
                  </a:cubicBezTo>
                  <a:lnTo>
                    <a:pt x="3058" y="527"/>
                  </a:lnTo>
                  <a:close/>
                  <a:moveTo>
                    <a:pt x="723" y="0"/>
                  </a:moveTo>
                  <a:cubicBezTo>
                    <a:pt x="324" y="0"/>
                    <a:pt x="0" y="324"/>
                    <a:pt x="0" y="723"/>
                  </a:cubicBezTo>
                  <a:lnTo>
                    <a:pt x="0" y="17135"/>
                  </a:lnTo>
                  <a:cubicBezTo>
                    <a:pt x="0" y="17534"/>
                    <a:pt x="324" y="17858"/>
                    <a:pt x="723" y="17858"/>
                  </a:cubicBezTo>
                  <a:lnTo>
                    <a:pt x="9815" y="17858"/>
                  </a:lnTo>
                  <a:cubicBezTo>
                    <a:pt x="10211" y="17858"/>
                    <a:pt x="10534" y="17534"/>
                    <a:pt x="10534" y="17135"/>
                  </a:cubicBezTo>
                  <a:lnTo>
                    <a:pt x="10534" y="14778"/>
                  </a:lnTo>
                  <a:cubicBezTo>
                    <a:pt x="10532" y="14633"/>
                    <a:pt x="10417" y="14518"/>
                    <a:pt x="10269" y="14518"/>
                  </a:cubicBezTo>
                  <a:cubicBezTo>
                    <a:pt x="10127" y="14518"/>
                    <a:pt x="10010" y="14635"/>
                    <a:pt x="10010" y="14778"/>
                  </a:cubicBezTo>
                  <a:lnTo>
                    <a:pt x="10010" y="16002"/>
                  </a:lnTo>
                  <a:lnTo>
                    <a:pt x="2876" y="16002"/>
                  </a:lnTo>
                  <a:cubicBezTo>
                    <a:pt x="2734" y="16002"/>
                    <a:pt x="2617" y="16122"/>
                    <a:pt x="2617" y="16265"/>
                  </a:cubicBezTo>
                  <a:cubicBezTo>
                    <a:pt x="2617" y="16407"/>
                    <a:pt x="2734" y="16527"/>
                    <a:pt x="2876" y="16527"/>
                  </a:cubicBezTo>
                  <a:lnTo>
                    <a:pt x="10010" y="16527"/>
                  </a:lnTo>
                  <a:lnTo>
                    <a:pt x="10010" y="17135"/>
                  </a:lnTo>
                  <a:cubicBezTo>
                    <a:pt x="10010" y="17244"/>
                    <a:pt x="9921" y="17336"/>
                    <a:pt x="9809" y="17336"/>
                  </a:cubicBezTo>
                  <a:lnTo>
                    <a:pt x="723" y="17336"/>
                  </a:lnTo>
                  <a:cubicBezTo>
                    <a:pt x="614" y="17336"/>
                    <a:pt x="525" y="17247"/>
                    <a:pt x="525" y="17135"/>
                  </a:cubicBezTo>
                  <a:lnTo>
                    <a:pt x="525" y="16527"/>
                  </a:lnTo>
                  <a:lnTo>
                    <a:pt x="1635" y="16527"/>
                  </a:lnTo>
                  <a:cubicBezTo>
                    <a:pt x="1780" y="16527"/>
                    <a:pt x="1897" y="16407"/>
                    <a:pt x="1897" y="16265"/>
                  </a:cubicBezTo>
                  <a:cubicBezTo>
                    <a:pt x="1897" y="16122"/>
                    <a:pt x="1780" y="16002"/>
                    <a:pt x="1635" y="16002"/>
                  </a:cubicBezTo>
                  <a:lnTo>
                    <a:pt x="525" y="16002"/>
                  </a:lnTo>
                  <a:lnTo>
                    <a:pt x="525" y="723"/>
                  </a:lnTo>
                  <a:cubicBezTo>
                    <a:pt x="525" y="614"/>
                    <a:pt x="611" y="522"/>
                    <a:pt x="723" y="522"/>
                  </a:cubicBezTo>
                  <a:lnTo>
                    <a:pt x="2514" y="522"/>
                  </a:lnTo>
                  <a:lnTo>
                    <a:pt x="2703" y="1211"/>
                  </a:lnTo>
                  <a:cubicBezTo>
                    <a:pt x="2795" y="1551"/>
                    <a:pt x="3111" y="1791"/>
                    <a:pt x="3465" y="1791"/>
                  </a:cubicBezTo>
                  <a:lnTo>
                    <a:pt x="7069" y="1791"/>
                  </a:lnTo>
                  <a:cubicBezTo>
                    <a:pt x="7424" y="1791"/>
                    <a:pt x="7739" y="1551"/>
                    <a:pt x="7831" y="1211"/>
                  </a:cubicBezTo>
                  <a:lnTo>
                    <a:pt x="8021" y="522"/>
                  </a:lnTo>
                  <a:lnTo>
                    <a:pt x="9812" y="522"/>
                  </a:lnTo>
                  <a:cubicBezTo>
                    <a:pt x="9921" y="522"/>
                    <a:pt x="10013" y="608"/>
                    <a:pt x="10013" y="723"/>
                  </a:cubicBezTo>
                  <a:lnTo>
                    <a:pt x="10013" y="3058"/>
                  </a:lnTo>
                  <a:cubicBezTo>
                    <a:pt x="10013" y="3200"/>
                    <a:pt x="10130" y="3320"/>
                    <a:pt x="10272" y="3320"/>
                  </a:cubicBezTo>
                  <a:cubicBezTo>
                    <a:pt x="10417" y="3320"/>
                    <a:pt x="10534" y="3200"/>
                    <a:pt x="10534" y="3058"/>
                  </a:cubicBezTo>
                  <a:lnTo>
                    <a:pt x="10534" y="723"/>
                  </a:lnTo>
                  <a:cubicBezTo>
                    <a:pt x="10534" y="324"/>
                    <a:pt x="10211" y="0"/>
                    <a:pt x="9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27350" y="1506875"/>
              <a:ext cx="283875" cy="283875"/>
            </a:xfrm>
            <a:custGeom>
              <a:rect b="b" l="l" r="r" t="t"/>
              <a:pathLst>
                <a:path extrusionOk="0" h="11355" w="11355">
                  <a:moveTo>
                    <a:pt x="4623" y="634"/>
                  </a:moveTo>
                  <a:cubicBezTo>
                    <a:pt x="4405" y="921"/>
                    <a:pt x="4207" y="1298"/>
                    <a:pt x="4040" y="1761"/>
                  </a:cubicBezTo>
                  <a:cubicBezTo>
                    <a:pt x="3926" y="2076"/>
                    <a:pt x="3828" y="2425"/>
                    <a:pt x="3744" y="2793"/>
                  </a:cubicBezTo>
                  <a:lnTo>
                    <a:pt x="1406" y="2793"/>
                  </a:lnTo>
                  <a:cubicBezTo>
                    <a:pt x="2151" y="1705"/>
                    <a:pt x="3295" y="913"/>
                    <a:pt x="4623" y="634"/>
                  </a:cubicBezTo>
                  <a:close/>
                  <a:moveTo>
                    <a:pt x="5675" y="528"/>
                  </a:moveTo>
                  <a:cubicBezTo>
                    <a:pt x="6188" y="528"/>
                    <a:pt x="6743" y="1384"/>
                    <a:pt x="7075" y="2793"/>
                  </a:cubicBezTo>
                  <a:lnTo>
                    <a:pt x="4280" y="2793"/>
                  </a:lnTo>
                  <a:cubicBezTo>
                    <a:pt x="4612" y="1384"/>
                    <a:pt x="5164" y="528"/>
                    <a:pt x="5675" y="528"/>
                  </a:cubicBezTo>
                  <a:close/>
                  <a:moveTo>
                    <a:pt x="3647" y="3317"/>
                  </a:moveTo>
                  <a:cubicBezTo>
                    <a:pt x="3532" y="3973"/>
                    <a:pt x="3465" y="4682"/>
                    <a:pt x="3454" y="5418"/>
                  </a:cubicBezTo>
                  <a:lnTo>
                    <a:pt x="533" y="5418"/>
                  </a:lnTo>
                  <a:cubicBezTo>
                    <a:pt x="569" y="4665"/>
                    <a:pt x="770" y="3951"/>
                    <a:pt x="1099" y="3317"/>
                  </a:cubicBezTo>
                  <a:close/>
                  <a:moveTo>
                    <a:pt x="7181" y="3317"/>
                  </a:moveTo>
                  <a:cubicBezTo>
                    <a:pt x="7293" y="3939"/>
                    <a:pt x="7365" y="4648"/>
                    <a:pt x="7376" y="5418"/>
                  </a:cubicBezTo>
                  <a:lnTo>
                    <a:pt x="3973" y="5418"/>
                  </a:lnTo>
                  <a:cubicBezTo>
                    <a:pt x="3987" y="4648"/>
                    <a:pt x="4062" y="3939"/>
                    <a:pt x="4174" y="3317"/>
                  </a:cubicBezTo>
                  <a:close/>
                  <a:moveTo>
                    <a:pt x="10258" y="3317"/>
                  </a:moveTo>
                  <a:cubicBezTo>
                    <a:pt x="10593" y="3965"/>
                    <a:pt x="10788" y="4679"/>
                    <a:pt x="10825" y="5418"/>
                  </a:cubicBezTo>
                  <a:lnTo>
                    <a:pt x="7904" y="5418"/>
                  </a:lnTo>
                  <a:cubicBezTo>
                    <a:pt x="7890" y="4684"/>
                    <a:pt x="7826" y="3973"/>
                    <a:pt x="7717" y="3317"/>
                  </a:cubicBezTo>
                  <a:close/>
                  <a:moveTo>
                    <a:pt x="3451" y="5943"/>
                  </a:moveTo>
                  <a:cubicBezTo>
                    <a:pt x="3465" y="6682"/>
                    <a:pt x="3527" y="7396"/>
                    <a:pt x="3644" y="8052"/>
                  </a:cubicBezTo>
                  <a:lnTo>
                    <a:pt x="1099" y="8052"/>
                  </a:lnTo>
                  <a:cubicBezTo>
                    <a:pt x="770" y="7413"/>
                    <a:pt x="567" y="6699"/>
                    <a:pt x="528" y="5943"/>
                  </a:cubicBezTo>
                  <a:close/>
                  <a:moveTo>
                    <a:pt x="7382" y="5943"/>
                  </a:moveTo>
                  <a:cubicBezTo>
                    <a:pt x="7368" y="6715"/>
                    <a:pt x="7298" y="7427"/>
                    <a:pt x="7181" y="8052"/>
                  </a:cubicBezTo>
                  <a:lnTo>
                    <a:pt x="4177" y="8052"/>
                  </a:lnTo>
                  <a:cubicBezTo>
                    <a:pt x="4065" y="7427"/>
                    <a:pt x="3992" y="6715"/>
                    <a:pt x="3979" y="5943"/>
                  </a:cubicBezTo>
                  <a:close/>
                  <a:moveTo>
                    <a:pt x="10822" y="5943"/>
                  </a:moveTo>
                  <a:cubicBezTo>
                    <a:pt x="10783" y="6699"/>
                    <a:pt x="10582" y="7413"/>
                    <a:pt x="10250" y="8052"/>
                  </a:cubicBezTo>
                  <a:lnTo>
                    <a:pt x="7708" y="8052"/>
                  </a:lnTo>
                  <a:cubicBezTo>
                    <a:pt x="7823" y="7396"/>
                    <a:pt x="7890" y="6682"/>
                    <a:pt x="7901" y="5943"/>
                  </a:cubicBezTo>
                  <a:close/>
                  <a:moveTo>
                    <a:pt x="3747" y="8576"/>
                  </a:moveTo>
                  <a:cubicBezTo>
                    <a:pt x="3831" y="8942"/>
                    <a:pt x="3928" y="9287"/>
                    <a:pt x="4040" y="9600"/>
                  </a:cubicBezTo>
                  <a:cubicBezTo>
                    <a:pt x="4207" y="10063"/>
                    <a:pt x="4405" y="10440"/>
                    <a:pt x="4623" y="10727"/>
                  </a:cubicBezTo>
                  <a:cubicBezTo>
                    <a:pt x="3298" y="10448"/>
                    <a:pt x="2154" y="9659"/>
                    <a:pt x="1415" y="8576"/>
                  </a:cubicBezTo>
                  <a:close/>
                  <a:moveTo>
                    <a:pt x="9940" y="8576"/>
                  </a:moveTo>
                  <a:cubicBezTo>
                    <a:pt x="9201" y="9659"/>
                    <a:pt x="8057" y="10448"/>
                    <a:pt x="6732" y="10727"/>
                  </a:cubicBezTo>
                  <a:cubicBezTo>
                    <a:pt x="6950" y="10440"/>
                    <a:pt x="7148" y="10063"/>
                    <a:pt x="7315" y="9600"/>
                  </a:cubicBezTo>
                  <a:cubicBezTo>
                    <a:pt x="7429" y="9287"/>
                    <a:pt x="7527" y="8944"/>
                    <a:pt x="7608" y="8576"/>
                  </a:cubicBezTo>
                  <a:close/>
                  <a:moveTo>
                    <a:pt x="7067" y="8576"/>
                  </a:moveTo>
                  <a:cubicBezTo>
                    <a:pt x="6740" y="9979"/>
                    <a:pt x="6188" y="10836"/>
                    <a:pt x="5675" y="10836"/>
                  </a:cubicBezTo>
                  <a:cubicBezTo>
                    <a:pt x="5164" y="10836"/>
                    <a:pt x="4615" y="9979"/>
                    <a:pt x="4280" y="8576"/>
                  </a:cubicBezTo>
                  <a:close/>
                  <a:moveTo>
                    <a:pt x="5677" y="0"/>
                  </a:moveTo>
                  <a:cubicBezTo>
                    <a:pt x="2547" y="0"/>
                    <a:pt x="0" y="2545"/>
                    <a:pt x="0" y="5678"/>
                  </a:cubicBezTo>
                  <a:cubicBezTo>
                    <a:pt x="0" y="8808"/>
                    <a:pt x="2547" y="11355"/>
                    <a:pt x="5677" y="11355"/>
                  </a:cubicBezTo>
                  <a:cubicBezTo>
                    <a:pt x="8810" y="11355"/>
                    <a:pt x="11355" y="8808"/>
                    <a:pt x="11355" y="5678"/>
                  </a:cubicBezTo>
                  <a:cubicBezTo>
                    <a:pt x="11352" y="4294"/>
                    <a:pt x="10847" y="2955"/>
                    <a:pt x="9926" y="1917"/>
                  </a:cubicBezTo>
                  <a:cubicBezTo>
                    <a:pt x="9875" y="1860"/>
                    <a:pt x="9803" y="1830"/>
                    <a:pt x="9731" y="1830"/>
                  </a:cubicBezTo>
                  <a:cubicBezTo>
                    <a:pt x="9668" y="1830"/>
                    <a:pt x="9606" y="1852"/>
                    <a:pt x="9555" y="1897"/>
                  </a:cubicBezTo>
                  <a:cubicBezTo>
                    <a:pt x="9449" y="1992"/>
                    <a:pt x="9438" y="2160"/>
                    <a:pt x="9536" y="2266"/>
                  </a:cubicBezTo>
                  <a:cubicBezTo>
                    <a:pt x="9686" y="2433"/>
                    <a:pt x="9823" y="2612"/>
                    <a:pt x="9946" y="2796"/>
                  </a:cubicBezTo>
                  <a:lnTo>
                    <a:pt x="7608" y="2796"/>
                  </a:lnTo>
                  <a:cubicBezTo>
                    <a:pt x="7524" y="2427"/>
                    <a:pt x="7427" y="2081"/>
                    <a:pt x="7310" y="1763"/>
                  </a:cubicBezTo>
                  <a:cubicBezTo>
                    <a:pt x="7142" y="1300"/>
                    <a:pt x="6944" y="921"/>
                    <a:pt x="6729" y="634"/>
                  </a:cubicBezTo>
                  <a:lnTo>
                    <a:pt x="6729" y="634"/>
                  </a:lnTo>
                  <a:cubicBezTo>
                    <a:pt x="7432" y="781"/>
                    <a:pt x="8099" y="1074"/>
                    <a:pt x="8690" y="1498"/>
                  </a:cubicBezTo>
                  <a:cubicBezTo>
                    <a:pt x="8739" y="1532"/>
                    <a:pt x="8793" y="1548"/>
                    <a:pt x="8847" y="1548"/>
                  </a:cubicBezTo>
                  <a:cubicBezTo>
                    <a:pt x="8927" y="1548"/>
                    <a:pt x="9005" y="1512"/>
                    <a:pt x="9059" y="1440"/>
                  </a:cubicBezTo>
                  <a:cubicBezTo>
                    <a:pt x="9142" y="1323"/>
                    <a:pt x="9117" y="1161"/>
                    <a:pt x="8997" y="1074"/>
                  </a:cubicBezTo>
                  <a:cubicBezTo>
                    <a:pt x="8029" y="371"/>
                    <a:pt x="6877" y="0"/>
                    <a:pt x="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8" name="Google Shape;678;p32"/>
          <p:cNvSpPr/>
          <p:nvPr/>
        </p:nvSpPr>
        <p:spPr>
          <a:xfrm>
            <a:off x="5806011" y="2088900"/>
            <a:ext cx="408506" cy="375672"/>
          </a:xfrm>
          <a:custGeom>
            <a:rect b="b" l="l" r="r" t="t"/>
            <a:pathLst>
              <a:path extrusionOk="0" h="16430" w="17866">
                <a:moveTo>
                  <a:pt x="7881" y="525"/>
                </a:moveTo>
                <a:cubicBezTo>
                  <a:pt x="7720" y="743"/>
                  <a:pt x="7622" y="1016"/>
                  <a:pt x="7622" y="1309"/>
                </a:cubicBezTo>
                <a:cubicBezTo>
                  <a:pt x="7622" y="1602"/>
                  <a:pt x="7720" y="1873"/>
                  <a:pt x="7881" y="2093"/>
                </a:cubicBezTo>
                <a:lnTo>
                  <a:pt x="6486" y="2093"/>
                </a:lnTo>
                <a:cubicBezTo>
                  <a:pt x="6054" y="2093"/>
                  <a:pt x="5703" y="1742"/>
                  <a:pt x="5703" y="1309"/>
                </a:cubicBezTo>
                <a:cubicBezTo>
                  <a:pt x="5703" y="877"/>
                  <a:pt x="6054" y="525"/>
                  <a:pt x="6486" y="525"/>
                </a:cubicBezTo>
                <a:close/>
                <a:moveTo>
                  <a:pt x="8928" y="525"/>
                </a:moveTo>
                <a:cubicBezTo>
                  <a:pt x="9360" y="525"/>
                  <a:pt x="9714" y="877"/>
                  <a:pt x="9714" y="1309"/>
                </a:cubicBezTo>
                <a:cubicBezTo>
                  <a:pt x="9714" y="1742"/>
                  <a:pt x="9360" y="2093"/>
                  <a:pt x="8928" y="2093"/>
                </a:cubicBezTo>
                <a:cubicBezTo>
                  <a:pt x="8495" y="2093"/>
                  <a:pt x="8144" y="1742"/>
                  <a:pt x="8144" y="1309"/>
                </a:cubicBezTo>
                <a:cubicBezTo>
                  <a:pt x="8144" y="877"/>
                  <a:pt x="8495" y="525"/>
                  <a:pt x="8928" y="525"/>
                </a:cubicBezTo>
                <a:close/>
                <a:moveTo>
                  <a:pt x="11369" y="525"/>
                </a:moveTo>
                <a:cubicBezTo>
                  <a:pt x="11801" y="525"/>
                  <a:pt x="12155" y="877"/>
                  <a:pt x="12155" y="1309"/>
                </a:cubicBezTo>
                <a:cubicBezTo>
                  <a:pt x="12155" y="1742"/>
                  <a:pt x="11801" y="2093"/>
                  <a:pt x="11369" y="2093"/>
                </a:cubicBezTo>
                <a:lnTo>
                  <a:pt x="9974" y="2093"/>
                </a:lnTo>
                <a:cubicBezTo>
                  <a:pt x="10138" y="1873"/>
                  <a:pt x="10236" y="1602"/>
                  <a:pt x="10236" y="1309"/>
                </a:cubicBezTo>
                <a:cubicBezTo>
                  <a:pt x="10236" y="1016"/>
                  <a:pt x="10138" y="743"/>
                  <a:pt x="9974" y="525"/>
                </a:cubicBezTo>
                <a:close/>
                <a:moveTo>
                  <a:pt x="8983" y="4730"/>
                </a:moveTo>
                <a:cubicBezTo>
                  <a:pt x="9366" y="4730"/>
                  <a:pt x="9720" y="4880"/>
                  <a:pt x="9988" y="5148"/>
                </a:cubicBezTo>
                <a:cubicBezTo>
                  <a:pt x="10258" y="5416"/>
                  <a:pt x="10403" y="5776"/>
                  <a:pt x="10403" y="6152"/>
                </a:cubicBezTo>
                <a:cubicBezTo>
                  <a:pt x="10401" y="6691"/>
                  <a:pt x="10406" y="7321"/>
                  <a:pt x="10420" y="7477"/>
                </a:cubicBezTo>
                <a:cubicBezTo>
                  <a:pt x="10426" y="7514"/>
                  <a:pt x="10426" y="7547"/>
                  <a:pt x="10426" y="7586"/>
                </a:cubicBezTo>
                <a:cubicBezTo>
                  <a:pt x="10426" y="7899"/>
                  <a:pt x="10094" y="8340"/>
                  <a:pt x="9494" y="8828"/>
                </a:cubicBezTo>
                <a:cubicBezTo>
                  <a:pt x="9352" y="8942"/>
                  <a:pt x="9170" y="9009"/>
                  <a:pt x="8983" y="9009"/>
                </a:cubicBezTo>
                <a:cubicBezTo>
                  <a:pt x="8796" y="9009"/>
                  <a:pt x="8618" y="8945"/>
                  <a:pt x="8473" y="8828"/>
                </a:cubicBezTo>
                <a:cubicBezTo>
                  <a:pt x="7873" y="8342"/>
                  <a:pt x="7544" y="7904"/>
                  <a:pt x="7544" y="7589"/>
                </a:cubicBezTo>
                <a:cubicBezTo>
                  <a:pt x="7544" y="7550"/>
                  <a:pt x="7544" y="7517"/>
                  <a:pt x="7547" y="7489"/>
                </a:cubicBezTo>
                <a:cubicBezTo>
                  <a:pt x="7561" y="7321"/>
                  <a:pt x="7566" y="6691"/>
                  <a:pt x="7566" y="6152"/>
                </a:cubicBezTo>
                <a:cubicBezTo>
                  <a:pt x="7566" y="5773"/>
                  <a:pt x="7711" y="5416"/>
                  <a:pt x="7979" y="5148"/>
                </a:cubicBezTo>
                <a:cubicBezTo>
                  <a:pt x="8250" y="4880"/>
                  <a:pt x="8604" y="4730"/>
                  <a:pt x="8983" y="4730"/>
                </a:cubicBezTo>
                <a:close/>
                <a:moveTo>
                  <a:pt x="9385" y="9467"/>
                </a:moveTo>
                <a:cubicBezTo>
                  <a:pt x="9393" y="9575"/>
                  <a:pt x="9402" y="9681"/>
                  <a:pt x="9416" y="9790"/>
                </a:cubicBezTo>
                <a:cubicBezTo>
                  <a:pt x="9402" y="9804"/>
                  <a:pt x="9393" y="9818"/>
                  <a:pt x="9377" y="9832"/>
                </a:cubicBezTo>
                <a:cubicBezTo>
                  <a:pt x="9262" y="9955"/>
                  <a:pt x="9123" y="10019"/>
                  <a:pt x="8983" y="10019"/>
                </a:cubicBezTo>
                <a:lnTo>
                  <a:pt x="8981" y="10019"/>
                </a:lnTo>
                <a:cubicBezTo>
                  <a:pt x="8841" y="10019"/>
                  <a:pt x="8702" y="9955"/>
                  <a:pt x="8587" y="9832"/>
                </a:cubicBezTo>
                <a:cubicBezTo>
                  <a:pt x="8573" y="9815"/>
                  <a:pt x="8554" y="9801"/>
                  <a:pt x="8540" y="9782"/>
                </a:cubicBezTo>
                <a:cubicBezTo>
                  <a:pt x="8559" y="9676"/>
                  <a:pt x="8568" y="9570"/>
                  <a:pt x="8573" y="9467"/>
                </a:cubicBezTo>
                <a:cubicBezTo>
                  <a:pt x="8702" y="9508"/>
                  <a:pt x="8841" y="9528"/>
                  <a:pt x="8978" y="9528"/>
                </a:cubicBezTo>
                <a:lnTo>
                  <a:pt x="8983" y="9528"/>
                </a:lnTo>
                <a:cubicBezTo>
                  <a:pt x="9120" y="9528"/>
                  <a:pt x="9257" y="9506"/>
                  <a:pt x="9385" y="9467"/>
                </a:cubicBezTo>
                <a:close/>
                <a:moveTo>
                  <a:pt x="8169" y="10150"/>
                </a:moveTo>
                <a:cubicBezTo>
                  <a:pt x="8183" y="10164"/>
                  <a:pt x="8194" y="10178"/>
                  <a:pt x="8208" y="10192"/>
                </a:cubicBezTo>
                <a:cubicBezTo>
                  <a:pt x="8423" y="10421"/>
                  <a:pt x="8696" y="10546"/>
                  <a:pt x="8981" y="10546"/>
                </a:cubicBezTo>
                <a:lnTo>
                  <a:pt x="8983" y="10546"/>
                </a:lnTo>
                <a:cubicBezTo>
                  <a:pt x="9271" y="10546"/>
                  <a:pt x="9541" y="10421"/>
                  <a:pt x="9759" y="10195"/>
                </a:cubicBezTo>
                <a:cubicBezTo>
                  <a:pt x="9770" y="10184"/>
                  <a:pt x="9778" y="10170"/>
                  <a:pt x="9790" y="10158"/>
                </a:cubicBezTo>
                <a:lnTo>
                  <a:pt x="11801" y="10569"/>
                </a:lnTo>
                <a:cubicBezTo>
                  <a:pt x="12141" y="10644"/>
                  <a:pt x="12423" y="10867"/>
                  <a:pt x="12579" y="11163"/>
                </a:cubicBezTo>
                <a:lnTo>
                  <a:pt x="5343" y="11163"/>
                </a:lnTo>
                <a:cubicBezTo>
                  <a:pt x="5504" y="10867"/>
                  <a:pt x="5783" y="10647"/>
                  <a:pt x="6121" y="10569"/>
                </a:cubicBezTo>
                <a:lnTo>
                  <a:pt x="8169" y="10150"/>
                </a:lnTo>
                <a:close/>
                <a:moveTo>
                  <a:pt x="17135" y="1574"/>
                </a:moveTo>
                <a:cubicBezTo>
                  <a:pt x="17241" y="1574"/>
                  <a:pt x="17333" y="1661"/>
                  <a:pt x="17333" y="1772"/>
                </a:cubicBezTo>
                <a:lnTo>
                  <a:pt x="17333" y="3139"/>
                </a:lnTo>
                <a:lnTo>
                  <a:pt x="5267" y="3139"/>
                </a:lnTo>
                <a:cubicBezTo>
                  <a:pt x="5122" y="3139"/>
                  <a:pt x="5005" y="3259"/>
                  <a:pt x="5005" y="3402"/>
                </a:cubicBezTo>
                <a:cubicBezTo>
                  <a:pt x="5005" y="3544"/>
                  <a:pt x="5122" y="3664"/>
                  <a:pt x="5267" y="3664"/>
                </a:cubicBezTo>
                <a:lnTo>
                  <a:pt x="17333" y="3664"/>
                </a:lnTo>
                <a:lnTo>
                  <a:pt x="17333" y="11160"/>
                </a:lnTo>
                <a:lnTo>
                  <a:pt x="15352" y="11160"/>
                </a:lnTo>
                <a:cubicBezTo>
                  <a:pt x="15207" y="11160"/>
                  <a:pt x="15090" y="11280"/>
                  <a:pt x="15090" y="11422"/>
                </a:cubicBezTo>
                <a:cubicBezTo>
                  <a:pt x="15090" y="11565"/>
                  <a:pt x="15207" y="11684"/>
                  <a:pt x="15352" y="11684"/>
                </a:cubicBezTo>
                <a:lnTo>
                  <a:pt x="17333" y="11684"/>
                </a:lnTo>
                <a:lnTo>
                  <a:pt x="17333" y="13054"/>
                </a:lnTo>
                <a:cubicBezTo>
                  <a:pt x="17333" y="13163"/>
                  <a:pt x="17247" y="13252"/>
                  <a:pt x="17135" y="13252"/>
                </a:cubicBezTo>
                <a:lnTo>
                  <a:pt x="720" y="13252"/>
                </a:lnTo>
                <a:cubicBezTo>
                  <a:pt x="611" y="13252"/>
                  <a:pt x="522" y="13166"/>
                  <a:pt x="522" y="13054"/>
                </a:cubicBezTo>
                <a:lnTo>
                  <a:pt x="522" y="11684"/>
                </a:lnTo>
                <a:lnTo>
                  <a:pt x="14144" y="11684"/>
                </a:lnTo>
                <a:cubicBezTo>
                  <a:pt x="14289" y="11684"/>
                  <a:pt x="14407" y="11565"/>
                  <a:pt x="14407" y="11422"/>
                </a:cubicBezTo>
                <a:cubicBezTo>
                  <a:pt x="14407" y="11280"/>
                  <a:pt x="14289" y="11160"/>
                  <a:pt x="14144" y="11160"/>
                </a:cubicBezTo>
                <a:lnTo>
                  <a:pt x="13151" y="11160"/>
                </a:lnTo>
                <a:cubicBezTo>
                  <a:pt x="12959" y="10610"/>
                  <a:pt x="12496" y="10184"/>
                  <a:pt x="11918" y="10055"/>
                </a:cubicBezTo>
                <a:lnTo>
                  <a:pt x="11910" y="10055"/>
                </a:lnTo>
                <a:lnTo>
                  <a:pt x="9926" y="9654"/>
                </a:lnTo>
                <a:cubicBezTo>
                  <a:pt x="9904" y="9494"/>
                  <a:pt x="9901" y="9330"/>
                  <a:pt x="9915" y="9163"/>
                </a:cubicBezTo>
                <a:cubicBezTo>
                  <a:pt x="10610" y="8579"/>
                  <a:pt x="10947" y="8066"/>
                  <a:pt x="10947" y="7589"/>
                </a:cubicBezTo>
                <a:cubicBezTo>
                  <a:pt x="10947" y="7536"/>
                  <a:pt x="10945" y="7489"/>
                  <a:pt x="10942" y="7436"/>
                </a:cubicBezTo>
                <a:cubicBezTo>
                  <a:pt x="10931" y="7321"/>
                  <a:pt x="10922" y="6797"/>
                  <a:pt x="10928" y="6158"/>
                </a:cubicBezTo>
                <a:cubicBezTo>
                  <a:pt x="10931" y="5639"/>
                  <a:pt x="10727" y="5151"/>
                  <a:pt x="10361" y="4783"/>
                </a:cubicBezTo>
                <a:cubicBezTo>
                  <a:pt x="9996" y="4411"/>
                  <a:pt x="9508" y="4211"/>
                  <a:pt x="8983" y="4211"/>
                </a:cubicBezTo>
                <a:cubicBezTo>
                  <a:pt x="8464" y="4211"/>
                  <a:pt x="7976" y="4411"/>
                  <a:pt x="7608" y="4783"/>
                </a:cubicBezTo>
                <a:cubicBezTo>
                  <a:pt x="7240" y="5151"/>
                  <a:pt x="7039" y="5639"/>
                  <a:pt x="7042" y="6158"/>
                </a:cubicBezTo>
                <a:cubicBezTo>
                  <a:pt x="7044" y="6797"/>
                  <a:pt x="7039" y="7324"/>
                  <a:pt x="7028" y="7438"/>
                </a:cubicBezTo>
                <a:cubicBezTo>
                  <a:pt x="7025" y="7489"/>
                  <a:pt x="7022" y="7536"/>
                  <a:pt x="7022" y="7589"/>
                </a:cubicBezTo>
                <a:cubicBezTo>
                  <a:pt x="7022" y="8063"/>
                  <a:pt x="7360" y="8579"/>
                  <a:pt x="8049" y="9157"/>
                </a:cubicBezTo>
                <a:cubicBezTo>
                  <a:pt x="8063" y="9324"/>
                  <a:pt x="8057" y="9483"/>
                  <a:pt x="8035" y="9645"/>
                </a:cubicBezTo>
                <a:lnTo>
                  <a:pt x="6018" y="10058"/>
                </a:lnTo>
                <a:lnTo>
                  <a:pt x="6009" y="10058"/>
                </a:lnTo>
                <a:cubicBezTo>
                  <a:pt x="5432" y="10189"/>
                  <a:pt x="4966" y="10613"/>
                  <a:pt x="4776" y="11163"/>
                </a:cubicBezTo>
                <a:lnTo>
                  <a:pt x="525" y="11163"/>
                </a:lnTo>
                <a:lnTo>
                  <a:pt x="525" y="3667"/>
                </a:lnTo>
                <a:lnTo>
                  <a:pt x="4070" y="3667"/>
                </a:lnTo>
                <a:cubicBezTo>
                  <a:pt x="4213" y="3667"/>
                  <a:pt x="4333" y="3547"/>
                  <a:pt x="4333" y="3404"/>
                </a:cubicBezTo>
                <a:cubicBezTo>
                  <a:pt x="4333" y="3262"/>
                  <a:pt x="4213" y="3142"/>
                  <a:pt x="4070" y="3142"/>
                </a:cubicBezTo>
                <a:lnTo>
                  <a:pt x="525" y="3142"/>
                </a:lnTo>
                <a:lnTo>
                  <a:pt x="525" y="1772"/>
                </a:lnTo>
                <a:cubicBezTo>
                  <a:pt x="525" y="1664"/>
                  <a:pt x="611" y="1574"/>
                  <a:pt x="723" y="1574"/>
                </a:cubicBezTo>
                <a:lnTo>
                  <a:pt x="5209" y="1574"/>
                </a:lnTo>
                <a:cubicBezTo>
                  <a:pt x="5329" y="2171"/>
                  <a:pt x="5856" y="2620"/>
                  <a:pt x="6486" y="2620"/>
                </a:cubicBezTo>
                <a:lnTo>
                  <a:pt x="11369" y="2620"/>
                </a:lnTo>
                <a:cubicBezTo>
                  <a:pt x="12002" y="2620"/>
                  <a:pt x="12532" y="2171"/>
                  <a:pt x="12649" y="1574"/>
                </a:cubicBezTo>
                <a:close/>
                <a:moveTo>
                  <a:pt x="10303" y="13771"/>
                </a:moveTo>
                <a:lnTo>
                  <a:pt x="10654" y="14856"/>
                </a:lnTo>
                <a:lnTo>
                  <a:pt x="8953" y="14856"/>
                </a:lnTo>
                <a:cubicBezTo>
                  <a:pt x="8810" y="14856"/>
                  <a:pt x="8690" y="14976"/>
                  <a:pt x="8690" y="15119"/>
                </a:cubicBezTo>
                <a:cubicBezTo>
                  <a:pt x="8690" y="15261"/>
                  <a:pt x="8810" y="15381"/>
                  <a:pt x="8953" y="15381"/>
                </a:cubicBezTo>
                <a:lnTo>
                  <a:pt x="11946" y="15381"/>
                </a:lnTo>
                <a:cubicBezTo>
                  <a:pt x="12158" y="15381"/>
                  <a:pt x="12328" y="15554"/>
                  <a:pt x="12328" y="15763"/>
                </a:cubicBezTo>
                <a:cubicBezTo>
                  <a:pt x="12328" y="15841"/>
                  <a:pt x="12267" y="15903"/>
                  <a:pt x="12189" y="15903"/>
                </a:cubicBezTo>
                <a:lnTo>
                  <a:pt x="5663" y="15903"/>
                </a:lnTo>
                <a:cubicBezTo>
                  <a:pt x="5588" y="15903"/>
                  <a:pt x="5524" y="15841"/>
                  <a:pt x="5524" y="15763"/>
                </a:cubicBezTo>
                <a:cubicBezTo>
                  <a:pt x="5524" y="15551"/>
                  <a:pt x="5700" y="15381"/>
                  <a:pt x="5909" y="15381"/>
                </a:cubicBezTo>
                <a:lnTo>
                  <a:pt x="7750" y="15381"/>
                </a:lnTo>
                <a:cubicBezTo>
                  <a:pt x="7893" y="15381"/>
                  <a:pt x="8012" y="15261"/>
                  <a:pt x="8012" y="15119"/>
                </a:cubicBezTo>
                <a:cubicBezTo>
                  <a:pt x="8012" y="14976"/>
                  <a:pt x="7893" y="14856"/>
                  <a:pt x="7750" y="14856"/>
                </a:cubicBezTo>
                <a:lnTo>
                  <a:pt x="7192" y="14856"/>
                </a:lnTo>
                <a:lnTo>
                  <a:pt x="7544" y="13771"/>
                </a:lnTo>
                <a:close/>
                <a:moveTo>
                  <a:pt x="6486" y="1"/>
                </a:moveTo>
                <a:cubicBezTo>
                  <a:pt x="5856" y="1"/>
                  <a:pt x="5326" y="450"/>
                  <a:pt x="5209" y="1047"/>
                </a:cubicBezTo>
                <a:lnTo>
                  <a:pt x="723" y="1047"/>
                </a:lnTo>
                <a:cubicBezTo>
                  <a:pt x="327" y="1047"/>
                  <a:pt x="0" y="1371"/>
                  <a:pt x="0" y="1770"/>
                </a:cubicBezTo>
                <a:lnTo>
                  <a:pt x="0" y="13054"/>
                </a:lnTo>
                <a:cubicBezTo>
                  <a:pt x="0" y="13450"/>
                  <a:pt x="327" y="13777"/>
                  <a:pt x="723" y="13777"/>
                </a:cubicBezTo>
                <a:lnTo>
                  <a:pt x="7000" y="13777"/>
                </a:lnTo>
                <a:lnTo>
                  <a:pt x="6648" y="14859"/>
                </a:lnTo>
                <a:lnTo>
                  <a:pt x="5915" y="14859"/>
                </a:lnTo>
                <a:cubicBezTo>
                  <a:pt x="5412" y="14859"/>
                  <a:pt x="5008" y="15269"/>
                  <a:pt x="5008" y="15766"/>
                </a:cubicBezTo>
                <a:cubicBezTo>
                  <a:pt x="5008" y="16134"/>
                  <a:pt x="5304" y="16430"/>
                  <a:pt x="5672" y="16430"/>
                </a:cubicBezTo>
                <a:lnTo>
                  <a:pt x="12197" y="16430"/>
                </a:lnTo>
                <a:cubicBezTo>
                  <a:pt x="12563" y="16430"/>
                  <a:pt x="12858" y="16134"/>
                  <a:pt x="12858" y="15766"/>
                </a:cubicBezTo>
                <a:cubicBezTo>
                  <a:pt x="12858" y="15264"/>
                  <a:pt x="12451" y="14859"/>
                  <a:pt x="11952" y="14859"/>
                </a:cubicBezTo>
                <a:lnTo>
                  <a:pt x="11221" y="14859"/>
                </a:lnTo>
                <a:lnTo>
                  <a:pt x="10866" y="13777"/>
                </a:lnTo>
                <a:lnTo>
                  <a:pt x="17143" y="13777"/>
                </a:lnTo>
                <a:cubicBezTo>
                  <a:pt x="17542" y="13777"/>
                  <a:pt x="17866" y="13450"/>
                  <a:pt x="17866" y="13054"/>
                </a:cubicBezTo>
                <a:lnTo>
                  <a:pt x="17866" y="1770"/>
                </a:lnTo>
                <a:cubicBezTo>
                  <a:pt x="17855" y="1371"/>
                  <a:pt x="17531" y="1047"/>
                  <a:pt x="17135" y="1047"/>
                </a:cubicBezTo>
                <a:lnTo>
                  <a:pt x="12649" y="1047"/>
                </a:lnTo>
                <a:cubicBezTo>
                  <a:pt x="12526" y="450"/>
                  <a:pt x="11999" y="1"/>
                  <a:pt x="113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32"/>
          <p:cNvGrpSpPr/>
          <p:nvPr/>
        </p:nvGrpSpPr>
        <p:grpSpPr>
          <a:xfrm>
            <a:off x="5805834" y="1557111"/>
            <a:ext cx="408529" cy="408209"/>
            <a:chOff x="6131275" y="958050"/>
            <a:chExt cx="446675" cy="446325"/>
          </a:xfrm>
        </p:grpSpPr>
        <p:sp>
          <p:nvSpPr>
            <p:cNvPr id="680" name="Google Shape;680;p32"/>
            <p:cNvSpPr/>
            <p:nvPr/>
          </p:nvSpPr>
          <p:spPr>
            <a:xfrm>
              <a:off x="6242500" y="1009300"/>
              <a:ext cx="283900" cy="283900"/>
            </a:xfrm>
            <a:custGeom>
              <a:rect b="b" l="l" r="r" t="t"/>
              <a:pathLst>
                <a:path extrusionOk="0" h="11356" w="11356">
                  <a:moveTo>
                    <a:pt x="4626" y="631"/>
                  </a:moveTo>
                  <a:cubicBezTo>
                    <a:pt x="4409" y="919"/>
                    <a:pt x="4211" y="1295"/>
                    <a:pt x="4043" y="1759"/>
                  </a:cubicBezTo>
                  <a:cubicBezTo>
                    <a:pt x="3929" y="2074"/>
                    <a:pt x="3831" y="2422"/>
                    <a:pt x="3748" y="2791"/>
                  </a:cubicBezTo>
                  <a:lnTo>
                    <a:pt x="1410" y="2791"/>
                  </a:lnTo>
                  <a:cubicBezTo>
                    <a:pt x="2155" y="1703"/>
                    <a:pt x="3299" y="910"/>
                    <a:pt x="4626" y="631"/>
                  </a:cubicBezTo>
                  <a:close/>
                  <a:moveTo>
                    <a:pt x="5678" y="525"/>
                  </a:moveTo>
                  <a:cubicBezTo>
                    <a:pt x="6192" y="525"/>
                    <a:pt x="6744" y="1382"/>
                    <a:pt x="7073" y="2791"/>
                  </a:cubicBezTo>
                  <a:lnTo>
                    <a:pt x="4281" y="2791"/>
                  </a:lnTo>
                  <a:cubicBezTo>
                    <a:pt x="4615" y="1382"/>
                    <a:pt x="5168" y="525"/>
                    <a:pt x="5678" y="525"/>
                  </a:cubicBezTo>
                  <a:close/>
                  <a:moveTo>
                    <a:pt x="6733" y="631"/>
                  </a:moveTo>
                  <a:cubicBezTo>
                    <a:pt x="8063" y="910"/>
                    <a:pt x="9207" y="1703"/>
                    <a:pt x="9947" y="2791"/>
                  </a:cubicBezTo>
                  <a:lnTo>
                    <a:pt x="7612" y="2791"/>
                  </a:lnTo>
                  <a:cubicBezTo>
                    <a:pt x="7528" y="2422"/>
                    <a:pt x="7430" y="2077"/>
                    <a:pt x="7316" y="1759"/>
                  </a:cubicBezTo>
                  <a:cubicBezTo>
                    <a:pt x="7148" y="1295"/>
                    <a:pt x="6948" y="919"/>
                    <a:pt x="6733" y="631"/>
                  </a:cubicBezTo>
                  <a:close/>
                  <a:moveTo>
                    <a:pt x="3647" y="3315"/>
                  </a:moveTo>
                  <a:cubicBezTo>
                    <a:pt x="3536" y="3965"/>
                    <a:pt x="3469" y="4682"/>
                    <a:pt x="3458" y="5416"/>
                  </a:cubicBezTo>
                  <a:lnTo>
                    <a:pt x="537" y="5416"/>
                  </a:lnTo>
                  <a:cubicBezTo>
                    <a:pt x="570" y="4663"/>
                    <a:pt x="774" y="3948"/>
                    <a:pt x="1100" y="3315"/>
                  </a:cubicBezTo>
                  <a:close/>
                  <a:moveTo>
                    <a:pt x="7185" y="3315"/>
                  </a:moveTo>
                  <a:cubicBezTo>
                    <a:pt x="7296" y="3937"/>
                    <a:pt x="7372" y="4646"/>
                    <a:pt x="7380" y="5416"/>
                  </a:cubicBezTo>
                  <a:lnTo>
                    <a:pt x="3982" y="5416"/>
                  </a:lnTo>
                  <a:cubicBezTo>
                    <a:pt x="3993" y="4646"/>
                    <a:pt x="4063" y="3937"/>
                    <a:pt x="4177" y="3315"/>
                  </a:cubicBezTo>
                  <a:close/>
                  <a:moveTo>
                    <a:pt x="10262" y="3315"/>
                  </a:moveTo>
                  <a:cubicBezTo>
                    <a:pt x="10588" y="3948"/>
                    <a:pt x="10792" y="4663"/>
                    <a:pt x="10825" y="5416"/>
                  </a:cubicBezTo>
                  <a:lnTo>
                    <a:pt x="7904" y="5416"/>
                  </a:lnTo>
                  <a:cubicBezTo>
                    <a:pt x="7891" y="4679"/>
                    <a:pt x="7826" y="3971"/>
                    <a:pt x="7715" y="3315"/>
                  </a:cubicBezTo>
                  <a:close/>
                  <a:moveTo>
                    <a:pt x="3455" y="5940"/>
                  </a:moveTo>
                  <a:cubicBezTo>
                    <a:pt x="3469" y="6680"/>
                    <a:pt x="3530" y="7394"/>
                    <a:pt x="3647" y="8049"/>
                  </a:cubicBezTo>
                  <a:lnTo>
                    <a:pt x="1103" y="8049"/>
                  </a:lnTo>
                  <a:cubicBezTo>
                    <a:pt x="774" y="7411"/>
                    <a:pt x="570" y="6696"/>
                    <a:pt x="531" y="5940"/>
                  </a:cubicBezTo>
                  <a:close/>
                  <a:moveTo>
                    <a:pt x="7380" y="5940"/>
                  </a:moveTo>
                  <a:cubicBezTo>
                    <a:pt x="7366" y="6713"/>
                    <a:pt x="7296" y="7425"/>
                    <a:pt x="7182" y="8049"/>
                  </a:cubicBezTo>
                  <a:lnTo>
                    <a:pt x="4177" y="8049"/>
                  </a:lnTo>
                  <a:cubicBezTo>
                    <a:pt x="4066" y="7425"/>
                    <a:pt x="3990" y="6713"/>
                    <a:pt x="3976" y="5940"/>
                  </a:cubicBezTo>
                  <a:close/>
                  <a:moveTo>
                    <a:pt x="10825" y="5940"/>
                  </a:moveTo>
                  <a:cubicBezTo>
                    <a:pt x="10792" y="6696"/>
                    <a:pt x="10588" y="7411"/>
                    <a:pt x="10253" y="8049"/>
                  </a:cubicBezTo>
                  <a:lnTo>
                    <a:pt x="7712" y="8049"/>
                  </a:lnTo>
                  <a:cubicBezTo>
                    <a:pt x="7826" y="7394"/>
                    <a:pt x="7891" y="6680"/>
                    <a:pt x="7904" y="5940"/>
                  </a:cubicBezTo>
                  <a:close/>
                  <a:moveTo>
                    <a:pt x="3750" y="8574"/>
                  </a:moveTo>
                  <a:cubicBezTo>
                    <a:pt x="3834" y="8939"/>
                    <a:pt x="3932" y="9283"/>
                    <a:pt x="4043" y="9598"/>
                  </a:cubicBezTo>
                  <a:cubicBezTo>
                    <a:pt x="4211" y="10061"/>
                    <a:pt x="4409" y="10438"/>
                    <a:pt x="4626" y="10725"/>
                  </a:cubicBezTo>
                  <a:cubicBezTo>
                    <a:pt x="3301" y="10449"/>
                    <a:pt x="2157" y="9656"/>
                    <a:pt x="1418" y="8574"/>
                  </a:cubicBezTo>
                  <a:close/>
                  <a:moveTo>
                    <a:pt x="9941" y="8574"/>
                  </a:moveTo>
                  <a:cubicBezTo>
                    <a:pt x="9204" y="9656"/>
                    <a:pt x="8061" y="10449"/>
                    <a:pt x="6733" y="10725"/>
                  </a:cubicBezTo>
                  <a:cubicBezTo>
                    <a:pt x="6948" y="10438"/>
                    <a:pt x="7148" y="10061"/>
                    <a:pt x="7316" y="9598"/>
                  </a:cubicBezTo>
                  <a:cubicBezTo>
                    <a:pt x="7430" y="9285"/>
                    <a:pt x="7528" y="8942"/>
                    <a:pt x="7609" y="8574"/>
                  </a:cubicBezTo>
                  <a:close/>
                  <a:moveTo>
                    <a:pt x="7070" y="8574"/>
                  </a:moveTo>
                  <a:cubicBezTo>
                    <a:pt x="6744" y="9977"/>
                    <a:pt x="6192" y="10834"/>
                    <a:pt x="5678" y="10834"/>
                  </a:cubicBezTo>
                  <a:cubicBezTo>
                    <a:pt x="5168" y="10834"/>
                    <a:pt x="4618" y="9977"/>
                    <a:pt x="4283" y="8574"/>
                  </a:cubicBezTo>
                  <a:close/>
                  <a:moveTo>
                    <a:pt x="5678" y="1"/>
                  </a:moveTo>
                  <a:cubicBezTo>
                    <a:pt x="2548" y="1"/>
                    <a:pt x="1" y="2548"/>
                    <a:pt x="1" y="5678"/>
                  </a:cubicBezTo>
                  <a:cubicBezTo>
                    <a:pt x="1" y="8811"/>
                    <a:pt x="2548" y="11355"/>
                    <a:pt x="5678" y="11355"/>
                  </a:cubicBezTo>
                  <a:cubicBezTo>
                    <a:pt x="8811" y="11355"/>
                    <a:pt x="11355" y="8811"/>
                    <a:pt x="11355" y="5678"/>
                  </a:cubicBezTo>
                  <a:cubicBezTo>
                    <a:pt x="11355" y="2548"/>
                    <a:pt x="8811" y="1"/>
                    <a:pt x="5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6131275" y="958050"/>
              <a:ext cx="446675" cy="446325"/>
            </a:xfrm>
            <a:custGeom>
              <a:rect b="b" l="l" r="r" t="t"/>
              <a:pathLst>
                <a:path extrusionOk="0" h="17853" w="17867">
                  <a:moveTo>
                    <a:pt x="3894" y="12537"/>
                  </a:moveTo>
                  <a:cubicBezTo>
                    <a:pt x="3989" y="12537"/>
                    <a:pt x="4082" y="12568"/>
                    <a:pt x="4151" y="12633"/>
                  </a:cubicBezTo>
                  <a:cubicBezTo>
                    <a:pt x="4310" y="12828"/>
                    <a:pt x="4483" y="13015"/>
                    <a:pt x="4665" y="13193"/>
                  </a:cubicBezTo>
                  <a:cubicBezTo>
                    <a:pt x="4846" y="13375"/>
                    <a:pt x="5033" y="13545"/>
                    <a:pt x="5228" y="13707"/>
                  </a:cubicBezTo>
                  <a:cubicBezTo>
                    <a:pt x="5365" y="13852"/>
                    <a:pt x="5351" y="14106"/>
                    <a:pt x="5200" y="14259"/>
                  </a:cubicBezTo>
                  <a:cubicBezTo>
                    <a:pt x="5174" y="14286"/>
                    <a:pt x="5139" y="14299"/>
                    <a:pt x="5104" y="14299"/>
                  </a:cubicBezTo>
                  <a:cubicBezTo>
                    <a:pt x="5069" y="14299"/>
                    <a:pt x="5033" y="14286"/>
                    <a:pt x="5005" y="14259"/>
                  </a:cubicBezTo>
                  <a:lnTo>
                    <a:pt x="3596" y="12850"/>
                  </a:lnTo>
                  <a:cubicBezTo>
                    <a:pt x="3543" y="12800"/>
                    <a:pt x="3543" y="12711"/>
                    <a:pt x="3596" y="12655"/>
                  </a:cubicBezTo>
                  <a:cubicBezTo>
                    <a:pt x="3678" y="12577"/>
                    <a:pt x="3787" y="12537"/>
                    <a:pt x="3894" y="12537"/>
                  </a:cubicBezTo>
                  <a:close/>
                  <a:moveTo>
                    <a:pt x="10133" y="0"/>
                  </a:moveTo>
                  <a:cubicBezTo>
                    <a:pt x="8068" y="0"/>
                    <a:pt x="6124" y="807"/>
                    <a:pt x="4668" y="2263"/>
                  </a:cubicBezTo>
                  <a:cubicBezTo>
                    <a:pt x="3206" y="3725"/>
                    <a:pt x="2405" y="5664"/>
                    <a:pt x="2405" y="7728"/>
                  </a:cubicBezTo>
                  <a:cubicBezTo>
                    <a:pt x="2405" y="9282"/>
                    <a:pt x="2860" y="10769"/>
                    <a:pt x="3711" y="12030"/>
                  </a:cubicBezTo>
                  <a:cubicBezTo>
                    <a:pt x="3535" y="12066"/>
                    <a:pt x="3368" y="12150"/>
                    <a:pt x="3234" y="12287"/>
                  </a:cubicBezTo>
                  <a:cubicBezTo>
                    <a:pt x="2977" y="12543"/>
                    <a:pt x="2977" y="12962"/>
                    <a:pt x="3234" y="13221"/>
                  </a:cubicBezTo>
                  <a:lnTo>
                    <a:pt x="3370" y="13355"/>
                  </a:lnTo>
                  <a:lnTo>
                    <a:pt x="382" y="15964"/>
                  </a:lnTo>
                  <a:cubicBezTo>
                    <a:pt x="159" y="16159"/>
                    <a:pt x="23" y="16443"/>
                    <a:pt x="11" y="16739"/>
                  </a:cubicBezTo>
                  <a:cubicBezTo>
                    <a:pt x="0" y="17035"/>
                    <a:pt x="117" y="17325"/>
                    <a:pt x="327" y="17537"/>
                  </a:cubicBezTo>
                  <a:cubicBezTo>
                    <a:pt x="528" y="17741"/>
                    <a:pt x="804" y="17852"/>
                    <a:pt x="1085" y="17852"/>
                  </a:cubicBezTo>
                  <a:lnTo>
                    <a:pt x="1122" y="17852"/>
                  </a:lnTo>
                  <a:cubicBezTo>
                    <a:pt x="1417" y="17841"/>
                    <a:pt x="1699" y="17707"/>
                    <a:pt x="1895" y="17481"/>
                  </a:cubicBezTo>
                  <a:lnTo>
                    <a:pt x="2399" y="16904"/>
                  </a:lnTo>
                  <a:cubicBezTo>
                    <a:pt x="2494" y="16795"/>
                    <a:pt x="2483" y="16628"/>
                    <a:pt x="2377" y="16533"/>
                  </a:cubicBezTo>
                  <a:cubicBezTo>
                    <a:pt x="2328" y="16490"/>
                    <a:pt x="2266" y="16468"/>
                    <a:pt x="2204" y="16468"/>
                  </a:cubicBezTo>
                  <a:cubicBezTo>
                    <a:pt x="2131" y="16468"/>
                    <a:pt x="2058" y="16499"/>
                    <a:pt x="2006" y="16558"/>
                  </a:cubicBezTo>
                  <a:lnTo>
                    <a:pt x="1501" y="17135"/>
                  </a:lnTo>
                  <a:cubicBezTo>
                    <a:pt x="1401" y="17252"/>
                    <a:pt x="1256" y="17322"/>
                    <a:pt x="1102" y="17325"/>
                  </a:cubicBezTo>
                  <a:cubicBezTo>
                    <a:pt x="1099" y="17325"/>
                    <a:pt x="1095" y="17325"/>
                    <a:pt x="1091" y="17325"/>
                  </a:cubicBezTo>
                  <a:cubicBezTo>
                    <a:pt x="942" y="17325"/>
                    <a:pt x="801" y="17269"/>
                    <a:pt x="695" y="17163"/>
                  </a:cubicBezTo>
                  <a:cubicBezTo>
                    <a:pt x="586" y="17057"/>
                    <a:pt x="528" y="16909"/>
                    <a:pt x="536" y="16756"/>
                  </a:cubicBezTo>
                  <a:cubicBezTo>
                    <a:pt x="541" y="16602"/>
                    <a:pt x="608" y="16460"/>
                    <a:pt x="723" y="16360"/>
                  </a:cubicBezTo>
                  <a:lnTo>
                    <a:pt x="3739" y="13726"/>
                  </a:lnTo>
                  <a:lnTo>
                    <a:pt x="4135" y="14120"/>
                  </a:lnTo>
                  <a:lnTo>
                    <a:pt x="2865" y="15573"/>
                  </a:lnTo>
                  <a:cubicBezTo>
                    <a:pt x="2771" y="15682"/>
                    <a:pt x="2782" y="15849"/>
                    <a:pt x="2888" y="15944"/>
                  </a:cubicBezTo>
                  <a:cubicBezTo>
                    <a:pt x="2937" y="15987"/>
                    <a:pt x="2999" y="16009"/>
                    <a:pt x="3060" y="16009"/>
                  </a:cubicBezTo>
                  <a:cubicBezTo>
                    <a:pt x="3134" y="16009"/>
                    <a:pt x="3207" y="15978"/>
                    <a:pt x="3259" y="15919"/>
                  </a:cubicBezTo>
                  <a:lnTo>
                    <a:pt x="4503" y="14491"/>
                  </a:lnTo>
                  <a:lnTo>
                    <a:pt x="4640" y="14625"/>
                  </a:lnTo>
                  <a:cubicBezTo>
                    <a:pt x="4765" y="14750"/>
                    <a:pt x="4930" y="14820"/>
                    <a:pt x="5106" y="14820"/>
                  </a:cubicBezTo>
                  <a:cubicBezTo>
                    <a:pt x="5284" y="14820"/>
                    <a:pt x="5449" y="14750"/>
                    <a:pt x="5574" y="14625"/>
                  </a:cubicBezTo>
                  <a:cubicBezTo>
                    <a:pt x="5708" y="14491"/>
                    <a:pt x="5792" y="14323"/>
                    <a:pt x="5828" y="14147"/>
                  </a:cubicBezTo>
                  <a:cubicBezTo>
                    <a:pt x="7089" y="14998"/>
                    <a:pt x="8576" y="15456"/>
                    <a:pt x="10130" y="15456"/>
                  </a:cubicBezTo>
                  <a:cubicBezTo>
                    <a:pt x="11394" y="15456"/>
                    <a:pt x="12649" y="15146"/>
                    <a:pt x="13757" y="14552"/>
                  </a:cubicBezTo>
                  <a:cubicBezTo>
                    <a:pt x="13888" y="14485"/>
                    <a:pt x="13932" y="14326"/>
                    <a:pt x="13866" y="14200"/>
                  </a:cubicBezTo>
                  <a:cubicBezTo>
                    <a:pt x="13821" y="14111"/>
                    <a:pt x="13730" y="14061"/>
                    <a:pt x="13636" y="14061"/>
                  </a:cubicBezTo>
                  <a:cubicBezTo>
                    <a:pt x="13594" y="14061"/>
                    <a:pt x="13552" y="14071"/>
                    <a:pt x="13514" y="14092"/>
                  </a:cubicBezTo>
                  <a:cubicBezTo>
                    <a:pt x="12482" y="14644"/>
                    <a:pt x="11313" y="14931"/>
                    <a:pt x="10136" y="14931"/>
                  </a:cubicBezTo>
                  <a:cubicBezTo>
                    <a:pt x="6160" y="14931"/>
                    <a:pt x="2927" y="11701"/>
                    <a:pt x="2927" y="7725"/>
                  </a:cubicBezTo>
                  <a:cubicBezTo>
                    <a:pt x="2927" y="3750"/>
                    <a:pt x="6160" y="517"/>
                    <a:pt x="10136" y="517"/>
                  </a:cubicBezTo>
                  <a:cubicBezTo>
                    <a:pt x="14111" y="517"/>
                    <a:pt x="17342" y="3750"/>
                    <a:pt x="17342" y="7725"/>
                  </a:cubicBezTo>
                  <a:cubicBezTo>
                    <a:pt x="17342" y="8861"/>
                    <a:pt x="17085" y="9949"/>
                    <a:pt x="16580" y="10956"/>
                  </a:cubicBezTo>
                  <a:cubicBezTo>
                    <a:pt x="16095" y="11918"/>
                    <a:pt x="15389" y="12775"/>
                    <a:pt x="14535" y="13433"/>
                  </a:cubicBezTo>
                  <a:cubicBezTo>
                    <a:pt x="14421" y="13520"/>
                    <a:pt x="14401" y="13684"/>
                    <a:pt x="14488" y="13799"/>
                  </a:cubicBezTo>
                  <a:cubicBezTo>
                    <a:pt x="14539" y="13866"/>
                    <a:pt x="14617" y="13902"/>
                    <a:pt x="14696" y="13902"/>
                  </a:cubicBezTo>
                  <a:cubicBezTo>
                    <a:pt x="14751" y="13902"/>
                    <a:pt x="14806" y="13884"/>
                    <a:pt x="14853" y="13849"/>
                  </a:cubicBezTo>
                  <a:cubicBezTo>
                    <a:pt x="15771" y="13140"/>
                    <a:pt x="16527" y="12223"/>
                    <a:pt x="17046" y="11190"/>
                  </a:cubicBezTo>
                  <a:cubicBezTo>
                    <a:pt x="17590" y="10111"/>
                    <a:pt x="17866" y="8942"/>
                    <a:pt x="17866" y="7725"/>
                  </a:cubicBezTo>
                  <a:cubicBezTo>
                    <a:pt x="17861" y="5664"/>
                    <a:pt x="17054" y="3722"/>
                    <a:pt x="15595" y="2263"/>
                  </a:cubicBezTo>
                  <a:cubicBezTo>
                    <a:pt x="14136" y="804"/>
                    <a:pt x="12197" y="0"/>
                    <a:pt x="10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2" name="Google Shape;682;p32"/>
          <p:cNvGrpSpPr/>
          <p:nvPr/>
        </p:nvGrpSpPr>
        <p:grpSpPr>
          <a:xfrm>
            <a:off x="5252945" y="2546949"/>
            <a:ext cx="317549" cy="408346"/>
            <a:chOff x="5783175" y="957975"/>
            <a:chExt cx="347200" cy="446475"/>
          </a:xfrm>
        </p:grpSpPr>
        <p:sp>
          <p:nvSpPr>
            <p:cNvPr id="683" name="Google Shape;683;p32"/>
            <p:cNvSpPr/>
            <p:nvPr/>
          </p:nvSpPr>
          <p:spPr>
            <a:xfrm>
              <a:off x="5783175" y="957975"/>
              <a:ext cx="263375" cy="446475"/>
            </a:xfrm>
            <a:custGeom>
              <a:rect b="b" l="l" r="r" t="t"/>
              <a:pathLst>
                <a:path extrusionOk="0" h="17859" w="10535">
                  <a:moveTo>
                    <a:pt x="7480" y="522"/>
                  </a:moveTo>
                  <a:lnTo>
                    <a:pt x="7332" y="1075"/>
                  </a:lnTo>
                  <a:cubicBezTo>
                    <a:pt x="7298" y="1189"/>
                    <a:pt x="7192" y="1273"/>
                    <a:pt x="7073" y="1273"/>
                  </a:cubicBezTo>
                  <a:lnTo>
                    <a:pt x="3471" y="1273"/>
                  </a:lnTo>
                  <a:cubicBezTo>
                    <a:pt x="3348" y="1273"/>
                    <a:pt x="3245" y="1192"/>
                    <a:pt x="3211" y="1075"/>
                  </a:cubicBezTo>
                  <a:lnTo>
                    <a:pt x="3064" y="522"/>
                  </a:lnTo>
                  <a:close/>
                  <a:moveTo>
                    <a:pt x="723" y="1"/>
                  </a:moveTo>
                  <a:cubicBezTo>
                    <a:pt x="324" y="1"/>
                    <a:pt x="0" y="324"/>
                    <a:pt x="0" y="720"/>
                  </a:cubicBezTo>
                  <a:lnTo>
                    <a:pt x="0" y="17136"/>
                  </a:lnTo>
                  <a:cubicBezTo>
                    <a:pt x="0" y="17534"/>
                    <a:pt x="324" y="17858"/>
                    <a:pt x="723" y="17858"/>
                  </a:cubicBezTo>
                  <a:lnTo>
                    <a:pt x="9812" y="17858"/>
                  </a:lnTo>
                  <a:cubicBezTo>
                    <a:pt x="10211" y="17858"/>
                    <a:pt x="10535" y="17534"/>
                    <a:pt x="10535" y="17136"/>
                  </a:cubicBezTo>
                  <a:lnTo>
                    <a:pt x="10535" y="14150"/>
                  </a:lnTo>
                  <a:cubicBezTo>
                    <a:pt x="10535" y="14005"/>
                    <a:pt x="10417" y="13885"/>
                    <a:pt x="10275" y="13885"/>
                  </a:cubicBezTo>
                  <a:cubicBezTo>
                    <a:pt x="10130" y="13885"/>
                    <a:pt x="10013" y="14005"/>
                    <a:pt x="10013" y="14148"/>
                  </a:cubicBezTo>
                  <a:lnTo>
                    <a:pt x="10013" y="16000"/>
                  </a:lnTo>
                  <a:lnTo>
                    <a:pt x="2877" y="16000"/>
                  </a:lnTo>
                  <a:cubicBezTo>
                    <a:pt x="2734" y="16000"/>
                    <a:pt x="2617" y="16117"/>
                    <a:pt x="2617" y="16262"/>
                  </a:cubicBezTo>
                  <a:cubicBezTo>
                    <a:pt x="2617" y="16405"/>
                    <a:pt x="2734" y="16522"/>
                    <a:pt x="2877" y="16522"/>
                  </a:cubicBezTo>
                  <a:lnTo>
                    <a:pt x="10013" y="16522"/>
                  </a:lnTo>
                  <a:lnTo>
                    <a:pt x="10013" y="17133"/>
                  </a:lnTo>
                  <a:cubicBezTo>
                    <a:pt x="10013" y="17242"/>
                    <a:pt x="9926" y="17331"/>
                    <a:pt x="9815" y="17331"/>
                  </a:cubicBezTo>
                  <a:lnTo>
                    <a:pt x="723" y="17331"/>
                  </a:lnTo>
                  <a:cubicBezTo>
                    <a:pt x="614" y="17331"/>
                    <a:pt x="525" y="17244"/>
                    <a:pt x="525" y="17133"/>
                  </a:cubicBezTo>
                  <a:lnTo>
                    <a:pt x="525" y="16522"/>
                  </a:lnTo>
                  <a:lnTo>
                    <a:pt x="1635" y="16522"/>
                  </a:lnTo>
                  <a:cubicBezTo>
                    <a:pt x="1780" y="16522"/>
                    <a:pt x="1897" y="16405"/>
                    <a:pt x="1897" y="16262"/>
                  </a:cubicBezTo>
                  <a:cubicBezTo>
                    <a:pt x="1897" y="16117"/>
                    <a:pt x="1780" y="16000"/>
                    <a:pt x="1635" y="16000"/>
                  </a:cubicBezTo>
                  <a:lnTo>
                    <a:pt x="525" y="16000"/>
                  </a:lnTo>
                  <a:lnTo>
                    <a:pt x="525" y="720"/>
                  </a:lnTo>
                  <a:cubicBezTo>
                    <a:pt x="525" y="614"/>
                    <a:pt x="611" y="522"/>
                    <a:pt x="723" y="522"/>
                  </a:cubicBezTo>
                  <a:lnTo>
                    <a:pt x="2514" y="522"/>
                  </a:lnTo>
                  <a:lnTo>
                    <a:pt x="2704" y="1209"/>
                  </a:lnTo>
                  <a:cubicBezTo>
                    <a:pt x="2799" y="1552"/>
                    <a:pt x="3111" y="1792"/>
                    <a:pt x="3465" y="1792"/>
                  </a:cubicBezTo>
                  <a:lnTo>
                    <a:pt x="7070" y="1792"/>
                  </a:lnTo>
                  <a:cubicBezTo>
                    <a:pt x="7424" y="1792"/>
                    <a:pt x="7739" y="1552"/>
                    <a:pt x="7831" y="1209"/>
                  </a:cubicBezTo>
                  <a:lnTo>
                    <a:pt x="8021" y="522"/>
                  </a:lnTo>
                  <a:lnTo>
                    <a:pt x="9812" y="522"/>
                  </a:lnTo>
                  <a:cubicBezTo>
                    <a:pt x="9921" y="522"/>
                    <a:pt x="10013" y="612"/>
                    <a:pt x="10013" y="720"/>
                  </a:cubicBezTo>
                  <a:lnTo>
                    <a:pt x="10013" y="3407"/>
                  </a:lnTo>
                  <a:cubicBezTo>
                    <a:pt x="10013" y="3549"/>
                    <a:pt x="10130" y="3669"/>
                    <a:pt x="10272" y="3669"/>
                  </a:cubicBezTo>
                  <a:cubicBezTo>
                    <a:pt x="10417" y="3669"/>
                    <a:pt x="10535" y="3549"/>
                    <a:pt x="10535" y="3407"/>
                  </a:cubicBezTo>
                  <a:lnTo>
                    <a:pt x="10535" y="720"/>
                  </a:lnTo>
                  <a:cubicBezTo>
                    <a:pt x="10535" y="324"/>
                    <a:pt x="10211" y="1"/>
                    <a:pt x="9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813500" y="1038000"/>
              <a:ext cx="316875" cy="281775"/>
            </a:xfrm>
            <a:custGeom>
              <a:rect b="b" l="l" r="r" t="t"/>
              <a:pathLst>
                <a:path extrusionOk="0" h="11271" w="12675">
                  <a:moveTo>
                    <a:pt x="2417" y="3900"/>
                  </a:moveTo>
                  <a:lnTo>
                    <a:pt x="3209" y="4220"/>
                  </a:lnTo>
                  <a:lnTo>
                    <a:pt x="3209" y="7306"/>
                  </a:lnTo>
                  <a:lnTo>
                    <a:pt x="2417" y="6985"/>
                  </a:lnTo>
                  <a:lnTo>
                    <a:pt x="2417" y="3900"/>
                  </a:lnTo>
                  <a:close/>
                  <a:moveTo>
                    <a:pt x="6337" y="541"/>
                  </a:moveTo>
                  <a:lnTo>
                    <a:pt x="11718" y="2734"/>
                  </a:lnTo>
                  <a:lnTo>
                    <a:pt x="8931" y="3875"/>
                  </a:lnTo>
                  <a:cubicBezTo>
                    <a:pt x="8800" y="3930"/>
                    <a:pt x="8733" y="4081"/>
                    <a:pt x="8789" y="4218"/>
                  </a:cubicBezTo>
                  <a:cubicBezTo>
                    <a:pt x="8831" y="4317"/>
                    <a:pt x="8928" y="4380"/>
                    <a:pt x="9032" y="4380"/>
                  </a:cubicBezTo>
                  <a:cubicBezTo>
                    <a:pt x="9065" y="4380"/>
                    <a:pt x="9099" y="4373"/>
                    <a:pt x="9132" y="4360"/>
                  </a:cubicBezTo>
                  <a:lnTo>
                    <a:pt x="10265" y="3897"/>
                  </a:lnTo>
                  <a:lnTo>
                    <a:pt x="10265" y="6982"/>
                  </a:lnTo>
                  <a:lnTo>
                    <a:pt x="6342" y="8584"/>
                  </a:lnTo>
                  <a:lnTo>
                    <a:pt x="3734" y="7518"/>
                  </a:lnTo>
                  <a:lnTo>
                    <a:pt x="3734" y="4433"/>
                  </a:lnTo>
                  <a:lnTo>
                    <a:pt x="6245" y="5454"/>
                  </a:lnTo>
                  <a:cubicBezTo>
                    <a:pt x="6275" y="5468"/>
                    <a:pt x="6309" y="5476"/>
                    <a:pt x="6342" y="5476"/>
                  </a:cubicBezTo>
                  <a:cubicBezTo>
                    <a:pt x="6373" y="5476"/>
                    <a:pt x="6406" y="5468"/>
                    <a:pt x="6440" y="5454"/>
                  </a:cubicBezTo>
                  <a:lnTo>
                    <a:pt x="7994" y="4820"/>
                  </a:lnTo>
                  <a:cubicBezTo>
                    <a:pt x="8128" y="4765"/>
                    <a:pt x="8192" y="4614"/>
                    <a:pt x="8136" y="4477"/>
                  </a:cubicBezTo>
                  <a:cubicBezTo>
                    <a:pt x="8094" y="4378"/>
                    <a:pt x="7998" y="4315"/>
                    <a:pt x="7895" y="4315"/>
                  </a:cubicBezTo>
                  <a:cubicBezTo>
                    <a:pt x="7862" y="4315"/>
                    <a:pt x="7829" y="4321"/>
                    <a:pt x="7796" y="4335"/>
                  </a:cubicBezTo>
                  <a:lnTo>
                    <a:pt x="6337" y="4929"/>
                  </a:lnTo>
                  <a:lnTo>
                    <a:pt x="4161" y="4042"/>
                  </a:lnTo>
                  <a:lnTo>
                    <a:pt x="6440" y="3116"/>
                  </a:lnTo>
                  <a:cubicBezTo>
                    <a:pt x="6571" y="3060"/>
                    <a:pt x="6638" y="2909"/>
                    <a:pt x="6582" y="2773"/>
                  </a:cubicBezTo>
                  <a:cubicBezTo>
                    <a:pt x="6540" y="2673"/>
                    <a:pt x="6443" y="2611"/>
                    <a:pt x="6339" y="2611"/>
                  </a:cubicBezTo>
                  <a:cubicBezTo>
                    <a:pt x="6306" y="2611"/>
                    <a:pt x="6272" y="2617"/>
                    <a:pt x="6239" y="2630"/>
                  </a:cubicBezTo>
                  <a:lnTo>
                    <a:pt x="3469" y="3760"/>
                  </a:lnTo>
                  <a:lnTo>
                    <a:pt x="958" y="2734"/>
                  </a:lnTo>
                  <a:lnTo>
                    <a:pt x="6337" y="541"/>
                  </a:lnTo>
                  <a:close/>
                  <a:moveTo>
                    <a:pt x="2417" y="7546"/>
                  </a:moveTo>
                  <a:lnTo>
                    <a:pt x="3209" y="7867"/>
                  </a:lnTo>
                  <a:lnTo>
                    <a:pt x="3209" y="9343"/>
                  </a:lnTo>
                  <a:lnTo>
                    <a:pt x="2417" y="9022"/>
                  </a:lnTo>
                  <a:lnTo>
                    <a:pt x="2417" y="7546"/>
                  </a:lnTo>
                  <a:close/>
                  <a:moveTo>
                    <a:pt x="10265" y="7543"/>
                  </a:moveTo>
                  <a:lnTo>
                    <a:pt x="10265" y="9019"/>
                  </a:lnTo>
                  <a:lnTo>
                    <a:pt x="6342" y="10620"/>
                  </a:lnTo>
                  <a:lnTo>
                    <a:pt x="3734" y="9555"/>
                  </a:lnTo>
                  <a:lnTo>
                    <a:pt x="3734" y="8082"/>
                  </a:lnTo>
                  <a:lnTo>
                    <a:pt x="6245" y="9103"/>
                  </a:lnTo>
                  <a:cubicBezTo>
                    <a:pt x="6275" y="9117"/>
                    <a:pt x="6309" y="9122"/>
                    <a:pt x="6342" y="9122"/>
                  </a:cubicBezTo>
                  <a:cubicBezTo>
                    <a:pt x="6373" y="9122"/>
                    <a:pt x="6406" y="9117"/>
                    <a:pt x="6440" y="9103"/>
                  </a:cubicBezTo>
                  <a:lnTo>
                    <a:pt x="10265" y="7543"/>
                  </a:lnTo>
                  <a:close/>
                  <a:moveTo>
                    <a:pt x="6340" y="0"/>
                  </a:moveTo>
                  <a:cubicBezTo>
                    <a:pt x="6307" y="0"/>
                    <a:pt x="6272" y="7"/>
                    <a:pt x="6239" y="19"/>
                  </a:cubicBezTo>
                  <a:lnTo>
                    <a:pt x="166" y="2494"/>
                  </a:lnTo>
                  <a:cubicBezTo>
                    <a:pt x="68" y="2533"/>
                    <a:pt x="1" y="2630"/>
                    <a:pt x="1" y="2734"/>
                  </a:cubicBezTo>
                  <a:cubicBezTo>
                    <a:pt x="1" y="2840"/>
                    <a:pt x="65" y="2937"/>
                    <a:pt x="166" y="2973"/>
                  </a:cubicBezTo>
                  <a:lnTo>
                    <a:pt x="1892" y="3679"/>
                  </a:lnTo>
                  <a:lnTo>
                    <a:pt x="1892" y="9192"/>
                  </a:lnTo>
                  <a:cubicBezTo>
                    <a:pt x="1892" y="9298"/>
                    <a:pt x="1954" y="9396"/>
                    <a:pt x="2054" y="9432"/>
                  </a:cubicBezTo>
                  <a:lnTo>
                    <a:pt x="3206" y="9903"/>
                  </a:lnTo>
                  <a:lnTo>
                    <a:pt x="3206" y="11011"/>
                  </a:lnTo>
                  <a:cubicBezTo>
                    <a:pt x="3206" y="11153"/>
                    <a:pt x="3324" y="11270"/>
                    <a:pt x="3469" y="11270"/>
                  </a:cubicBezTo>
                  <a:cubicBezTo>
                    <a:pt x="3611" y="11270"/>
                    <a:pt x="3728" y="11153"/>
                    <a:pt x="3728" y="11011"/>
                  </a:cubicBezTo>
                  <a:lnTo>
                    <a:pt x="3728" y="10115"/>
                  </a:lnTo>
                  <a:lnTo>
                    <a:pt x="6239" y="11139"/>
                  </a:lnTo>
                  <a:cubicBezTo>
                    <a:pt x="6272" y="11153"/>
                    <a:pt x="6306" y="11159"/>
                    <a:pt x="6337" y="11159"/>
                  </a:cubicBezTo>
                  <a:cubicBezTo>
                    <a:pt x="6370" y="11159"/>
                    <a:pt x="6404" y="11153"/>
                    <a:pt x="6434" y="11139"/>
                  </a:cubicBezTo>
                  <a:lnTo>
                    <a:pt x="10619" y="9432"/>
                  </a:lnTo>
                  <a:cubicBezTo>
                    <a:pt x="10717" y="9396"/>
                    <a:pt x="10784" y="9298"/>
                    <a:pt x="10784" y="9192"/>
                  </a:cubicBezTo>
                  <a:lnTo>
                    <a:pt x="10784" y="3682"/>
                  </a:lnTo>
                  <a:lnTo>
                    <a:pt x="12510" y="2979"/>
                  </a:lnTo>
                  <a:cubicBezTo>
                    <a:pt x="12608" y="2940"/>
                    <a:pt x="12675" y="2842"/>
                    <a:pt x="12675" y="2739"/>
                  </a:cubicBezTo>
                  <a:cubicBezTo>
                    <a:pt x="12675" y="2633"/>
                    <a:pt x="12611" y="2535"/>
                    <a:pt x="12513" y="2494"/>
                  </a:cubicBezTo>
                  <a:lnTo>
                    <a:pt x="6440" y="19"/>
                  </a:lnTo>
                  <a:cubicBezTo>
                    <a:pt x="6408" y="7"/>
                    <a:pt x="6374" y="0"/>
                    <a:pt x="6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5" name="Google Shape;685;p32"/>
          <p:cNvGrpSpPr/>
          <p:nvPr/>
        </p:nvGrpSpPr>
        <p:grpSpPr>
          <a:xfrm>
            <a:off x="5207250" y="2071659"/>
            <a:ext cx="408963" cy="368401"/>
            <a:chOff x="5289250" y="979875"/>
            <a:chExt cx="447150" cy="402800"/>
          </a:xfrm>
        </p:grpSpPr>
        <p:sp>
          <p:nvSpPr>
            <p:cNvPr id="686" name="Google Shape;686;p32"/>
            <p:cNvSpPr/>
            <p:nvPr/>
          </p:nvSpPr>
          <p:spPr>
            <a:xfrm>
              <a:off x="5380250" y="1018025"/>
              <a:ext cx="273500" cy="281800"/>
            </a:xfrm>
            <a:custGeom>
              <a:rect b="b" l="l" r="r" t="t"/>
              <a:pathLst>
                <a:path extrusionOk="0" h="11272" w="10940">
                  <a:moveTo>
                    <a:pt x="5310" y="1"/>
                  </a:moveTo>
                  <a:cubicBezTo>
                    <a:pt x="5087" y="1"/>
                    <a:pt x="4861" y="15"/>
                    <a:pt x="4640" y="40"/>
                  </a:cubicBezTo>
                  <a:cubicBezTo>
                    <a:pt x="4498" y="56"/>
                    <a:pt x="4395" y="185"/>
                    <a:pt x="4411" y="330"/>
                  </a:cubicBezTo>
                  <a:cubicBezTo>
                    <a:pt x="4427" y="462"/>
                    <a:pt x="4539" y="560"/>
                    <a:pt x="4671" y="560"/>
                  </a:cubicBezTo>
                  <a:cubicBezTo>
                    <a:pt x="4681" y="560"/>
                    <a:pt x="4691" y="560"/>
                    <a:pt x="4702" y="559"/>
                  </a:cubicBezTo>
                  <a:cubicBezTo>
                    <a:pt x="4900" y="534"/>
                    <a:pt x="5106" y="525"/>
                    <a:pt x="5307" y="525"/>
                  </a:cubicBezTo>
                  <a:cubicBezTo>
                    <a:pt x="8125" y="525"/>
                    <a:pt x="10415" y="2818"/>
                    <a:pt x="10415" y="5636"/>
                  </a:cubicBezTo>
                  <a:cubicBezTo>
                    <a:pt x="10415" y="8457"/>
                    <a:pt x="8125" y="10750"/>
                    <a:pt x="5307" y="10750"/>
                  </a:cubicBezTo>
                  <a:cubicBezTo>
                    <a:pt x="4255" y="10750"/>
                    <a:pt x="3243" y="10432"/>
                    <a:pt x="2386" y="9829"/>
                  </a:cubicBezTo>
                  <a:cubicBezTo>
                    <a:pt x="1544" y="9238"/>
                    <a:pt x="907" y="8423"/>
                    <a:pt x="539" y="7472"/>
                  </a:cubicBezTo>
                  <a:cubicBezTo>
                    <a:pt x="501" y="7367"/>
                    <a:pt x="403" y="7303"/>
                    <a:pt x="298" y="7303"/>
                  </a:cubicBezTo>
                  <a:cubicBezTo>
                    <a:pt x="266" y="7303"/>
                    <a:pt x="233" y="7309"/>
                    <a:pt x="202" y="7321"/>
                  </a:cubicBezTo>
                  <a:cubicBezTo>
                    <a:pt x="65" y="7374"/>
                    <a:pt x="1" y="7522"/>
                    <a:pt x="51" y="7659"/>
                  </a:cubicBezTo>
                  <a:cubicBezTo>
                    <a:pt x="456" y="8713"/>
                    <a:pt x="1161" y="9609"/>
                    <a:pt x="2085" y="10256"/>
                  </a:cubicBezTo>
                  <a:cubicBezTo>
                    <a:pt x="3033" y="10920"/>
                    <a:pt x="4146" y="11271"/>
                    <a:pt x="5307" y="11271"/>
                  </a:cubicBezTo>
                  <a:cubicBezTo>
                    <a:pt x="8412" y="11271"/>
                    <a:pt x="10940" y="8744"/>
                    <a:pt x="10940" y="5636"/>
                  </a:cubicBezTo>
                  <a:cubicBezTo>
                    <a:pt x="10940" y="2528"/>
                    <a:pt x="8418" y="1"/>
                    <a:pt x="5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372300" y="1027000"/>
              <a:ext cx="99825" cy="158025"/>
            </a:xfrm>
            <a:custGeom>
              <a:rect b="b" l="l" r="r" t="t"/>
              <a:pathLst>
                <a:path extrusionOk="0" h="6321" w="3993">
                  <a:moveTo>
                    <a:pt x="3698" y="0"/>
                  </a:moveTo>
                  <a:cubicBezTo>
                    <a:pt x="3667" y="0"/>
                    <a:pt x="3634" y="6"/>
                    <a:pt x="3602" y="18"/>
                  </a:cubicBezTo>
                  <a:cubicBezTo>
                    <a:pt x="2553" y="423"/>
                    <a:pt x="1661" y="1129"/>
                    <a:pt x="1011" y="2055"/>
                  </a:cubicBezTo>
                  <a:cubicBezTo>
                    <a:pt x="349" y="3003"/>
                    <a:pt x="1" y="4116"/>
                    <a:pt x="1" y="5277"/>
                  </a:cubicBezTo>
                  <a:cubicBezTo>
                    <a:pt x="1" y="5553"/>
                    <a:pt x="20" y="5827"/>
                    <a:pt x="59" y="6097"/>
                  </a:cubicBezTo>
                  <a:cubicBezTo>
                    <a:pt x="76" y="6226"/>
                    <a:pt x="188" y="6320"/>
                    <a:pt x="319" y="6320"/>
                  </a:cubicBezTo>
                  <a:cubicBezTo>
                    <a:pt x="333" y="6320"/>
                    <a:pt x="341" y="6320"/>
                    <a:pt x="355" y="6315"/>
                  </a:cubicBezTo>
                  <a:cubicBezTo>
                    <a:pt x="500" y="6298"/>
                    <a:pt x="598" y="6164"/>
                    <a:pt x="575" y="6019"/>
                  </a:cubicBezTo>
                  <a:cubicBezTo>
                    <a:pt x="542" y="5776"/>
                    <a:pt x="522" y="5525"/>
                    <a:pt x="522" y="5277"/>
                  </a:cubicBezTo>
                  <a:cubicBezTo>
                    <a:pt x="522" y="4225"/>
                    <a:pt x="840" y="3213"/>
                    <a:pt x="1440" y="2356"/>
                  </a:cubicBezTo>
                  <a:cubicBezTo>
                    <a:pt x="2026" y="1514"/>
                    <a:pt x="2838" y="878"/>
                    <a:pt x="3792" y="507"/>
                  </a:cubicBezTo>
                  <a:cubicBezTo>
                    <a:pt x="3926" y="453"/>
                    <a:pt x="3993" y="306"/>
                    <a:pt x="3940" y="169"/>
                  </a:cubicBezTo>
                  <a:cubicBezTo>
                    <a:pt x="3901" y="64"/>
                    <a:pt x="3804" y="0"/>
                    <a:pt x="3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399150" y="1044875"/>
              <a:ext cx="227900" cy="228100"/>
            </a:xfrm>
            <a:custGeom>
              <a:rect b="b" l="l" r="r" t="t"/>
              <a:pathLst>
                <a:path extrusionOk="0" h="9124" w="9116">
                  <a:moveTo>
                    <a:pt x="4559" y="1"/>
                  </a:moveTo>
                  <a:cubicBezTo>
                    <a:pt x="2043" y="1"/>
                    <a:pt x="1" y="2048"/>
                    <a:pt x="1" y="4562"/>
                  </a:cubicBezTo>
                  <a:cubicBezTo>
                    <a:pt x="1" y="7076"/>
                    <a:pt x="2043" y="9123"/>
                    <a:pt x="4554" y="9123"/>
                  </a:cubicBezTo>
                  <a:cubicBezTo>
                    <a:pt x="5918" y="9123"/>
                    <a:pt x="7201" y="8521"/>
                    <a:pt x="8069" y="7463"/>
                  </a:cubicBezTo>
                  <a:cubicBezTo>
                    <a:pt x="8161" y="7352"/>
                    <a:pt x="8147" y="7187"/>
                    <a:pt x="8035" y="7092"/>
                  </a:cubicBezTo>
                  <a:cubicBezTo>
                    <a:pt x="7987" y="7053"/>
                    <a:pt x="7928" y="7034"/>
                    <a:pt x="7869" y="7034"/>
                  </a:cubicBezTo>
                  <a:cubicBezTo>
                    <a:pt x="7793" y="7034"/>
                    <a:pt x="7718" y="7066"/>
                    <a:pt x="7664" y="7129"/>
                  </a:cubicBezTo>
                  <a:cubicBezTo>
                    <a:pt x="6894" y="8063"/>
                    <a:pt x="5762" y="8596"/>
                    <a:pt x="4551" y="8596"/>
                  </a:cubicBezTo>
                  <a:cubicBezTo>
                    <a:pt x="2327" y="8596"/>
                    <a:pt x="517" y="6783"/>
                    <a:pt x="517" y="4559"/>
                  </a:cubicBezTo>
                  <a:cubicBezTo>
                    <a:pt x="517" y="2333"/>
                    <a:pt x="2327" y="520"/>
                    <a:pt x="4551" y="520"/>
                  </a:cubicBezTo>
                  <a:cubicBezTo>
                    <a:pt x="6777" y="520"/>
                    <a:pt x="8585" y="2330"/>
                    <a:pt x="8585" y="4559"/>
                  </a:cubicBezTo>
                  <a:cubicBezTo>
                    <a:pt x="8585" y="5117"/>
                    <a:pt x="8473" y="5653"/>
                    <a:pt x="8256" y="6161"/>
                  </a:cubicBezTo>
                  <a:cubicBezTo>
                    <a:pt x="8203" y="6300"/>
                    <a:pt x="8264" y="6454"/>
                    <a:pt x="8398" y="6509"/>
                  </a:cubicBezTo>
                  <a:cubicBezTo>
                    <a:pt x="8431" y="6523"/>
                    <a:pt x="8465" y="6530"/>
                    <a:pt x="8499" y="6530"/>
                  </a:cubicBezTo>
                  <a:cubicBezTo>
                    <a:pt x="8600" y="6530"/>
                    <a:pt x="8698" y="6471"/>
                    <a:pt x="8744" y="6373"/>
                  </a:cubicBezTo>
                  <a:cubicBezTo>
                    <a:pt x="8990" y="5801"/>
                    <a:pt x="9115" y="5190"/>
                    <a:pt x="9115" y="4562"/>
                  </a:cubicBezTo>
                  <a:cubicBezTo>
                    <a:pt x="9115" y="2048"/>
                    <a:pt x="7073" y="1"/>
                    <a:pt x="4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289250" y="979875"/>
              <a:ext cx="447150" cy="402800"/>
            </a:xfrm>
            <a:custGeom>
              <a:rect b="b" l="l" r="r" t="t"/>
              <a:pathLst>
                <a:path extrusionOk="0" h="16112" w="17886">
                  <a:moveTo>
                    <a:pt x="2862" y="10931"/>
                  </a:moveTo>
                  <a:cubicBezTo>
                    <a:pt x="3111" y="11330"/>
                    <a:pt x="3392" y="11698"/>
                    <a:pt x="3711" y="12041"/>
                  </a:cubicBezTo>
                  <a:lnTo>
                    <a:pt x="2291" y="13464"/>
                  </a:lnTo>
                  <a:lnTo>
                    <a:pt x="776" y="13021"/>
                  </a:lnTo>
                  <a:lnTo>
                    <a:pt x="2862" y="10931"/>
                  </a:lnTo>
                  <a:close/>
                  <a:moveTo>
                    <a:pt x="15031" y="10942"/>
                  </a:moveTo>
                  <a:lnTo>
                    <a:pt x="17107" y="13021"/>
                  </a:lnTo>
                  <a:lnTo>
                    <a:pt x="15598" y="13464"/>
                  </a:lnTo>
                  <a:lnTo>
                    <a:pt x="14186" y="12047"/>
                  </a:lnTo>
                  <a:cubicBezTo>
                    <a:pt x="14501" y="11709"/>
                    <a:pt x="14789" y="11336"/>
                    <a:pt x="15031" y="10942"/>
                  </a:cubicBezTo>
                  <a:close/>
                  <a:moveTo>
                    <a:pt x="8950" y="520"/>
                  </a:moveTo>
                  <a:cubicBezTo>
                    <a:pt x="12613" y="520"/>
                    <a:pt x="15595" y="3502"/>
                    <a:pt x="15595" y="7162"/>
                  </a:cubicBezTo>
                  <a:cubicBezTo>
                    <a:pt x="15595" y="10825"/>
                    <a:pt x="12613" y="13805"/>
                    <a:pt x="8950" y="13805"/>
                  </a:cubicBezTo>
                  <a:cubicBezTo>
                    <a:pt x="5290" y="13805"/>
                    <a:pt x="2307" y="10825"/>
                    <a:pt x="2307" y="7162"/>
                  </a:cubicBezTo>
                  <a:cubicBezTo>
                    <a:pt x="2307" y="3502"/>
                    <a:pt x="5290" y="520"/>
                    <a:pt x="8950" y="520"/>
                  </a:cubicBezTo>
                  <a:close/>
                  <a:moveTo>
                    <a:pt x="4079" y="12410"/>
                  </a:moveTo>
                  <a:cubicBezTo>
                    <a:pt x="4422" y="12728"/>
                    <a:pt x="4793" y="13009"/>
                    <a:pt x="5192" y="13258"/>
                  </a:cubicBezTo>
                  <a:lnTo>
                    <a:pt x="3102" y="15350"/>
                  </a:lnTo>
                  <a:lnTo>
                    <a:pt x="2659" y="13832"/>
                  </a:lnTo>
                  <a:lnTo>
                    <a:pt x="4079" y="12410"/>
                  </a:lnTo>
                  <a:close/>
                  <a:moveTo>
                    <a:pt x="13818" y="12418"/>
                  </a:moveTo>
                  <a:lnTo>
                    <a:pt x="15232" y="13832"/>
                  </a:lnTo>
                  <a:lnTo>
                    <a:pt x="14789" y="15350"/>
                  </a:lnTo>
                  <a:lnTo>
                    <a:pt x="12708" y="13266"/>
                  </a:lnTo>
                  <a:cubicBezTo>
                    <a:pt x="13104" y="13021"/>
                    <a:pt x="13478" y="12736"/>
                    <a:pt x="13818" y="12418"/>
                  </a:cubicBezTo>
                  <a:close/>
                  <a:moveTo>
                    <a:pt x="8950" y="1"/>
                  </a:moveTo>
                  <a:cubicBezTo>
                    <a:pt x="4999" y="1"/>
                    <a:pt x="1786" y="3212"/>
                    <a:pt x="1786" y="7162"/>
                  </a:cubicBezTo>
                  <a:cubicBezTo>
                    <a:pt x="1786" y="8350"/>
                    <a:pt x="2078" y="9475"/>
                    <a:pt x="2589" y="10460"/>
                  </a:cubicBezTo>
                  <a:lnTo>
                    <a:pt x="89" y="12962"/>
                  </a:lnTo>
                  <a:cubicBezTo>
                    <a:pt x="22" y="13029"/>
                    <a:pt x="0" y="13121"/>
                    <a:pt x="20" y="13213"/>
                  </a:cubicBezTo>
                  <a:cubicBezTo>
                    <a:pt x="45" y="13302"/>
                    <a:pt x="112" y="13372"/>
                    <a:pt x="201" y="13397"/>
                  </a:cubicBezTo>
                  <a:lnTo>
                    <a:pt x="2151" y="13966"/>
                  </a:lnTo>
                  <a:lnTo>
                    <a:pt x="2720" y="15919"/>
                  </a:lnTo>
                  <a:cubicBezTo>
                    <a:pt x="2742" y="16006"/>
                    <a:pt x="2818" y="16075"/>
                    <a:pt x="2904" y="16101"/>
                  </a:cubicBezTo>
                  <a:cubicBezTo>
                    <a:pt x="2924" y="16106"/>
                    <a:pt x="2946" y="16106"/>
                    <a:pt x="2971" y="16106"/>
                  </a:cubicBezTo>
                  <a:cubicBezTo>
                    <a:pt x="3041" y="16106"/>
                    <a:pt x="3105" y="16078"/>
                    <a:pt x="3155" y="16031"/>
                  </a:cubicBezTo>
                  <a:lnTo>
                    <a:pt x="5658" y="13526"/>
                  </a:lnTo>
                  <a:cubicBezTo>
                    <a:pt x="6645" y="14039"/>
                    <a:pt x="7764" y="14329"/>
                    <a:pt x="8950" y="14329"/>
                  </a:cubicBezTo>
                  <a:cubicBezTo>
                    <a:pt x="10133" y="14329"/>
                    <a:pt x="11249" y="14042"/>
                    <a:pt x="12233" y="13534"/>
                  </a:cubicBezTo>
                  <a:lnTo>
                    <a:pt x="14730" y="16034"/>
                  </a:lnTo>
                  <a:cubicBezTo>
                    <a:pt x="14778" y="16084"/>
                    <a:pt x="14845" y="16112"/>
                    <a:pt x="14914" y="16112"/>
                  </a:cubicBezTo>
                  <a:cubicBezTo>
                    <a:pt x="14934" y="16112"/>
                    <a:pt x="14956" y="16106"/>
                    <a:pt x="14981" y="16103"/>
                  </a:cubicBezTo>
                  <a:cubicBezTo>
                    <a:pt x="15071" y="16078"/>
                    <a:pt x="15140" y="16014"/>
                    <a:pt x="15165" y="15922"/>
                  </a:cubicBezTo>
                  <a:lnTo>
                    <a:pt x="15735" y="13969"/>
                  </a:lnTo>
                  <a:lnTo>
                    <a:pt x="17682" y="13400"/>
                  </a:lnTo>
                  <a:cubicBezTo>
                    <a:pt x="17771" y="13378"/>
                    <a:pt x="17841" y="13302"/>
                    <a:pt x="17863" y="13216"/>
                  </a:cubicBezTo>
                  <a:cubicBezTo>
                    <a:pt x="17885" y="13127"/>
                    <a:pt x="17860" y="13032"/>
                    <a:pt x="17793" y="12965"/>
                  </a:cubicBezTo>
                  <a:lnTo>
                    <a:pt x="15305" y="10476"/>
                  </a:lnTo>
                  <a:cubicBezTo>
                    <a:pt x="15824" y="9486"/>
                    <a:pt x="16117" y="8359"/>
                    <a:pt x="16117" y="7165"/>
                  </a:cubicBezTo>
                  <a:cubicBezTo>
                    <a:pt x="16117" y="3214"/>
                    <a:pt x="12903" y="1"/>
                    <a:pt x="8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447550" y="1094050"/>
              <a:ext cx="131150" cy="125150"/>
            </a:xfrm>
            <a:custGeom>
              <a:rect b="b" l="l" r="r" t="t"/>
              <a:pathLst>
                <a:path extrusionOk="0" h="5006" w="5246">
                  <a:moveTo>
                    <a:pt x="2623" y="857"/>
                  </a:moveTo>
                  <a:lnTo>
                    <a:pt x="3112" y="1867"/>
                  </a:lnTo>
                  <a:cubicBezTo>
                    <a:pt x="3148" y="1942"/>
                    <a:pt x="3220" y="1998"/>
                    <a:pt x="3310" y="2009"/>
                  </a:cubicBezTo>
                  <a:lnTo>
                    <a:pt x="4403" y="2168"/>
                  </a:lnTo>
                  <a:lnTo>
                    <a:pt x="3608" y="2941"/>
                  </a:lnTo>
                  <a:cubicBezTo>
                    <a:pt x="3547" y="3000"/>
                    <a:pt x="3519" y="3086"/>
                    <a:pt x="3533" y="3170"/>
                  </a:cubicBezTo>
                  <a:lnTo>
                    <a:pt x="3720" y="4263"/>
                  </a:lnTo>
                  <a:lnTo>
                    <a:pt x="2740" y="3747"/>
                  </a:lnTo>
                  <a:cubicBezTo>
                    <a:pt x="2701" y="3725"/>
                    <a:pt x="2660" y="3714"/>
                    <a:pt x="2618" y="3714"/>
                  </a:cubicBezTo>
                  <a:cubicBezTo>
                    <a:pt x="2576" y="3714"/>
                    <a:pt x="2534" y="3725"/>
                    <a:pt x="2495" y="3747"/>
                  </a:cubicBezTo>
                  <a:lnTo>
                    <a:pt x="1521" y="4263"/>
                  </a:lnTo>
                  <a:lnTo>
                    <a:pt x="1708" y="3170"/>
                  </a:lnTo>
                  <a:cubicBezTo>
                    <a:pt x="1722" y="3086"/>
                    <a:pt x="1694" y="3000"/>
                    <a:pt x="1633" y="2941"/>
                  </a:cubicBezTo>
                  <a:lnTo>
                    <a:pt x="841" y="2168"/>
                  </a:lnTo>
                  <a:lnTo>
                    <a:pt x="1934" y="2009"/>
                  </a:lnTo>
                  <a:cubicBezTo>
                    <a:pt x="2024" y="1995"/>
                    <a:pt x="2096" y="1942"/>
                    <a:pt x="2135" y="1867"/>
                  </a:cubicBezTo>
                  <a:lnTo>
                    <a:pt x="2623" y="857"/>
                  </a:lnTo>
                  <a:close/>
                  <a:moveTo>
                    <a:pt x="2623" y="1"/>
                  </a:moveTo>
                  <a:cubicBezTo>
                    <a:pt x="2523" y="1"/>
                    <a:pt x="2431" y="56"/>
                    <a:pt x="2389" y="146"/>
                  </a:cubicBezTo>
                  <a:lnTo>
                    <a:pt x="1725" y="1510"/>
                  </a:lnTo>
                  <a:lnTo>
                    <a:pt x="244" y="1727"/>
                  </a:lnTo>
                  <a:cubicBezTo>
                    <a:pt x="146" y="1741"/>
                    <a:pt x="62" y="1811"/>
                    <a:pt x="32" y="1906"/>
                  </a:cubicBezTo>
                  <a:cubicBezTo>
                    <a:pt x="1" y="1998"/>
                    <a:pt x="26" y="2104"/>
                    <a:pt x="96" y="2174"/>
                  </a:cubicBezTo>
                  <a:lnTo>
                    <a:pt x="1170" y="3220"/>
                  </a:lnTo>
                  <a:lnTo>
                    <a:pt x="916" y="4699"/>
                  </a:lnTo>
                  <a:cubicBezTo>
                    <a:pt x="899" y="4796"/>
                    <a:pt x="941" y="4897"/>
                    <a:pt x="1022" y="4952"/>
                  </a:cubicBezTo>
                  <a:cubicBezTo>
                    <a:pt x="1067" y="4985"/>
                    <a:pt x="1123" y="5002"/>
                    <a:pt x="1179" y="5002"/>
                  </a:cubicBezTo>
                  <a:cubicBezTo>
                    <a:pt x="1219" y="5002"/>
                    <a:pt x="1259" y="4993"/>
                    <a:pt x="1295" y="4975"/>
                  </a:cubicBezTo>
                  <a:lnTo>
                    <a:pt x="2621" y="4277"/>
                  </a:lnTo>
                  <a:lnTo>
                    <a:pt x="3946" y="4975"/>
                  </a:lnTo>
                  <a:cubicBezTo>
                    <a:pt x="3985" y="4994"/>
                    <a:pt x="4027" y="5005"/>
                    <a:pt x="4068" y="5005"/>
                  </a:cubicBezTo>
                  <a:cubicBezTo>
                    <a:pt x="4124" y="5005"/>
                    <a:pt x="4177" y="4986"/>
                    <a:pt x="4222" y="4955"/>
                  </a:cubicBezTo>
                  <a:cubicBezTo>
                    <a:pt x="4303" y="4897"/>
                    <a:pt x="4345" y="4799"/>
                    <a:pt x="4328" y="4701"/>
                  </a:cubicBezTo>
                  <a:lnTo>
                    <a:pt x="4071" y="3223"/>
                  </a:lnTo>
                  <a:lnTo>
                    <a:pt x="5145" y="2177"/>
                  </a:lnTo>
                  <a:cubicBezTo>
                    <a:pt x="5218" y="2104"/>
                    <a:pt x="5246" y="1998"/>
                    <a:pt x="5212" y="1906"/>
                  </a:cubicBezTo>
                  <a:cubicBezTo>
                    <a:pt x="5182" y="1811"/>
                    <a:pt x="5101" y="1741"/>
                    <a:pt x="5000" y="1727"/>
                  </a:cubicBezTo>
                  <a:lnTo>
                    <a:pt x="3519" y="1510"/>
                  </a:lnTo>
                  <a:lnTo>
                    <a:pt x="2855" y="146"/>
                  </a:lnTo>
                  <a:cubicBezTo>
                    <a:pt x="2810" y="56"/>
                    <a:pt x="2721" y="1"/>
                    <a:pt x="2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32"/>
          <p:cNvGrpSpPr/>
          <p:nvPr/>
        </p:nvGrpSpPr>
        <p:grpSpPr>
          <a:xfrm>
            <a:off x="4626514" y="1557111"/>
            <a:ext cx="383698" cy="408277"/>
            <a:chOff x="4432150" y="957975"/>
            <a:chExt cx="419525" cy="446400"/>
          </a:xfrm>
        </p:grpSpPr>
        <p:sp>
          <p:nvSpPr>
            <p:cNvPr id="692" name="Google Shape;692;p32"/>
            <p:cNvSpPr/>
            <p:nvPr/>
          </p:nvSpPr>
          <p:spPr>
            <a:xfrm>
              <a:off x="4432150" y="957975"/>
              <a:ext cx="338425" cy="446400"/>
            </a:xfrm>
            <a:custGeom>
              <a:rect b="b" l="l" r="r" t="t"/>
              <a:pathLst>
                <a:path extrusionOk="0" h="17856" w="13537">
                  <a:moveTo>
                    <a:pt x="2179" y="1"/>
                  </a:moveTo>
                  <a:cubicBezTo>
                    <a:pt x="1694" y="1"/>
                    <a:pt x="1303" y="394"/>
                    <a:pt x="1303" y="877"/>
                  </a:cubicBezTo>
                  <a:lnTo>
                    <a:pt x="1303" y="1211"/>
                  </a:lnTo>
                  <a:lnTo>
                    <a:pt x="874" y="1211"/>
                  </a:lnTo>
                  <a:cubicBezTo>
                    <a:pt x="391" y="1211"/>
                    <a:pt x="0" y="1605"/>
                    <a:pt x="0" y="2085"/>
                  </a:cubicBezTo>
                  <a:lnTo>
                    <a:pt x="0" y="13291"/>
                  </a:lnTo>
                  <a:cubicBezTo>
                    <a:pt x="0" y="13433"/>
                    <a:pt x="118" y="13551"/>
                    <a:pt x="260" y="13551"/>
                  </a:cubicBezTo>
                  <a:cubicBezTo>
                    <a:pt x="405" y="13551"/>
                    <a:pt x="522" y="13433"/>
                    <a:pt x="522" y="13291"/>
                  </a:cubicBezTo>
                  <a:lnTo>
                    <a:pt x="522" y="2090"/>
                  </a:lnTo>
                  <a:cubicBezTo>
                    <a:pt x="522" y="1895"/>
                    <a:pt x="678" y="1736"/>
                    <a:pt x="874" y="1736"/>
                  </a:cubicBezTo>
                  <a:lnTo>
                    <a:pt x="11358" y="1736"/>
                  </a:lnTo>
                  <a:cubicBezTo>
                    <a:pt x="11553" y="1736"/>
                    <a:pt x="11709" y="1895"/>
                    <a:pt x="11709" y="2090"/>
                  </a:cubicBezTo>
                  <a:lnTo>
                    <a:pt x="11709" y="16979"/>
                  </a:lnTo>
                  <a:cubicBezTo>
                    <a:pt x="11709" y="17175"/>
                    <a:pt x="11553" y="17331"/>
                    <a:pt x="11358" y="17331"/>
                  </a:cubicBezTo>
                  <a:lnTo>
                    <a:pt x="874" y="17331"/>
                  </a:lnTo>
                  <a:cubicBezTo>
                    <a:pt x="678" y="17331"/>
                    <a:pt x="522" y="17175"/>
                    <a:pt x="522" y="16979"/>
                  </a:cubicBezTo>
                  <a:lnTo>
                    <a:pt x="522" y="14513"/>
                  </a:lnTo>
                  <a:cubicBezTo>
                    <a:pt x="522" y="14371"/>
                    <a:pt x="405" y="14254"/>
                    <a:pt x="260" y="14254"/>
                  </a:cubicBezTo>
                  <a:cubicBezTo>
                    <a:pt x="118" y="14254"/>
                    <a:pt x="0" y="14371"/>
                    <a:pt x="0" y="14513"/>
                  </a:cubicBezTo>
                  <a:lnTo>
                    <a:pt x="0" y="16979"/>
                  </a:lnTo>
                  <a:cubicBezTo>
                    <a:pt x="0" y="17465"/>
                    <a:pt x="394" y="17855"/>
                    <a:pt x="874" y="17855"/>
                  </a:cubicBezTo>
                  <a:lnTo>
                    <a:pt x="11358" y="17855"/>
                  </a:lnTo>
                  <a:cubicBezTo>
                    <a:pt x="11843" y="17855"/>
                    <a:pt x="12234" y="17462"/>
                    <a:pt x="12234" y="16979"/>
                  </a:cubicBezTo>
                  <a:lnTo>
                    <a:pt x="12234" y="16645"/>
                  </a:lnTo>
                  <a:lnTo>
                    <a:pt x="12663" y="16645"/>
                  </a:lnTo>
                  <a:cubicBezTo>
                    <a:pt x="13146" y="16645"/>
                    <a:pt x="13536" y="16251"/>
                    <a:pt x="13536" y="15769"/>
                  </a:cubicBezTo>
                  <a:lnTo>
                    <a:pt x="13536" y="4202"/>
                  </a:lnTo>
                  <a:cubicBezTo>
                    <a:pt x="13536" y="4060"/>
                    <a:pt x="13419" y="3940"/>
                    <a:pt x="13277" y="3940"/>
                  </a:cubicBezTo>
                  <a:cubicBezTo>
                    <a:pt x="13132" y="3940"/>
                    <a:pt x="13015" y="4060"/>
                    <a:pt x="13015" y="4202"/>
                  </a:cubicBezTo>
                  <a:lnTo>
                    <a:pt x="13015" y="15769"/>
                  </a:lnTo>
                  <a:cubicBezTo>
                    <a:pt x="13015" y="15964"/>
                    <a:pt x="12858" y="16123"/>
                    <a:pt x="12663" y="16123"/>
                  </a:cubicBezTo>
                  <a:lnTo>
                    <a:pt x="12328" y="16123"/>
                  </a:lnTo>
                  <a:lnTo>
                    <a:pt x="12328" y="2090"/>
                  </a:lnTo>
                  <a:cubicBezTo>
                    <a:pt x="12328" y="1605"/>
                    <a:pt x="11932" y="1214"/>
                    <a:pt x="11452" y="1214"/>
                  </a:cubicBezTo>
                  <a:lnTo>
                    <a:pt x="1828" y="1214"/>
                  </a:lnTo>
                  <a:lnTo>
                    <a:pt x="1828" y="879"/>
                  </a:lnTo>
                  <a:cubicBezTo>
                    <a:pt x="1828" y="684"/>
                    <a:pt x="1984" y="525"/>
                    <a:pt x="2179" y="525"/>
                  </a:cubicBezTo>
                  <a:lnTo>
                    <a:pt x="12663" y="525"/>
                  </a:lnTo>
                  <a:cubicBezTo>
                    <a:pt x="12858" y="525"/>
                    <a:pt x="13015" y="684"/>
                    <a:pt x="13015" y="879"/>
                  </a:cubicBezTo>
                  <a:lnTo>
                    <a:pt x="13015" y="2986"/>
                  </a:lnTo>
                  <a:cubicBezTo>
                    <a:pt x="13015" y="3128"/>
                    <a:pt x="13132" y="3245"/>
                    <a:pt x="13277" y="3245"/>
                  </a:cubicBezTo>
                  <a:cubicBezTo>
                    <a:pt x="13419" y="3245"/>
                    <a:pt x="13536" y="3128"/>
                    <a:pt x="13536" y="2986"/>
                  </a:cubicBezTo>
                  <a:lnTo>
                    <a:pt x="13536" y="879"/>
                  </a:lnTo>
                  <a:cubicBezTo>
                    <a:pt x="13536" y="394"/>
                    <a:pt x="13146" y="1"/>
                    <a:pt x="12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4787225" y="1087700"/>
              <a:ext cx="64450" cy="252925"/>
            </a:xfrm>
            <a:custGeom>
              <a:rect b="b" l="l" r="r" t="t"/>
              <a:pathLst>
                <a:path extrusionOk="0" h="10117" w="2578">
                  <a:moveTo>
                    <a:pt x="1984" y="528"/>
                  </a:moveTo>
                  <a:cubicBezTo>
                    <a:pt x="2023" y="528"/>
                    <a:pt x="2051" y="559"/>
                    <a:pt x="2051" y="592"/>
                  </a:cubicBezTo>
                  <a:lnTo>
                    <a:pt x="2053" y="1638"/>
                  </a:lnTo>
                  <a:lnTo>
                    <a:pt x="525" y="1638"/>
                  </a:lnTo>
                  <a:lnTo>
                    <a:pt x="525" y="592"/>
                  </a:lnTo>
                  <a:cubicBezTo>
                    <a:pt x="525" y="556"/>
                    <a:pt x="555" y="528"/>
                    <a:pt x="589" y="528"/>
                  </a:cubicBezTo>
                  <a:close/>
                  <a:moveTo>
                    <a:pt x="2051" y="2163"/>
                  </a:moveTo>
                  <a:lnTo>
                    <a:pt x="2051" y="7751"/>
                  </a:lnTo>
                  <a:lnTo>
                    <a:pt x="525" y="7751"/>
                  </a:lnTo>
                  <a:lnTo>
                    <a:pt x="525" y="2163"/>
                  </a:lnTo>
                  <a:close/>
                  <a:moveTo>
                    <a:pt x="1892" y="8275"/>
                  </a:moveTo>
                  <a:lnTo>
                    <a:pt x="1286" y="9486"/>
                  </a:lnTo>
                  <a:lnTo>
                    <a:pt x="684" y="8275"/>
                  </a:lnTo>
                  <a:close/>
                  <a:moveTo>
                    <a:pt x="589" y="1"/>
                  </a:moveTo>
                  <a:cubicBezTo>
                    <a:pt x="265" y="1"/>
                    <a:pt x="0" y="266"/>
                    <a:pt x="0" y="589"/>
                  </a:cubicBezTo>
                  <a:lnTo>
                    <a:pt x="0" y="8013"/>
                  </a:lnTo>
                  <a:lnTo>
                    <a:pt x="0" y="8027"/>
                  </a:lnTo>
                  <a:lnTo>
                    <a:pt x="0" y="8035"/>
                  </a:lnTo>
                  <a:cubicBezTo>
                    <a:pt x="3" y="8055"/>
                    <a:pt x="9" y="8077"/>
                    <a:pt x="14" y="8094"/>
                  </a:cubicBezTo>
                  <a:cubicBezTo>
                    <a:pt x="14" y="8097"/>
                    <a:pt x="14" y="8097"/>
                    <a:pt x="17" y="8102"/>
                  </a:cubicBezTo>
                  <a:cubicBezTo>
                    <a:pt x="22" y="8108"/>
                    <a:pt x="25" y="8119"/>
                    <a:pt x="28" y="8125"/>
                  </a:cubicBezTo>
                  <a:lnTo>
                    <a:pt x="28" y="8130"/>
                  </a:lnTo>
                  <a:lnTo>
                    <a:pt x="887" y="9849"/>
                  </a:lnTo>
                  <a:cubicBezTo>
                    <a:pt x="971" y="10016"/>
                    <a:pt x="1119" y="10116"/>
                    <a:pt x="1286" y="10116"/>
                  </a:cubicBezTo>
                  <a:cubicBezTo>
                    <a:pt x="1454" y="10116"/>
                    <a:pt x="1604" y="10016"/>
                    <a:pt x="1688" y="9849"/>
                  </a:cubicBezTo>
                  <a:lnTo>
                    <a:pt x="2547" y="8130"/>
                  </a:lnTo>
                  <a:cubicBezTo>
                    <a:pt x="2547" y="8130"/>
                    <a:pt x="2547" y="8125"/>
                    <a:pt x="2550" y="8125"/>
                  </a:cubicBezTo>
                  <a:lnTo>
                    <a:pt x="2561" y="8105"/>
                  </a:lnTo>
                  <a:cubicBezTo>
                    <a:pt x="2561" y="8102"/>
                    <a:pt x="2564" y="8102"/>
                    <a:pt x="2564" y="8097"/>
                  </a:cubicBezTo>
                  <a:cubicBezTo>
                    <a:pt x="2567" y="8088"/>
                    <a:pt x="2570" y="8080"/>
                    <a:pt x="2570" y="8069"/>
                  </a:cubicBezTo>
                  <a:lnTo>
                    <a:pt x="2570" y="8066"/>
                  </a:lnTo>
                  <a:cubicBezTo>
                    <a:pt x="2575" y="8055"/>
                    <a:pt x="2575" y="8046"/>
                    <a:pt x="2575" y="8035"/>
                  </a:cubicBezTo>
                  <a:lnTo>
                    <a:pt x="2575" y="8024"/>
                  </a:lnTo>
                  <a:lnTo>
                    <a:pt x="2575" y="8010"/>
                  </a:lnTo>
                  <a:lnTo>
                    <a:pt x="2575" y="587"/>
                  </a:lnTo>
                  <a:cubicBezTo>
                    <a:pt x="2578" y="266"/>
                    <a:pt x="2313" y="1"/>
                    <a:pt x="1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4469325" y="1294450"/>
              <a:ext cx="80425" cy="74850"/>
            </a:xfrm>
            <a:custGeom>
              <a:rect b="b" l="l" r="r" t="t"/>
              <a:pathLst>
                <a:path extrusionOk="0" h="2994" w="3217">
                  <a:moveTo>
                    <a:pt x="1881" y="996"/>
                  </a:moveTo>
                  <a:lnTo>
                    <a:pt x="1083" y="1846"/>
                  </a:lnTo>
                  <a:lnTo>
                    <a:pt x="617" y="1129"/>
                  </a:lnTo>
                  <a:cubicBezTo>
                    <a:pt x="592" y="1093"/>
                    <a:pt x="558" y="1065"/>
                    <a:pt x="525" y="1046"/>
                  </a:cubicBezTo>
                  <a:lnTo>
                    <a:pt x="525" y="1012"/>
                  </a:lnTo>
                  <a:cubicBezTo>
                    <a:pt x="525" y="1004"/>
                    <a:pt x="530" y="996"/>
                    <a:pt x="542" y="996"/>
                  </a:cubicBezTo>
                  <a:close/>
                  <a:moveTo>
                    <a:pt x="525" y="1944"/>
                  </a:moveTo>
                  <a:cubicBezTo>
                    <a:pt x="857" y="2449"/>
                    <a:pt x="837" y="2432"/>
                    <a:pt x="887" y="2471"/>
                  </a:cubicBezTo>
                  <a:lnTo>
                    <a:pt x="542" y="2471"/>
                  </a:lnTo>
                  <a:cubicBezTo>
                    <a:pt x="530" y="2471"/>
                    <a:pt x="525" y="2463"/>
                    <a:pt x="525" y="2455"/>
                  </a:cubicBezTo>
                  <a:lnTo>
                    <a:pt x="525" y="1944"/>
                  </a:lnTo>
                  <a:close/>
                  <a:moveTo>
                    <a:pt x="2003" y="1634"/>
                  </a:moveTo>
                  <a:lnTo>
                    <a:pt x="2003" y="2455"/>
                  </a:lnTo>
                  <a:cubicBezTo>
                    <a:pt x="2003" y="2463"/>
                    <a:pt x="1998" y="2471"/>
                    <a:pt x="1987" y="2471"/>
                  </a:cubicBezTo>
                  <a:lnTo>
                    <a:pt x="1211" y="2471"/>
                  </a:lnTo>
                  <a:cubicBezTo>
                    <a:pt x="1222" y="2463"/>
                    <a:pt x="1233" y="2455"/>
                    <a:pt x="1239" y="2443"/>
                  </a:cubicBezTo>
                  <a:lnTo>
                    <a:pt x="2003" y="1634"/>
                  </a:lnTo>
                  <a:close/>
                  <a:moveTo>
                    <a:pt x="2927" y="1"/>
                  </a:moveTo>
                  <a:cubicBezTo>
                    <a:pt x="2859" y="1"/>
                    <a:pt x="2790" y="27"/>
                    <a:pt x="2740" y="80"/>
                  </a:cubicBezTo>
                  <a:lnTo>
                    <a:pt x="2285" y="563"/>
                  </a:lnTo>
                  <a:cubicBezTo>
                    <a:pt x="2199" y="505"/>
                    <a:pt x="2093" y="468"/>
                    <a:pt x="1984" y="468"/>
                  </a:cubicBezTo>
                  <a:lnTo>
                    <a:pt x="542" y="468"/>
                  </a:lnTo>
                  <a:cubicBezTo>
                    <a:pt x="246" y="468"/>
                    <a:pt x="0" y="714"/>
                    <a:pt x="0" y="1009"/>
                  </a:cubicBezTo>
                  <a:lnTo>
                    <a:pt x="0" y="2455"/>
                  </a:lnTo>
                  <a:cubicBezTo>
                    <a:pt x="0" y="2750"/>
                    <a:pt x="246" y="2993"/>
                    <a:pt x="542" y="2993"/>
                  </a:cubicBezTo>
                  <a:lnTo>
                    <a:pt x="1984" y="2993"/>
                  </a:lnTo>
                  <a:cubicBezTo>
                    <a:pt x="2280" y="2993"/>
                    <a:pt x="2522" y="2750"/>
                    <a:pt x="2522" y="2455"/>
                  </a:cubicBezTo>
                  <a:lnTo>
                    <a:pt x="2522" y="1076"/>
                  </a:lnTo>
                  <a:lnTo>
                    <a:pt x="3119" y="440"/>
                  </a:lnTo>
                  <a:cubicBezTo>
                    <a:pt x="3217" y="337"/>
                    <a:pt x="3214" y="170"/>
                    <a:pt x="3108" y="72"/>
                  </a:cubicBezTo>
                  <a:cubicBezTo>
                    <a:pt x="3058" y="25"/>
                    <a:pt x="2993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4548400" y="1331175"/>
              <a:ext cx="152000" cy="13150"/>
            </a:xfrm>
            <a:custGeom>
              <a:rect b="b" l="l" r="r" t="t"/>
              <a:pathLst>
                <a:path extrusionOk="0" h="526" w="6080">
                  <a:moveTo>
                    <a:pt x="263" y="1"/>
                  </a:moveTo>
                  <a:cubicBezTo>
                    <a:pt x="121" y="1"/>
                    <a:pt x="1" y="121"/>
                    <a:pt x="1" y="263"/>
                  </a:cubicBezTo>
                  <a:cubicBezTo>
                    <a:pt x="1" y="405"/>
                    <a:pt x="121" y="525"/>
                    <a:pt x="263" y="525"/>
                  </a:cubicBezTo>
                  <a:lnTo>
                    <a:pt x="5818" y="525"/>
                  </a:lnTo>
                  <a:cubicBezTo>
                    <a:pt x="5963" y="525"/>
                    <a:pt x="6080" y="405"/>
                    <a:pt x="6080" y="263"/>
                  </a:cubicBezTo>
                  <a:cubicBezTo>
                    <a:pt x="6080" y="121"/>
                    <a:pt x="5963" y="1"/>
                    <a:pt x="5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4469325" y="1023250"/>
              <a:ext cx="146475" cy="146500"/>
            </a:xfrm>
            <a:custGeom>
              <a:rect b="b" l="l" r="r" t="t"/>
              <a:pathLst>
                <a:path extrusionOk="0" h="5860" w="5859">
                  <a:moveTo>
                    <a:pt x="5251" y="528"/>
                  </a:moveTo>
                  <a:cubicBezTo>
                    <a:pt x="5298" y="528"/>
                    <a:pt x="5337" y="567"/>
                    <a:pt x="5337" y="615"/>
                  </a:cubicBezTo>
                  <a:lnTo>
                    <a:pt x="5337" y="5254"/>
                  </a:lnTo>
                  <a:cubicBezTo>
                    <a:pt x="5337" y="5301"/>
                    <a:pt x="5298" y="5341"/>
                    <a:pt x="5251" y="5341"/>
                  </a:cubicBezTo>
                  <a:lnTo>
                    <a:pt x="611" y="5341"/>
                  </a:lnTo>
                  <a:cubicBezTo>
                    <a:pt x="564" y="5341"/>
                    <a:pt x="525" y="5301"/>
                    <a:pt x="525" y="5254"/>
                  </a:cubicBezTo>
                  <a:lnTo>
                    <a:pt x="525" y="615"/>
                  </a:lnTo>
                  <a:cubicBezTo>
                    <a:pt x="525" y="567"/>
                    <a:pt x="564" y="528"/>
                    <a:pt x="611" y="528"/>
                  </a:cubicBezTo>
                  <a:close/>
                  <a:moveTo>
                    <a:pt x="611" y="1"/>
                  </a:moveTo>
                  <a:cubicBezTo>
                    <a:pt x="276" y="1"/>
                    <a:pt x="0" y="277"/>
                    <a:pt x="0" y="612"/>
                  </a:cubicBezTo>
                  <a:lnTo>
                    <a:pt x="0" y="5248"/>
                  </a:lnTo>
                  <a:cubicBezTo>
                    <a:pt x="0" y="5589"/>
                    <a:pt x="276" y="5859"/>
                    <a:pt x="611" y="5859"/>
                  </a:cubicBezTo>
                  <a:lnTo>
                    <a:pt x="5251" y="5859"/>
                  </a:lnTo>
                  <a:cubicBezTo>
                    <a:pt x="5585" y="5859"/>
                    <a:pt x="5859" y="5583"/>
                    <a:pt x="5859" y="5248"/>
                  </a:cubicBezTo>
                  <a:lnTo>
                    <a:pt x="5859" y="612"/>
                  </a:lnTo>
                  <a:cubicBezTo>
                    <a:pt x="5859" y="277"/>
                    <a:pt x="5585" y="1"/>
                    <a:pt x="5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4510550" y="1046825"/>
              <a:ext cx="64050" cy="99425"/>
            </a:xfrm>
            <a:custGeom>
              <a:rect b="b" l="l" r="r" t="t"/>
              <a:pathLst>
                <a:path extrusionOk="0" h="3977" w="2562">
                  <a:moveTo>
                    <a:pt x="1281" y="525"/>
                  </a:moveTo>
                  <a:cubicBezTo>
                    <a:pt x="1652" y="525"/>
                    <a:pt x="1956" y="827"/>
                    <a:pt x="1956" y="1200"/>
                  </a:cubicBezTo>
                  <a:cubicBezTo>
                    <a:pt x="1956" y="1569"/>
                    <a:pt x="1654" y="1870"/>
                    <a:pt x="1286" y="1873"/>
                  </a:cubicBezTo>
                  <a:lnTo>
                    <a:pt x="1278" y="1873"/>
                  </a:lnTo>
                  <a:cubicBezTo>
                    <a:pt x="910" y="1873"/>
                    <a:pt x="608" y="1569"/>
                    <a:pt x="608" y="1200"/>
                  </a:cubicBezTo>
                  <a:cubicBezTo>
                    <a:pt x="614" y="827"/>
                    <a:pt x="912" y="525"/>
                    <a:pt x="1281" y="525"/>
                  </a:cubicBezTo>
                  <a:close/>
                  <a:moveTo>
                    <a:pt x="1278" y="1"/>
                  </a:moveTo>
                  <a:cubicBezTo>
                    <a:pt x="619" y="1"/>
                    <a:pt x="84" y="536"/>
                    <a:pt x="84" y="1195"/>
                  </a:cubicBezTo>
                  <a:cubicBezTo>
                    <a:pt x="84" y="1566"/>
                    <a:pt x="254" y="1898"/>
                    <a:pt x="519" y="2116"/>
                  </a:cubicBezTo>
                  <a:cubicBezTo>
                    <a:pt x="466" y="2155"/>
                    <a:pt x="421" y="2196"/>
                    <a:pt x="371" y="2241"/>
                  </a:cubicBezTo>
                  <a:cubicBezTo>
                    <a:pt x="131" y="2484"/>
                    <a:pt x="0" y="2805"/>
                    <a:pt x="0" y="3145"/>
                  </a:cubicBezTo>
                  <a:lnTo>
                    <a:pt x="0" y="3711"/>
                  </a:lnTo>
                  <a:cubicBezTo>
                    <a:pt x="0" y="3781"/>
                    <a:pt x="28" y="3845"/>
                    <a:pt x="75" y="3895"/>
                  </a:cubicBezTo>
                  <a:cubicBezTo>
                    <a:pt x="128" y="3948"/>
                    <a:pt x="198" y="3976"/>
                    <a:pt x="265" y="3976"/>
                  </a:cubicBezTo>
                  <a:cubicBezTo>
                    <a:pt x="407" y="3976"/>
                    <a:pt x="525" y="3856"/>
                    <a:pt x="525" y="3714"/>
                  </a:cubicBezTo>
                  <a:lnTo>
                    <a:pt x="525" y="3148"/>
                  </a:lnTo>
                  <a:cubicBezTo>
                    <a:pt x="525" y="2735"/>
                    <a:pt x="862" y="2394"/>
                    <a:pt x="1278" y="2392"/>
                  </a:cubicBezTo>
                  <a:lnTo>
                    <a:pt x="1286" y="2392"/>
                  </a:lnTo>
                  <a:cubicBezTo>
                    <a:pt x="1702" y="2394"/>
                    <a:pt x="2039" y="2735"/>
                    <a:pt x="2039" y="3148"/>
                  </a:cubicBezTo>
                  <a:lnTo>
                    <a:pt x="2039" y="3452"/>
                  </a:lnTo>
                  <a:lnTo>
                    <a:pt x="1484" y="3452"/>
                  </a:lnTo>
                  <a:cubicBezTo>
                    <a:pt x="1342" y="3452"/>
                    <a:pt x="1222" y="3572"/>
                    <a:pt x="1222" y="3714"/>
                  </a:cubicBezTo>
                  <a:cubicBezTo>
                    <a:pt x="1222" y="3856"/>
                    <a:pt x="1342" y="3976"/>
                    <a:pt x="1484" y="3976"/>
                  </a:cubicBezTo>
                  <a:lnTo>
                    <a:pt x="2302" y="3976"/>
                  </a:lnTo>
                  <a:cubicBezTo>
                    <a:pt x="2371" y="3976"/>
                    <a:pt x="2436" y="3948"/>
                    <a:pt x="2486" y="3898"/>
                  </a:cubicBezTo>
                  <a:cubicBezTo>
                    <a:pt x="2533" y="3851"/>
                    <a:pt x="2561" y="3784"/>
                    <a:pt x="2561" y="3714"/>
                  </a:cubicBezTo>
                  <a:lnTo>
                    <a:pt x="2561" y="3148"/>
                  </a:lnTo>
                  <a:cubicBezTo>
                    <a:pt x="2561" y="2807"/>
                    <a:pt x="2430" y="2487"/>
                    <a:pt x="2184" y="2241"/>
                  </a:cubicBezTo>
                  <a:cubicBezTo>
                    <a:pt x="2140" y="2196"/>
                    <a:pt x="2092" y="2155"/>
                    <a:pt x="2039" y="2116"/>
                  </a:cubicBezTo>
                  <a:cubicBezTo>
                    <a:pt x="2304" y="1898"/>
                    <a:pt x="2475" y="1566"/>
                    <a:pt x="2475" y="1195"/>
                  </a:cubicBezTo>
                  <a:cubicBezTo>
                    <a:pt x="2475" y="536"/>
                    <a:pt x="1939" y="1"/>
                    <a:pt x="1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4629525" y="1055275"/>
              <a:ext cx="70875" cy="13075"/>
            </a:xfrm>
            <a:custGeom>
              <a:rect b="b" l="l" r="r" t="t"/>
              <a:pathLst>
                <a:path extrusionOk="0" h="523" w="2835">
                  <a:moveTo>
                    <a:pt x="263" y="0"/>
                  </a:moveTo>
                  <a:cubicBezTo>
                    <a:pt x="118" y="0"/>
                    <a:pt x="0" y="118"/>
                    <a:pt x="0" y="263"/>
                  </a:cubicBezTo>
                  <a:cubicBezTo>
                    <a:pt x="0" y="405"/>
                    <a:pt x="115" y="522"/>
                    <a:pt x="263" y="522"/>
                  </a:cubicBezTo>
                  <a:lnTo>
                    <a:pt x="2573" y="522"/>
                  </a:lnTo>
                  <a:cubicBezTo>
                    <a:pt x="2718" y="522"/>
                    <a:pt x="2835" y="405"/>
                    <a:pt x="2835" y="263"/>
                  </a:cubicBezTo>
                  <a:cubicBezTo>
                    <a:pt x="2835" y="118"/>
                    <a:pt x="2718" y="0"/>
                    <a:pt x="2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4629525" y="1092300"/>
              <a:ext cx="70875" cy="13150"/>
            </a:xfrm>
            <a:custGeom>
              <a:rect b="b" l="l" r="r" t="t"/>
              <a:pathLst>
                <a:path extrusionOk="0" h="526" w="2835">
                  <a:moveTo>
                    <a:pt x="263" y="1"/>
                  </a:moveTo>
                  <a:cubicBezTo>
                    <a:pt x="118" y="1"/>
                    <a:pt x="0" y="121"/>
                    <a:pt x="0" y="263"/>
                  </a:cubicBezTo>
                  <a:cubicBezTo>
                    <a:pt x="0" y="405"/>
                    <a:pt x="115" y="525"/>
                    <a:pt x="263" y="525"/>
                  </a:cubicBezTo>
                  <a:lnTo>
                    <a:pt x="2573" y="525"/>
                  </a:lnTo>
                  <a:cubicBezTo>
                    <a:pt x="2718" y="525"/>
                    <a:pt x="2835" y="405"/>
                    <a:pt x="2835" y="263"/>
                  </a:cubicBezTo>
                  <a:cubicBezTo>
                    <a:pt x="2835" y="121"/>
                    <a:pt x="2718" y="1"/>
                    <a:pt x="2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4629525" y="1131925"/>
              <a:ext cx="70875" cy="13075"/>
            </a:xfrm>
            <a:custGeom>
              <a:rect b="b" l="l" r="r" t="t"/>
              <a:pathLst>
                <a:path extrusionOk="0" h="523" w="2835">
                  <a:moveTo>
                    <a:pt x="263" y="0"/>
                  </a:moveTo>
                  <a:cubicBezTo>
                    <a:pt x="118" y="0"/>
                    <a:pt x="0" y="118"/>
                    <a:pt x="0" y="260"/>
                  </a:cubicBezTo>
                  <a:cubicBezTo>
                    <a:pt x="0" y="405"/>
                    <a:pt x="115" y="522"/>
                    <a:pt x="263" y="522"/>
                  </a:cubicBezTo>
                  <a:lnTo>
                    <a:pt x="2573" y="522"/>
                  </a:lnTo>
                  <a:cubicBezTo>
                    <a:pt x="2718" y="522"/>
                    <a:pt x="2835" y="405"/>
                    <a:pt x="2835" y="260"/>
                  </a:cubicBezTo>
                  <a:cubicBezTo>
                    <a:pt x="2835" y="118"/>
                    <a:pt x="2718" y="0"/>
                    <a:pt x="2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4469325" y="1195050"/>
              <a:ext cx="231025" cy="13050"/>
            </a:xfrm>
            <a:custGeom>
              <a:rect b="b" l="l" r="r" t="t"/>
              <a:pathLst>
                <a:path extrusionOk="0" h="522" w="9241">
                  <a:moveTo>
                    <a:pt x="263" y="0"/>
                  </a:moveTo>
                  <a:cubicBezTo>
                    <a:pt x="120" y="0"/>
                    <a:pt x="0" y="117"/>
                    <a:pt x="0" y="260"/>
                  </a:cubicBezTo>
                  <a:cubicBezTo>
                    <a:pt x="0" y="405"/>
                    <a:pt x="120" y="522"/>
                    <a:pt x="263" y="522"/>
                  </a:cubicBezTo>
                  <a:lnTo>
                    <a:pt x="8978" y="522"/>
                  </a:lnTo>
                  <a:cubicBezTo>
                    <a:pt x="9120" y="522"/>
                    <a:pt x="9240" y="405"/>
                    <a:pt x="9240" y="260"/>
                  </a:cubicBezTo>
                  <a:cubicBezTo>
                    <a:pt x="9240" y="117"/>
                    <a:pt x="9120" y="0"/>
                    <a:pt x="8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4469325" y="1232075"/>
              <a:ext cx="231025" cy="13075"/>
            </a:xfrm>
            <a:custGeom>
              <a:rect b="b" l="l" r="r" t="t"/>
              <a:pathLst>
                <a:path extrusionOk="0" h="523" w="9241">
                  <a:moveTo>
                    <a:pt x="263" y="1"/>
                  </a:moveTo>
                  <a:cubicBezTo>
                    <a:pt x="120" y="1"/>
                    <a:pt x="0" y="118"/>
                    <a:pt x="0" y="263"/>
                  </a:cubicBezTo>
                  <a:cubicBezTo>
                    <a:pt x="0" y="405"/>
                    <a:pt x="120" y="522"/>
                    <a:pt x="263" y="522"/>
                  </a:cubicBezTo>
                  <a:lnTo>
                    <a:pt x="8978" y="522"/>
                  </a:lnTo>
                  <a:cubicBezTo>
                    <a:pt x="9120" y="522"/>
                    <a:pt x="9240" y="405"/>
                    <a:pt x="9240" y="263"/>
                  </a:cubicBezTo>
                  <a:cubicBezTo>
                    <a:pt x="9240" y="118"/>
                    <a:pt x="9120" y="1"/>
                    <a:pt x="89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4469325" y="1269100"/>
              <a:ext cx="231025" cy="13150"/>
            </a:xfrm>
            <a:custGeom>
              <a:rect b="b" l="l" r="r" t="t"/>
              <a:pathLst>
                <a:path extrusionOk="0" h="526" w="9241">
                  <a:moveTo>
                    <a:pt x="263" y="1"/>
                  </a:moveTo>
                  <a:cubicBezTo>
                    <a:pt x="120" y="1"/>
                    <a:pt x="0" y="121"/>
                    <a:pt x="0" y="263"/>
                  </a:cubicBezTo>
                  <a:cubicBezTo>
                    <a:pt x="0" y="405"/>
                    <a:pt x="120" y="525"/>
                    <a:pt x="263" y="525"/>
                  </a:cubicBezTo>
                  <a:lnTo>
                    <a:pt x="8978" y="525"/>
                  </a:lnTo>
                  <a:cubicBezTo>
                    <a:pt x="9120" y="525"/>
                    <a:pt x="9240" y="405"/>
                    <a:pt x="9240" y="263"/>
                  </a:cubicBezTo>
                  <a:cubicBezTo>
                    <a:pt x="9240" y="121"/>
                    <a:pt x="9120" y="1"/>
                    <a:pt x="89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4" name="Google Shape;704;p32"/>
          <p:cNvSpPr/>
          <p:nvPr/>
        </p:nvSpPr>
        <p:spPr>
          <a:xfrm>
            <a:off x="4037602" y="1557138"/>
            <a:ext cx="408598" cy="408460"/>
          </a:xfrm>
          <a:custGeom>
            <a:rect b="b" l="l" r="r" t="t"/>
            <a:pathLst>
              <a:path extrusionOk="0" h="17864" w="17870">
                <a:moveTo>
                  <a:pt x="8928" y="533"/>
                </a:moveTo>
                <a:cubicBezTo>
                  <a:pt x="9486" y="533"/>
                  <a:pt x="9944" y="991"/>
                  <a:pt x="9944" y="1549"/>
                </a:cubicBezTo>
                <a:cubicBezTo>
                  <a:pt x="9944" y="2112"/>
                  <a:pt x="9486" y="2564"/>
                  <a:pt x="8928" y="2564"/>
                </a:cubicBezTo>
                <a:cubicBezTo>
                  <a:pt x="8370" y="2564"/>
                  <a:pt x="7913" y="2107"/>
                  <a:pt x="7913" y="1549"/>
                </a:cubicBezTo>
                <a:cubicBezTo>
                  <a:pt x="7913" y="988"/>
                  <a:pt x="8370" y="533"/>
                  <a:pt x="8928" y="533"/>
                </a:cubicBezTo>
                <a:close/>
                <a:moveTo>
                  <a:pt x="4054" y="3289"/>
                </a:moveTo>
                <a:cubicBezTo>
                  <a:pt x="4741" y="3289"/>
                  <a:pt x="5089" y="4124"/>
                  <a:pt x="4601" y="4609"/>
                </a:cubicBezTo>
                <a:cubicBezTo>
                  <a:pt x="4451" y="4758"/>
                  <a:pt x="4253" y="4833"/>
                  <a:pt x="4054" y="4833"/>
                </a:cubicBezTo>
                <a:cubicBezTo>
                  <a:pt x="3856" y="4833"/>
                  <a:pt x="3657" y="4758"/>
                  <a:pt x="3505" y="4609"/>
                </a:cubicBezTo>
                <a:cubicBezTo>
                  <a:pt x="3022" y="4124"/>
                  <a:pt x="3365" y="3289"/>
                  <a:pt x="4054" y="3289"/>
                </a:cubicBezTo>
                <a:close/>
                <a:moveTo>
                  <a:pt x="13805" y="3289"/>
                </a:moveTo>
                <a:cubicBezTo>
                  <a:pt x="14488" y="3289"/>
                  <a:pt x="14837" y="4124"/>
                  <a:pt x="14352" y="4609"/>
                </a:cubicBezTo>
                <a:cubicBezTo>
                  <a:pt x="14201" y="4758"/>
                  <a:pt x="14003" y="4833"/>
                  <a:pt x="13804" y="4833"/>
                </a:cubicBezTo>
                <a:cubicBezTo>
                  <a:pt x="13606" y="4833"/>
                  <a:pt x="13407" y="4758"/>
                  <a:pt x="13255" y="4609"/>
                </a:cubicBezTo>
                <a:cubicBezTo>
                  <a:pt x="12773" y="4124"/>
                  <a:pt x="13121" y="3289"/>
                  <a:pt x="13805" y="3289"/>
                </a:cubicBezTo>
                <a:close/>
                <a:moveTo>
                  <a:pt x="1544" y="7923"/>
                </a:moveTo>
                <a:cubicBezTo>
                  <a:pt x="2102" y="7923"/>
                  <a:pt x="2556" y="8381"/>
                  <a:pt x="2556" y="8939"/>
                </a:cubicBezTo>
                <a:cubicBezTo>
                  <a:pt x="2556" y="9497"/>
                  <a:pt x="2102" y="9954"/>
                  <a:pt x="1544" y="9954"/>
                </a:cubicBezTo>
                <a:cubicBezTo>
                  <a:pt x="980" y="9954"/>
                  <a:pt x="528" y="9497"/>
                  <a:pt x="528" y="8939"/>
                </a:cubicBezTo>
                <a:cubicBezTo>
                  <a:pt x="528" y="8378"/>
                  <a:pt x="986" y="7923"/>
                  <a:pt x="1544" y="7923"/>
                </a:cubicBezTo>
                <a:close/>
                <a:moveTo>
                  <a:pt x="16318" y="7923"/>
                </a:moveTo>
                <a:cubicBezTo>
                  <a:pt x="16876" y="7923"/>
                  <a:pt x="17334" y="8381"/>
                  <a:pt x="17334" y="8939"/>
                </a:cubicBezTo>
                <a:cubicBezTo>
                  <a:pt x="17334" y="9497"/>
                  <a:pt x="16879" y="9954"/>
                  <a:pt x="16318" y="9954"/>
                </a:cubicBezTo>
                <a:cubicBezTo>
                  <a:pt x="15758" y="9954"/>
                  <a:pt x="15303" y="9497"/>
                  <a:pt x="15303" y="8939"/>
                </a:cubicBezTo>
                <a:cubicBezTo>
                  <a:pt x="15303" y="8378"/>
                  <a:pt x="15760" y="7923"/>
                  <a:pt x="16318" y="7923"/>
                </a:cubicBezTo>
                <a:close/>
                <a:moveTo>
                  <a:pt x="10083" y="7248"/>
                </a:moveTo>
                <a:cubicBezTo>
                  <a:pt x="10270" y="7393"/>
                  <a:pt x="10504" y="7471"/>
                  <a:pt x="10733" y="7471"/>
                </a:cubicBezTo>
                <a:lnTo>
                  <a:pt x="11062" y="7471"/>
                </a:lnTo>
                <a:cubicBezTo>
                  <a:pt x="11300" y="7488"/>
                  <a:pt x="11484" y="7686"/>
                  <a:pt x="11484" y="7920"/>
                </a:cubicBezTo>
                <a:cubicBezTo>
                  <a:pt x="11484" y="8172"/>
                  <a:pt x="11283" y="8375"/>
                  <a:pt x="11032" y="8375"/>
                </a:cubicBezTo>
                <a:lnTo>
                  <a:pt x="11012" y="8375"/>
                </a:lnTo>
                <a:cubicBezTo>
                  <a:pt x="11008" y="8375"/>
                  <a:pt x="11005" y="8375"/>
                  <a:pt x="11001" y="8375"/>
                </a:cubicBezTo>
                <a:cubicBezTo>
                  <a:pt x="10875" y="8375"/>
                  <a:pt x="10766" y="8465"/>
                  <a:pt x="10744" y="8593"/>
                </a:cubicBezTo>
                <a:cubicBezTo>
                  <a:pt x="10739" y="8629"/>
                  <a:pt x="10730" y="8663"/>
                  <a:pt x="10725" y="8693"/>
                </a:cubicBezTo>
                <a:cubicBezTo>
                  <a:pt x="10722" y="8702"/>
                  <a:pt x="10722" y="8707"/>
                  <a:pt x="10717" y="8718"/>
                </a:cubicBezTo>
                <a:cubicBezTo>
                  <a:pt x="10711" y="8752"/>
                  <a:pt x="10703" y="8780"/>
                  <a:pt x="10694" y="8810"/>
                </a:cubicBezTo>
                <a:cubicBezTo>
                  <a:pt x="10694" y="8813"/>
                  <a:pt x="10689" y="8816"/>
                  <a:pt x="10689" y="8822"/>
                </a:cubicBezTo>
                <a:cubicBezTo>
                  <a:pt x="10446" y="9627"/>
                  <a:pt x="9706" y="10133"/>
                  <a:pt x="8921" y="10133"/>
                </a:cubicBezTo>
                <a:cubicBezTo>
                  <a:pt x="8667" y="10133"/>
                  <a:pt x="8409" y="10081"/>
                  <a:pt x="8161" y="9968"/>
                </a:cubicBezTo>
                <a:cubicBezTo>
                  <a:pt x="7673" y="9745"/>
                  <a:pt x="7310" y="9327"/>
                  <a:pt x="7160" y="8822"/>
                </a:cubicBezTo>
                <a:cubicBezTo>
                  <a:pt x="7098" y="8604"/>
                  <a:pt x="7123" y="8523"/>
                  <a:pt x="7017" y="8439"/>
                </a:cubicBezTo>
                <a:cubicBezTo>
                  <a:pt x="6956" y="8387"/>
                  <a:pt x="6893" y="8380"/>
                  <a:pt x="6852" y="8380"/>
                </a:cubicBezTo>
                <a:cubicBezTo>
                  <a:pt x="6838" y="8380"/>
                  <a:pt x="6827" y="8381"/>
                  <a:pt x="6819" y="8381"/>
                </a:cubicBezTo>
                <a:cubicBezTo>
                  <a:pt x="6568" y="8381"/>
                  <a:pt x="6364" y="8180"/>
                  <a:pt x="6364" y="7929"/>
                </a:cubicBezTo>
                <a:cubicBezTo>
                  <a:pt x="6370" y="7678"/>
                  <a:pt x="6571" y="7474"/>
                  <a:pt x="6811" y="7471"/>
                </a:cubicBezTo>
                <a:lnTo>
                  <a:pt x="9308" y="7471"/>
                </a:lnTo>
                <a:cubicBezTo>
                  <a:pt x="9581" y="7471"/>
                  <a:pt x="9849" y="7393"/>
                  <a:pt x="10083" y="7248"/>
                </a:cubicBezTo>
                <a:close/>
                <a:moveTo>
                  <a:pt x="8373" y="10588"/>
                </a:moveTo>
                <a:lnTo>
                  <a:pt x="8373" y="10588"/>
                </a:lnTo>
                <a:cubicBezTo>
                  <a:pt x="8555" y="10630"/>
                  <a:pt x="8741" y="10652"/>
                  <a:pt x="8929" y="10652"/>
                </a:cubicBezTo>
                <a:cubicBezTo>
                  <a:pt x="9111" y="10652"/>
                  <a:pt x="9294" y="10631"/>
                  <a:pt x="9475" y="10588"/>
                </a:cubicBezTo>
                <a:lnTo>
                  <a:pt x="9475" y="10588"/>
                </a:lnTo>
                <a:lnTo>
                  <a:pt x="8925" y="10956"/>
                </a:lnTo>
                <a:lnTo>
                  <a:pt x="8373" y="10588"/>
                </a:lnTo>
                <a:close/>
                <a:moveTo>
                  <a:pt x="5848" y="7976"/>
                </a:moveTo>
                <a:cubicBezTo>
                  <a:pt x="5876" y="8425"/>
                  <a:pt x="6205" y="8794"/>
                  <a:pt x="6638" y="8877"/>
                </a:cubicBezTo>
                <a:cubicBezTo>
                  <a:pt x="6805" y="9525"/>
                  <a:pt x="7229" y="10055"/>
                  <a:pt x="7796" y="10362"/>
                </a:cubicBezTo>
                <a:lnTo>
                  <a:pt x="7793" y="10532"/>
                </a:lnTo>
                <a:lnTo>
                  <a:pt x="7252" y="10825"/>
                </a:lnTo>
                <a:cubicBezTo>
                  <a:pt x="7223" y="10825"/>
                  <a:pt x="7194" y="10825"/>
                  <a:pt x="7165" y="10825"/>
                </a:cubicBezTo>
                <a:cubicBezTo>
                  <a:pt x="6882" y="10825"/>
                  <a:pt x="6609" y="10836"/>
                  <a:pt x="6292" y="11087"/>
                </a:cubicBezTo>
                <a:cubicBezTo>
                  <a:pt x="5617" y="10177"/>
                  <a:pt x="5466" y="9003"/>
                  <a:pt x="5848" y="7976"/>
                </a:cubicBezTo>
                <a:close/>
                <a:moveTo>
                  <a:pt x="12008" y="7965"/>
                </a:moveTo>
                <a:cubicBezTo>
                  <a:pt x="12390" y="8989"/>
                  <a:pt x="12251" y="10169"/>
                  <a:pt x="11567" y="11090"/>
                </a:cubicBezTo>
                <a:cubicBezTo>
                  <a:pt x="11264" y="10849"/>
                  <a:pt x="10993" y="10830"/>
                  <a:pt x="10745" y="10830"/>
                </a:cubicBezTo>
                <a:cubicBezTo>
                  <a:pt x="10696" y="10830"/>
                  <a:pt x="10649" y="10830"/>
                  <a:pt x="10602" y="10830"/>
                </a:cubicBezTo>
                <a:lnTo>
                  <a:pt x="10061" y="10537"/>
                </a:lnTo>
                <a:lnTo>
                  <a:pt x="10061" y="10370"/>
                </a:lnTo>
                <a:cubicBezTo>
                  <a:pt x="10627" y="10063"/>
                  <a:pt x="11051" y="9533"/>
                  <a:pt x="11219" y="8883"/>
                </a:cubicBezTo>
                <a:cubicBezTo>
                  <a:pt x="11657" y="8799"/>
                  <a:pt x="11991" y="8420"/>
                  <a:pt x="12008" y="7965"/>
                </a:cubicBezTo>
                <a:close/>
                <a:moveTo>
                  <a:pt x="8044" y="10992"/>
                </a:moveTo>
                <a:lnTo>
                  <a:pt x="8524" y="11313"/>
                </a:lnTo>
                <a:lnTo>
                  <a:pt x="8328" y="11517"/>
                </a:lnTo>
                <a:lnTo>
                  <a:pt x="7801" y="11123"/>
                </a:lnTo>
                <a:lnTo>
                  <a:pt x="8044" y="10992"/>
                </a:lnTo>
                <a:close/>
                <a:moveTo>
                  <a:pt x="9810" y="10992"/>
                </a:moveTo>
                <a:lnTo>
                  <a:pt x="10053" y="11123"/>
                </a:lnTo>
                <a:lnTo>
                  <a:pt x="9525" y="11517"/>
                </a:lnTo>
                <a:lnTo>
                  <a:pt x="9330" y="11313"/>
                </a:lnTo>
                <a:lnTo>
                  <a:pt x="9810" y="10992"/>
                </a:lnTo>
                <a:close/>
                <a:moveTo>
                  <a:pt x="8925" y="11648"/>
                </a:moveTo>
                <a:lnTo>
                  <a:pt x="9082" y="11812"/>
                </a:lnTo>
                <a:lnTo>
                  <a:pt x="9006" y="12108"/>
                </a:lnTo>
                <a:lnTo>
                  <a:pt x="8842" y="12108"/>
                </a:lnTo>
                <a:lnTo>
                  <a:pt x="8769" y="11812"/>
                </a:lnTo>
                <a:lnTo>
                  <a:pt x="8925" y="11648"/>
                </a:lnTo>
                <a:close/>
                <a:moveTo>
                  <a:pt x="8995" y="12632"/>
                </a:moveTo>
                <a:lnTo>
                  <a:pt x="9146" y="13391"/>
                </a:lnTo>
                <a:lnTo>
                  <a:pt x="8705" y="13391"/>
                </a:lnTo>
                <a:lnTo>
                  <a:pt x="8856" y="12632"/>
                </a:lnTo>
                <a:close/>
                <a:moveTo>
                  <a:pt x="10814" y="11352"/>
                </a:moveTo>
                <a:cubicBezTo>
                  <a:pt x="11188" y="11352"/>
                  <a:pt x="11498" y="11656"/>
                  <a:pt x="11498" y="12035"/>
                </a:cubicBezTo>
                <a:lnTo>
                  <a:pt x="11498" y="13391"/>
                </a:lnTo>
                <a:lnTo>
                  <a:pt x="9676" y="13391"/>
                </a:lnTo>
                <a:lnTo>
                  <a:pt x="9475" y="12381"/>
                </a:lnTo>
                <a:lnTo>
                  <a:pt x="9542" y="12122"/>
                </a:lnTo>
                <a:cubicBezTo>
                  <a:pt x="9553" y="12119"/>
                  <a:pt x="9559" y="12119"/>
                  <a:pt x="9570" y="12116"/>
                </a:cubicBezTo>
                <a:cubicBezTo>
                  <a:pt x="9573" y="12116"/>
                  <a:pt x="9573" y="12116"/>
                  <a:pt x="9578" y="12111"/>
                </a:cubicBezTo>
                <a:cubicBezTo>
                  <a:pt x="9587" y="12108"/>
                  <a:pt x="9601" y="12105"/>
                  <a:pt x="9612" y="12100"/>
                </a:cubicBezTo>
                <a:cubicBezTo>
                  <a:pt x="9612" y="12100"/>
                  <a:pt x="9615" y="12100"/>
                  <a:pt x="9615" y="12094"/>
                </a:cubicBezTo>
                <a:cubicBezTo>
                  <a:pt x="9626" y="12088"/>
                  <a:pt x="9640" y="12080"/>
                  <a:pt x="9651" y="12074"/>
                </a:cubicBezTo>
                <a:lnTo>
                  <a:pt x="10619" y="11352"/>
                </a:lnTo>
                <a:close/>
                <a:moveTo>
                  <a:pt x="4054" y="13040"/>
                </a:moveTo>
                <a:cubicBezTo>
                  <a:pt x="4253" y="13040"/>
                  <a:pt x="4451" y="13118"/>
                  <a:pt x="4601" y="13266"/>
                </a:cubicBezTo>
                <a:cubicBezTo>
                  <a:pt x="4905" y="13567"/>
                  <a:pt x="4905" y="14058"/>
                  <a:pt x="4601" y="14359"/>
                </a:cubicBezTo>
                <a:cubicBezTo>
                  <a:pt x="4451" y="14509"/>
                  <a:pt x="4253" y="14583"/>
                  <a:pt x="4054" y="14583"/>
                </a:cubicBezTo>
                <a:cubicBezTo>
                  <a:pt x="3856" y="14583"/>
                  <a:pt x="3657" y="14509"/>
                  <a:pt x="3505" y="14359"/>
                </a:cubicBezTo>
                <a:cubicBezTo>
                  <a:pt x="3022" y="13874"/>
                  <a:pt x="3365" y="13040"/>
                  <a:pt x="4054" y="13040"/>
                </a:cubicBezTo>
                <a:close/>
                <a:moveTo>
                  <a:pt x="13808" y="13040"/>
                </a:moveTo>
                <a:cubicBezTo>
                  <a:pt x="14006" y="13040"/>
                  <a:pt x="14204" y="13118"/>
                  <a:pt x="14354" y="13266"/>
                </a:cubicBezTo>
                <a:cubicBezTo>
                  <a:pt x="14656" y="13567"/>
                  <a:pt x="14656" y="14058"/>
                  <a:pt x="14354" y="14362"/>
                </a:cubicBezTo>
                <a:cubicBezTo>
                  <a:pt x="14204" y="14511"/>
                  <a:pt x="14006" y="14586"/>
                  <a:pt x="13808" y="14586"/>
                </a:cubicBezTo>
                <a:cubicBezTo>
                  <a:pt x="13610" y="14586"/>
                  <a:pt x="13411" y="14511"/>
                  <a:pt x="13261" y="14362"/>
                </a:cubicBezTo>
                <a:cubicBezTo>
                  <a:pt x="12957" y="14058"/>
                  <a:pt x="12957" y="13567"/>
                  <a:pt x="13261" y="13266"/>
                </a:cubicBezTo>
                <a:cubicBezTo>
                  <a:pt x="13409" y="13118"/>
                  <a:pt x="13610" y="13040"/>
                  <a:pt x="13808" y="13040"/>
                </a:cubicBezTo>
                <a:close/>
                <a:moveTo>
                  <a:pt x="8931" y="15311"/>
                </a:moveTo>
                <a:cubicBezTo>
                  <a:pt x="9489" y="15311"/>
                  <a:pt x="9947" y="15763"/>
                  <a:pt x="9947" y="16326"/>
                </a:cubicBezTo>
                <a:cubicBezTo>
                  <a:pt x="9947" y="16887"/>
                  <a:pt x="9489" y="17339"/>
                  <a:pt x="8931" y="17339"/>
                </a:cubicBezTo>
                <a:cubicBezTo>
                  <a:pt x="8373" y="17339"/>
                  <a:pt x="7918" y="16884"/>
                  <a:pt x="7918" y="16326"/>
                </a:cubicBezTo>
                <a:cubicBezTo>
                  <a:pt x="7918" y="15763"/>
                  <a:pt x="8373" y="15311"/>
                  <a:pt x="8931" y="15311"/>
                </a:cubicBezTo>
                <a:close/>
                <a:moveTo>
                  <a:pt x="8931" y="0"/>
                </a:moveTo>
                <a:cubicBezTo>
                  <a:pt x="8086" y="0"/>
                  <a:pt x="7394" y="692"/>
                  <a:pt x="7394" y="1540"/>
                </a:cubicBezTo>
                <a:cubicBezTo>
                  <a:pt x="7394" y="2299"/>
                  <a:pt x="7949" y="2930"/>
                  <a:pt x="8672" y="3055"/>
                </a:cubicBezTo>
                <a:lnTo>
                  <a:pt x="8672" y="4068"/>
                </a:lnTo>
                <a:lnTo>
                  <a:pt x="7899" y="4068"/>
                </a:lnTo>
                <a:cubicBezTo>
                  <a:pt x="7653" y="4068"/>
                  <a:pt x="7411" y="4115"/>
                  <a:pt x="7182" y="4210"/>
                </a:cubicBezTo>
                <a:cubicBezTo>
                  <a:pt x="6741" y="4394"/>
                  <a:pt x="6390" y="4743"/>
                  <a:pt x="6203" y="5189"/>
                </a:cubicBezTo>
                <a:cubicBezTo>
                  <a:pt x="6133" y="5351"/>
                  <a:pt x="6091" y="5521"/>
                  <a:pt x="6069" y="5697"/>
                </a:cubicBezTo>
                <a:lnTo>
                  <a:pt x="5137" y="4765"/>
                </a:lnTo>
                <a:cubicBezTo>
                  <a:pt x="5276" y="4556"/>
                  <a:pt x="5352" y="4308"/>
                  <a:pt x="5352" y="4054"/>
                </a:cubicBezTo>
                <a:cubicBezTo>
                  <a:pt x="5352" y="3276"/>
                  <a:pt x="4710" y="2757"/>
                  <a:pt x="4042" y="2757"/>
                </a:cubicBezTo>
                <a:cubicBezTo>
                  <a:pt x="3724" y="2757"/>
                  <a:pt x="3401" y="2874"/>
                  <a:pt x="3137" y="3136"/>
                </a:cubicBezTo>
                <a:cubicBezTo>
                  <a:pt x="2632" y="3641"/>
                  <a:pt x="2632" y="4464"/>
                  <a:pt x="3137" y="4972"/>
                </a:cubicBezTo>
                <a:cubicBezTo>
                  <a:pt x="3379" y="5214"/>
                  <a:pt x="3709" y="5351"/>
                  <a:pt x="4054" y="5351"/>
                </a:cubicBezTo>
                <a:cubicBezTo>
                  <a:pt x="4311" y="5351"/>
                  <a:pt x="4557" y="5279"/>
                  <a:pt x="4766" y="5139"/>
                </a:cubicBezTo>
                <a:lnTo>
                  <a:pt x="6055" y="6428"/>
                </a:lnTo>
                <a:lnTo>
                  <a:pt x="6055" y="6612"/>
                </a:lnTo>
                <a:cubicBezTo>
                  <a:pt x="5547" y="7195"/>
                  <a:pt x="5232" y="7907"/>
                  <a:pt x="5143" y="8668"/>
                </a:cubicBezTo>
                <a:lnTo>
                  <a:pt x="3056" y="8668"/>
                </a:lnTo>
                <a:cubicBezTo>
                  <a:pt x="2930" y="7943"/>
                  <a:pt x="2300" y="7390"/>
                  <a:pt x="1538" y="7390"/>
                </a:cubicBezTo>
                <a:cubicBezTo>
                  <a:pt x="693" y="7390"/>
                  <a:pt x="1" y="8082"/>
                  <a:pt x="1" y="8928"/>
                </a:cubicBezTo>
                <a:cubicBezTo>
                  <a:pt x="1" y="9776"/>
                  <a:pt x="693" y="10468"/>
                  <a:pt x="1538" y="10468"/>
                </a:cubicBezTo>
                <a:cubicBezTo>
                  <a:pt x="2300" y="10468"/>
                  <a:pt x="2930" y="9912"/>
                  <a:pt x="3056" y="9190"/>
                </a:cubicBezTo>
                <a:lnTo>
                  <a:pt x="5117" y="9190"/>
                </a:lnTo>
                <a:cubicBezTo>
                  <a:pt x="5134" y="10035"/>
                  <a:pt x="5427" y="10847"/>
                  <a:pt x="5954" y="11503"/>
                </a:cubicBezTo>
                <a:cubicBezTo>
                  <a:pt x="5943" y="11522"/>
                  <a:pt x="5938" y="11544"/>
                  <a:pt x="5926" y="11564"/>
                </a:cubicBezTo>
                <a:lnTo>
                  <a:pt x="4769" y="12722"/>
                </a:lnTo>
                <a:cubicBezTo>
                  <a:pt x="4559" y="12582"/>
                  <a:pt x="4311" y="12510"/>
                  <a:pt x="4057" y="12510"/>
                </a:cubicBezTo>
                <a:cubicBezTo>
                  <a:pt x="2911" y="12510"/>
                  <a:pt x="2325" y="13905"/>
                  <a:pt x="3139" y="14725"/>
                </a:cubicBezTo>
                <a:cubicBezTo>
                  <a:pt x="3401" y="14987"/>
                  <a:pt x="3725" y="15104"/>
                  <a:pt x="4044" y="15104"/>
                </a:cubicBezTo>
                <a:cubicBezTo>
                  <a:pt x="4711" y="15104"/>
                  <a:pt x="5355" y="14590"/>
                  <a:pt x="5355" y="13807"/>
                </a:cubicBezTo>
                <a:cubicBezTo>
                  <a:pt x="5355" y="13550"/>
                  <a:pt x="5282" y="13305"/>
                  <a:pt x="5143" y="13096"/>
                </a:cubicBezTo>
                <a:lnTo>
                  <a:pt x="5840" y="12398"/>
                </a:lnTo>
                <a:lnTo>
                  <a:pt x="5840" y="13654"/>
                </a:lnTo>
                <a:cubicBezTo>
                  <a:pt x="5840" y="13796"/>
                  <a:pt x="5957" y="13916"/>
                  <a:pt x="6099" y="13916"/>
                </a:cubicBezTo>
                <a:lnTo>
                  <a:pt x="6498" y="13916"/>
                </a:lnTo>
                <a:cubicBezTo>
                  <a:pt x="6641" y="13916"/>
                  <a:pt x="6761" y="13796"/>
                  <a:pt x="6761" y="13654"/>
                </a:cubicBezTo>
                <a:cubicBezTo>
                  <a:pt x="6761" y="13511"/>
                  <a:pt x="6641" y="13391"/>
                  <a:pt x="6498" y="13391"/>
                </a:cubicBezTo>
                <a:lnTo>
                  <a:pt x="6362" y="13391"/>
                </a:lnTo>
                <a:lnTo>
                  <a:pt x="6362" y="12033"/>
                </a:lnTo>
                <a:cubicBezTo>
                  <a:pt x="6362" y="11868"/>
                  <a:pt x="6420" y="11715"/>
                  <a:pt x="6518" y="11597"/>
                </a:cubicBezTo>
                <a:cubicBezTo>
                  <a:pt x="6705" y="11371"/>
                  <a:pt x="6929" y="11348"/>
                  <a:pt x="7108" y="11348"/>
                </a:cubicBezTo>
                <a:cubicBezTo>
                  <a:pt x="7154" y="11348"/>
                  <a:pt x="7196" y="11349"/>
                  <a:pt x="7235" y="11349"/>
                </a:cubicBezTo>
                <a:lnTo>
                  <a:pt x="8203" y="12072"/>
                </a:lnTo>
                <a:cubicBezTo>
                  <a:pt x="8214" y="12077"/>
                  <a:pt x="8225" y="12086"/>
                  <a:pt x="8239" y="12091"/>
                </a:cubicBezTo>
                <a:cubicBezTo>
                  <a:pt x="8239" y="12091"/>
                  <a:pt x="8242" y="12091"/>
                  <a:pt x="8242" y="12094"/>
                </a:cubicBezTo>
                <a:cubicBezTo>
                  <a:pt x="8253" y="12102"/>
                  <a:pt x="8261" y="12105"/>
                  <a:pt x="8275" y="12108"/>
                </a:cubicBezTo>
                <a:cubicBezTo>
                  <a:pt x="8281" y="12108"/>
                  <a:pt x="8281" y="12108"/>
                  <a:pt x="8284" y="12114"/>
                </a:cubicBezTo>
                <a:cubicBezTo>
                  <a:pt x="8295" y="12116"/>
                  <a:pt x="8301" y="12119"/>
                  <a:pt x="8312" y="12119"/>
                </a:cubicBezTo>
                <a:lnTo>
                  <a:pt x="8379" y="12379"/>
                </a:lnTo>
                <a:lnTo>
                  <a:pt x="8178" y="13391"/>
                </a:lnTo>
                <a:lnTo>
                  <a:pt x="7717" y="13391"/>
                </a:lnTo>
                <a:cubicBezTo>
                  <a:pt x="7575" y="13391"/>
                  <a:pt x="7458" y="13511"/>
                  <a:pt x="7458" y="13654"/>
                </a:cubicBezTo>
                <a:cubicBezTo>
                  <a:pt x="7458" y="13796"/>
                  <a:pt x="7575" y="13916"/>
                  <a:pt x="7717" y="13916"/>
                </a:cubicBezTo>
                <a:lnTo>
                  <a:pt x="8674" y="13916"/>
                </a:lnTo>
                <a:lnTo>
                  <a:pt x="8674" y="14808"/>
                </a:lnTo>
                <a:cubicBezTo>
                  <a:pt x="7949" y="14934"/>
                  <a:pt x="7397" y="15565"/>
                  <a:pt x="7397" y="16326"/>
                </a:cubicBezTo>
                <a:cubicBezTo>
                  <a:pt x="7397" y="17171"/>
                  <a:pt x="8089" y="17863"/>
                  <a:pt x="8937" y="17863"/>
                </a:cubicBezTo>
                <a:cubicBezTo>
                  <a:pt x="9782" y="17863"/>
                  <a:pt x="10474" y="17171"/>
                  <a:pt x="10474" y="16326"/>
                </a:cubicBezTo>
                <a:cubicBezTo>
                  <a:pt x="10474" y="15565"/>
                  <a:pt x="9919" y="14934"/>
                  <a:pt x="9196" y="14808"/>
                </a:cubicBezTo>
                <a:lnTo>
                  <a:pt x="9196" y="13916"/>
                </a:lnTo>
                <a:lnTo>
                  <a:pt x="11768" y="13916"/>
                </a:lnTo>
                <a:cubicBezTo>
                  <a:pt x="11911" y="13916"/>
                  <a:pt x="12028" y="13796"/>
                  <a:pt x="12028" y="13654"/>
                </a:cubicBezTo>
                <a:lnTo>
                  <a:pt x="12028" y="12398"/>
                </a:lnTo>
                <a:lnTo>
                  <a:pt x="12725" y="13096"/>
                </a:lnTo>
                <a:cubicBezTo>
                  <a:pt x="12586" y="13305"/>
                  <a:pt x="12513" y="13553"/>
                  <a:pt x="12513" y="13807"/>
                </a:cubicBezTo>
                <a:cubicBezTo>
                  <a:pt x="12513" y="14153"/>
                  <a:pt x="12650" y="14479"/>
                  <a:pt x="12893" y="14725"/>
                </a:cubicBezTo>
                <a:cubicBezTo>
                  <a:pt x="13144" y="14976"/>
                  <a:pt x="13478" y="15104"/>
                  <a:pt x="13810" y="15104"/>
                </a:cubicBezTo>
                <a:cubicBezTo>
                  <a:pt x="14142" y="15104"/>
                  <a:pt x="14472" y="14979"/>
                  <a:pt x="14728" y="14725"/>
                </a:cubicBezTo>
                <a:cubicBezTo>
                  <a:pt x="15233" y="14220"/>
                  <a:pt x="15233" y="13394"/>
                  <a:pt x="14728" y="12889"/>
                </a:cubicBezTo>
                <a:cubicBezTo>
                  <a:pt x="14483" y="12646"/>
                  <a:pt x="14156" y="12510"/>
                  <a:pt x="13810" y="12510"/>
                </a:cubicBezTo>
                <a:cubicBezTo>
                  <a:pt x="13554" y="12510"/>
                  <a:pt x="13308" y="12582"/>
                  <a:pt x="13099" y="12722"/>
                </a:cubicBezTo>
                <a:lnTo>
                  <a:pt x="11938" y="11561"/>
                </a:lnTo>
                <a:cubicBezTo>
                  <a:pt x="11930" y="11542"/>
                  <a:pt x="11922" y="11522"/>
                  <a:pt x="11913" y="11505"/>
                </a:cubicBezTo>
                <a:cubicBezTo>
                  <a:pt x="12441" y="10850"/>
                  <a:pt x="12734" y="10038"/>
                  <a:pt x="12750" y="9193"/>
                </a:cubicBezTo>
                <a:lnTo>
                  <a:pt x="14815" y="9193"/>
                </a:lnTo>
                <a:cubicBezTo>
                  <a:pt x="14940" y="9918"/>
                  <a:pt x="15571" y="10470"/>
                  <a:pt x="16332" y="10470"/>
                </a:cubicBezTo>
                <a:cubicBezTo>
                  <a:pt x="17180" y="10470"/>
                  <a:pt x="17870" y="9778"/>
                  <a:pt x="17870" y="8933"/>
                </a:cubicBezTo>
                <a:cubicBezTo>
                  <a:pt x="17870" y="8085"/>
                  <a:pt x="17167" y="7399"/>
                  <a:pt x="16318" y="7399"/>
                </a:cubicBezTo>
                <a:cubicBezTo>
                  <a:pt x="15557" y="7399"/>
                  <a:pt x="14926" y="7951"/>
                  <a:pt x="14801" y="8674"/>
                </a:cubicBezTo>
                <a:lnTo>
                  <a:pt x="12711" y="8674"/>
                </a:lnTo>
                <a:cubicBezTo>
                  <a:pt x="12622" y="7909"/>
                  <a:pt x="12304" y="7195"/>
                  <a:pt x="11791" y="6612"/>
                </a:cubicBezTo>
                <a:lnTo>
                  <a:pt x="11791" y="6442"/>
                </a:lnTo>
                <a:lnTo>
                  <a:pt x="13088" y="5145"/>
                </a:lnTo>
                <a:cubicBezTo>
                  <a:pt x="13297" y="5284"/>
                  <a:pt x="13545" y="5357"/>
                  <a:pt x="13799" y="5357"/>
                </a:cubicBezTo>
                <a:cubicBezTo>
                  <a:pt x="14949" y="5357"/>
                  <a:pt x="15534" y="3962"/>
                  <a:pt x="14717" y="3144"/>
                </a:cubicBezTo>
                <a:cubicBezTo>
                  <a:pt x="14454" y="2881"/>
                  <a:pt x="14131" y="2763"/>
                  <a:pt x="13813" y="2763"/>
                </a:cubicBezTo>
                <a:cubicBezTo>
                  <a:pt x="13145" y="2763"/>
                  <a:pt x="12502" y="3283"/>
                  <a:pt x="12502" y="4059"/>
                </a:cubicBezTo>
                <a:cubicBezTo>
                  <a:pt x="12502" y="4319"/>
                  <a:pt x="12577" y="4562"/>
                  <a:pt x="12717" y="4771"/>
                </a:cubicBezTo>
                <a:lnTo>
                  <a:pt x="11771" y="5717"/>
                </a:lnTo>
                <a:cubicBezTo>
                  <a:pt x="11726" y="5418"/>
                  <a:pt x="11587" y="5142"/>
                  <a:pt x="11372" y="4921"/>
                </a:cubicBezTo>
                <a:cubicBezTo>
                  <a:pt x="11104" y="4651"/>
                  <a:pt x="10750" y="4497"/>
                  <a:pt x="10365" y="4492"/>
                </a:cubicBezTo>
                <a:cubicBezTo>
                  <a:pt x="10318" y="4492"/>
                  <a:pt x="10267" y="4506"/>
                  <a:pt x="10223" y="4531"/>
                </a:cubicBezTo>
                <a:cubicBezTo>
                  <a:pt x="10164" y="4570"/>
                  <a:pt x="10122" y="4626"/>
                  <a:pt x="10108" y="4696"/>
                </a:cubicBezTo>
                <a:cubicBezTo>
                  <a:pt x="10094" y="4762"/>
                  <a:pt x="10103" y="4832"/>
                  <a:pt x="10139" y="4891"/>
                </a:cubicBezTo>
                <a:cubicBezTo>
                  <a:pt x="10186" y="4966"/>
                  <a:pt x="10267" y="5014"/>
                  <a:pt x="10359" y="5014"/>
                </a:cubicBezTo>
                <a:cubicBezTo>
                  <a:pt x="10862" y="5019"/>
                  <a:pt x="11266" y="5432"/>
                  <a:pt x="11266" y="5934"/>
                </a:cubicBezTo>
                <a:lnTo>
                  <a:pt x="11266" y="6941"/>
                </a:lnTo>
                <a:lnTo>
                  <a:pt x="10730" y="6941"/>
                </a:lnTo>
                <a:cubicBezTo>
                  <a:pt x="10563" y="6941"/>
                  <a:pt x="10410" y="6863"/>
                  <a:pt x="10306" y="6735"/>
                </a:cubicBezTo>
                <a:cubicBezTo>
                  <a:pt x="10298" y="6729"/>
                  <a:pt x="10295" y="6721"/>
                  <a:pt x="10290" y="6715"/>
                </a:cubicBezTo>
                <a:cubicBezTo>
                  <a:pt x="10262" y="6687"/>
                  <a:pt x="10228" y="6665"/>
                  <a:pt x="10195" y="6651"/>
                </a:cubicBezTo>
                <a:cubicBezTo>
                  <a:pt x="10172" y="6646"/>
                  <a:pt x="10150" y="6637"/>
                  <a:pt x="10125" y="6634"/>
                </a:cubicBezTo>
                <a:cubicBezTo>
                  <a:pt x="10116" y="6633"/>
                  <a:pt x="10107" y="6633"/>
                  <a:pt x="10098" y="6633"/>
                </a:cubicBezTo>
                <a:cubicBezTo>
                  <a:pt x="10035" y="6633"/>
                  <a:pt x="9976" y="6658"/>
                  <a:pt x="9930" y="6701"/>
                </a:cubicBezTo>
                <a:cubicBezTo>
                  <a:pt x="9760" y="6855"/>
                  <a:pt x="9539" y="6938"/>
                  <a:pt x="9308" y="6938"/>
                </a:cubicBezTo>
                <a:lnTo>
                  <a:pt x="6582" y="6938"/>
                </a:lnTo>
                <a:lnTo>
                  <a:pt x="6582" y="6417"/>
                </a:lnTo>
                <a:cubicBezTo>
                  <a:pt x="6602" y="6361"/>
                  <a:pt x="6602" y="6300"/>
                  <a:pt x="6582" y="6244"/>
                </a:cubicBezTo>
                <a:lnTo>
                  <a:pt x="6582" y="5909"/>
                </a:lnTo>
                <a:cubicBezTo>
                  <a:pt x="6582" y="5558"/>
                  <a:pt x="6719" y="5226"/>
                  <a:pt x="6970" y="4977"/>
                </a:cubicBezTo>
                <a:cubicBezTo>
                  <a:pt x="7215" y="4729"/>
                  <a:pt x="7547" y="4589"/>
                  <a:pt x="7899" y="4589"/>
                </a:cubicBezTo>
                <a:lnTo>
                  <a:pt x="9294" y="4589"/>
                </a:lnTo>
                <a:cubicBezTo>
                  <a:pt x="9439" y="4589"/>
                  <a:pt x="9556" y="4472"/>
                  <a:pt x="9556" y="4330"/>
                </a:cubicBezTo>
                <a:cubicBezTo>
                  <a:pt x="9556" y="4185"/>
                  <a:pt x="9439" y="4068"/>
                  <a:pt x="9294" y="4068"/>
                </a:cubicBezTo>
                <a:lnTo>
                  <a:pt x="9193" y="4068"/>
                </a:lnTo>
                <a:lnTo>
                  <a:pt x="9193" y="3055"/>
                </a:lnTo>
                <a:cubicBezTo>
                  <a:pt x="9919" y="2930"/>
                  <a:pt x="10471" y="2299"/>
                  <a:pt x="10471" y="1540"/>
                </a:cubicBezTo>
                <a:cubicBezTo>
                  <a:pt x="10471" y="692"/>
                  <a:pt x="9779" y="0"/>
                  <a:pt x="89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32"/>
          <p:cNvSpPr/>
          <p:nvPr/>
        </p:nvSpPr>
        <p:spPr>
          <a:xfrm>
            <a:off x="3478788" y="1557138"/>
            <a:ext cx="355962" cy="408392"/>
          </a:xfrm>
          <a:custGeom>
            <a:rect b="b" l="l" r="r" t="t"/>
            <a:pathLst>
              <a:path extrusionOk="0" h="17861" w="15568">
                <a:moveTo>
                  <a:pt x="7003" y="1208"/>
                </a:moveTo>
                <a:lnTo>
                  <a:pt x="7003" y="1208"/>
                </a:lnTo>
                <a:cubicBezTo>
                  <a:pt x="7388" y="1325"/>
                  <a:pt x="7709" y="1596"/>
                  <a:pt x="7890" y="1953"/>
                </a:cubicBezTo>
                <a:cubicBezTo>
                  <a:pt x="7660" y="1953"/>
                  <a:pt x="7510" y="1953"/>
                  <a:pt x="7410" y="1953"/>
                </a:cubicBezTo>
                <a:cubicBezTo>
                  <a:pt x="7210" y="1953"/>
                  <a:pt x="7212" y="1954"/>
                  <a:pt x="7184" y="1961"/>
                </a:cubicBezTo>
                <a:cubicBezTo>
                  <a:pt x="7137" y="1970"/>
                  <a:pt x="7087" y="1995"/>
                  <a:pt x="7048" y="2037"/>
                </a:cubicBezTo>
                <a:lnTo>
                  <a:pt x="7045" y="2040"/>
                </a:lnTo>
                <a:cubicBezTo>
                  <a:pt x="7045" y="1563"/>
                  <a:pt x="7056" y="1431"/>
                  <a:pt x="7003" y="1208"/>
                </a:cubicBezTo>
                <a:close/>
                <a:moveTo>
                  <a:pt x="6886" y="3535"/>
                </a:moveTo>
                <a:cubicBezTo>
                  <a:pt x="6917" y="3585"/>
                  <a:pt x="6947" y="3641"/>
                  <a:pt x="6978" y="3697"/>
                </a:cubicBezTo>
                <a:lnTo>
                  <a:pt x="6978" y="4235"/>
                </a:lnTo>
                <a:cubicBezTo>
                  <a:pt x="6827" y="4210"/>
                  <a:pt x="6685" y="4146"/>
                  <a:pt x="6562" y="4054"/>
                </a:cubicBezTo>
                <a:cubicBezTo>
                  <a:pt x="6696" y="3900"/>
                  <a:pt x="6805" y="3725"/>
                  <a:pt x="6886" y="3535"/>
                </a:cubicBezTo>
                <a:close/>
                <a:moveTo>
                  <a:pt x="11665" y="2475"/>
                </a:moveTo>
                <a:cubicBezTo>
                  <a:pt x="12111" y="2478"/>
                  <a:pt x="12530" y="2673"/>
                  <a:pt x="12817" y="3008"/>
                </a:cubicBezTo>
                <a:cubicBezTo>
                  <a:pt x="12887" y="3087"/>
                  <a:pt x="12964" y="3099"/>
                  <a:pt x="13070" y="3099"/>
                </a:cubicBezTo>
                <a:cubicBezTo>
                  <a:pt x="13112" y="3099"/>
                  <a:pt x="13160" y="3097"/>
                  <a:pt x="13213" y="3097"/>
                </a:cubicBezTo>
                <a:cubicBezTo>
                  <a:pt x="14036" y="3097"/>
                  <a:pt x="14703" y="3766"/>
                  <a:pt x="14703" y="4587"/>
                </a:cubicBezTo>
                <a:lnTo>
                  <a:pt x="14703" y="6205"/>
                </a:lnTo>
                <a:lnTo>
                  <a:pt x="13782" y="6205"/>
                </a:lnTo>
                <a:cubicBezTo>
                  <a:pt x="13548" y="6205"/>
                  <a:pt x="13322" y="6118"/>
                  <a:pt x="13152" y="5956"/>
                </a:cubicBezTo>
                <a:cubicBezTo>
                  <a:pt x="13102" y="5911"/>
                  <a:pt x="13038" y="5888"/>
                  <a:pt x="12974" y="5888"/>
                </a:cubicBezTo>
                <a:cubicBezTo>
                  <a:pt x="12913" y="5888"/>
                  <a:pt x="12852" y="5909"/>
                  <a:pt x="12803" y="5951"/>
                </a:cubicBezTo>
                <a:cubicBezTo>
                  <a:pt x="12610" y="6115"/>
                  <a:pt x="12368" y="6205"/>
                  <a:pt x="12117" y="6205"/>
                </a:cubicBezTo>
                <a:lnTo>
                  <a:pt x="8802" y="6205"/>
                </a:lnTo>
                <a:cubicBezTo>
                  <a:pt x="8085" y="6205"/>
                  <a:pt x="7500" y="5622"/>
                  <a:pt x="7500" y="4902"/>
                </a:cubicBezTo>
                <a:lnTo>
                  <a:pt x="7500" y="2475"/>
                </a:lnTo>
                <a:close/>
                <a:moveTo>
                  <a:pt x="6169" y="4405"/>
                </a:moveTo>
                <a:cubicBezTo>
                  <a:pt x="6398" y="4603"/>
                  <a:pt x="6677" y="4726"/>
                  <a:pt x="6975" y="4757"/>
                </a:cubicBezTo>
                <a:cubicBezTo>
                  <a:pt x="6975" y="4947"/>
                  <a:pt x="6961" y="5228"/>
                  <a:pt x="7117" y="5602"/>
                </a:cubicBezTo>
                <a:cubicBezTo>
                  <a:pt x="7117" y="5605"/>
                  <a:pt x="7120" y="5608"/>
                  <a:pt x="7120" y="5613"/>
                </a:cubicBezTo>
                <a:cubicBezTo>
                  <a:pt x="7226" y="5859"/>
                  <a:pt x="7382" y="6079"/>
                  <a:pt x="7586" y="6261"/>
                </a:cubicBezTo>
                <a:cubicBezTo>
                  <a:pt x="6919" y="6470"/>
                  <a:pt x="6529" y="7164"/>
                  <a:pt x="6699" y="7848"/>
                </a:cubicBezTo>
                <a:cubicBezTo>
                  <a:pt x="6699" y="7851"/>
                  <a:pt x="6699" y="7853"/>
                  <a:pt x="6702" y="7853"/>
                </a:cubicBezTo>
                <a:cubicBezTo>
                  <a:pt x="6168" y="8542"/>
                  <a:pt x="5342" y="8958"/>
                  <a:pt x="4448" y="8958"/>
                </a:cubicBezTo>
                <a:cubicBezTo>
                  <a:pt x="4408" y="8958"/>
                  <a:pt x="4368" y="8957"/>
                  <a:pt x="4328" y="8955"/>
                </a:cubicBezTo>
                <a:lnTo>
                  <a:pt x="4308" y="8955"/>
                </a:lnTo>
                <a:cubicBezTo>
                  <a:pt x="2994" y="8900"/>
                  <a:pt x="1856" y="7937"/>
                  <a:pt x="1630" y="6581"/>
                </a:cubicBezTo>
                <a:cubicBezTo>
                  <a:pt x="1608" y="6456"/>
                  <a:pt x="1502" y="6361"/>
                  <a:pt x="1370" y="6361"/>
                </a:cubicBezTo>
                <a:lnTo>
                  <a:pt x="1329" y="6361"/>
                </a:lnTo>
                <a:cubicBezTo>
                  <a:pt x="891" y="6361"/>
                  <a:pt x="531" y="6004"/>
                  <a:pt x="531" y="5563"/>
                </a:cubicBezTo>
                <a:cubicBezTo>
                  <a:pt x="531" y="5133"/>
                  <a:pt x="865" y="4785"/>
                  <a:pt x="1292" y="4768"/>
                </a:cubicBezTo>
                <a:cubicBezTo>
                  <a:pt x="2776" y="4768"/>
                  <a:pt x="3692" y="4772"/>
                  <a:pt x="4275" y="4772"/>
                </a:cubicBezTo>
                <a:cubicBezTo>
                  <a:pt x="5267" y="4772"/>
                  <a:pt x="5298" y="4761"/>
                  <a:pt x="5524" y="4701"/>
                </a:cubicBezTo>
                <a:cubicBezTo>
                  <a:pt x="5759" y="4642"/>
                  <a:pt x="5974" y="4542"/>
                  <a:pt x="6169" y="4405"/>
                </a:cubicBezTo>
                <a:close/>
                <a:moveTo>
                  <a:pt x="5483" y="9326"/>
                </a:moveTo>
                <a:lnTo>
                  <a:pt x="5483" y="9525"/>
                </a:lnTo>
                <a:lnTo>
                  <a:pt x="4450" y="10211"/>
                </a:lnTo>
                <a:lnTo>
                  <a:pt x="3418" y="9525"/>
                </a:lnTo>
                <a:lnTo>
                  <a:pt x="3418" y="9326"/>
                </a:lnTo>
                <a:cubicBezTo>
                  <a:pt x="3686" y="9416"/>
                  <a:pt x="3984" y="9469"/>
                  <a:pt x="4277" y="9483"/>
                </a:cubicBezTo>
                <a:lnTo>
                  <a:pt x="4308" y="9483"/>
                </a:lnTo>
                <a:cubicBezTo>
                  <a:pt x="4355" y="9485"/>
                  <a:pt x="4402" y="9486"/>
                  <a:pt x="4449" y="9486"/>
                </a:cubicBezTo>
                <a:cubicBezTo>
                  <a:pt x="4795" y="9486"/>
                  <a:pt x="5146" y="9432"/>
                  <a:pt x="5483" y="9326"/>
                </a:cubicBezTo>
                <a:close/>
                <a:moveTo>
                  <a:pt x="12973" y="6484"/>
                </a:moveTo>
                <a:cubicBezTo>
                  <a:pt x="13213" y="6646"/>
                  <a:pt x="13498" y="6732"/>
                  <a:pt x="13791" y="6732"/>
                </a:cubicBezTo>
                <a:lnTo>
                  <a:pt x="14265" y="6732"/>
                </a:lnTo>
                <a:cubicBezTo>
                  <a:pt x="14689" y="6752"/>
                  <a:pt x="15024" y="7100"/>
                  <a:pt x="15024" y="7527"/>
                </a:cubicBezTo>
                <a:cubicBezTo>
                  <a:pt x="15021" y="7969"/>
                  <a:pt x="14658" y="8326"/>
                  <a:pt x="14220" y="8326"/>
                </a:cubicBezTo>
                <a:cubicBezTo>
                  <a:pt x="14210" y="8326"/>
                  <a:pt x="14200" y="8325"/>
                  <a:pt x="14190" y="8325"/>
                </a:cubicBezTo>
                <a:cubicBezTo>
                  <a:pt x="14186" y="8325"/>
                  <a:pt x="14182" y="8325"/>
                  <a:pt x="14178" y="8325"/>
                </a:cubicBezTo>
                <a:cubicBezTo>
                  <a:pt x="14052" y="8325"/>
                  <a:pt x="13943" y="8415"/>
                  <a:pt x="13922" y="8545"/>
                </a:cubicBezTo>
                <a:cubicBezTo>
                  <a:pt x="13685" y="9957"/>
                  <a:pt x="12471" y="10928"/>
                  <a:pt x="11104" y="10928"/>
                </a:cubicBezTo>
                <a:cubicBezTo>
                  <a:pt x="9734" y="10928"/>
                  <a:pt x="8521" y="9954"/>
                  <a:pt x="8286" y="8545"/>
                </a:cubicBezTo>
                <a:cubicBezTo>
                  <a:pt x="8267" y="8413"/>
                  <a:pt x="8150" y="8325"/>
                  <a:pt x="8024" y="8325"/>
                </a:cubicBezTo>
                <a:cubicBezTo>
                  <a:pt x="8022" y="8325"/>
                  <a:pt x="8020" y="8325"/>
                  <a:pt x="8018" y="8325"/>
                </a:cubicBezTo>
                <a:cubicBezTo>
                  <a:pt x="8008" y="8325"/>
                  <a:pt x="7998" y="8326"/>
                  <a:pt x="7988" y="8326"/>
                </a:cubicBezTo>
                <a:cubicBezTo>
                  <a:pt x="7547" y="8326"/>
                  <a:pt x="7187" y="7966"/>
                  <a:pt x="7187" y="7530"/>
                </a:cubicBezTo>
                <a:cubicBezTo>
                  <a:pt x="7187" y="7092"/>
                  <a:pt x="7547" y="6732"/>
                  <a:pt x="7988" y="6732"/>
                </a:cubicBezTo>
                <a:cubicBezTo>
                  <a:pt x="7995" y="6732"/>
                  <a:pt x="8005" y="6733"/>
                  <a:pt x="8018" y="6733"/>
                </a:cubicBezTo>
                <a:cubicBezTo>
                  <a:pt x="8069" y="6733"/>
                  <a:pt x="8159" y="6724"/>
                  <a:pt x="8231" y="6637"/>
                </a:cubicBezTo>
                <a:cubicBezTo>
                  <a:pt x="8409" y="6696"/>
                  <a:pt x="8610" y="6732"/>
                  <a:pt x="8808" y="6732"/>
                </a:cubicBezTo>
                <a:lnTo>
                  <a:pt x="12122" y="6732"/>
                </a:lnTo>
                <a:cubicBezTo>
                  <a:pt x="12426" y="6732"/>
                  <a:pt x="12722" y="6646"/>
                  <a:pt x="12973" y="6484"/>
                </a:cubicBezTo>
                <a:close/>
                <a:moveTo>
                  <a:pt x="3139" y="9971"/>
                </a:moveTo>
                <a:lnTo>
                  <a:pt x="4040" y="10571"/>
                </a:lnTo>
                <a:lnTo>
                  <a:pt x="3973" y="10638"/>
                </a:lnTo>
                <a:lnTo>
                  <a:pt x="3569" y="11059"/>
                </a:lnTo>
                <a:lnTo>
                  <a:pt x="2902" y="10565"/>
                </a:lnTo>
                <a:lnTo>
                  <a:pt x="2548" y="10295"/>
                </a:lnTo>
                <a:lnTo>
                  <a:pt x="3139" y="9971"/>
                </a:lnTo>
                <a:close/>
                <a:moveTo>
                  <a:pt x="5756" y="9974"/>
                </a:moveTo>
                <a:lnTo>
                  <a:pt x="6347" y="10297"/>
                </a:lnTo>
                <a:lnTo>
                  <a:pt x="5318" y="11065"/>
                </a:lnTo>
                <a:lnTo>
                  <a:pt x="5304" y="11045"/>
                </a:lnTo>
                <a:lnTo>
                  <a:pt x="4855" y="10574"/>
                </a:lnTo>
                <a:lnTo>
                  <a:pt x="5756" y="9974"/>
                </a:lnTo>
                <a:close/>
                <a:moveTo>
                  <a:pt x="6964" y="8364"/>
                </a:moveTo>
                <a:cubicBezTo>
                  <a:pt x="7173" y="8615"/>
                  <a:pt x="7472" y="8788"/>
                  <a:pt x="7812" y="8835"/>
                </a:cubicBezTo>
                <a:cubicBezTo>
                  <a:pt x="8030" y="9764"/>
                  <a:pt x="8646" y="10599"/>
                  <a:pt x="9553" y="11067"/>
                </a:cubicBezTo>
                <a:lnTo>
                  <a:pt x="9553" y="11466"/>
                </a:lnTo>
                <a:lnTo>
                  <a:pt x="8917" y="11812"/>
                </a:lnTo>
                <a:lnTo>
                  <a:pt x="8917" y="11659"/>
                </a:lnTo>
                <a:cubicBezTo>
                  <a:pt x="8917" y="10741"/>
                  <a:pt x="8172" y="9999"/>
                  <a:pt x="7257" y="9999"/>
                </a:cubicBezTo>
                <a:lnTo>
                  <a:pt x="6900" y="9999"/>
                </a:lnTo>
                <a:lnTo>
                  <a:pt x="6001" y="9511"/>
                </a:lnTo>
                <a:lnTo>
                  <a:pt x="6001" y="9106"/>
                </a:lnTo>
                <a:cubicBezTo>
                  <a:pt x="6361" y="8922"/>
                  <a:pt x="6691" y="8671"/>
                  <a:pt x="6964" y="8364"/>
                </a:cubicBezTo>
                <a:close/>
                <a:moveTo>
                  <a:pt x="4450" y="10908"/>
                </a:moveTo>
                <a:lnTo>
                  <a:pt x="4883" y="11363"/>
                </a:lnTo>
                <a:lnTo>
                  <a:pt x="4445" y="11982"/>
                </a:lnTo>
                <a:lnTo>
                  <a:pt x="4015" y="11366"/>
                </a:lnTo>
                <a:lnTo>
                  <a:pt x="4319" y="11045"/>
                </a:lnTo>
                <a:lnTo>
                  <a:pt x="4450" y="10908"/>
                </a:lnTo>
                <a:close/>
                <a:moveTo>
                  <a:pt x="12133" y="11285"/>
                </a:moveTo>
                <a:lnTo>
                  <a:pt x="12133" y="11486"/>
                </a:lnTo>
                <a:cubicBezTo>
                  <a:pt x="11606" y="11837"/>
                  <a:pt x="11760" y="11731"/>
                  <a:pt x="11101" y="12172"/>
                </a:cubicBezTo>
                <a:lnTo>
                  <a:pt x="10069" y="11486"/>
                </a:lnTo>
                <a:lnTo>
                  <a:pt x="10069" y="11285"/>
                </a:lnTo>
                <a:cubicBezTo>
                  <a:pt x="10401" y="11394"/>
                  <a:pt x="10758" y="11447"/>
                  <a:pt x="11101" y="11447"/>
                </a:cubicBezTo>
                <a:cubicBezTo>
                  <a:pt x="11439" y="11447"/>
                  <a:pt x="11799" y="11394"/>
                  <a:pt x="12133" y="11285"/>
                </a:cubicBezTo>
                <a:close/>
                <a:moveTo>
                  <a:pt x="9793" y="11932"/>
                </a:moveTo>
                <a:lnTo>
                  <a:pt x="10694" y="12532"/>
                </a:lnTo>
                <a:lnTo>
                  <a:pt x="10225" y="13020"/>
                </a:lnTo>
                <a:lnTo>
                  <a:pt x="9201" y="12256"/>
                </a:lnTo>
                <a:lnTo>
                  <a:pt x="9793" y="11932"/>
                </a:lnTo>
                <a:close/>
                <a:moveTo>
                  <a:pt x="12410" y="11932"/>
                </a:moveTo>
                <a:lnTo>
                  <a:pt x="13001" y="12256"/>
                </a:lnTo>
                <a:lnTo>
                  <a:pt x="11977" y="13023"/>
                </a:lnTo>
                <a:lnTo>
                  <a:pt x="11509" y="12535"/>
                </a:lnTo>
                <a:lnTo>
                  <a:pt x="11679" y="12420"/>
                </a:lnTo>
                <a:lnTo>
                  <a:pt x="12410" y="11932"/>
                </a:lnTo>
                <a:close/>
                <a:moveTo>
                  <a:pt x="1973" y="10523"/>
                </a:moveTo>
                <a:lnTo>
                  <a:pt x="2319" y="10780"/>
                </a:lnTo>
                <a:lnTo>
                  <a:pt x="3295" y="11508"/>
                </a:lnTo>
                <a:cubicBezTo>
                  <a:pt x="3354" y="11553"/>
                  <a:pt x="3435" y="11589"/>
                  <a:pt x="3524" y="11600"/>
                </a:cubicBezTo>
                <a:lnTo>
                  <a:pt x="3538" y="11600"/>
                </a:lnTo>
                <a:lnTo>
                  <a:pt x="3951" y="12197"/>
                </a:lnTo>
                <a:lnTo>
                  <a:pt x="3449" y="12197"/>
                </a:lnTo>
                <a:cubicBezTo>
                  <a:pt x="3192" y="12197"/>
                  <a:pt x="2980" y="12409"/>
                  <a:pt x="2980" y="12666"/>
                </a:cubicBezTo>
                <a:lnTo>
                  <a:pt x="2980" y="13801"/>
                </a:lnTo>
                <a:lnTo>
                  <a:pt x="517" y="13801"/>
                </a:lnTo>
                <a:lnTo>
                  <a:pt x="517" y="11659"/>
                </a:lnTo>
                <a:cubicBezTo>
                  <a:pt x="517" y="11031"/>
                  <a:pt x="1027" y="10523"/>
                  <a:pt x="1655" y="10523"/>
                </a:cubicBezTo>
                <a:close/>
                <a:moveTo>
                  <a:pt x="7251" y="10523"/>
                </a:moveTo>
                <a:cubicBezTo>
                  <a:pt x="7879" y="10523"/>
                  <a:pt x="8387" y="11031"/>
                  <a:pt x="8387" y="11659"/>
                </a:cubicBezTo>
                <a:lnTo>
                  <a:pt x="8387" y="11954"/>
                </a:lnTo>
                <a:cubicBezTo>
                  <a:pt x="7304" y="11954"/>
                  <a:pt x="6643" y="12758"/>
                  <a:pt x="6643" y="13614"/>
                </a:cubicBezTo>
                <a:lnTo>
                  <a:pt x="6643" y="13796"/>
                </a:lnTo>
                <a:lnTo>
                  <a:pt x="5845" y="13801"/>
                </a:lnTo>
                <a:lnTo>
                  <a:pt x="5845" y="12666"/>
                </a:lnTo>
                <a:cubicBezTo>
                  <a:pt x="5845" y="12409"/>
                  <a:pt x="5633" y="12197"/>
                  <a:pt x="5374" y="12197"/>
                </a:cubicBezTo>
                <a:lnTo>
                  <a:pt x="4927" y="12197"/>
                </a:lnTo>
                <a:lnTo>
                  <a:pt x="5354" y="11600"/>
                </a:lnTo>
                <a:lnTo>
                  <a:pt x="5357" y="11600"/>
                </a:lnTo>
                <a:cubicBezTo>
                  <a:pt x="5438" y="11592"/>
                  <a:pt x="5522" y="11564"/>
                  <a:pt x="5594" y="11514"/>
                </a:cubicBezTo>
                <a:cubicBezTo>
                  <a:pt x="5594" y="11514"/>
                  <a:pt x="5597" y="11514"/>
                  <a:pt x="5597" y="11508"/>
                </a:cubicBezTo>
                <a:lnTo>
                  <a:pt x="6364" y="10936"/>
                </a:lnTo>
                <a:lnTo>
                  <a:pt x="6919" y="10523"/>
                </a:lnTo>
                <a:close/>
                <a:moveTo>
                  <a:pt x="11101" y="12864"/>
                </a:moveTo>
                <a:cubicBezTo>
                  <a:pt x="11456" y="13238"/>
                  <a:pt x="11428" y="13207"/>
                  <a:pt x="11531" y="13310"/>
                </a:cubicBezTo>
                <a:lnTo>
                  <a:pt x="11090" y="13930"/>
                </a:lnTo>
                <a:lnTo>
                  <a:pt x="10666" y="13321"/>
                </a:lnTo>
                <a:lnTo>
                  <a:pt x="11101" y="12864"/>
                </a:lnTo>
                <a:close/>
                <a:moveTo>
                  <a:pt x="5318" y="12722"/>
                </a:moveTo>
                <a:lnTo>
                  <a:pt x="5318" y="15405"/>
                </a:lnTo>
                <a:lnTo>
                  <a:pt x="3505" y="15405"/>
                </a:lnTo>
                <a:lnTo>
                  <a:pt x="3505" y="12722"/>
                </a:lnTo>
                <a:close/>
                <a:moveTo>
                  <a:pt x="8629" y="12482"/>
                </a:moveTo>
                <a:lnTo>
                  <a:pt x="9955" y="13469"/>
                </a:lnTo>
                <a:cubicBezTo>
                  <a:pt x="9957" y="13472"/>
                  <a:pt x="9960" y="13472"/>
                  <a:pt x="9963" y="13475"/>
                </a:cubicBezTo>
                <a:cubicBezTo>
                  <a:pt x="9971" y="13483"/>
                  <a:pt x="9977" y="13486"/>
                  <a:pt x="9985" y="13489"/>
                </a:cubicBezTo>
                <a:lnTo>
                  <a:pt x="9988" y="13489"/>
                </a:lnTo>
                <a:cubicBezTo>
                  <a:pt x="10052" y="13528"/>
                  <a:pt x="10122" y="13553"/>
                  <a:pt x="10195" y="13559"/>
                </a:cubicBezTo>
                <a:lnTo>
                  <a:pt x="10588" y="14122"/>
                </a:lnTo>
                <a:lnTo>
                  <a:pt x="10139" y="14122"/>
                </a:lnTo>
                <a:cubicBezTo>
                  <a:pt x="9879" y="14122"/>
                  <a:pt x="9667" y="14334"/>
                  <a:pt x="9667" y="14591"/>
                </a:cubicBezTo>
                <a:lnTo>
                  <a:pt x="9667" y="15760"/>
                </a:lnTo>
                <a:lnTo>
                  <a:pt x="7170" y="15760"/>
                </a:lnTo>
                <a:lnTo>
                  <a:pt x="7170" y="13620"/>
                </a:lnTo>
                <a:cubicBezTo>
                  <a:pt x="7170" y="12992"/>
                  <a:pt x="7681" y="12482"/>
                  <a:pt x="8309" y="12482"/>
                </a:cubicBezTo>
                <a:close/>
                <a:moveTo>
                  <a:pt x="12005" y="14644"/>
                </a:moveTo>
                <a:lnTo>
                  <a:pt x="12005" y="17325"/>
                </a:lnTo>
                <a:lnTo>
                  <a:pt x="10192" y="17325"/>
                </a:lnTo>
                <a:lnTo>
                  <a:pt x="10192" y="14644"/>
                </a:lnTo>
                <a:close/>
                <a:moveTo>
                  <a:pt x="2927" y="0"/>
                </a:moveTo>
                <a:cubicBezTo>
                  <a:pt x="2369" y="0"/>
                  <a:pt x="1839" y="176"/>
                  <a:pt x="1393" y="502"/>
                </a:cubicBezTo>
                <a:cubicBezTo>
                  <a:pt x="1278" y="586"/>
                  <a:pt x="1250" y="751"/>
                  <a:pt x="1337" y="868"/>
                </a:cubicBezTo>
                <a:cubicBezTo>
                  <a:pt x="1387" y="938"/>
                  <a:pt x="1466" y="976"/>
                  <a:pt x="1547" y="976"/>
                </a:cubicBezTo>
                <a:cubicBezTo>
                  <a:pt x="1601" y="976"/>
                  <a:pt x="1656" y="959"/>
                  <a:pt x="1702" y="924"/>
                </a:cubicBezTo>
                <a:cubicBezTo>
                  <a:pt x="2062" y="664"/>
                  <a:pt x="2484" y="525"/>
                  <a:pt x="2930" y="525"/>
                </a:cubicBezTo>
                <a:lnTo>
                  <a:pt x="5469" y="525"/>
                </a:lnTo>
                <a:cubicBezTo>
                  <a:pt x="6052" y="525"/>
                  <a:pt x="6529" y="999"/>
                  <a:pt x="6529" y="1585"/>
                </a:cubicBezTo>
                <a:lnTo>
                  <a:pt x="6529" y="2748"/>
                </a:lnTo>
                <a:cubicBezTo>
                  <a:pt x="6529" y="3387"/>
                  <a:pt x="6124" y="3948"/>
                  <a:pt x="5541" y="4160"/>
                </a:cubicBezTo>
                <a:cubicBezTo>
                  <a:pt x="5538" y="4160"/>
                  <a:pt x="5538" y="4160"/>
                  <a:pt x="5536" y="4165"/>
                </a:cubicBezTo>
                <a:cubicBezTo>
                  <a:pt x="5318" y="4245"/>
                  <a:pt x="5314" y="4260"/>
                  <a:pt x="4187" y="4260"/>
                </a:cubicBezTo>
                <a:cubicBezTo>
                  <a:pt x="3535" y="4260"/>
                  <a:pt x="2510" y="4255"/>
                  <a:pt x="852" y="4255"/>
                </a:cubicBezTo>
                <a:lnTo>
                  <a:pt x="852" y="2606"/>
                </a:lnTo>
                <a:cubicBezTo>
                  <a:pt x="852" y="2313"/>
                  <a:pt x="910" y="2026"/>
                  <a:pt x="1030" y="1761"/>
                </a:cubicBezTo>
                <a:cubicBezTo>
                  <a:pt x="1089" y="1629"/>
                  <a:pt x="1030" y="1476"/>
                  <a:pt x="896" y="1417"/>
                </a:cubicBezTo>
                <a:cubicBezTo>
                  <a:pt x="861" y="1401"/>
                  <a:pt x="825" y="1394"/>
                  <a:pt x="789" y="1394"/>
                </a:cubicBezTo>
                <a:cubicBezTo>
                  <a:pt x="690" y="1394"/>
                  <a:pt x="596" y="1452"/>
                  <a:pt x="553" y="1549"/>
                </a:cubicBezTo>
                <a:cubicBezTo>
                  <a:pt x="402" y="1883"/>
                  <a:pt x="330" y="2240"/>
                  <a:pt x="330" y="2609"/>
                </a:cubicBezTo>
                <a:lnTo>
                  <a:pt x="330" y="4520"/>
                </a:lnTo>
                <a:cubicBezTo>
                  <a:pt x="330" y="4575"/>
                  <a:pt x="347" y="4626"/>
                  <a:pt x="374" y="4668"/>
                </a:cubicBezTo>
                <a:cubicBezTo>
                  <a:pt x="151" y="4905"/>
                  <a:pt x="12" y="5226"/>
                  <a:pt x="12" y="5577"/>
                </a:cubicBezTo>
                <a:cubicBezTo>
                  <a:pt x="12" y="6247"/>
                  <a:pt x="514" y="6802"/>
                  <a:pt x="1158" y="6885"/>
                </a:cubicBezTo>
                <a:cubicBezTo>
                  <a:pt x="1323" y="7583"/>
                  <a:pt x="1705" y="8216"/>
                  <a:pt x="2258" y="8688"/>
                </a:cubicBezTo>
                <a:cubicBezTo>
                  <a:pt x="2456" y="8855"/>
                  <a:pt x="2668" y="9003"/>
                  <a:pt x="2899" y="9120"/>
                </a:cubicBezTo>
                <a:lnTo>
                  <a:pt x="2899" y="9522"/>
                </a:lnTo>
                <a:lnTo>
                  <a:pt x="2004" y="10010"/>
                </a:lnTo>
                <a:lnTo>
                  <a:pt x="1661" y="10010"/>
                </a:lnTo>
                <a:cubicBezTo>
                  <a:pt x="743" y="10010"/>
                  <a:pt x="1" y="10755"/>
                  <a:pt x="1" y="11670"/>
                </a:cubicBezTo>
                <a:lnTo>
                  <a:pt x="1" y="14072"/>
                </a:lnTo>
                <a:cubicBezTo>
                  <a:pt x="1" y="14214"/>
                  <a:pt x="121" y="14334"/>
                  <a:pt x="263" y="14334"/>
                </a:cubicBezTo>
                <a:lnTo>
                  <a:pt x="2994" y="14334"/>
                </a:lnTo>
                <a:lnTo>
                  <a:pt x="2994" y="15467"/>
                </a:lnTo>
                <a:cubicBezTo>
                  <a:pt x="2994" y="15726"/>
                  <a:pt x="3206" y="15938"/>
                  <a:pt x="3463" y="15938"/>
                </a:cubicBezTo>
                <a:lnTo>
                  <a:pt x="5382" y="15938"/>
                </a:lnTo>
                <a:cubicBezTo>
                  <a:pt x="5639" y="15938"/>
                  <a:pt x="5854" y="15726"/>
                  <a:pt x="5854" y="15467"/>
                </a:cubicBezTo>
                <a:lnTo>
                  <a:pt x="5854" y="14334"/>
                </a:lnTo>
                <a:lnTo>
                  <a:pt x="6654" y="14334"/>
                </a:lnTo>
                <a:lnTo>
                  <a:pt x="6654" y="16033"/>
                </a:lnTo>
                <a:cubicBezTo>
                  <a:pt x="6654" y="16175"/>
                  <a:pt x="6774" y="16293"/>
                  <a:pt x="6917" y="16293"/>
                </a:cubicBezTo>
                <a:lnTo>
                  <a:pt x="9676" y="16293"/>
                </a:lnTo>
                <a:lnTo>
                  <a:pt x="9676" y="17389"/>
                </a:lnTo>
                <a:cubicBezTo>
                  <a:pt x="9676" y="17646"/>
                  <a:pt x="9888" y="17860"/>
                  <a:pt x="10144" y="17860"/>
                </a:cubicBezTo>
                <a:lnTo>
                  <a:pt x="12064" y="17860"/>
                </a:lnTo>
                <a:cubicBezTo>
                  <a:pt x="12320" y="17860"/>
                  <a:pt x="12535" y="17646"/>
                  <a:pt x="12535" y="17389"/>
                </a:cubicBezTo>
                <a:lnTo>
                  <a:pt x="12535" y="16293"/>
                </a:lnTo>
                <a:lnTo>
                  <a:pt x="13297" y="16293"/>
                </a:lnTo>
                <a:cubicBezTo>
                  <a:pt x="13442" y="16293"/>
                  <a:pt x="13559" y="16175"/>
                  <a:pt x="13559" y="16033"/>
                </a:cubicBezTo>
                <a:cubicBezTo>
                  <a:pt x="13559" y="15888"/>
                  <a:pt x="13442" y="15771"/>
                  <a:pt x="13297" y="15771"/>
                </a:cubicBezTo>
                <a:lnTo>
                  <a:pt x="12527" y="15771"/>
                </a:lnTo>
                <a:lnTo>
                  <a:pt x="12527" y="14602"/>
                </a:lnTo>
                <a:cubicBezTo>
                  <a:pt x="12527" y="14345"/>
                  <a:pt x="12315" y="14131"/>
                  <a:pt x="12055" y="14131"/>
                </a:cubicBezTo>
                <a:lnTo>
                  <a:pt x="11595" y="14131"/>
                </a:lnTo>
                <a:lnTo>
                  <a:pt x="11997" y="13570"/>
                </a:lnTo>
                <a:cubicBezTo>
                  <a:pt x="12089" y="13561"/>
                  <a:pt x="12175" y="13531"/>
                  <a:pt x="12251" y="13480"/>
                </a:cubicBezTo>
                <a:lnTo>
                  <a:pt x="13576" y="12493"/>
                </a:lnTo>
                <a:lnTo>
                  <a:pt x="13908" y="12493"/>
                </a:lnTo>
                <a:cubicBezTo>
                  <a:pt x="14535" y="12493"/>
                  <a:pt x="15046" y="13001"/>
                  <a:pt x="15046" y="13628"/>
                </a:cubicBezTo>
                <a:lnTo>
                  <a:pt x="15046" y="15771"/>
                </a:lnTo>
                <a:lnTo>
                  <a:pt x="14516" y="15771"/>
                </a:lnTo>
                <a:cubicBezTo>
                  <a:pt x="14371" y="15771"/>
                  <a:pt x="14254" y="15888"/>
                  <a:pt x="14254" y="16033"/>
                </a:cubicBezTo>
                <a:cubicBezTo>
                  <a:pt x="14254" y="16175"/>
                  <a:pt x="14371" y="16293"/>
                  <a:pt x="14516" y="16293"/>
                </a:cubicBezTo>
                <a:lnTo>
                  <a:pt x="15305" y="16293"/>
                </a:lnTo>
                <a:cubicBezTo>
                  <a:pt x="15450" y="16293"/>
                  <a:pt x="15568" y="16175"/>
                  <a:pt x="15568" y="16033"/>
                </a:cubicBezTo>
                <a:lnTo>
                  <a:pt x="15568" y="13628"/>
                </a:lnTo>
                <a:cubicBezTo>
                  <a:pt x="15568" y="12705"/>
                  <a:pt x="14823" y="11957"/>
                  <a:pt x="13905" y="11957"/>
                </a:cubicBezTo>
                <a:lnTo>
                  <a:pt x="13553" y="11957"/>
                </a:lnTo>
                <a:lnTo>
                  <a:pt x="12655" y="11469"/>
                </a:lnTo>
                <a:lnTo>
                  <a:pt x="12655" y="11070"/>
                </a:lnTo>
                <a:cubicBezTo>
                  <a:pt x="13559" y="10601"/>
                  <a:pt x="14176" y="9770"/>
                  <a:pt x="14396" y="8838"/>
                </a:cubicBezTo>
                <a:cubicBezTo>
                  <a:pt x="15040" y="8755"/>
                  <a:pt x="15543" y="8199"/>
                  <a:pt x="15543" y="7530"/>
                </a:cubicBezTo>
                <a:cubicBezTo>
                  <a:pt x="15543" y="7178"/>
                  <a:pt x="15409" y="6858"/>
                  <a:pt x="15180" y="6620"/>
                </a:cubicBezTo>
                <a:cubicBezTo>
                  <a:pt x="15208" y="6579"/>
                  <a:pt x="15227" y="6526"/>
                  <a:pt x="15227" y="6473"/>
                </a:cubicBezTo>
                <a:lnTo>
                  <a:pt x="15227" y="4595"/>
                </a:lnTo>
                <a:cubicBezTo>
                  <a:pt x="15227" y="3485"/>
                  <a:pt x="14323" y="2581"/>
                  <a:pt x="13213" y="2581"/>
                </a:cubicBezTo>
                <a:lnTo>
                  <a:pt x="13135" y="2581"/>
                </a:lnTo>
                <a:cubicBezTo>
                  <a:pt x="12750" y="2185"/>
                  <a:pt x="12228" y="1961"/>
                  <a:pt x="11673" y="1961"/>
                </a:cubicBezTo>
                <a:lnTo>
                  <a:pt x="8456" y="1961"/>
                </a:lnTo>
                <a:cubicBezTo>
                  <a:pt x="8191" y="1217"/>
                  <a:pt x="7516" y="695"/>
                  <a:pt x="6727" y="631"/>
                </a:cubicBezTo>
                <a:cubicBezTo>
                  <a:pt x="6439" y="249"/>
                  <a:pt x="5982" y="0"/>
                  <a:pt x="5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6" name="Google Shape;706;p32"/>
          <p:cNvGrpSpPr/>
          <p:nvPr/>
        </p:nvGrpSpPr>
        <p:grpSpPr>
          <a:xfrm>
            <a:off x="2294041" y="1557110"/>
            <a:ext cx="408277" cy="393187"/>
            <a:chOff x="2600650" y="966275"/>
            <a:chExt cx="446400" cy="429900"/>
          </a:xfrm>
        </p:grpSpPr>
        <p:sp>
          <p:nvSpPr>
            <p:cNvPr id="707" name="Google Shape;707;p32"/>
            <p:cNvSpPr/>
            <p:nvPr/>
          </p:nvSpPr>
          <p:spPr>
            <a:xfrm>
              <a:off x="2789650" y="1022075"/>
              <a:ext cx="68375" cy="68375"/>
            </a:xfrm>
            <a:custGeom>
              <a:rect b="b" l="l" r="r" t="t"/>
              <a:pathLst>
                <a:path extrusionOk="0" h="2735" w="2735">
                  <a:moveTo>
                    <a:pt x="1368" y="525"/>
                  </a:moveTo>
                  <a:cubicBezTo>
                    <a:pt x="1834" y="525"/>
                    <a:pt x="2210" y="907"/>
                    <a:pt x="2210" y="1370"/>
                  </a:cubicBezTo>
                  <a:cubicBezTo>
                    <a:pt x="2210" y="1833"/>
                    <a:pt x="1834" y="2213"/>
                    <a:pt x="1368" y="2213"/>
                  </a:cubicBezTo>
                  <a:cubicBezTo>
                    <a:pt x="899" y="2213"/>
                    <a:pt x="522" y="1833"/>
                    <a:pt x="522" y="1370"/>
                  </a:cubicBezTo>
                  <a:cubicBezTo>
                    <a:pt x="522" y="907"/>
                    <a:pt x="905" y="525"/>
                    <a:pt x="1368" y="525"/>
                  </a:cubicBezTo>
                  <a:close/>
                  <a:moveTo>
                    <a:pt x="1368" y="0"/>
                  </a:moveTo>
                  <a:cubicBezTo>
                    <a:pt x="614" y="0"/>
                    <a:pt x="1" y="614"/>
                    <a:pt x="1" y="1367"/>
                  </a:cubicBezTo>
                  <a:cubicBezTo>
                    <a:pt x="1" y="2118"/>
                    <a:pt x="614" y="2734"/>
                    <a:pt x="1368" y="2734"/>
                  </a:cubicBezTo>
                  <a:cubicBezTo>
                    <a:pt x="2121" y="2734"/>
                    <a:pt x="2735" y="2118"/>
                    <a:pt x="2735" y="1367"/>
                  </a:cubicBezTo>
                  <a:cubicBezTo>
                    <a:pt x="2735" y="614"/>
                    <a:pt x="2121" y="0"/>
                    <a:pt x="1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2743200" y="1165125"/>
              <a:ext cx="161275" cy="13075"/>
            </a:xfrm>
            <a:custGeom>
              <a:rect b="b" l="l" r="r" t="t"/>
              <a:pathLst>
                <a:path extrusionOk="0" h="523" w="6451">
                  <a:moveTo>
                    <a:pt x="260" y="0"/>
                  </a:moveTo>
                  <a:cubicBezTo>
                    <a:pt x="118" y="0"/>
                    <a:pt x="1" y="117"/>
                    <a:pt x="1" y="260"/>
                  </a:cubicBezTo>
                  <a:cubicBezTo>
                    <a:pt x="1" y="405"/>
                    <a:pt x="118" y="522"/>
                    <a:pt x="260" y="522"/>
                  </a:cubicBezTo>
                  <a:lnTo>
                    <a:pt x="6189" y="522"/>
                  </a:lnTo>
                  <a:cubicBezTo>
                    <a:pt x="6334" y="522"/>
                    <a:pt x="6451" y="405"/>
                    <a:pt x="6451" y="260"/>
                  </a:cubicBezTo>
                  <a:cubicBezTo>
                    <a:pt x="6451" y="117"/>
                    <a:pt x="6334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2664750" y="1202575"/>
              <a:ext cx="318200" cy="13125"/>
            </a:xfrm>
            <a:custGeom>
              <a:rect b="b" l="l" r="r" t="t"/>
              <a:pathLst>
                <a:path extrusionOk="0" h="525" w="12728">
                  <a:moveTo>
                    <a:pt x="260" y="0"/>
                  </a:moveTo>
                  <a:cubicBezTo>
                    <a:pt x="117" y="0"/>
                    <a:pt x="0" y="120"/>
                    <a:pt x="0" y="263"/>
                  </a:cubicBezTo>
                  <a:cubicBezTo>
                    <a:pt x="0" y="405"/>
                    <a:pt x="117" y="525"/>
                    <a:pt x="260" y="525"/>
                  </a:cubicBezTo>
                  <a:lnTo>
                    <a:pt x="12465" y="525"/>
                  </a:lnTo>
                  <a:cubicBezTo>
                    <a:pt x="12610" y="525"/>
                    <a:pt x="12727" y="405"/>
                    <a:pt x="12727" y="263"/>
                  </a:cubicBezTo>
                  <a:cubicBezTo>
                    <a:pt x="12727" y="120"/>
                    <a:pt x="12610" y="0"/>
                    <a:pt x="12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2773675" y="1279700"/>
              <a:ext cx="100325" cy="13150"/>
            </a:xfrm>
            <a:custGeom>
              <a:rect b="b" l="l" r="r" t="t"/>
              <a:pathLst>
                <a:path extrusionOk="0" h="526" w="4013">
                  <a:moveTo>
                    <a:pt x="263" y="1"/>
                  </a:moveTo>
                  <a:cubicBezTo>
                    <a:pt x="121" y="1"/>
                    <a:pt x="1" y="121"/>
                    <a:pt x="1" y="263"/>
                  </a:cubicBezTo>
                  <a:cubicBezTo>
                    <a:pt x="1" y="408"/>
                    <a:pt x="121" y="525"/>
                    <a:pt x="263" y="525"/>
                  </a:cubicBezTo>
                  <a:lnTo>
                    <a:pt x="3750" y="525"/>
                  </a:lnTo>
                  <a:cubicBezTo>
                    <a:pt x="3893" y="525"/>
                    <a:pt x="4013" y="408"/>
                    <a:pt x="4013" y="263"/>
                  </a:cubicBezTo>
                  <a:cubicBezTo>
                    <a:pt x="4013" y="121"/>
                    <a:pt x="3893" y="1"/>
                    <a:pt x="3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2600650" y="966275"/>
              <a:ext cx="446400" cy="429900"/>
            </a:xfrm>
            <a:custGeom>
              <a:rect b="b" l="l" r="r" t="t"/>
              <a:pathLst>
                <a:path extrusionOk="0" h="17196" w="17856">
                  <a:moveTo>
                    <a:pt x="9380" y="522"/>
                  </a:moveTo>
                  <a:lnTo>
                    <a:pt x="9380" y="1066"/>
                  </a:lnTo>
                  <a:cubicBezTo>
                    <a:pt x="9380" y="1186"/>
                    <a:pt x="9458" y="1287"/>
                    <a:pt x="9572" y="1317"/>
                  </a:cubicBezTo>
                  <a:cubicBezTo>
                    <a:pt x="9751" y="1365"/>
                    <a:pt x="9924" y="1440"/>
                    <a:pt x="10086" y="1529"/>
                  </a:cubicBezTo>
                  <a:cubicBezTo>
                    <a:pt x="10125" y="1551"/>
                    <a:pt x="10169" y="1562"/>
                    <a:pt x="10213" y="1562"/>
                  </a:cubicBezTo>
                  <a:cubicBezTo>
                    <a:pt x="10280" y="1562"/>
                    <a:pt x="10347" y="1537"/>
                    <a:pt x="10398" y="1488"/>
                  </a:cubicBezTo>
                  <a:lnTo>
                    <a:pt x="10783" y="1105"/>
                  </a:lnTo>
                  <a:lnTo>
                    <a:pt x="11425" y="1747"/>
                  </a:lnTo>
                  <a:lnTo>
                    <a:pt x="11040" y="2129"/>
                  </a:lnTo>
                  <a:cubicBezTo>
                    <a:pt x="10956" y="2213"/>
                    <a:pt x="10939" y="2338"/>
                    <a:pt x="10998" y="2444"/>
                  </a:cubicBezTo>
                  <a:cubicBezTo>
                    <a:pt x="11090" y="2609"/>
                    <a:pt x="11162" y="2779"/>
                    <a:pt x="11213" y="2958"/>
                  </a:cubicBezTo>
                  <a:cubicBezTo>
                    <a:pt x="11243" y="3069"/>
                    <a:pt x="11346" y="3148"/>
                    <a:pt x="11464" y="3148"/>
                  </a:cubicBezTo>
                  <a:lnTo>
                    <a:pt x="12008" y="3148"/>
                  </a:lnTo>
                  <a:lnTo>
                    <a:pt x="12008" y="4054"/>
                  </a:lnTo>
                  <a:lnTo>
                    <a:pt x="11464" y="4054"/>
                  </a:lnTo>
                  <a:cubicBezTo>
                    <a:pt x="11344" y="4054"/>
                    <a:pt x="11243" y="4132"/>
                    <a:pt x="11213" y="4247"/>
                  </a:cubicBezTo>
                  <a:cubicBezTo>
                    <a:pt x="11162" y="4417"/>
                    <a:pt x="11090" y="4595"/>
                    <a:pt x="10998" y="4760"/>
                  </a:cubicBezTo>
                  <a:cubicBezTo>
                    <a:pt x="10942" y="4860"/>
                    <a:pt x="10962" y="4989"/>
                    <a:pt x="11040" y="5072"/>
                  </a:cubicBezTo>
                  <a:lnTo>
                    <a:pt x="11425" y="5457"/>
                  </a:lnTo>
                  <a:lnTo>
                    <a:pt x="10783" y="6099"/>
                  </a:lnTo>
                  <a:lnTo>
                    <a:pt x="10398" y="5714"/>
                  </a:lnTo>
                  <a:cubicBezTo>
                    <a:pt x="10348" y="5664"/>
                    <a:pt x="10281" y="5639"/>
                    <a:pt x="10215" y="5639"/>
                  </a:cubicBezTo>
                  <a:cubicBezTo>
                    <a:pt x="10170" y="5639"/>
                    <a:pt x="10126" y="5650"/>
                    <a:pt x="10086" y="5672"/>
                  </a:cubicBezTo>
                  <a:cubicBezTo>
                    <a:pt x="9924" y="5764"/>
                    <a:pt x="9754" y="5834"/>
                    <a:pt x="9572" y="5887"/>
                  </a:cubicBezTo>
                  <a:cubicBezTo>
                    <a:pt x="9461" y="5918"/>
                    <a:pt x="9380" y="6021"/>
                    <a:pt x="9380" y="6138"/>
                  </a:cubicBezTo>
                  <a:lnTo>
                    <a:pt x="9380" y="6682"/>
                  </a:lnTo>
                  <a:lnTo>
                    <a:pt x="8473" y="6682"/>
                  </a:lnTo>
                  <a:lnTo>
                    <a:pt x="8473" y="6138"/>
                  </a:lnTo>
                  <a:cubicBezTo>
                    <a:pt x="8473" y="6018"/>
                    <a:pt x="8398" y="5918"/>
                    <a:pt x="8283" y="5887"/>
                  </a:cubicBezTo>
                  <a:cubicBezTo>
                    <a:pt x="7882" y="5776"/>
                    <a:pt x="7768" y="5638"/>
                    <a:pt x="7634" y="5638"/>
                  </a:cubicBezTo>
                  <a:cubicBezTo>
                    <a:pt x="7600" y="5638"/>
                    <a:pt x="7566" y="5646"/>
                    <a:pt x="7524" y="5667"/>
                  </a:cubicBezTo>
                  <a:cubicBezTo>
                    <a:pt x="7502" y="5681"/>
                    <a:pt x="7477" y="5695"/>
                    <a:pt x="7455" y="5714"/>
                  </a:cubicBezTo>
                  <a:lnTo>
                    <a:pt x="7073" y="6099"/>
                  </a:lnTo>
                  <a:lnTo>
                    <a:pt x="6431" y="5457"/>
                  </a:lnTo>
                  <a:lnTo>
                    <a:pt x="6813" y="5072"/>
                  </a:lnTo>
                  <a:cubicBezTo>
                    <a:pt x="6897" y="4989"/>
                    <a:pt x="6916" y="4863"/>
                    <a:pt x="6855" y="4760"/>
                  </a:cubicBezTo>
                  <a:cubicBezTo>
                    <a:pt x="6771" y="4609"/>
                    <a:pt x="6707" y="4453"/>
                    <a:pt x="6657" y="4291"/>
                  </a:cubicBezTo>
                  <a:cubicBezTo>
                    <a:pt x="6654" y="4277"/>
                    <a:pt x="6646" y="4261"/>
                    <a:pt x="6643" y="4247"/>
                  </a:cubicBezTo>
                  <a:cubicBezTo>
                    <a:pt x="6612" y="4135"/>
                    <a:pt x="6506" y="4054"/>
                    <a:pt x="6392" y="4054"/>
                  </a:cubicBezTo>
                  <a:lnTo>
                    <a:pt x="5848" y="4054"/>
                  </a:lnTo>
                  <a:lnTo>
                    <a:pt x="5848" y="3148"/>
                  </a:lnTo>
                  <a:lnTo>
                    <a:pt x="6392" y="3148"/>
                  </a:lnTo>
                  <a:cubicBezTo>
                    <a:pt x="6512" y="3148"/>
                    <a:pt x="6612" y="3072"/>
                    <a:pt x="6643" y="2958"/>
                  </a:cubicBezTo>
                  <a:cubicBezTo>
                    <a:pt x="6693" y="2779"/>
                    <a:pt x="6766" y="2604"/>
                    <a:pt x="6855" y="2444"/>
                  </a:cubicBezTo>
                  <a:cubicBezTo>
                    <a:pt x="6911" y="2344"/>
                    <a:pt x="6894" y="2213"/>
                    <a:pt x="6813" y="2129"/>
                  </a:cubicBezTo>
                  <a:lnTo>
                    <a:pt x="6431" y="1747"/>
                  </a:lnTo>
                  <a:lnTo>
                    <a:pt x="7073" y="1105"/>
                  </a:lnTo>
                  <a:lnTo>
                    <a:pt x="7455" y="1488"/>
                  </a:lnTo>
                  <a:cubicBezTo>
                    <a:pt x="7505" y="1538"/>
                    <a:pt x="7571" y="1565"/>
                    <a:pt x="7639" y="1565"/>
                  </a:cubicBezTo>
                  <a:cubicBezTo>
                    <a:pt x="7683" y="1565"/>
                    <a:pt x="7728" y="1554"/>
                    <a:pt x="7770" y="1529"/>
                  </a:cubicBezTo>
                  <a:cubicBezTo>
                    <a:pt x="7935" y="1440"/>
                    <a:pt x="8105" y="1368"/>
                    <a:pt x="8283" y="1317"/>
                  </a:cubicBezTo>
                  <a:cubicBezTo>
                    <a:pt x="8395" y="1287"/>
                    <a:pt x="8473" y="1181"/>
                    <a:pt x="8473" y="1066"/>
                  </a:cubicBezTo>
                  <a:lnTo>
                    <a:pt x="8473" y="522"/>
                  </a:lnTo>
                  <a:close/>
                  <a:moveTo>
                    <a:pt x="14440" y="10870"/>
                  </a:moveTo>
                  <a:cubicBezTo>
                    <a:pt x="15456" y="10870"/>
                    <a:pt x="16282" y="11695"/>
                    <a:pt x="16282" y="12711"/>
                  </a:cubicBezTo>
                  <a:cubicBezTo>
                    <a:pt x="16282" y="13721"/>
                    <a:pt x="15461" y="14552"/>
                    <a:pt x="14440" y="14552"/>
                  </a:cubicBezTo>
                  <a:cubicBezTo>
                    <a:pt x="13419" y="14552"/>
                    <a:pt x="12599" y="13721"/>
                    <a:pt x="12599" y="12711"/>
                  </a:cubicBezTo>
                  <a:cubicBezTo>
                    <a:pt x="12599" y="11695"/>
                    <a:pt x="13425" y="10870"/>
                    <a:pt x="14440" y="10870"/>
                  </a:cubicBezTo>
                  <a:close/>
                  <a:moveTo>
                    <a:pt x="8470" y="1"/>
                  </a:moveTo>
                  <a:cubicBezTo>
                    <a:pt x="8186" y="1"/>
                    <a:pt x="7954" y="229"/>
                    <a:pt x="7954" y="517"/>
                  </a:cubicBezTo>
                  <a:lnTo>
                    <a:pt x="7954" y="874"/>
                  </a:lnTo>
                  <a:cubicBezTo>
                    <a:pt x="7868" y="907"/>
                    <a:pt x="7778" y="941"/>
                    <a:pt x="7695" y="983"/>
                  </a:cubicBezTo>
                  <a:lnTo>
                    <a:pt x="7441" y="729"/>
                  </a:lnTo>
                  <a:cubicBezTo>
                    <a:pt x="7340" y="627"/>
                    <a:pt x="7208" y="576"/>
                    <a:pt x="7076" y="576"/>
                  </a:cubicBezTo>
                  <a:cubicBezTo>
                    <a:pt x="6944" y="576"/>
                    <a:pt x="6812" y="627"/>
                    <a:pt x="6713" y="729"/>
                  </a:cubicBezTo>
                  <a:lnTo>
                    <a:pt x="6060" y="1382"/>
                  </a:lnTo>
                  <a:cubicBezTo>
                    <a:pt x="5962" y="1479"/>
                    <a:pt x="5909" y="1608"/>
                    <a:pt x="5909" y="1747"/>
                  </a:cubicBezTo>
                  <a:cubicBezTo>
                    <a:pt x="5909" y="1887"/>
                    <a:pt x="5962" y="2015"/>
                    <a:pt x="6060" y="2113"/>
                  </a:cubicBezTo>
                  <a:lnTo>
                    <a:pt x="6314" y="2366"/>
                  </a:lnTo>
                  <a:cubicBezTo>
                    <a:pt x="6275" y="2450"/>
                    <a:pt x="6238" y="2539"/>
                    <a:pt x="6208" y="2626"/>
                  </a:cubicBezTo>
                  <a:lnTo>
                    <a:pt x="826" y="2626"/>
                  </a:lnTo>
                  <a:cubicBezTo>
                    <a:pt x="371" y="2626"/>
                    <a:pt x="6" y="2991"/>
                    <a:pt x="6" y="3446"/>
                  </a:cubicBezTo>
                  <a:lnTo>
                    <a:pt x="6" y="6124"/>
                  </a:lnTo>
                  <a:cubicBezTo>
                    <a:pt x="6" y="6267"/>
                    <a:pt x="126" y="6384"/>
                    <a:pt x="268" y="6384"/>
                  </a:cubicBezTo>
                  <a:cubicBezTo>
                    <a:pt x="411" y="6384"/>
                    <a:pt x="530" y="6267"/>
                    <a:pt x="530" y="6124"/>
                  </a:cubicBezTo>
                  <a:lnTo>
                    <a:pt x="530" y="3446"/>
                  </a:lnTo>
                  <a:cubicBezTo>
                    <a:pt x="530" y="3281"/>
                    <a:pt x="662" y="3148"/>
                    <a:pt x="826" y="3148"/>
                  </a:cubicBezTo>
                  <a:lnTo>
                    <a:pt x="5332" y="3148"/>
                  </a:lnTo>
                  <a:lnTo>
                    <a:pt x="5332" y="4063"/>
                  </a:lnTo>
                  <a:cubicBezTo>
                    <a:pt x="5332" y="4347"/>
                    <a:pt x="5560" y="4579"/>
                    <a:pt x="5848" y="4579"/>
                  </a:cubicBezTo>
                  <a:lnTo>
                    <a:pt x="6208" y="4579"/>
                  </a:lnTo>
                  <a:cubicBezTo>
                    <a:pt x="6238" y="4665"/>
                    <a:pt x="6275" y="4752"/>
                    <a:pt x="6314" y="4835"/>
                  </a:cubicBezTo>
                  <a:lnTo>
                    <a:pt x="6060" y="5092"/>
                  </a:lnTo>
                  <a:cubicBezTo>
                    <a:pt x="5962" y="5190"/>
                    <a:pt x="5909" y="5318"/>
                    <a:pt x="5909" y="5457"/>
                  </a:cubicBezTo>
                  <a:cubicBezTo>
                    <a:pt x="5909" y="5597"/>
                    <a:pt x="5962" y="5725"/>
                    <a:pt x="6060" y="5823"/>
                  </a:cubicBezTo>
                  <a:cubicBezTo>
                    <a:pt x="6741" y="6504"/>
                    <a:pt x="6729" y="6501"/>
                    <a:pt x="6796" y="6543"/>
                  </a:cubicBezTo>
                  <a:cubicBezTo>
                    <a:pt x="6881" y="6598"/>
                    <a:pt x="6980" y="6626"/>
                    <a:pt x="7078" y="6626"/>
                  </a:cubicBezTo>
                  <a:cubicBezTo>
                    <a:pt x="7176" y="6626"/>
                    <a:pt x="7275" y="6598"/>
                    <a:pt x="7360" y="6543"/>
                  </a:cubicBezTo>
                  <a:cubicBezTo>
                    <a:pt x="7424" y="6501"/>
                    <a:pt x="7438" y="6479"/>
                    <a:pt x="7695" y="6222"/>
                  </a:cubicBezTo>
                  <a:cubicBezTo>
                    <a:pt x="7784" y="6264"/>
                    <a:pt x="7870" y="6297"/>
                    <a:pt x="7954" y="6328"/>
                  </a:cubicBezTo>
                  <a:lnTo>
                    <a:pt x="7954" y="6688"/>
                  </a:lnTo>
                  <a:cubicBezTo>
                    <a:pt x="7954" y="6975"/>
                    <a:pt x="8183" y="7204"/>
                    <a:pt x="8470" y="7204"/>
                  </a:cubicBezTo>
                  <a:lnTo>
                    <a:pt x="9391" y="7204"/>
                  </a:lnTo>
                  <a:cubicBezTo>
                    <a:pt x="9675" y="7204"/>
                    <a:pt x="9907" y="6975"/>
                    <a:pt x="9907" y="6688"/>
                  </a:cubicBezTo>
                  <a:lnTo>
                    <a:pt x="9907" y="6328"/>
                  </a:lnTo>
                  <a:cubicBezTo>
                    <a:pt x="9993" y="6297"/>
                    <a:pt x="10080" y="6264"/>
                    <a:pt x="10164" y="6222"/>
                  </a:cubicBezTo>
                  <a:cubicBezTo>
                    <a:pt x="10429" y="6487"/>
                    <a:pt x="10443" y="6504"/>
                    <a:pt x="10504" y="6543"/>
                  </a:cubicBezTo>
                  <a:cubicBezTo>
                    <a:pt x="10589" y="6598"/>
                    <a:pt x="10686" y="6625"/>
                    <a:pt x="10784" y="6625"/>
                  </a:cubicBezTo>
                  <a:cubicBezTo>
                    <a:pt x="10917" y="6625"/>
                    <a:pt x="11050" y="6574"/>
                    <a:pt x="11148" y="6476"/>
                  </a:cubicBezTo>
                  <a:lnTo>
                    <a:pt x="11801" y="5823"/>
                  </a:lnTo>
                  <a:cubicBezTo>
                    <a:pt x="12002" y="5622"/>
                    <a:pt x="12002" y="5296"/>
                    <a:pt x="11801" y="5095"/>
                  </a:cubicBezTo>
                  <a:lnTo>
                    <a:pt x="11545" y="4841"/>
                  </a:lnTo>
                  <a:cubicBezTo>
                    <a:pt x="11586" y="4757"/>
                    <a:pt x="11623" y="4668"/>
                    <a:pt x="11653" y="4581"/>
                  </a:cubicBezTo>
                  <a:lnTo>
                    <a:pt x="12013" y="4581"/>
                  </a:lnTo>
                  <a:cubicBezTo>
                    <a:pt x="12298" y="4581"/>
                    <a:pt x="12529" y="4353"/>
                    <a:pt x="12529" y="4065"/>
                  </a:cubicBezTo>
                  <a:lnTo>
                    <a:pt x="12529" y="3153"/>
                  </a:lnTo>
                  <a:lnTo>
                    <a:pt x="17035" y="3153"/>
                  </a:lnTo>
                  <a:cubicBezTo>
                    <a:pt x="17199" y="3153"/>
                    <a:pt x="17331" y="3284"/>
                    <a:pt x="17331" y="3449"/>
                  </a:cubicBezTo>
                  <a:lnTo>
                    <a:pt x="17331" y="14362"/>
                  </a:lnTo>
                  <a:cubicBezTo>
                    <a:pt x="17331" y="14527"/>
                    <a:pt x="17199" y="14661"/>
                    <a:pt x="17035" y="14661"/>
                  </a:cubicBezTo>
                  <a:lnTo>
                    <a:pt x="15883" y="14661"/>
                  </a:lnTo>
                  <a:lnTo>
                    <a:pt x="15883" y="14586"/>
                  </a:lnTo>
                  <a:cubicBezTo>
                    <a:pt x="16463" y="14139"/>
                    <a:pt x="16803" y="13450"/>
                    <a:pt x="16803" y="12716"/>
                  </a:cubicBezTo>
                  <a:cubicBezTo>
                    <a:pt x="16803" y="11414"/>
                    <a:pt x="15743" y="10354"/>
                    <a:pt x="14440" y="10354"/>
                  </a:cubicBezTo>
                  <a:cubicBezTo>
                    <a:pt x="13832" y="10354"/>
                    <a:pt x="13274" y="10582"/>
                    <a:pt x="12856" y="10965"/>
                  </a:cubicBezTo>
                  <a:lnTo>
                    <a:pt x="2821" y="10965"/>
                  </a:lnTo>
                  <a:cubicBezTo>
                    <a:pt x="2679" y="10965"/>
                    <a:pt x="2559" y="11082"/>
                    <a:pt x="2559" y="11224"/>
                  </a:cubicBezTo>
                  <a:cubicBezTo>
                    <a:pt x="2559" y="11369"/>
                    <a:pt x="2679" y="11486"/>
                    <a:pt x="2821" y="11486"/>
                  </a:cubicBezTo>
                  <a:lnTo>
                    <a:pt x="12421" y="11486"/>
                  </a:lnTo>
                  <a:cubicBezTo>
                    <a:pt x="12200" y="11846"/>
                    <a:pt x="12075" y="12267"/>
                    <a:pt x="12075" y="12716"/>
                  </a:cubicBezTo>
                  <a:cubicBezTo>
                    <a:pt x="12075" y="13453"/>
                    <a:pt x="12418" y="14139"/>
                    <a:pt x="12995" y="14586"/>
                  </a:cubicBezTo>
                  <a:lnTo>
                    <a:pt x="12995" y="14661"/>
                  </a:lnTo>
                  <a:lnTo>
                    <a:pt x="818" y="14661"/>
                  </a:lnTo>
                  <a:cubicBezTo>
                    <a:pt x="656" y="14661"/>
                    <a:pt x="522" y="14527"/>
                    <a:pt x="522" y="14362"/>
                  </a:cubicBezTo>
                  <a:lnTo>
                    <a:pt x="522" y="7343"/>
                  </a:lnTo>
                  <a:cubicBezTo>
                    <a:pt x="522" y="7201"/>
                    <a:pt x="405" y="7081"/>
                    <a:pt x="260" y="7081"/>
                  </a:cubicBezTo>
                  <a:cubicBezTo>
                    <a:pt x="118" y="7081"/>
                    <a:pt x="0" y="7201"/>
                    <a:pt x="0" y="7343"/>
                  </a:cubicBezTo>
                  <a:lnTo>
                    <a:pt x="0" y="14360"/>
                  </a:lnTo>
                  <a:cubicBezTo>
                    <a:pt x="0" y="14814"/>
                    <a:pt x="366" y="15180"/>
                    <a:pt x="818" y="15180"/>
                  </a:cubicBezTo>
                  <a:lnTo>
                    <a:pt x="12995" y="15180"/>
                  </a:lnTo>
                  <a:lnTo>
                    <a:pt x="12995" y="16935"/>
                  </a:lnTo>
                  <a:cubicBezTo>
                    <a:pt x="12995" y="17089"/>
                    <a:pt x="13125" y="17196"/>
                    <a:pt x="13261" y="17196"/>
                  </a:cubicBezTo>
                  <a:cubicBezTo>
                    <a:pt x="13316" y="17196"/>
                    <a:pt x="13373" y="17178"/>
                    <a:pt x="13422" y="17138"/>
                  </a:cubicBezTo>
                  <a:lnTo>
                    <a:pt x="14440" y="16326"/>
                  </a:lnTo>
                  <a:lnTo>
                    <a:pt x="15459" y="17138"/>
                  </a:lnTo>
                  <a:cubicBezTo>
                    <a:pt x="15507" y="17177"/>
                    <a:pt x="15563" y="17196"/>
                    <a:pt x="15620" y="17196"/>
                  </a:cubicBezTo>
                  <a:cubicBezTo>
                    <a:pt x="15659" y="17196"/>
                    <a:pt x="15698" y="17187"/>
                    <a:pt x="15735" y="17169"/>
                  </a:cubicBezTo>
                  <a:cubicBezTo>
                    <a:pt x="15824" y="17127"/>
                    <a:pt x="15880" y="17035"/>
                    <a:pt x="15880" y="16935"/>
                  </a:cubicBezTo>
                  <a:lnTo>
                    <a:pt x="15880" y="16617"/>
                  </a:lnTo>
                  <a:cubicBezTo>
                    <a:pt x="15880" y="16472"/>
                    <a:pt x="15763" y="16354"/>
                    <a:pt x="15618" y="16354"/>
                  </a:cubicBezTo>
                  <a:cubicBezTo>
                    <a:pt x="15542" y="16354"/>
                    <a:pt x="15473" y="16391"/>
                    <a:pt x="15422" y="16441"/>
                  </a:cubicBezTo>
                  <a:lnTo>
                    <a:pt x="14599" y="15785"/>
                  </a:lnTo>
                  <a:cubicBezTo>
                    <a:pt x="14553" y="15748"/>
                    <a:pt x="14496" y="15729"/>
                    <a:pt x="14439" y="15729"/>
                  </a:cubicBezTo>
                  <a:cubicBezTo>
                    <a:pt x="14381" y="15729"/>
                    <a:pt x="14323" y="15748"/>
                    <a:pt x="14276" y="15785"/>
                  </a:cubicBezTo>
                  <a:lnTo>
                    <a:pt x="13520" y="16391"/>
                  </a:lnTo>
                  <a:lnTo>
                    <a:pt x="13520" y="14915"/>
                  </a:lnTo>
                  <a:lnTo>
                    <a:pt x="13520" y="14887"/>
                  </a:lnTo>
                  <a:cubicBezTo>
                    <a:pt x="13810" y="15010"/>
                    <a:pt x="14120" y="15071"/>
                    <a:pt x="14440" y="15071"/>
                  </a:cubicBezTo>
                  <a:cubicBezTo>
                    <a:pt x="14761" y="15071"/>
                    <a:pt x="15071" y="15010"/>
                    <a:pt x="15361" y="14887"/>
                  </a:cubicBezTo>
                  <a:lnTo>
                    <a:pt x="15361" y="14915"/>
                  </a:lnTo>
                  <a:lnTo>
                    <a:pt x="15361" y="15395"/>
                  </a:lnTo>
                  <a:cubicBezTo>
                    <a:pt x="15361" y="15540"/>
                    <a:pt x="15478" y="15657"/>
                    <a:pt x="15623" y="15657"/>
                  </a:cubicBezTo>
                  <a:cubicBezTo>
                    <a:pt x="15766" y="15657"/>
                    <a:pt x="15883" y="15540"/>
                    <a:pt x="15883" y="15395"/>
                  </a:cubicBezTo>
                  <a:lnTo>
                    <a:pt x="15883" y="15177"/>
                  </a:lnTo>
                  <a:lnTo>
                    <a:pt x="17035" y="15177"/>
                  </a:lnTo>
                  <a:cubicBezTo>
                    <a:pt x="17487" y="15177"/>
                    <a:pt x="17855" y="14809"/>
                    <a:pt x="17855" y="14357"/>
                  </a:cubicBezTo>
                  <a:lnTo>
                    <a:pt x="17855" y="3440"/>
                  </a:lnTo>
                  <a:cubicBezTo>
                    <a:pt x="17855" y="2991"/>
                    <a:pt x="17490" y="2623"/>
                    <a:pt x="17035" y="2623"/>
                  </a:cubicBezTo>
                  <a:lnTo>
                    <a:pt x="11653" y="2623"/>
                  </a:lnTo>
                  <a:cubicBezTo>
                    <a:pt x="11623" y="2534"/>
                    <a:pt x="11589" y="2447"/>
                    <a:pt x="11547" y="2364"/>
                  </a:cubicBezTo>
                  <a:lnTo>
                    <a:pt x="11801" y="2110"/>
                  </a:lnTo>
                  <a:cubicBezTo>
                    <a:pt x="11899" y="2012"/>
                    <a:pt x="11952" y="1884"/>
                    <a:pt x="11952" y="1744"/>
                  </a:cubicBezTo>
                  <a:cubicBezTo>
                    <a:pt x="11952" y="1605"/>
                    <a:pt x="11899" y="1474"/>
                    <a:pt x="11801" y="1376"/>
                  </a:cubicBezTo>
                  <a:lnTo>
                    <a:pt x="11148" y="726"/>
                  </a:lnTo>
                  <a:cubicBezTo>
                    <a:pt x="11048" y="624"/>
                    <a:pt x="10915" y="573"/>
                    <a:pt x="10783" y="573"/>
                  </a:cubicBezTo>
                  <a:cubicBezTo>
                    <a:pt x="10651" y="573"/>
                    <a:pt x="10519" y="624"/>
                    <a:pt x="10420" y="726"/>
                  </a:cubicBezTo>
                  <a:lnTo>
                    <a:pt x="10166" y="980"/>
                  </a:lnTo>
                  <a:cubicBezTo>
                    <a:pt x="10083" y="941"/>
                    <a:pt x="9993" y="902"/>
                    <a:pt x="9907" y="871"/>
                  </a:cubicBezTo>
                  <a:lnTo>
                    <a:pt x="9907" y="517"/>
                  </a:lnTo>
                  <a:cubicBezTo>
                    <a:pt x="9907" y="229"/>
                    <a:pt x="9678" y="1"/>
                    <a:pt x="9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2928250" y="1250625"/>
              <a:ext cx="66900" cy="66775"/>
            </a:xfrm>
            <a:custGeom>
              <a:rect b="b" l="l" r="r" t="t"/>
              <a:pathLst>
                <a:path extrusionOk="0" h="2671" w="2676">
                  <a:moveTo>
                    <a:pt x="1336" y="525"/>
                  </a:moveTo>
                  <a:cubicBezTo>
                    <a:pt x="1786" y="525"/>
                    <a:pt x="2148" y="891"/>
                    <a:pt x="2148" y="1337"/>
                  </a:cubicBezTo>
                  <a:cubicBezTo>
                    <a:pt x="2154" y="1786"/>
                    <a:pt x="1786" y="2149"/>
                    <a:pt x="1336" y="2149"/>
                  </a:cubicBezTo>
                  <a:cubicBezTo>
                    <a:pt x="887" y="2149"/>
                    <a:pt x="525" y="1783"/>
                    <a:pt x="525" y="1337"/>
                  </a:cubicBezTo>
                  <a:cubicBezTo>
                    <a:pt x="525" y="888"/>
                    <a:pt x="890" y="525"/>
                    <a:pt x="1336" y="525"/>
                  </a:cubicBezTo>
                  <a:close/>
                  <a:moveTo>
                    <a:pt x="1336" y="1"/>
                  </a:moveTo>
                  <a:cubicBezTo>
                    <a:pt x="600" y="1"/>
                    <a:pt x="0" y="600"/>
                    <a:pt x="0" y="1337"/>
                  </a:cubicBezTo>
                  <a:cubicBezTo>
                    <a:pt x="0" y="2071"/>
                    <a:pt x="600" y="2670"/>
                    <a:pt x="1336" y="2670"/>
                  </a:cubicBezTo>
                  <a:cubicBezTo>
                    <a:pt x="2073" y="2670"/>
                    <a:pt x="2673" y="2071"/>
                    <a:pt x="2673" y="1337"/>
                  </a:cubicBezTo>
                  <a:cubicBezTo>
                    <a:pt x="2675" y="600"/>
                    <a:pt x="2076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3" name="Google Shape;713;p32"/>
          <p:cNvGrpSpPr/>
          <p:nvPr/>
        </p:nvGrpSpPr>
        <p:grpSpPr>
          <a:xfrm>
            <a:off x="1717414" y="1557111"/>
            <a:ext cx="399589" cy="408232"/>
            <a:chOff x="1780525" y="958025"/>
            <a:chExt cx="436900" cy="446350"/>
          </a:xfrm>
        </p:grpSpPr>
        <p:sp>
          <p:nvSpPr>
            <p:cNvPr id="714" name="Google Shape;714;p32"/>
            <p:cNvSpPr/>
            <p:nvPr/>
          </p:nvSpPr>
          <p:spPr>
            <a:xfrm>
              <a:off x="1780525" y="958025"/>
              <a:ext cx="436900" cy="446200"/>
            </a:xfrm>
            <a:custGeom>
              <a:rect b="b" l="l" r="r" t="t"/>
              <a:pathLst>
                <a:path extrusionOk="0" h="17848" w="17476">
                  <a:moveTo>
                    <a:pt x="2589" y="7704"/>
                  </a:moveTo>
                  <a:lnTo>
                    <a:pt x="2589" y="8566"/>
                  </a:lnTo>
                  <a:cubicBezTo>
                    <a:pt x="2589" y="9107"/>
                    <a:pt x="2134" y="9543"/>
                    <a:pt x="1579" y="9543"/>
                  </a:cubicBezTo>
                  <a:cubicBezTo>
                    <a:pt x="1030" y="9543"/>
                    <a:pt x="575" y="9102"/>
                    <a:pt x="575" y="8566"/>
                  </a:cubicBezTo>
                  <a:lnTo>
                    <a:pt x="575" y="7704"/>
                  </a:lnTo>
                  <a:close/>
                  <a:moveTo>
                    <a:pt x="5133" y="7704"/>
                  </a:moveTo>
                  <a:lnTo>
                    <a:pt x="5133" y="8566"/>
                  </a:lnTo>
                  <a:cubicBezTo>
                    <a:pt x="5133" y="9107"/>
                    <a:pt x="4682" y="9543"/>
                    <a:pt x="4126" y="9543"/>
                  </a:cubicBezTo>
                  <a:cubicBezTo>
                    <a:pt x="3571" y="9543"/>
                    <a:pt x="3119" y="9102"/>
                    <a:pt x="3119" y="8566"/>
                  </a:cubicBezTo>
                  <a:lnTo>
                    <a:pt x="3119" y="7704"/>
                  </a:lnTo>
                  <a:close/>
                  <a:moveTo>
                    <a:pt x="7675" y="7704"/>
                  </a:moveTo>
                  <a:lnTo>
                    <a:pt x="7675" y="8566"/>
                  </a:lnTo>
                  <a:cubicBezTo>
                    <a:pt x="7675" y="9107"/>
                    <a:pt x="7223" y="9543"/>
                    <a:pt x="6668" y="9543"/>
                  </a:cubicBezTo>
                  <a:cubicBezTo>
                    <a:pt x="6113" y="9543"/>
                    <a:pt x="5661" y="9102"/>
                    <a:pt x="5661" y="8566"/>
                  </a:cubicBezTo>
                  <a:lnTo>
                    <a:pt x="5664" y="7704"/>
                  </a:lnTo>
                  <a:close/>
                  <a:moveTo>
                    <a:pt x="10222" y="7704"/>
                  </a:moveTo>
                  <a:lnTo>
                    <a:pt x="10222" y="8566"/>
                  </a:lnTo>
                  <a:cubicBezTo>
                    <a:pt x="10222" y="9107"/>
                    <a:pt x="9767" y="9543"/>
                    <a:pt x="9212" y="9543"/>
                  </a:cubicBezTo>
                  <a:cubicBezTo>
                    <a:pt x="8660" y="9543"/>
                    <a:pt x="8205" y="9102"/>
                    <a:pt x="8205" y="8566"/>
                  </a:cubicBezTo>
                  <a:lnTo>
                    <a:pt x="8211" y="7704"/>
                  </a:lnTo>
                  <a:close/>
                  <a:moveTo>
                    <a:pt x="12203" y="7704"/>
                  </a:moveTo>
                  <a:lnTo>
                    <a:pt x="12203" y="9445"/>
                  </a:lnTo>
                  <a:cubicBezTo>
                    <a:pt x="12059" y="9513"/>
                    <a:pt x="11910" y="9545"/>
                    <a:pt x="11764" y="9545"/>
                  </a:cubicBezTo>
                  <a:cubicBezTo>
                    <a:pt x="11237" y="9545"/>
                    <a:pt x="10755" y="9134"/>
                    <a:pt x="10755" y="8566"/>
                  </a:cubicBezTo>
                  <a:lnTo>
                    <a:pt x="10755" y="7704"/>
                  </a:lnTo>
                  <a:close/>
                  <a:moveTo>
                    <a:pt x="16931" y="10229"/>
                  </a:moveTo>
                  <a:cubicBezTo>
                    <a:pt x="16937" y="10229"/>
                    <a:pt x="16945" y="10237"/>
                    <a:pt x="16945" y="10243"/>
                  </a:cubicBezTo>
                  <a:lnTo>
                    <a:pt x="16945" y="11155"/>
                  </a:lnTo>
                  <a:cubicBezTo>
                    <a:pt x="16945" y="11161"/>
                    <a:pt x="16937" y="11169"/>
                    <a:pt x="16931" y="11169"/>
                  </a:cubicBezTo>
                  <a:lnTo>
                    <a:pt x="12275" y="11169"/>
                  </a:lnTo>
                  <a:cubicBezTo>
                    <a:pt x="12273" y="11169"/>
                    <a:pt x="12273" y="11169"/>
                    <a:pt x="12270" y="11163"/>
                  </a:cubicBezTo>
                  <a:cubicBezTo>
                    <a:pt x="12270" y="11163"/>
                    <a:pt x="12264" y="11163"/>
                    <a:pt x="12264" y="11161"/>
                  </a:cubicBezTo>
                  <a:cubicBezTo>
                    <a:pt x="12264" y="11158"/>
                    <a:pt x="12261" y="11158"/>
                    <a:pt x="12261" y="11152"/>
                  </a:cubicBezTo>
                  <a:lnTo>
                    <a:pt x="12261" y="10243"/>
                  </a:lnTo>
                  <a:cubicBezTo>
                    <a:pt x="12261" y="10240"/>
                    <a:pt x="12261" y="10240"/>
                    <a:pt x="12264" y="10237"/>
                  </a:cubicBezTo>
                  <a:lnTo>
                    <a:pt x="12270" y="10232"/>
                  </a:lnTo>
                  <a:cubicBezTo>
                    <a:pt x="12273" y="10232"/>
                    <a:pt x="12273" y="10229"/>
                    <a:pt x="12275" y="10229"/>
                  </a:cubicBezTo>
                  <a:close/>
                  <a:moveTo>
                    <a:pt x="15199" y="11699"/>
                  </a:moveTo>
                  <a:cubicBezTo>
                    <a:pt x="15185" y="12218"/>
                    <a:pt x="15135" y="12731"/>
                    <a:pt x="15051" y="13233"/>
                  </a:cubicBezTo>
                  <a:cubicBezTo>
                    <a:pt x="14926" y="13178"/>
                    <a:pt x="14797" y="13150"/>
                    <a:pt x="14663" y="13150"/>
                  </a:cubicBezTo>
                  <a:cubicBezTo>
                    <a:pt x="14488" y="13150"/>
                    <a:pt x="14312" y="13200"/>
                    <a:pt x="14156" y="13298"/>
                  </a:cubicBezTo>
                  <a:cubicBezTo>
                    <a:pt x="14119" y="12765"/>
                    <a:pt x="14131" y="12229"/>
                    <a:pt x="14175" y="11699"/>
                  </a:cubicBezTo>
                  <a:close/>
                  <a:moveTo>
                    <a:pt x="8024" y="11177"/>
                  </a:moveTo>
                  <a:lnTo>
                    <a:pt x="8024" y="14812"/>
                  </a:lnTo>
                  <a:lnTo>
                    <a:pt x="5318" y="14812"/>
                  </a:lnTo>
                  <a:lnTo>
                    <a:pt x="5318" y="11177"/>
                  </a:lnTo>
                  <a:close/>
                  <a:moveTo>
                    <a:pt x="10493" y="9411"/>
                  </a:moveTo>
                  <a:cubicBezTo>
                    <a:pt x="10780" y="9824"/>
                    <a:pt x="11257" y="10073"/>
                    <a:pt x="11762" y="10073"/>
                  </a:cubicBezTo>
                  <a:cubicBezTo>
                    <a:pt x="11745" y="10126"/>
                    <a:pt x="11734" y="10187"/>
                    <a:pt x="11734" y="10243"/>
                  </a:cubicBezTo>
                  <a:lnTo>
                    <a:pt x="11734" y="11155"/>
                  </a:lnTo>
                  <a:cubicBezTo>
                    <a:pt x="11734" y="11297"/>
                    <a:pt x="11790" y="11428"/>
                    <a:pt x="11882" y="11526"/>
                  </a:cubicBezTo>
                  <a:cubicBezTo>
                    <a:pt x="11879" y="13373"/>
                    <a:pt x="11879" y="14520"/>
                    <a:pt x="11879" y="14600"/>
                  </a:cubicBezTo>
                  <a:cubicBezTo>
                    <a:pt x="11879" y="14718"/>
                    <a:pt x="11784" y="14812"/>
                    <a:pt x="11664" y="14812"/>
                  </a:cubicBezTo>
                  <a:lnTo>
                    <a:pt x="8554" y="14812"/>
                  </a:lnTo>
                  <a:lnTo>
                    <a:pt x="8554" y="11122"/>
                  </a:lnTo>
                  <a:cubicBezTo>
                    <a:pt x="8554" y="10862"/>
                    <a:pt x="8342" y="10647"/>
                    <a:pt x="8079" y="10647"/>
                  </a:cubicBezTo>
                  <a:lnTo>
                    <a:pt x="5262" y="10647"/>
                  </a:lnTo>
                  <a:cubicBezTo>
                    <a:pt x="5002" y="10647"/>
                    <a:pt x="4788" y="10862"/>
                    <a:pt x="4788" y="11122"/>
                  </a:cubicBezTo>
                  <a:lnTo>
                    <a:pt x="4788" y="14812"/>
                  </a:lnTo>
                  <a:lnTo>
                    <a:pt x="1677" y="14812"/>
                  </a:lnTo>
                  <a:cubicBezTo>
                    <a:pt x="1560" y="14812"/>
                    <a:pt x="1465" y="14718"/>
                    <a:pt x="1465" y="14600"/>
                  </a:cubicBezTo>
                  <a:lnTo>
                    <a:pt x="1465" y="10070"/>
                  </a:lnTo>
                  <a:cubicBezTo>
                    <a:pt x="1504" y="10073"/>
                    <a:pt x="1543" y="10074"/>
                    <a:pt x="1582" y="10074"/>
                  </a:cubicBezTo>
                  <a:cubicBezTo>
                    <a:pt x="2105" y="10074"/>
                    <a:pt x="2574" y="9816"/>
                    <a:pt x="2857" y="9411"/>
                  </a:cubicBezTo>
                  <a:cubicBezTo>
                    <a:pt x="3133" y="9810"/>
                    <a:pt x="3599" y="10073"/>
                    <a:pt x="4129" y="10073"/>
                  </a:cubicBezTo>
                  <a:cubicBezTo>
                    <a:pt x="4659" y="10073"/>
                    <a:pt x="5122" y="9810"/>
                    <a:pt x="5401" y="9411"/>
                  </a:cubicBezTo>
                  <a:cubicBezTo>
                    <a:pt x="5677" y="9810"/>
                    <a:pt x="6146" y="10073"/>
                    <a:pt x="6676" y="10073"/>
                  </a:cubicBezTo>
                  <a:cubicBezTo>
                    <a:pt x="7206" y="10073"/>
                    <a:pt x="7669" y="9810"/>
                    <a:pt x="7948" y="9411"/>
                  </a:cubicBezTo>
                  <a:cubicBezTo>
                    <a:pt x="8225" y="9810"/>
                    <a:pt x="8690" y="10073"/>
                    <a:pt x="9221" y="10073"/>
                  </a:cubicBezTo>
                  <a:cubicBezTo>
                    <a:pt x="9751" y="10073"/>
                    <a:pt x="10214" y="9810"/>
                    <a:pt x="10493" y="9411"/>
                  </a:cubicBezTo>
                  <a:close/>
                  <a:moveTo>
                    <a:pt x="16011" y="11693"/>
                  </a:moveTo>
                  <a:cubicBezTo>
                    <a:pt x="16114" y="12790"/>
                    <a:pt x="15905" y="13869"/>
                    <a:pt x="15400" y="14843"/>
                  </a:cubicBezTo>
                  <a:lnTo>
                    <a:pt x="14981" y="14302"/>
                  </a:lnTo>
                  <a:cubicBezTo>
                    <a:pt x="14900" y="14196"/>
                    <a:pt x="14782" y="14146"/>
                    <a:pt x="14664" y="14146"/>
                  </a:cubicBezTo>
                  <a:cubicBezTo>
                    <a:pt x="14510" y="14146"/>
                    <a:pt x="14359" y="14231"/>
                    <a:pt x="14292" y="14394"/>
                  </a:cubicBezTo>
                  <a:lnTo>
                    <a:pt x="13832" y="15479"/>
                  </a:lnTo>
                  <a:lnTo>
                    <a:pt x="13824" y="15468"/>
                  </a:lnTo>
                  <a:cubicBezTo>
                    <a:pt x="13305" y="14349"/>
                    <a:pt x="13151" y="13086"/>
                    <a:pt x="13472" y="11699"/>
                  </a:cubicBezTo>
                  <a:lnTo>
                    <a:pt x="13642" y="11699"/>
                  </a:lnTo>
                  <a:cubicBezTo>
                    <a:pt x="13584" y="12441"/>
                    <a:pt x="13589" y="13192"/>
                    <a:pt x="13670" y="13934"/>
                  </a:cubicBezTo>
                  <a:cubicBezTo>
                    <a:pt x="13687" y="14082"/>
                    <a:pt x="13811" y="14169"/>
                    <a:pt x="13936" y="14169"/>
                  </a:cubicBezTo>
                  <a:cubicBezTo>
                    <a:pt x="14022" y="14169"/>
                    <a:pt x="14109" y="14128"/>
                    <a:pt x="14161" y="14037"/>
                  </a:cubicBezTo>
                  <a:cubicBezTo>
                    <a:pt x="14298" y="13808"/>
                    <a:pt x="14479" y="13674"/>
                    <a:pt x="14661" y="13674"/>
                  </a:cubicBezTo>
                  <a:cubicBezTo>
                    <a:pt x="14825" y="13674"/>
                    <a:pt x="14956" y="13780"/>
                    <a:pt x="15037" y="13867"/>
                  </a:cubicBezTo>
                  <a:cubicBezTo>
                    <a:pt x="15092" y="13927"/>
                    <a:pt x="15163" y="13954"/>
                    <a:pt x="15232" y="13954"/>
                  </a:cubicBezTo>
                  <a:cubicBezTo>
                    <a:pt x="15351" y="13954"/>
                    <a:pt x="15467" y="13875"/>
                    <a:pt x="15495" y="13741"/>
                  </a:cubicBezTo>
                  <a:cubicBezTo>
                    <a:pt x="15634" y="13080"/>
                    <a:pt x="15710" y="12388"/>
                    <a:pt x="15729" y="11693"/>
                  </a:cubicBezTo>
                  <a:close/>
                  <a:moveTo>
                    <a:pt x="14603" y="1"/>
                  </a:moveTo>
                  <a:cubicBezTo>
                    <a:pt x="14381" y="1"/>
                    <a:pt x="14158" y="70"/>
                    <a:pt x="13974" y="208"/>
                  </a:cubicBezTo>
                  <a:cubicBezTo>
                    <a:pt x="13079" y="880"/>
                    <a:pt x="12635" y="2150"/>
                    <a:pt x="12415" y="3274"/>
                  </a:cubicBezTo>
                  <a:cubicBezTo>
                    <a:pt x="12314" y="3065"/>
                    <a:pt x="12102" y="2920"/>
                    <a:pt x="11860" y="2920"/>
                  </a:cubicBezTo>
                  <a:lnTo>
                    <a:pt x="4422" y="2920"/>
                  </a:lnTo>
                  <a:cubicBezTo>
                    <a:pt x="4277" y="2920"/>
                    <a:pt x="4157" y="3040"/>
                    <a:pt x="4157" y="3185"/>
                  </a:cubicBezTo>
                  <a:cubicBezTo>
                    <a:pt x="4157" y="3332"/>
                    <a:pt x="4277" y="3450"/>
                    <a:pt x="4422" y="3450"/>
                  </a:cubicBezTo>
                  <a:lnTo>
                    <a:pt x="11860" y="3450"/>
                  </a:lnTo>
                  <a:cubicBezTo>
                    <a:pt x="11899" y="3450"/>
                    <a:pt x="11935" y="3478"/>
                    <a:pt x="11941" y="3517"/>
                  </a:cubicBezTo>
                  <a:lnTo>
                    <a:pt x="12217" y="4842"/>
                  </a:lnTo>
                  <a:cubicBezTo>
                    <a:pt x="12203" y="5090"/>
                    <a:pt x="12200" y="5277"/>
                    <a:pt x="12200" y="5375"/>
                  </a:cubicBezTo>
                  <a:lnTo>
                    <a:pt x="12200" y="5414"/>
                  </a:lnTo>
                  <a:lnTo>
                    <a:pt x="12200" y="7171"/>
                  </a:lnTo>
                  <a:lnTo>
                    <a:pt x="636" y="7171"/>
                  </a:lnTo>
                  <a:lnTo>
                    <a:pt x="1398" y="3517"/>
                  </a:lnTo>
                  <a:cubicBezTo>
                    <a:pt x="1406" y="3478"/>
                    <a:pt x="1440" y="3450"/>
                    <a:pt x="1479" y="3450"/>
                  </a:cubicBezTo>
                  <a:lnTo>
                    <a:pt x="3181" y="3450"/>
                  </a:lnTo>
                  <a:cubicBezTo>
                    <a:pt x="3328" y="3450"/>
                    <a:pt x="3446" y="3332"/>
                    <a:pt x="3446" y="3185"/>
                  </a:cubicBezTo>
                  <a:cubicBezTo>
                    <a:pt x="3446" y="3040"/>
                    <a:pt x="3328" y="2920"/>
                    <a:pt x="3181" y="2920"/>
                  </a:cubicBezTo>
                  <a:lnTo>
                    <a:pt x="1479" y="2920"/>
                  </a:lnTo>
                  <a:cubicBezTo>
                    <a:pt x="1189" y="2920"/>
                    <a:pt x="938" y="3126"/>
                    <a:pt x="879" y="3408"/>
                  </a:cubicBezTo>
                  <a:cubicBezTo>
                    <a:pt x="0" y="7615"/>
                    <a:pt x="45" y="7392"/>
                    <a:pt x="42" y="7411"/>
                  </a:cubicBezTo>
                  <a:lnTo>
                    <a:pt x="42" y="7436"/>
                  </a:lnTo>
                  <a:lnTo>
                    <a:pt x="42" y="8563"/>
                  </a:lnTo>
                  <a:cubicBezTo>
                    <a:pt x="42" y="9166"/>
                    <a:pt x="405" y="9690"/>
                    <a:pt x="932" y="9930"/>
                  </a:cubicBezTo>
                  <a:lnTo>
                    <a:pt x="932" y="14595"/>
                  </a:lnTo>
                  <a:cubicBezTo>
                    <a:pt x="932" y="15008"/>
                    <a:pt x="1267" y="15337"/>
                    <a:pt x="1674" y="15337"/>
                  </a:cubicBezTo>
                  <a:lnTo>
                    <a:pt x="11662" y="15337"/>
                  </a:lnTo>
                  <a:cubicBezTo>
                    <a:pt x="11734" y="15337"/>
                    <a:pt x="11807" y="15329"/>
                    <a:pt x="11874" y="15306"/>
                  </a:cubicBezTo>
                  <a:lnTo>
                    <a:pt x="11874" y="17583"/>
                  </a:lnTo>
                  <a:cubicBezTo>
                    <a:pt x="11874" y="17731"/>
                    <a:pt x="11994" y="17848"/>
                    <a:pt x="12139" y="17848"/>
                  </a:cubicBezTo>
                  <a:cubicBezTo>
                    <a:pt x="12286" y="17848"/>
                    <a:pt x="12404" y="17731"/>
                    <a:pt x="12404" y="17583"/>
                  </a:cubicBezTo>
                  <a:lnTo>
                    <a:pt x="12404" y="11693"/>
                  </a:lnTo>
                  <a:lnTo>
                    <a:pt x="12920" y="11693"/>
                  </a:lnTo>
                  <a:cubicBezTo>
                    <a:pt x="12613" y="13027"/>
                    <a:pt x="12761" y="14444"/>
                    <a:pt x="13335" y="15683"/>
                  </a:cubicBezTo>
                  <a:lnTo>
                    <a:pt x="13461" y="15956"/>
                  </a:lnTo>
                  <a:cubicBezTo>
                    <a:pt x="13533" y="16112"/>
                    <a:pt x="13680" y="16189"/>
                    <a:pt x="13828" y="16189"/>
                  </a:cubicBezTo>
                  <a:cubicBezTo>
                    <a:pt x="13979" y="16189"/>
                    <a:pt x="14131" y="16108"/>
                    <a:pt x="14200" y="15945"/>
                  </a:cubicBezTo>
                  <a:lnTo>
                    <a:pt x="14689" y="14793"/>
                  </a:lnTo>
                  <a:lnTo>
                    <a:pt x="15093" y="15317"/>
                  </a:lnTo>
                  <a:cubicBezTo>
                    <a:pt x="15175" y="15421"/>
                    <a:pt x="15294" y="15472"/>
                    <a:pt x="15412" y="15472"/>
                  </a:cubicBezTo>
                  <a:cubicBezTo>
                    <a:pt x="15551" y="15472"/>
                    <a:pt x="15689" y="15403"/>
                    <a:pt x="15765" y="15267"/>
                  </a:cubicBezTo>
                  <a:cubicBezTo>
                    <a:pt x="16379" y="14174"/>
                    <a:pt x="16650" y="12943"/>
                    <a:pt x="16535" y="11696"/>
                  </a:cubicBezTo>
                  <a:lnTo>
                    <a:pt x="16923" y="11696"/>
                  </a:lnTo>
                  <a:cubicBezTo>
                    <a:pt x="17224" y="11696"/>
                    <a:pt x="17467" y="11454"/>
                    <a:pt x="17467" y="11152"/>
                  </a:cubicBezTo>
                  <a:lnTo>
                    <a:pt x="17467" y="10243"/>
                  </a:lnTo>
                  <a:cubicBezTo>
                    <a:pt x="17476" y="9972"/>
                    <a:pt x="17269" y="9746"/>
                    <a:pt x="17004" y="9710"/>
                  </a:cubicBezTo>
                  <a:lnTo>
                    <a:pt x="17004" y="8050"/>
                  </a:lnTo>
                  <a:cubicBezTo>
                    <a:pt x="17004" y="7905"/>
                    <a:pt x="16887" y="7785"/>
                    <a:pt x="16739" y="7785"/>
                  </a:cubicBezTo>
                  <a:cubicBezTo>
                    <a:pt x="16594" y="7785"/>
                    <a:pt x="16474" y="7905"/>
                    <a:pt x="16474" y="8050"/>
                  </a:cubicBezTo>
                  <a:lnTo>
                    <a:pt x="16474" y="9704"/>
                  </a:lnTo>
                  <a:lnTo>
                    <a:pt x="12733" y="9704"/>
                  </a:lnTo>
                  <a:lnTo>
                    <a:pt x="12733" y="7439"/>
                  </a:lnTo>
                  <a:lnTo>
                    <a:pt x="12733" y="5428"/>
                  </a:lnTo>
                  <a:lnTo>
                    <a:pt x="12733" y="5414"/>
                  </a:lnTo>
                  <a:cubicBezTo>
                    <a:pt x="12733" y="5269"/>
                    <a:pt x="12750" y="1790"/>
                    <a:pt x="14295" y="629"/>
                  </a:cubicBezTo>
                  <a:cubicBezTo>
                    <a:pt x="14384" y="561"/>
                    <a:pt x="14493" y="527"/>
                    <a:pt x="14602" y="527"/>
                  </a:cubicBezTo>
                  <a:cubicBezTo>
                    <a:pt x="14712" y="527"/>
                    <a:pt x="14821" y="561"/>
                    <a:pt x="14912" y="629"/>
                  </a:cubicBezTo>
                  <a:cubicBezTo>
                    <a:pt x="16457" y="1787"/>
                    <a:pt x="16474" y="5263"/>
                    <a:pt x="16474" y="5414"/>
                  </a:cubicBezTo>
                  <a:lnTo>
                    <a:pt x="16474" y="6811"/>
                  </a:lnTo>
                  <a:cubicBezTo>
                    <a:pt x="16474" y="6959"/>
                    <a:pt x="16594" y="7076"/>
                    <a:pt x="16739" y="7076"/>
                  </a:cubicBezTo>
                  <a:cubicBezTo>
                    <a:pt x="16887" y="7076"/>
                    <a:pt x="17004" y="6959"/>
                    <a:pt x="17004" y="6811"/>
                  </a:cubicBezTo>
                  <a:lnTo>
                    <a:pt x="17004" y="5428"/>
                  </a:lnTo>
                  <a:lnTo>
                    <a:pt x="17004" y="5414"/>
                  </a:lnTo>
                  <a:cubicBezTo>
                    <a:pt x="17004" y="5017"/>
                    <a:pt x="16957" y="1502"/>
                    <a:pt x="15230" y="208"/>
                  </a:cubicBezTo>
                  <a:cubicBezTo>
                    <a:pt x="15047" y="70"/>
                    <a:pt x="14825" y="1"/>
                    <a:pt x="14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2107700" y="1038875"/>
              <a:ext cx="75900" cy="75850"/>
            </a:xfrm>
            <a:custGeom>
              <a:rect b="b" l="l" r="r" t="t"/>
              <a:pathLst>
                <a:path extrusionOk="0" h="3034" w="3036">
                  <a:moveTo>
                    <a:pt x="1515" y="531"/>
                  </a:moveTo>
                  <a:cubicBezTo>
                    <a:pt x="2059" y="531"/>
                    <a:pt x="2500" y="974"/>
                    <a:pt x="2500" y="1518"/>
                  </a:cubicBezTo>
                  <a:cubicBezTo>
                    <a:pt x="2500" y="2062"/>
                    <a:pt x="2059" y="2503"/>
                    <a:pt x="1515" y="2503"/>
                  </a:cubicBezTo>
                  <a:cubicBezTo>
                    <a:pt x="971" y="2503"/>
                    <a:pt x="527" y="2062"/>
                    <a:pt x="527" y="1518"/>
                  </a:cubicBezTo>
                  <a:cubicBezTo>
                    <a:pt x="527" y="974"/>
                    <a:pt x="971" y="531"/>
                    <a:pt x="1515" y="531"/>
                  </a:cubicBezTo>
                  <a:close/>
                  <a:moveTo>
                    <a:pt x="1518" y="1"/>
                  </a:moveTo>
                  <a:cubicBezTo>
                    <a:pt x="681" y="1"/>
                    <a:pt x="0" y="682"/>
                    <a:pt x="0" y="1518"/>
                  </a:cubicBezTo>
                  <a:cubicBezTo>
                    <a:pt x="0" y="2355"/>
                    <a:pt x="681" y="3033"/>
                    <a:pt x="1518" y="3033"/>
                  </a:cubicBezTo>
                  <a:cubicBezTo>
                    <a:pt x="2355" y="3033"/>
                    <a:pt x="3035" y="2355"/>
                    <a:pt x="3035" y="1518"/>
                  </a:cubicBezTo>
                  <a:cubicBezTo>
                    <a:pt x="3035" y="682"/>
                    <a:pt x="2355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2140600" y="1361525"/>
              <a:ext cx="13275" cy="42850"/>
            </a:xfrm>
            <a:custGeom>
              <a:rect b="b" l="l" r="r" t="t"/>
              <a:pathLst>
                <a:path extrusionOk="0" h="1714" w="531">
                  <a:moveTo>
                    <a:pt x="266" y="0"/>
                  </a:moveTo>
                  <a:cubicBezTo>
                    <a:pt x="118" y="0"/>
                    <a:pt x="1" y="120"/>
                    <a:pt x="1" y="265"/>
                  </a:cubicBezTo>
                  <a:lnTo>
                    <a:pt x="1" y="1448"/>
                  </a:lnTo>
                  <a:cubicBezTo>
                    <a:pt x="1" y="1593"/>
                    <a:pt x="118" y="1713"/>
                    <a:pt x="266" y="1713"/>
                  </a:cubicBezTo>
                  <a:cubicBezTo>
                    <a:pt x="411" y="1713"/>
                    <a:pt x="531" y="1593"/>
                    <a:pt x="531" y="1448"/>
                  </a:cubicBezTo>
                  <a:lnTo>
                    <a:pt x="531" y="265"/>
                  </a:lnTo>
                  <a:cubicBezTo>
                    <a:pt x="531" y="120"/>
                    <a:pt x="411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2200725" y="1278600"/>
              <a:ext cx="13275" cy="101150"/>
            </a:xfrm>
            <a:custGeom>
              <a:rect b="b" l="l" r="r" t="t"/>
              <a:pathLst>
                <a:path extrusionOk="0" h="4046" w="531">
                  <a:moveTo>
                    <a:pt x="266" y="0"/>
                  </a:moveTo>
                  <a:cubicBezTo>
                    <a:pt x="121" y="0"/>
                    <a:pt x="1" y="120"/>
                    <a:pt x="1" y="265"/>
                  </a:cubicBezTo>
                  <a:lnTo>
                    <a:pt x="1" y="3780"/>
                  </a:lnTo>
                  <a:cubicBezTo>
                    <a:pt x="1" y="3928"/>
                    <a:pt x="121" y="4046"/>
                    <a:pt x="266" y="4046"/>
                  </a:cubicBezTo>
                  <a:cubicBezTo>
                    <a:pt x="414" y="4046"/>
                    <a:pt x="531" y="3928"/>
                    <a:pt x="531" y="3780"/>
                  </a:cubicBezTo>
                  <a:lnTo>
                    <a:pt x="531" y="265"/>
                  </a:lnTo>
                  <a:cubicBezTo>
                    <a:pt x="531" y="120"/>
                    <a:pt x="414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32"/>
          <p:cNvGrpSpPr/>
          <p:nvPr/>
        </p:nvGrpSpPr>
        <p:grpSpPr>
          <a:xfrm>
            <a:off x="4614226" y="3079168"/>
            <a:ext cx="408392" cy="407180"/>
            <a:chOff x="2235475" y="2924725"/>
            <a:chExt cx="446525" cy="445200"/>
          </a:xfrm>
        </p:grpSpPr>
        <p:sp>
          <p:nvSpPr>
            <p:cNvPr id="719" name="Google Shape;719;p32"/>
            <p:cNvSpPr/>
            <p:nvPr/>
          </p:nvSpPr>
          <p:spPr>
            <a:xfrm>
              <a:off x="2235475" y="3037825"/>
              <a:ext cx="446525" cy="332100"/>
            </a:xfrm>
            <a:custGeom>
              <a:rect b="b" l="l" r="r" t="t"/>
              <a:pathLst>
                <a:path extrusionOk="0" h="13284" w="17861">
                  <a:moveTo>
                    <a:pt x="8933" y="525"/>
                  </a:moveTo>
                  <a:cubicBezTo>
                    <a:pt x="9131" y="525"/>
                    <a:pt x="9287" y="687"/>
                    <a:pt x="9287" y="882"/>
                  </a:cubicBezTo>
                  <a:cubicBezTo>
                    <a:pt x="9287" y="1083"/>
                    <a:pt x="9128" y="1242"/>
                    <a:pt x="8933" y="1242"/>
                  </a:cubicBezTo>
                  <a:cubicBezTo>
                    <a:pt x="8738" y="1242"/>
                    <a:pt x="8579" y="1083"/>
                    <a:pt x="8579" y="882"/>
                  </a:cubicBezTo>
                  <a:cubicBezTo>
                    <a:pt x="8579" y="687"/>
                    <a:pt x="8735" y="525"/>
                    <a:pt x="8933" y="525"/>
                  </a:cubicBezTo>
                  <a:close/>
                  <a:moveTo>
                    <a:pt x="15352" y="1767"/>
                  </a:moveTo>
                  <a:lnTo>
                    <a:pt x="15352" y="9891"/>
                  </a:lnTo>
                  <a:lnTo>
                    <a:pt x="2514" y="9891"/>
                  </a:lnTo>
                  <a:lnTo>
                    <a:pt x="2514" y="1767"/>
                  </a:lnTo>
                  <a:close/>
                  <a:moveTo>
                    <a:pt x="8933" y="1"/>
                  </a:moveTo>
                  <a:cubicBezTo>
                    <a:pt x="8718" y="1"/>
                    <a:pt x="8515" y="82"/>
                    <a:pt x="8361" y="213"/>
                  </a:cubicBezTo>
                  <a:lnTo>
                    <a:pt x="5108" y="213"/>
                  </a:lnTo>
                  <a:cubicBezTo>
                    <a:pt x="4963" y="213"/>
                    <a:pt x="4846" y="333"/>
                    <a:pt x="4846" y="475"/>
                  </a:cubicBezTo>
                  <a:cubicBezTo>
                    <a:pt x="4846" y="617"/>
                    <a:pt x="4963" y="737"/>
                    <a:pt x="5108" y="737"/>
                  </a:cubicBezTo>
                  <a:lnTo>
                    <a:pt x="8065" y="737"/>
                  </a:lnTo>
                  <a:cubicBezTo>
                    <a:pt x="8037" y="905"/>
                    <a:pt x="8054" y="1078"/>
                    <a:pt x="8127" y="1242"/>
                  </a:cubicBezTo>
                  <a:lnTo>
                    <a:pt x="2388" y="1242"/>
                  </a:lnTo>
                  <a:cubicBezTo>
                    <a:pt x="2168" y="1242"/>
                    <a:pt x="1986" y="1424"/>
                    <a:pt x="1986" y="1644"/>
                  </a:cubicBezTo>
                  <a:lnTo>
                    <a:pt x="1986" y="10016"/>
                  </a:lnTo>
                  <a:cubicBezTo>
                    <a:pt x="1986" y="10237"/>
                    <a:pt x="2168" y="10418"/>
                    <a:pt x="2388" y="10418"/>
                  </a:cubicBezTo>
                  <a:lnTo>
                    <a:pt x="15472" y="10418"/>
                  </a:lnTo>
                  <a:cubicBezTo>
                    <a:pt x="15693" y="10418"/>
                    <a:pt x="15874" y="10237"/>
                    <a:pt x="15874" y="10016"/>
                  </a:cubicBezTo>
                  <a:lnTo>
                    <a:pt x="15874" y="1644"/>
                  </a:lnTo>
                  <a:cubicBezTo>
                    <a:pt x="15874" y="1424"/>
                    <a:pt x="15693" y="1242"/>
                    <a:pt x="15472" y="1242"/>
                  </a:cubicBezTo>
                  <a:lnTo>
                    <a:pt x="9731" y="1242"/>
                  </a:lnTo>
                  <a:cubicBezTo>
                    <a:pt x="9801" y="1083"/>
                    <a:pt x="9826" y="908"/>
                    <a:pt x="9795" y="737"/>
                  </a:cubicBezTo>
                  <a:lnTo>
                    <a:pt x="16267" y="737"/>
                  </a:lnTo>
                  <a:cubicBezTo>
                    <a:pt x="16354" y="737"/>
                    <a:pt x="16424" y="807"/>
                    <a:pt x="16424" y="894"/>
                  </a:cubicBezTo>
                  <a:lnTo>
                    <a:pt x="16424" y="10923"/>
                  </a:lnTo>
                  <a:lnTo>
                    <a:pt x="1428" y="10923"/>
                  </a:lnTo>
                  <a:lnTo>
                    <a:pt x="1428" y="894"/>
                  </a:lnTo>
                  <a:cubicBezTo>
                    <a:pt x="1428" y="807"/>
                    <a:pt x="1498" y="737"/>
                    <a:pt x="1585" y="737"/>
                  </a:cubicBezTo>
                  <a:lnTo>
                    <a:pt x="3881" y="737"/>
                  </a:lnTo>
                  <a:cubicBezTo>
                    <a:pt x="4023" y="737"/>
                    <a:pt x="4143" y="617"/>
                    <a:pt x="4143" y="475"/>
                  </a:cubicBezTo>
                  <a:cubicBezTo>
                    <a:pt x="4143" y="333"/>
                    <a:pt x="4023" y="213"/>
                    <a:pt x="3881" y="213"/>
                  </a:cubicBezTo>
                  <a:lnTo>
                    <a:pt x="1585" y="213"/>
                  </a:lnTo>
                  <a:cubicBezTo>
                    <a:pt x="1208" y="213"/>
                    <a:pt x="907" y="517"/>
                    <a:pt x="907" y="894"/>
                  </a:cubicBezTo>
                  <a:lnTo>
                    <a:pt x="907" y="10923"/>
                  </a:lnTo>
                  <a:lnTo>
                    <a:pt x="505" y="10923"/>
                  </a:lnTo>
                  <a:cubicBezTo>
                    <a:pt x="226" y="10923"/>
                    <a:pt x="0" y="11149"/>
                    <a:pt x="0" y="11428"/>
                  </a:cubicBezTo>
                  <a:lnTo>
                    <a:pt x="0" y="12778"/>
                  </a:lnTo>
                  <a:cubicBezTo>
                    <a:pt x="0" y="13057"/>
                    <a:pt x="226" y="13283"/>
                    <a:pt x="505" y="13283"/>
                  </a:cubicBezTo>
                  <a:lnTo>
                    <a:pt x="10618" y="13283"/>
                  </a:lnTo>
                  <a:cubicBezTo>
                    <a:pt x="10760" y="13283"/>
                    <a:pt x="10880" y="13166"/>
                    <a:pt x="10880" y="13024"/>
                  </a:cubicBezTo>
                  <a:cubicBezTo>
                    <a:pt x="10880" y="12879"/>
                    <a:pt x="10760" y="12761"/>
                    <a:pt x="10618" y="12761"/>
                  </a:cubicBezTo>
                  <a:lnTo>
                    <a:pt x="522" y="12761"/>
                  </a:lnTo>
                  <a:lnTo>
                    <a:pt x="522" y="11447"/>
                  </a:lnTo>
                  <a:lnTo>
                    <a:pt x="17330" y="11447"/>
                  </a:lnTo>
                  <a:lnTo>
                    <a:pt x="17330" y="12761"/>
                  </a:lnTo>
                  <a:lnTo>
                    <a:pt x="11837" y="12761"/>
                  </a:lnTo>
                  <a:cubicBezTo>
                    <a:pt x="11695" y="12761"/>
                    <a:pt x="11578" y="12879"/>
                    <a:pt x="11578" y="13024"/>
                  </a:cubicBezTo>
                  <a:cubicBezTo>
                    <a:pt x="11578" y="13166"/>
                    <a:pt x="11695" y="13283"/>
                    <a:pt x="11837" y="13283"/>
                  </a:cubicBezTo>
                  <a:lnTo>
                    <a:pt x="17347" y="13283"/>
                  </a:lnTo>
                  <a:cubicBezTo>
                    <a:pt x="17626" y="13283"/>
                    <a:pt x="17855" y="13057"/>
                    <a:pt x="17855" y="12778"/>
                  </a:cubicBezTo>
                  <a:lnTo>
                    <a:pt x="17855" y="11428"/>
                  </a:lnTo>
                  <a:cubicBezTo>
                    <a:pt x="17860" y="11149"/>
                    <a:pt x="17634" y="10923"/>
                    <a:pt x="17355" y="10923"/>
                  </a:cubicBezTo>
                  <a:lnTo>
                    <a:pt x="16954" y="10923"/>
                  </a:lnTo>
                  <a:lnTo>
                    <a:pt x="16954" y="894"/>
                  </a:lnTo>
                  <a:cubicBezTo>
                    <a:pt x="16954" y="517"/>
                    <a:pt x="16650" y="213"/>
                    <a:pt x="16273" y="213"/>
                  </a:cubicBezTo>
                  <a:lnTo>
                    <a:pt x="9505" y="213"/>
                  </a:lnTo>
                  <a:cubicBezTo>
                    <a:pt x="9351" y="82"/>
                    <a:pt x="9153" y="1"/>
                    <a:pt x="8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2309125" y="3134300"/>
              <a:ext cx="102550" cy="134700"/>
            </a:xfrm>
            <a:custGeom>
              <a:rect b="b" l="l" r="r" t="t"/>
              <a:pathLst>
                <a:path extrusionOk="0" h="5388" w="4102">
                  <a:moveTo>
                    <a:pt x="2051" y="522"/>
                  </a:moveTo>
                  <a:cubicBezTo>
                    <a:pt x="2622" y="522"/>
                    <a:pt x="3086" y="985"/>
                    <a:pt x="3086" y="1557"/>
                  </a:cubicBezTo>
                  <a:cubicBezTo>
                    <a:pt x="3086" y="2129"/>
                    <a:pt x="2622" y="2592"/>
                    <a:pt x="2051" y="2592"/>
                  </a:cubicBezTo>
                  <a:cubicBezTo>
                    <a:pt x="2049" y="2592"/>
                    <a:pt x="2047" y="2592"/>
                    <a:pt x="2045" y="2592"/>
                  </a:cubicBezTo>
                  <a:cubicBezTo>
                    <a:pt x="1476" y="2592"/>
                    <a:pt x="1016" y="2127"/>
                    <a:pt x="1016" y="1557"/>
                  </a:cubicBezTo>
                  <a:cubicBezTo>
                    <a:pt x="1016" y="985"/>
                    <a:pt x="1479" y="522"/>
                    <a:pt x="2051" y="522"/>
                  </a:cubicBezTo>
                  <a:close/>
                  <a:moveTo>
                    <a:pt x="2051" y="3114"/>
                  </a:moveTo>
                  <a:cubicBezTo>
                    <a:pt x="2890" y="3114"/>
                    <a:pt x="3577" y="3797"/>
                    <a:pt x="3577" y="4640"/>
                  </a:cubicBezTo>
                  <a:lnTo>
                    <a:pt x="3577" y="4860"/>
                  </a:lnTo>
                  <a:lnTo>
                    <a:pt x="522" y="4860"/>
                  </a:lnTo>
                  <a:lnTo>
                    <a:pt x="522" y="4640"/>
                  </a:lnTo>
                  <a:cubicBezTo>
                    <a:pt x="522" y="3800"/>
                    <a:pt x="1205" y="3114"/>
                    <a:pt x="2051" y="3114"/>
                  </a:cubicBezTo>
                  <a:close/>
                  <a:moveTo>
                    <a:pt x="2051" y="0"/>
                  </a:moveTo>
                  <a:cubicBezTo>
                    <a:pt x="1189" y="0"/>
                    <a:pt x="491" y="698"/>
                    <a:pt x="491" y="1557"/>
                  </a:cubicBezTo>
                  <a:cubicBezTo>
                    <a:pt x="491" y="2070"/>
                    <a:pt x="742" y="2528"/>
                    <a:pt x="1124" y="2812"/>
                  </a:cubicBezTo>
                  <a:cubicBezTo>
                    <a:pt x="458" y="3150"/>
                    <a:pt x="0" y="3844"/>
                    <a:pt x="0" y="4645"/>
                  </a:cubicBezTo>
                  <a:lnTo>
                    <a:pt x="0" y="5125"/>
                  </a:lnTo>
                  <a:cubicBezTo>
                    <a:pt x="0" y="5267"/>
                    <a:pt x="114" y="5387"/>
                    <a:pt x="262" y="5387"/>
                  </a:cubicBezTo>
                  <a:lnTo>
                    <a:pt x="3839" y="5387"/>
                  </a:lnTo>
                  <a:cubicBezTo>
                    <a:pt x="3981" y="5387"/>
                    <a:pt x="4101" y="5267"/>
                    <a:pt x="4101" y="5125"/>
                  </a:cubicBezTo>
                  <a:lnTo>
                    <a:pt x="4101" y="4645"/>
                  </a:lnTo>
                  <a:cubicBezTo>
                    <a:pt x="4101" y="3844"/>
                    <a:pt x="3641" y="3150"/>
                    <a:pt x="2974" y="2812"/>
                  </a:cubicBezTo>
                  <a:cubicBezTo>
                    <a:pt x="3356" y="2531"/>
                    <a:pt x="3607" y="2073"/>
                    <a:pt x="3607" y="1557"/>
                  </a:cubicBezTo>
                  <a:cubicBezTo>
                    <a:pt x="3607" y="700"/>
                    <a:pt x="2910" y="0"/>
                    <a:pt x="2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2422175" y="3098100"/>
              <a:ext cx="186450" cy="170900"/>
            </a:xfrm>
            <a:custGeom>
              <a:rect b="b" l="l" r="r" t="t"/>
              <a:pathLst>
                <a:path extrusionOk="0" h="6836" w="7458">
                  <a:moveTo>
                    <a:pt x="6846" y="522"/>
                  </a:moveTo>
                  <a:cubicBezTo>
                    <a:pt x="6894" y="522"/>
                    <a:pt x="6933" y="561"/>
                    <a:pt x="6933" y="611"/>
                  </a:cubicBezTo>
                  <a:lnTo>
                    <a:pt x="6933" y="6224"/>
                  </a:lnTo>
                  <a:cubicBezTo>
                    <a:pt x="6933" y="6274"/>
                    <a:pt x="6894" y="6311"/>
                    <a:pt x="6846" y="6311"/>
                  </a:cubicBezTo>
                  <a:lnTo>
                    <a:pt x="611" y="6311"/>
                  </a:lnTo>
                  <a:cubicBezTo>
                    <a:pt x="561" y="6311"/>
                    <a:pt x="522" y="6274"/>
                    <a:pt x="522" y="6224"/>
                  </a:cubicBezTo>
                  <a:lnTo>
                    <a:pt x="522" y="611"/>
                  </a:lnTo>
                  <a:cubicBezTo>
                    <a:pt x="522" y="561"/>
                    <a:pt x="561" y="522"/>
                    <a:pt x="611" y="522"/>
                  </a:cubicBezTo>
                  <a:close/>
                  <a:moveTo>
                    <a:pt x="611" y="0"/>
                  </a:moveTo>
                  <a:cubicBezTo>
                    <a:pt x="277" y="0"/>
                    <a:pt x="0" y="276"/>
                    <a:pt x="0" y="611"/>
                  </a:cubicBezTo>
                  <a:lnTo>
                    <a:pt x="0" y="6224"/>
                  </a:lnTo>
                  <a:cubicBezTo>
                    <a:pt x="0" y="6559"/>
                    <a:pt x="277" y="6835"/>
                    <a:pt x="611" y="6835"/>
                  </a:cubicBezTo>
                  <a:lnTo>
                    <a:pt x="6846" y="6835"/>
                  </a:lnTo>
                  <a:cubicBezTo>
                    <a:pt x="7181" y="6835"/>
                    <a:pt x="7457" y="6559"/>
                    <a:pt x="7457" y="6224"/>
                  </a:cubicBezTo>
                  <a:lnTo>
                    <a:pt x="7457" y="611"/>
                  </a:lnTo>
                  <a:cubicBezTo>
                    <a:pt x="7457" y="276"/>
                    <a:pt x="7181" y="0"/>
                    <a:pt x="6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2489900" y="3158075"/>
              <a:ext cx="50925" cy="50950"/>
            </a:xfrm>
            <a:custGeom>
              <a:rect b="b" l="l" r="r" t="t"/>
              <a:pathLst>
                <a:path extrusionOk="0" h="2038" w="2037">
                  <a:moveTo>
                    <a:pt x="1018" y="522"/>
                  </a:moveTo>
                  <a:cubicBezTo>
                    <a:pt x="1292" y="522"/>
                    <a:pt x="1515" y="745"/>
                    <a:pt x="1515" y="1019"/>
                  </a:cubicBezTo>
                  <a:cubicBezTo>
                    <a:pt x="1515" y="1289"/>
                    <a:pt x="1292" y="1513"/>
                    <a:pt x="1018" y="1513"/>
                  </a:cubicBezTo>
                  <a:cubicBezTo>
                    <a:pt x="748" y="1513"/>
                    <a:pt x="525" y="1289"/>
                    <a:pt x="525" y="1019"/>
                  </a:cubicBezTo>
                  <a:cubicBezTo>
                    <a:pt x="525" y="745"/>
                    <a:pt x="748" y="522"/>
                    <a:pt x="1018" y="522"/>
                  </a:cubicBezTo>
                  <a:close/>
                  <a:moveTo>
                    <a:pt x="1018" y="0"/>
                  </a:moveTo>
                  <a:cubicBezTo>
                    <a:pt x="458" y="0"/>
                    <a:pt x="0" y="458"/>
                    <a:pt x="0" y="1019"/>
                  </a:cubicBezTo>
                  <a:cubicBezTo>
                    <a:pt x="0" y="1580"/>
                    <a:pt x="458" y="2037"/>
                    <a:pt x="1018" y="2037"/>
                  </a:cubicBezTo>
                  <a:cubicBezTo>
                    <a:pt x="1582" y="2037"/>
                    <a:pt x="2037" y="1580"/>
                    <a:pt x="2037" y="1019"/>
                  </a:cubicBezTo>
                  <a:cubicBezTo>
                    <a:pt x="2037" y="458"/>
                    <a:pt x="1582" y="0"/>
                    <a:pt x="1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2453200" y="3121325"/>
              <a:ext cx="124375" cy="124375"/>
            </a:xfrm>
            <a:custGeom>
              <a:rect b="b" l="l" r="r" t="t"/>
              <a:pathLst>
                <a:path extrusionOk="0" h="4975" w="4975">
                  <a:moveTo>
                    <a:pt x="2704" y="525"/>
                  </a:moveTo>
                  <a:lnTo>
                    <a:pt x="2704" y="798"/>
                  </a:lnTo>
                  <a:cubicBezTo>
                    <a:pt x="2704" y="915"/>
                    <a:pt x="2779" y="1016"/>
                    <a:pt x="2897" y="1049"/>
                  </a:cubicBezTo>
                  <a:cubicBezTo>
                    <a:pt x="3008" y="1080"/>
                    <a:pt x="3114" y="1125"/>
                    <a:pt x="3220" y="1180"/>
                  </a:cubicBezTo>
                  <a:cubicBezTo>
                    <a:pt x="3260" y="1202"/>
                    <a:pt x="3304" y="1213"/>
                    <a:pt x="3347" y="1213"/>
                  </a:cubicBezTo>
                  <a:cubicBezTo>
                    <a:pt x="3415" y="1213"/>
                    <a:pt x="3482" y="1188"/>
                    <a:pt x="3533" y="1138"/>
                  </a:cubicBezTo>
                  <a:lnTo>
                    <a:pt x="3728" y="943"/>
                  </a:lnTo>
                  <a:lnTo>
                    <a:pt x="4032" y="1247"/>
                  </a:lnTo>
                  <a:lnTo>
                    <a:pt x="3837" y="1443"/>
                  </a:lnTo>
                  <a:cubicBezTo>
                    <a:pt x="3753" y="1526"/>
                    <a:pt x="3736" y="1652"/>
                    <a:pt x="3795" y="1755"/>
                  </a:cubicBezTo>
                  <a:cubicBezTo>
                    <a:pt x="3851" y="1858"/>
                    <a:pt x="3895" y="1964"/>
                    <a:pt x="3929" y="2081"/>
                  </a:cubicBezTo>
                  <a:cubicBezTo>
                    <a:pt x="3960" y="2193"/>
                    <a:pt x="4063" y="2271"/>
                    <a:pt x="4180" y="2271"/>
                  </a:cubicBezTo>
                  <a:lnTo>
                    <a:pt x="4451" y="2271"/>
                  </a:lnTo>
                  <a:lnTo>
                    <a:pt x="4451" y="2701"/>
                  </a:lnTo>
                  <a:lnTo>
                    <a:pt x="4180" y="2701"/>
                  </a:lnTo>
                  <a:cubicBezTo>
                    <a:pt x="4060" y="2701"/>
                    <a:pt x="3960" y="2779"/>
                    <a:pt x="3929" y="2893"/>
                  </a:cubicBezTo>
                  <a:cubicBezTo>
                    <a:pt x="3895" y="3005"/>
                    <a:pt x="3851" y="3114"/>
                    <a:pt x="3795" y="3217"/>
                  </a:cubicBezTo>
                  <a:cubicBezTo>
                    <a:pt x="3739" y="3317"/>
                    <a:pt x="3756" y="3448"/>
                    <a:pt x="3837" y="3532"/>
                  </a:cubicBezTo>
                  <a:lnTo>
                    <a:pt x="4032" y="3727"/>
                  </a:lnTo>
                  <a:lnTo>
                    <a:pt x="3728" y="4029"/>
                  </a:lnTo>
                  <a:lnTo>
                    <a:pt x="3533" y="3833"/>
                  </a:lnTo>
                  <a:cubicBezTo>
                    <a:pt x="3482" y="3783"/>
                    <a:pt x="3417" y="3757"/>
                    <a:pt x="3350" y="3757"/>
                  </a:cubicBezTo>
                  <a:cubicBezTo>
                    <a:pt x="3306" y="3757"/>
                    <a:pt x="3261" y="3768"/>
                    <a:pt x="3220" y="3792"/>
                  </a:cubicBezTo>
                  <a:cubicBezTo>
                    <a:pt x="3120" y="3847"/>
                    <a:pt x="3011" y="3895"/>
                    <a:pt x="2897" y="3925"/>
                  </a:cubicBezTo>
                  <a:cubicBezTo>
                    <a:pt x="2785" y="3956"/>
                    <a:pt x="2704" y="4062"/>
                    <a:pt x="2704" y="4177"/>
                  </a:cubicBezTo>
                  <a:lnTo>
                    <a:pt x="2704" y="4447"/>
                  </a:lnTo>
                  <a:lnTo>
                    <a:pt x="2274" y="4447"/>
                  </a:lnTo>
                  <a:lnTo>
                    <a:pt x="2274" y="4177"/>
                  </a:lnTo>
                  <a:cubicBezTo>
                    <a:pt x="2274" y="4057"/>
                    <a:pt x="2199" y="3956"/>
                    <a:pt x="2082" y="3925"/>
                  </a:cubicBezTo>
                  <a:cubicBezTo>
                    <a:pt x="1970" y="3895"/>
                    <a:pt x="1864" y="3847"/>
                    <a:pt x="1758" y="3792"/>
                  </a:cubicBezTo>
                  <a:cubicBezTo>
                    <a:pt x="1719" y="3770"/>
                    <a:pt x="1676" y="3760"/>
                    <a:pt x="1633" y="3760"/>
                  </a:cubicBezTo>
                  <a:cubicBezTo>
                    <a:pt x="1565" y="3760"/>
                    <a:pt x="1497" y="3786"/>
                    <a:pt x="1446" y="3833"/>
                  </a:cubicBezTo>
                  <a:lnTo>
                    <a:pt x="1251" y="4029"/>
                  </a:lnTo>
                  <a:lnTo>
                    <a:pt x="947" y="3727"/>
                  </a:lnTo>
                  <a:lnTo>
                    <a:pt x="1142" y="3532"/>
                  </a:lnTo>
                  <a:cubicBezTo>
                    <a:pt x="1226" y="3448"/>
                    <a:pt x="1242" y="3323"/>
                    <a:pt x="1184" y="3217"/>
                  </a:cubicBezTo>
                  <a:cubicBezTo>
                    <a:pt x="1128" y="3116"/>
                    <a:pt x="1083" y="3008"/>
                    <a:pt x="1050" y="2893"/>
                  </a:cubicBezTo>
                  <a:cubicBezTo>
                    <a:pt x="1019" y="2782"/>
                    <a:pt x="916" y="2701"/>
                    <a:pt x="799" y="2701"/>
                  </a:cubicBezTo>
                  <a:lnTo>
                    <a:pt x="528" y="2701"/>
                  </a:lnTo>
                  <a:lnTo>
                    <a:pt x="528" y="2271"/>
                  </a:lnTo>
                  <a:lnTo>
                    <a:pt x="799" y="2271"/>
                  </a:lnTo>
                  <a:cubicBezTo>
                    <a:pt x="919" y="2271"/>
                    <a:pt x="1019" y="2196"/>
                    <a:pt x="1050" y="2081"/>
                  </a:cubicBezTo>
                  <a:cubicBezTo>
                    <a:pt x="1083" y="1970"/>
                    <a:pt x="1128" y="1861"/>
                    <a:pt x="1184" y="1755"/>
                  </a:cubicBezTo>
                  <a:cubicBezTo>
                    <a:pt x="1239" y="1655"/>
                    <a:pt x="1223" y="1526"/>
                    <a:pt x="1142" y="1443"/>
                  </a:cubicBezTo>
                  <a:lnTo>
                    <a:pt x="947" y="1247"/>
                  </a:lnTo>
                  <a:lnTo>
                    <a:pt x="1251" y="943"/>
                  </a:lnTo>
                  <a:lnTo>
                    <a:pt x="1446" y="1138"/>
                  </a:lnTo>
                  <a:cubicBezTo>
                    <a:pt x="1496" y="1189"/>
                    <a:pt x="1562" y="1215"/>
                    <a:pt x="1629" y="1215"/>
                  </a:cubicBezTo>
                  <a:cubicBezTo>
                    <a:pt x="1673" y="1215"/>
                    <a:pt x="1717" y="1204"/>
                    <a:pt x="1758" y="1180"/>
                  </a:cubicBezTo>
                  <a:cubicBezTo>
                    <a:pt x="1859" y="1125"/>
                    <a:pt x="1968" y="1080"/>
                    <a:pt x="2082" y="1049"/>
                  </a:cubicBezTo>
                  <a:cubicBezTo>
                    <a:pt x="2194" y="1016"/>
                    <a:pt x="2274" y="913"/>
                    <a:pt x="2274" y="798"/>
                  </a:cubicBezTo>
                  <a:lnTo>
                    <a:pt x="2274" y="525"/>
                  </a:lnTo>
                  <a:close/>
                  <a:moveTo>
                    <a:pt x="2180" y="0"/>
                  </a:moveTo>
                  <a:cubicBezTo>
                    <a:pt x="1942" y="0"/>
                    <a:pt x="1747" y="193"/>
                    <a:pt x="1747" y="433"/>
                  </a:cubicBezTo>
                  <a:lnTo>
                    <a:pt x="1747" y="611"/>
                  </a:lnTo>
                  <a:cubicBezTo>
                    <a:pt x="1728" y="622"/>
                    <a:pt x="1703" y="628"/>
                    <a:pt x="1683" y="639"/>
                  </a:cubicBezTo>
                  <a:lnTo>
                    <a:pt x="1557" y="514"/>
                  </a:lnTo>
                  <a:cubicBezTo>
                    <a:pt x="1474" y="430"/>
                    <a:pt x="1363" y="388"/>
                    <a:pt x="1252" y="388"/>
                  </a:cubicBezTo>
                  <a:cubicBezTo>
                    <a:pt x="1141" y="388"/>
                    <a:pt x="1030" y="430"/>
                    <a:pt x="947" y="514"/>
                  </a:cubicBezTo>
                  <a:lnTo>
                    <a:pt x="514" y="946"/>
                  </a:lnTo>
                  <a:cubicBezTo>
                    <a:pt x="347" y="1113"/>
                    <a:pt x="347" y="1390"/>
                    <a:pt x="514" y="1557"/>
                  </a:cubicBezTo>
                  <a:lnTo>
                    <a:pt x="640" y="1683"/>
                  </a:lnTo>
                  <a:cubicBezTo>
                    <a:pt x="628" y="1702"/>
                    <a:pt x="623" y="1727"/>
                    <a:pt x="612" y="1749"/>
                  </a:cubicBezTo>
                  <a:lnTo>
                    <a:pt x="433" y="1749"/>
                  </a:lnTo>
                  <a:cubicBezTo>
                    <a:pt x="196" y="1749"/>
                    <a:pt x="1" y="1942"/>
                    <a:pt x="1" y="2182"/>
                  </a:cubicBezTo>
                  <a:lnTo>
                    <a:pt x="1" y="2796"/>
                  </a:lnTo>
                  <a:cubicBezTo>
                    <a:pt x="4" y="3033"/>
                    <a:pt x="196" y="3228"/>
                    <a:pt x="433" y="3228"/>
                  </a:cubicBezTo>
                  <a:lnTo>
                    <a:pt x="612" y="3228"/>
                  </a:lnTo>
                  <a:cubicBezTo>
                    <a:pt x="623" y="3248"/>
                    <a:pt x="628" y="3273"/>
                    <a:pt x="640" y="3295"/>
                  </a:cubicBezTo>
                  <a:lnTo>
                    <a:pt x="514" y="3421"/>
                  </a:lnTo>
                  <a:cubicBezTo>
                    <a:pt x="347" y="3588"/>
                    <a:pt x="347" y="3861"/>
                    <a:pt x="514" y="4029"/>
                  </a:cubicBezTo>
                  <a:lnTo>
                    <a:pt x="947" y="4461"/>
                  </a:lnTo>
                  <a:cubicBezTo>
                    <a:pt x="1030" y="4545"/>
                    <a:pt x="1141" y="4587"/>
                    <a:pt x="1252" y="4587"/>
                  </a:cubicBezTo>
                  <a:cubicBezTo>
                    <a:pt x="1363" y="4587"/>
                    <a:pt x="1474" y="4545"/>
                    <a:pt x="1557" y="4461"/>
                  </a:cubicBezTo>
                  <a:lnTo>
                    <a:pt x="1683" y="4336"/>
                  </a:lnTo>
                  <a:cubicBezTo>
                    <a:pt x="1703" y="4347"/>
                    <a:pt x="1728" y="4355"/>
                    <a:pt x="1747" y="4363"/>
                  </a:cubicBezTo>
                  <a:lnTo>
                    <a:pt x="1747" y="4542"/>
                  </a:lnTo>
                  <a:cubicBezTo>
                    <a:pt x="1747" y="4779"/>
                    <a:pt x="1940" y="4974"/>
                    <a:pt x="2180" y="4974"/>
                  </a:cubicBezTo>
                  <a:lnTo>
                    <a:pt x="2793" y="4974"/>
                  </a:lnTo>
                  <a:cubicBezTo>
                    <a:pt x="3031" y="4974"/>
                    <a:pt x="3226" y="4782"/>
                    <a:pt x="3226" y="4542"/>
                  </a:cubicBezTo>
                  <a:lnTo>
                    <a:pt x="3226" y="4363"/>
                  </a:lnTo>
                  <a:cubicBezTo>
                    <a:pt x="3248" y="4355"/>
                    <a:pt x="3273" y="4347"/>
                    <a:pt x="3293" y="4336"/>
                  </a:cubicBezTo>
                  <a:lnTo>
                    <a:pt x="3418" y="4461"/>
                  </a:lnTo>
                  <a:cubicBezTo>
                    <a:pt x="3502" y="4545"/>
                    <a:pt x="3613" y="4587"/>
                    <a:pt x="3724" y="4587"/>
                  </a:cubicBezTo>
                  <a:cubicBezTo>
                    <a:pt x="3835" y="4587"/>
                    <a:pt x="3946" y="4545"/>
                    <a:pt x="4029" y="4461"/>
                  </a:cubicBezTo>
                  <a:lnTo>
                    <a:pt x="4462" y="4029"/>
                  </a:lnTo>
                  <a:cubicBezTo>
                    <a:pt x="4629" y="3861"/>
                    <a:pt x="4629" y="3588"/>
                    <a:pt x="4462" y="3421"/>
                  </a:cubicBezTo>
                  <a:lnTo>
                    <a:pt x="4336" y="3295"/>
                  </a:lnTo>
                  <a:cubicBezTo>
                    <a:pt x="4347" y="3273"/>
                    <a:pt x="4353" y="3248"/>
                    <a:pt x="4364" y="3228"/>
                  </a:cubicBezTo>
                  <a:lnTo>
                    <a:pt x="4543" y="3228"/>
                  </a:lnTo>
                  <a:cubicBezTo>
                    <a:pt x="4780" y="3228"/>
                    <a:pt x="4975" y="3036"/>
                    <a:pt x="4975" y="2796"/>
                  </a:cubicBezTo>
                  <a:lnTo>
                    <a:pt x="4975" y="2182"/>
                  </a:lnTo>
                  <a:cubicBezTo>
                    <a:pt x="4975" y="1945"/>
                    <a:pt x="4782" y="1749"/>
                    <a:pt x="4543" y="1749"/>
                  </a:cubicBezTo>
                  <a:lnTo>
                    <a:pt x="4364" y="1749"/>
                  </a:lnTo>
                  <a:cubicBezTo>
                    <a:pt x="4353" y="1727"/>
                    <a:pt x="4347" y="1702"/>
                    <a:pt x="4336" y="1683"/>
                  </a:cubicBezTo>
                  <a:lnTo>
                    <a:pt x="4462" y="1557"/>
                  </a:lnTo>
                  <a:cubicBezTo>
                    <a:pt x="4629" y="1390"/>
                    <a:pt x="4629" y="1113"/>
                    <a:pt x="4462" y="946"/>
                  </a:cubicBezTo>
                  <a:lnTo>
                    <a:pt x="4029" y="514"/>
                  </a:lnTo>
                  <a:cubicBezTo>
                    <a:pt x="3946" y="430"/>
                    <a:pt x="3835" y="388"/>
                    <a:pt x="3724" y="388"/>
                  </a:cubicBezTo>
                  <a:cubicBezTo>
                    <a:pt x="3613" y="388"/>
                    <a:pt x="3502" y="430"/>
                    <a:pt x="3418" y="514"/>
                  </a:cubicBezTo>
                  <a:lnTo>
                    <a:pt x="3293" y="639"/>
                  </a:lnTo>
                  <a:cubicBezTo>
                    <a:pt x="3273" y="628"/>
                    <a:pt x="3248" y="622"/>
                    <a:pt x="3226" y="611"/>
                  </a:cubicBezTo>
                  <a:lnTo>
                    <a:pt x="3226" y="433"/>
                  </a:lnTo>
                  <a:cubicBezTo>
                    <a:pt x="3226" y="196"/>
                    <a:pt x="3036" y="0"/>
                    <a:pt x="2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2403350" y="2979575"/>
              <a:ext cx="104275" cy="52225"/>
            </a:xfrm>
            <a:custGeom>
              <a:rect b="b" l="l" r="r" t="t"/>
              <a:pathLst>
                <a:path extrusionOk="0" h="2089" w="4171">
                  <a:moveTo>
                    <a:pt x="2228" y="1"/>
                  </a:moveTo>
                  <a:cubicBezTo>
                    <a:pt x="1629" y="1"/>
                    <a:pt x="1030" y="220"/>
                    <a:pt x="539" y="660"/>
                  </a:cubicBezTo>
                  <a:cubicBezTo>
                    <a:pt x="0" y="1142"/>
                    <a:pt x="324" y="2088"/>
                    <a:pt x="1027" y="2088"/>
                  </a:cubicBezTo>
                  <a:cubicBezTo>
                    <a:pt x="1202" y="2088"/>
                    <a:pt x="1378" y="2021"/>
                    <a:pt x="1515" y="1898"/>
                  </a:cubicBezTo>
                  <a:cubicBezTo>
                    <a:pt x="1727" y="1712"/>
                    <a:pt x="1979" y="1623"/>
                    <a:pt x="2227" y="1623"/>
                  </a:cubicBezTo>
                  <a:cubicBezTo>
                    <a:pt x="2414" y="1623"/>
                    <a:pt x="2598" y="1673"/>
                    <a:pt x="2762" y="1770"/>
                  </a:cubicBezTo>
                  <a:cubicBezTo>
                    <a:pt x="2804" y="1794"/>
                    <a:pt x="2850" y="1806"/>
                    <a:pt x="2895" y="1806"/>
                  </a:cubicBezTo>
                  <a:cubicBezTo>
                    <a:pt x="2985" y="1806"/>
                    <a:pt x="3074" y="1760"/>
                    <a:pt x="3122" y="1678"/>
                  </a:cubicBezTo>
                  <a:cubicBezTo>
                    <a:pt x="3194" y="1553"/>
                    <a:pt x="3153" y="1394"/>
                    <a:pt x="3030" y="1321"/>
                  </a:cubicBezTo>
                  <a:cubicBezTo>
                    <a:pt x="2778" y="1171"/>
                    <a:pt x="2503" y="1099"/>
                    <a:pt x="2231" y="1099"/>
                  </a:cubicBezTo>
                  <a:cubicBezTo>
                    <a:pt x="1849" y="1099"/>
                    <a:pt x="1472" y="1241"/>
                    <a:pt x="1169" y="1508"/>
                  </a:cubicBezTo>
                  <a:cubicBezTo>
                    <a:pt x="1126" y="1545"/>
                    <a:pt x="1074" y="1565"/>
                    <a:pt x="1024" y="1565"/>
                  </a:cubicBezTo>
                  <a:cubicBezTo>
                    <a:pt x="980" y="1565"/>
                    <a:pt x="937" y="1550"/>
                    <a:pt x="901" y="1519"/>
                  </a:cubicBezTo>
                  <a:cubicBezTo>
                    <a:pt x="764" y="1410"/>
                    <a:pt x="756" y="1170"/>
                    <a:pt x="887" y="1050"/>
                  </a:cubicBezTo>
                  <a:cubicBezTo>
                    <a:pt x="1280" y="700"/>
                    <a:pt x="1755" y="524"/>
                    <a:pt x="2230" y="524"/>
                  </a:cubicBezTo>
                  <a:cubicBezTo>
                    <a:pt x="2699" y="524"/>
                    <a:pt x="3167" y="695"/>
                    <a:pt x="3557" y="1036"/>
                  </a:cubicBezTo>
                  <a:cubicBezTo>
                    <a:pt x="3616" y="1089"/>
                    <a:pt x="3652" y="1173"/>
                    <a:pt x="3652" y="1265"/>
                  </a:cubicBezTo>
                  <a:cubicBezTo>
                    <a:pt x="3652" y="1301"/>
                    <a:pt x="3644" y="1341"/>
                    <a:pt x="3635" y="1377"/>
                  </a:cubicBezTo>
                  <a:cubicBezTo>
                    <a:pt x="3585" y="1511"/>
                    <a:pt x="3658" y="1661"/>
                    <a:pt x="3794" y="1706"/>
                  </a:cubicBezTo>
                  <a:cubicBezTo>
                    <a:pt x="3822" y="1716"/>
                    <a:pt x="3851" y="1720"/>
                    <a:pt x="3879" y="1720"/>
                  </a:cubicBezTo>
                  <a:cubicBezTo>
                    <a:pt x="3988" y="1720"/>
                    <a:pt x="4091" y="1651"/>
                    <a:pt x="4126" y="1544"/>
                  </a:cubicBezTo>
                  <a:cubicBezTo>
                    <a:pt x="4157" y="1452"/>
                    <a:pt x="4171" y="1357"/>
                    <a:pt x="4171" y="1265"/>
                  </a:cubicBezTo>
                  <a:cubicBezTo>
                    <a:pt x="4171" y="1022"/>
                    <a:pt x="4070" y="797"/>
                    <a:pt x="3900" y="643"/>
                  </a:cubicBezTo>
                  <a:cubicBezTo>
                    <a:pt x="3411" y="215"/>
                    <a:pt x="2819" y="1"/>
                    <a:pt x="2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2363225" y="2924725"/>
              <a:ext cx="187500" cy="74075"/>
            </a:xfrm>
            <a:custGeom>
              <a:rect b="b" l="l" r="r" t="t"/>
              <a:pathLst>
                <a:path extrusionOk="0" h="2963" w="7500">
                  <a:moveTo>
                    <a:pt x="3835" y="523"/>
                  </a:moveTo>
                  <a:cubicBezTo>
                    <a:pt x="4908" y="523"/>
                    <a:pt x="5983" y="987"/>
                    <a:pt x="6797" y="1916"/>
                  </a:cubicBezTo>
                  <a:cubicBezTo>
                    <a:pt x="6908" y="2045"/>
                    <a:pt x="6895" y="2260"/>
                    <a:pt x="6769" y="2363"/>
                  </a:cubicBezTo>
                  <a:cubicBezTo>
                    <a:pt x="6731" y="2394"/>
                    <a:pt x="6686" y="2409"/>
                    <a:pt x="6642" y="2409"/>
                  </a:cubicBezTo>
                  <a:cubicBezTo>
                    <a:pt x="6582" y="2409"/>
                    <a:pt x="6522" y="2382"/>
                    <a:pt x="6476" y="2329"/>
                  </a:cubicBezTo>
                  <a:cubicBezTo>
                    <a:pt x="5753" y="1508"/>
                    <a:pt x="4792" y="1096"/>
                    <a:pt x="3832" y="1096"/>
                  </a:cubicBezTo>
                  <a:cubicBezTo>
                    <a:pt x="2867" y="1096"/>
                    <a:pt x="1901" y="1513"/>
                    <a:pt x="1175" y="2352"/>
                  </a:cubicBezTo>
                  <a:cubicBezTo>
                    <a:pt x="1127" y="2409"/>
                    <a:pt x="1067" y="2437"/>
                    <a:pt x="1009" y="2437"/>
                  </a:cubicBezTo>
                  <a:cubicBezTo>
                    <a:pt x="963" y="2437"/>
                    <a:pt x="918" y="2420"/>
                    <a:pt x="880" y="2388"/>
                  </a:cubicBezTo>
                  <a:cubicBezTo>
                    <a:pt x="754" y="2290"/>
                    <a:pt x="737" y="2073"/>
                    <a:pt x="849" y="1944"/>
                  </a:cubicBezTo>
                  <a:cubicBezTo>
                    <a:pt x="1664" y="998"/>
                    <a:pt x="2749" y="523"/>
                    <a:pt x="3835" y="523"/>
                  </a:cubicBezTo>
                  <a:close/>
                  <a:moveTo>
                    <a:pt x="3836" y="0"/>
                  </a:moveTo>
                  <a:cubicBezTo>
                    <a:pt x="2604" y="0"/>
                    <a:pt x="1372" y="535"/>
                    <a:pt x="450" y="1604"/>
                  </a:cubicBezTo>
                  <a:cubicBezTo>
                    <a:pt x="1" y="2126"/>
                    <a:pt x="361" y="2963"/>
                    <a:pt x="1008" y="2963"/>
                  </a:cubicBezTo>
                  <a:cubicBezTo>
                    <a:pt x="1215" y="2963"/>
                    <a:pt x="1421" y="2873"/>
                    <a:pt x="1572" y="2698"/>
                  </a:cubicBezTo>
                  <a:cubicBezTo>
                    <a:pt x="2190" y="1981"/>
                    <a:pt x="3012" y="1622"/>
                    <a:pt x="3835" y="1622"/>
                  </a:cubicBezTo>
                  <a:cubicBezTo>
                    <a:pt x="4649" y="1622"/>
                    <a:pt x="5464" y="1973"/>
                    <a:pt x="6083" y="2678"/>
                  </a:cubicBezTo>
                  <a:cubicBezTo>
                    <a:pt x="6235" y="2849"/>
                    <a:pt x="6439" y="2938"/>
                    <a:pt x="6643" y="2938"/>
                  </a:cubicBezTo>
                  <a:cubicBezTo>
                    <a:pt x="6805" y="2938"/>
                    <a:pt x="6967" y="2882"/>
                    <a:pt x="7104" y="2767"/>
                  </a:cubicBezTo>
                  <a:cubicBezTo>
                    <a:pt x="7458" y="2474"/>
                    <a:pt x="7500" y="1919"/>
                    <a:pt x="7193" y="1571"/>
                  </a:cubicBezTo>
                  <a:cubicBezTo>
                    <a:pt x="6273" y="523"/>
                    <a:pt x="5054" y="0"/>
                    <a:pt x="3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6" name="Google Shape;726;p32"/>
          <p:cNvSpPr/>
          <p:nvPr/>
        </p:nvSpPr>
        <p:spPr>
          <a:xfrm>
            <a:off x="323528" y="2013274"/>
            <a:ext cx="490156" cy="490156"/>
          </a:xfrm>
          <a:prstGeom prst="ellipse">
            <a:avLst/>
          </a:prstGeom>
          <a:solidFill>
            <a:srgbClr val="E0DE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32"/>
          <p:cNvSpPr/>
          <p:nvPr/>
        </p:nvSpPr>
        <p:spPr>
          <a:xfrm>
            <a:off x="971600" y="2013274"/>
            <a:ext cx="490156" cy="490156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2"/>
          <p:cNvSpPr/>
          <p:nvPr/>
        </p:nvSpPr>
        <p:spPr>
          <a:xfrm>
            <a:off x="323528" y="2581869"/>
            <a:ext cx="490156" cy="490156"/>
          </a:xfrm>
          <a:prstGeom prst="ellipse">
            <a:avLst/>
          </a:prstGeom>
          <a:solidFill>
            <a:srgbClr val="AF14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2"/>
          <p:cNvSpPr/>
          <p:nvPr/>
        </p:nvSpPr>
        <p:spPr>
          <a:xfrm>
            <a:off x="971600" y="2581869"/>
            <a:ext cx="490156" cy="490156"/>
          </a:xfrm>
          <a:prstGeom prst="ellipse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2"/>
          <p:cNvSpPr/>
          <p:nvPr/>
        </p:nvSpPr>
        <p:spPr>
          <a:xfrm>
            <a:off x="323528" y="3130973"/>
            <a:ext cx="490156" cy="490156"/>
          </a:xfrm>
          <a:prstGeom prst="ellipse">
            <a:avLst/>
          </a:prstGeom>
          <a:solidFill>
            <a:srgbClr val="F15A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32"/>
          <p:cNvSpPr/>
          <p:nvPr/>
        </p:nvSpPr>
        <p:spPr>
          <a:xfrm>
            <a:off x="971600" y="3130973"/>
            <a:ext cx="490156" cy="490156"/>
          </a:xfrm>
          <a:prstGeom prst="ellipse">
            <a:avLst/>
          </a:prstGeom>
          <a:solidFill>
            <a:srgbClr val="7EC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2"/>
          <p:cNvSpPr txBox="1"/>
          <p:nvPr>
            <p:ph type="title"/>
          </p:nvPr>
        </p:nvSpPr>
        <p:spPr>
          <a:xfrm>
            <a:off x="906600" y="267493"/>
            <a:ext cx="6329696" cy="67426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/>
              <a:t>ICONOS Y COLORES</a:t>
            </a:r>
            <a:endParaRPr/>
          </a:p>
        </p:txBody>
      </p:sp>
      <p:sp>
        <p:nvSpPr>
          <p:cNvPr id="733" name="Google Shape;733;p32"/>
          <p:cNvSpPr/>
          <p:nvPr/>
        </p:nvSpPr>
        <p:spPr>
          <a:xfrm>
            <a:off x="323528" y="3707915"/>
            <a:ext cx="490156" cy="490156"/>
          </a:xfrm>
          <a:prstGeom prst="ellipse">
            <a:avLst/>
          </a:prstGeom>
          <a:solidFill>
            <a:srgbClr val="00A7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32"/>
          <p:cNvSpPr/>
          <p:nvPr/>
        </p:nvSpPr>
        <p:spPr>
          <a:xfrm>
            <a:off x="971600" y="3707915"/>
            <a:ext cx="490156" cy="490156"/>
          </a:xfrm>
          <a:prstGeom prst="ellipse">
            <a:avLst/>
          </a:prstGeom>
          <a:solidFill>
            <a:srgbClr val="1515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33"/>
          <p:cNvGrpSpPr/>
          <p:nvPr/>
        </p:nvGrpSpPr>
        <p:grpSpPr>
          <a:xfrm>
            <a:off x="1989449" y="4282269"/>
            <a:ext cx="374774" cy="346073"/>
            <a:chOff x="1989449" y="4282269"/>
            <a:chExt cx="374774" cy="346073"/>
          </a:xfrm>
        </p:grpSpPr>
        <p:sp>
          <p:nvSpPr>
            <p:cNvPr id="740" name="Google Shape;740;p33"/>
            <p:cNvSpPr/>
            <p:nvPr/>
          </p:nvSpPr>
          <p:spPr>
            <a:xfrm>
              <a:off x="2067590" y="4506432"/>
              <a:ext cx="78172" cy="70941"/>
            </a:xfrm>
            <a:custGeom>
              <a:rect b="b" l="l" r="r" t="t"/>
              <a:pathLst>
                <a:path extrusionOk="0" h="2227" w="2454">
                  <a:moveTo>
                    <a:pt x="1231" y="325"/>
                  </a:moveTo>
                  <a:cubicBezTo>
                    <a:pt x="1435" y="325"/>
                    <a:pt x="1638" y="399"/>
                    <a:pt x="1786" y="548"/>
                  </a:cubicBezTo>
                  <a:cubicBezTo>
                    <a:pt x="2096" y="857"/>
                    <a:pt x="2096" y="1369"/>
                    <a:pt x="1786" y="1667"/>
                  </a:cubicBezTo>
                  <a:cubicBezTo>
                    <a:pt x="1626" y="1822"/>
                    <a:pt x="1420" y="1899"/>
                    <a:pt x="1218" y="1899"/>
                  </a:cubicBezTo>
                  <a:cubicBezTo>
                    <a:pt x="1016" y="1899"/>
                    <a:pt x="816" y="1822"/>
                    <a:pt x="667" y="1667"/>
                  </a:cubicBezTo>
                  <a:cubicBezTo>
                    <a:pt x="358" y="1357"/>
                    <a:pt x="358" y="845"/>
                    <a:pt x="667" y="548"/>
                  </a:cubicBezTo>
                  <a:cubicBezTo>
                    <a:pt x="822" y="399"/>
                    <a:pt x="1027" y="325"/>
                    <a:pt x="1231" y="325"/>
                  </a:cubicBezTo>
                  <a:close/>
                  <a:moveTo>
                    <a:pt x="1237" y="0"/>
                  </a:moveTo>
                  <a:cubicBezTo>
                    <a:pt x="950" y="0"/>
                    <a:pt x="661" y="107"/>
                    <a:pt x="441" y="322"/>
                  </a:cubicBezTo>
                  <a:cubicBezTo>
                    <a:pt x="1" y="762"/>
                    <a:pt x="1" y="1476"/>
                    <a:pt x="441" y="1905"/>
                  </a:cubicBezTo>
                  <a:cubicBezTo>
                    <a:pt x="655" y="2119"/>
                    <a:pt x="944" y="2227"/>
                    <a:pt x="1233" y="2227"/>
                  </a:cubicBezTo>
                  <a:cubicBezTo>
                    <a:pt x="1522" y="2227"/>
                    <a:pt x="1810" y="2119"/>
                    <a:pt x="2025" y="1905"/>
                  </a:cubicBezTo>
                  <a:cubicBezTo>
                    <a:pt x="2453" y="1476"/>
                    <a:pt x="2453" y="762"/>
                    <a:pt x="2025" y="322"/>
                  </a:cubicBezTo>
                  <a:cubicBezTo>
                    <a:pt x="1810" y="107"/>
                    <a:pt x="1525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2036117" y="4422972"/>
              <a:ext cx="77790" cy="70973"/>
            </a:xfrm>
            <a:custGeom>
              <a:rect b="b" l="l" r="r" t="t"/>
              <a:pathLst>
                <a:path extrusionOk="0" h="2228" w="2442">
                  <a:moveTo>
                    <a:pt x="1224" y="328"/>
                  </a:moveTo>
                  <a:cubicBezTo>
                    <a:pt x="1426" y="328"/>
                    <a:pt x="1626" y="406"/>
                    <a:pt x="1774" y="560"/>
                  </a:cubicBezTo>
                  <a:cubicBezTo>
                    <a:pt x="2084" y="882"/>
                    <a:pt x="2084" y="1382"/>
                    <a:pt x="1774" y="1680"/>
                  </a:cubicBezTo>
                  <a:cubicBezTo>
                    <a:pt x="1620" y="1834"/>
                    <a:pt x="1420" y="1912"/>
                    <a:pt x="1219" y="1912"/>
                  </a:cubicBezTo>
                  <a:cubicBezTo>
                    <a:pt x="1018" y="1912"/>
                    <a:pt x="816" y="1834"/>
                    <a:pt x="655" y="1680"/>
                  </a:cubicBezTo>
                  <a:cubicBezTo>
                    <a:pt x="346" y="1370"/>
                    <a:pt x="346" y="858"/>
                    <a:pt x="655" y="560"/>
                  </a:cubicBezTo>
                  <a:cubicBezTo>
                    <a:pt x="816" y="406"/>
                    <a:pt x="1021" y="328"/>
                    <a:pt x="1224" y="328"/>
                  </a:cubicBezTo>
                  <a:close/>
                  <a:moveTo>
                    <a:pt x="1227" y="1"/>
                  </a:moveTo>
                  <a:cubicBezTo>
                    <a:pt x="941" y="1"/>
                    <a:pt x="655" y="108"/>
                    <a:pt x="441" y="322"/>
                  </a:cubicBezTo>
                  <a:cubicBezTo>
                    <a:pt x="0" y="763"/>
                    <a:pt x="0" y="1477"/>
                    <a:pt x="441" y="1906"/>
                  </a:cubicBezTo>
                  <a:cubicBezTo>
                    <a:pt x="655" y="2120"/>
                    <a:pt x="941" y="2227"/>
                    <a:pt x="1227" y="2227"/>
                  </a:cubicBezTo>
                  <a:cubicBezTo>
                    <a:pt x="1512" y="2227"/>
                    <a:pt x="1798" y="2120"/>
                    <a:pt x="2012" y="1906"/>
                  </a:cubicBezTo>
                  <a:cubicBezTo>
                    <a:pt x="2441" y="1477"/>
                    <a:pt x="2441" y="775"/>
                    <a:pt x="2012" y="322"/>
                  </a:cubicBezTo>
                  <a:cubicBezTo>
                    <a:pt x="1798" y="108"/>
                    <a:pt x="1512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2073292" y="4336327"/>
              <a:ext cx="77758" cy="71419"/>
            </a:xfrm>
            <a:custGeom>
              <a:rect b="b" l="l" r="r" t="t"/>
              <a:pathLst>
                <a:path extrusionOk="0" h="2242" w="2441">
                  <a:moveTo>
                    <a:pt x="1231" y="345"/>
                  </a:moveTo>
                  <a:cubicBezTo>
                    <a:pt x="1435" y="345"/>
                    <a:pt x="1637" y="423"/>
                    <a:pt x="1786" y="578"/>
                  </a:cubicBezTo>
                  <a:cubicBezTo>
                    <a:pt x="2084" y="875"/>
                    <a:pt x="2084" y="1375"/>
                    <a:pt x="1786" y="1697"/>
                  </a:cubicBezTo>
                  <a:cubicBezTo>
                    <a:pt x="1631" y="1852"/>
                    <a:pt x="1426" y="1929"/>
                    <a:pt x="1222" y="1929"/>
                  </a:cubicBezTo>
                  <a:cubicBezTo>
                    <a:pt x="1018" y="1929"/>
                    <a:pt x="816" y="1852"/>
                    <a:pt x="667" y="1697"/>
                  </a:cubicBezTo>
                  <a:cubicBezTo>
                    <a:pt x="357" y="1375"/>
                    <a:pt x="357" y="875"/>
                    <a:pt x="667" y="578"/>
                  </a:cubicBezTo>
                  <a:cubicBezTo>
                    <a:pt x="822" y="423"/>
                    <a:pt x="1027" y="345"/>
                    <a:pt x="1231" y="345"/>
                  </a:cubicBezTo>
                  <a:close/>
                  <a:moveTo>
                    <a:pt x="1216" y="0"/>
                  </a:moveTo>
                  <a:cubicBezTo>
                    <a:pt x="929" y="0"/>
                    <a:pt x="643" y="113"/>
                    <a:pt x="429" y="339"/>
                  </a:cubicBezTo>
                  <a:cubicBezTo>
                    <a:pt x="0" y="768"/>
                    <a:pt x="0" y="1482"/>
                    <a:pt x="429" y="1911"/>
                  </a:cubicBezTo>
                  <a:cubicBezTo>
                    <a:pt x="643" y="2131"/>
                    <a:pt x="929" y="2242"/>
                    <a:pt x="1216" y="2242"/>
                  </a:cubicBezTo>
                  <a:cubicBezTo>
                    <a:pt x="1503" y="2242"/>
                    <a:pt x="1792" y="2131"/>
                    <a:pt x="2012" y="1911"/>
                  </a:cubicBezTo>
                  <a:cubicBezTo>
                    <a:pt x="2441" y="1482"/>
                    <a:pt x="2441" y="768"/>
                    <a:pt x="2012" y="339"/>
                  </a:cubicBezTo>
                  <a:cubicBezTo>
                    <a:pt x="1792" y="113"/>
                    <a:pt x="1503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2181376" y="4334606"/>
              <a:ext cx="126719" cy="117449"/>
            </a:xfrm>
            <a:custGeom>
              <a:rect b="b" l="l" r="r" t="t"/>
              <a:pathLst>
                <a:path extrusionOk="0" h="3687" w="3978">
                  <a:moveTo>
                    <a:pt x="2013" y="1"/>
                  </a:moveTo>
                  <a:cubicBezTo>
                    <a:pt x="1542" y="1"/>
                    <a:pt x="1072" y="179"/>
                    <a:pt x="715" y="536"/>
                  </a:cubicBezTo>
                  <a:cubicBezTo>
                    <a:pt x="0" y="1251"/>
                    <a:pt x="0" y="2429"/>
                    <a:pt x="715" y="3144"/>
                  </a:cubicBezTo>
                  <a:cubicBezTo>
                    <a:pt x="1078" y="3507"/>
                    <a:pt x="1551" y="3686"/>
                    <a:pt x="2023" y="3686"/>
                  </a:cubicBezTo>
                  <a:cubicBezTo>
                    <a:pt x="2558" y="3686"/>
                    <a:pt x="3092" y="3456"/>
                    <a:pt x="3465" y="3001"/>
                  </a:cubicBezTo>
                  <a:cubicBezTo>
                    <a:pt x="3525" y="2918"/>
                    <a:pt x="3513" y="2810"/>
                    <a:pt x="3429" y="2751"/>
                  </a:cubicBezTo>
                  <a:cubicBezTo>
                    <a:pt x="3401" y="2732"/>
                    <a:pt x="3367" y="2722"/>
                    <a:pt x="3332" y="2722"/>
                  </a:cubicBezTo>
                  <a:cubicBezTo>
                    <a:pt x="3280" y="2722"/>
                    <a:pt x="3227" y="2744"/>
                    <a:pt x="3191" y="2787"/>
                  </a:cubicBezTo>
                  <a:cubicBezTo>
                    <a:pt x="2893" y="3168"/>
                    <a:pt x="2452" y="3359"/>
                    <a:pt x="2009" y="3359"/>
                  </a:cubicBezTo>
                  <a:cubicBezTo>
                    <a:pt x="1620" y="3359"/>
                    <a:pt x="1229" y="3212"/>
                    <a:pt x="929" y="2918"/>
                  </a:cubicBezTo>
                  <a:cubicBezTo>
                    <a:pt x="334" y="2322"/>
                    <a:pt x="334" y="1370"/>
                    <a:pt x="929" y="774"/>
                  </a:cubicBezTo>
                  <a:cubicBezTo>
                    <a:pt x="1227" y="477"/>
                    <a:pt x="1614" y="328"/>
                    <a:pt x="2001" y="328"/>
                  </a:cubicBezTo>
                  <a:cubicBezTo>
                    <a:pt x="2388" y="328"/>
                    <a:pt x="2775" y="477"/>
                    <a:pt x="3072" y="774"/>
                  </a:cubicBezTo>
                  <a:cubicBezTo>
                    <a:pt x="3465" y="1155"/>
                    <a:pt x="3620" y="1727"/>
                    <a:pt x="3465" y="2263"/>
                  </a:cubicBezTo>
                  <a:cubicBezTo>
                    <a:pt x="3441" y="2358"/>
                    <a:pt x="3501" y="2441"/>
                    <a:pt x="3572" y="2477"/>
                  </a:cubicBezTo>
                  <a:cubicBezTo>
                    <a:pt x="3585" y="2481"/>
                    <a:pt x="3598" y="2482"/>
                    <a:pt x="3611" y="2482"/>
                  </a:cubicBezTo>
                  <a:cubicBezTo>
                    <a:pt x="3683" y="2482"/>
                    <a:pt x="3755" y="2430"/>
                    <a:pt x="3775" y="2370"/>
                  </a:cubicBezTo>
                  <a:cubicBezTo>
                    <a:pt x="3977" y="1715"/>
                    <a:pt x="3799" y="1013"/>
                    <a:pt x="3310" y="536"/>
                  </a:cubicBezTo>
                  <a:cubicBezTo>
                    <a:pt x="2953" y="179"/>
                    <a:pt x="2483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989449" y="4282269"/>
              <a:ext cx="374774" cy="346073"/>
            </a:xfrm>
            <a:custGeom>
              <a:rect b="b" l="l" r="r" t="t"/>
              <a:pathLst>
                <a:path extrusionOk="0" h="10864" w="11765">
                  <a:moveTo>
                    <a:pt x="6254" y="0"/>
                  </a:moveTo>
                  <a:cubicBezTo>
                    <a:pt x="6237" y="0"/>
                    <a:pt x="6221" y="0"/>
                    <a:pt x="6204" y="1"/>
                  </a:cubicBezTo>
                  <a:cubicBezTo>
                    <a:pt x="4001" y="12"/>
                    <a:pt x="2144" y="1310"/>
                    <a:pt x="1263" y="3108"/>
                  </a:cubicBezTo>
                  <a:cubicBezTo>
                    <a:pt x="1215" y="3179"/>
                    <a:pt x="1263" y="3287"/>
                    <a:pt x="1334" y="3334"/>
                  </a:cubicBezTo>
                  <a:cubicBezTo>
                    <a:pt x="1353" y="3344"/>
                    <a:pt x="1374" y="3348"/>
                    <a:pt x="1396" y="3348"/>
                  </a:cubicBezTo>
                  <a:cubicBezTo>
                    <a:pt x="1458" y="3348"/>
                    <a:pt x="1525" y="3312"/>
                    <a:pt x="1561" y="3251"/>
                  </a:cubicBezTo>
                  <a:cubicBezTo>
                    <a:pt x="1811" y="2739"/>
                    <a:pt x="2144" y="2275"/>
                    <a:pt x="2561" y="1858"/>
                  </a:cubicBezTo>
                  <a:cubicBezTo>
                    <a:pt x="3567" y="846"/>
                    <a:pt x="4895" y="340"/>
                    <a:pt x="6228" y="340"/>
                  </a:cubicBezTo>
                  <a:cubicBezTo>
                    <a:pt x="7544" y="340"/>
                    <a:pt x="8865" y="834"/>
                    <a:pt x="9883" y="1822"/>
                  </a:cubicBezTo>
                  <a:cubicBezTo>
                    <a:pt x="10621" y="2560"/>
                    <a:pt x="11109" y="3477"/>
                    <a:pt x="11324" y="4477"/>
                  </a:cubicBezTo>
                  <a:cubicBezTo>
                    <a:pt x="11492" y="5318"/>
                    <a:pt x="10844" y="6029"/>
                    <a:pt x="10051" y="6029"/>
                  </a:cubicBezTo>
                  <a:cubicBezTo>
                    <a:pt x="9946" y="6029"/>
                    <a:pt x="9837" y="6016"/>
                    <a:pt x="9728" y="5989"/>
                  </a:cubicBezTo>
                  <a:cubicBezTo>
                    <a:pt x="9511" y="5939"/>
                    <a:pt x="9295" y="5915"/>
                    <a:pt x="9085" y="5915"/>
                  </a:cubicBezTo>
                  <a:cubicBezTo>
                    <a:pt x="7462" y="5915"/>
                    <a:pt x="6126" y="7342"/>
                    <a:pt x="6347" y="9049"/>
                  </a:cubicBezTo>
                  <a:cubicBezTo>
                    <a:pt x="6469" y="9867"/>
                    <a:pt x="5812" y="10535"/>
                    <a:pt x="5051" y="10535"/>
                  </a:cubicBezTo>
                  <a:cubicBezTo>
                    <a:pt x="4925" y="10535"/>
                    <a:pt x="4796" y="10517"/>
                    <a:pt x="4668" y="10478"/>
                  </a:cubicBezTo>
                  <a:cubicBezTo>
                    <a:pt x="1989" y="9645"/>
                    <a:pt x="334" y="6704"/>
                    <a:pt x="1322" y="3834"/>
                  </a:cubicBezTo>
                  <a:cubicBezTo>
                    <a:pt x="1346" y="3751"/>
                    <a:pt x="1311" y="3656"/>
                    <a:pt x="1215" y="3632"/>
                  </a:cubicBezTo>
                  <a:cubicBezTo>
                    <a:pt x="1196" y="3624"/>
                    <a:pt x="1176" y="3620"/>
                    <a:pt x="1157" y="3620"/>
                  </a:cubicBezTo>
                  <a:cubicBezTo>
                    <a:pt x="1092" y="3620"/>
                    <a:pt x="1031" y="3663"/>
                    <a:pt x="1013" y="3727"/>
                  </a:cubicBezTo>
                  <a:cubicBezTo>
                    <a:pt x="1" y="6704"/>
                    <a:pt x="1668" y="9859"/>
                    <a:pt x="4585" y="10788"/>
                  </a:cubicBezTo>
                  <a:cubicBezTo>
                    <a:pt x="4749" y="10839"/>
                    <a:pt x="4915" y="10864"/>
                    <a:pt x="5079" y="10864"/>
                  </a:cubicBezTo>
                  <a:cubicBezTo>
                    <a:pt x="5451" y="10864"/>
                    <a:pt x="5811" y="10734"/>
                    <a:pt x="6109" y="10478"/>
                  </a:cubicBezTo>
                  <a:cubicBezTo>
                    <a:pt x="6549" y="10121"/>
                    <a:pt x="6752" y="9549"/>
                    <a:pt x="6680" y="9002"/>
                  </a:cubicBezTo>
                  <a:cubicBezTo>
                    <a:pt x="6481" y="7520"/>
                    <a:pt x="7653" y="6252"/>
                    <a:pt x="9076" y="6252"/>
                  </a:cubicBezTo>
                  <a:cubicBezTo>
                    <a:pt x="9266" y="6252"/>
                    <a:pt x="9461" y="6275"/>
                    <a:pt x="9657" y="6323"/>
                  </a:cubicBezTo>
                  <a:cubicBezTo>
                    <a:pt x="9781" y="6352"/>
                    <a:pt x="9908" y="6367"/>
                    <a:pt x="10033" y="6367"/>
                  </a:cubicBezTo>
                  <a:cubicBezTo>
                    <a:pt x="10460" y="6367"/>
                    <a:pt x="10880" y="6200"/>
                    <a:pt x="11193" y="5906"/>
                  </a:cubicBezTo>
                  <a:cubicBezTo>
                    <a:pt x="11574" y="5513"/>
                    <a:pt x="11764" y="4965"/>
                    <a:pt x="11645" y="4418"/>
                  </a:cubicBezTo>
                  <a:cubicBezTo>
                    <a:pt x="11113" y="1897"/>
                    <a:pt x="8910" y="0"/>
                    <a:pt x="6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2487439" y="4280740"/>
            <a:ext cx="198775" cy="348972"/>
            <a:chOff x="2487439" y="4280740"/>
            <a:chExt cx="198775" cy="348972"/>
          </a:xfrm>
        </p:grpSpPr>
        <p:sp>
          <p:nvSpPr>
            <p:cNvPr id="746" name="Google Shape;746;p33"/>
            <p:cNvSpPr/>
            <p:nvPr/>
          </p:nvSpPr>
          <p:spPr>
            <a:xfrm>
              <a:off x="2487439" y="4280740"/>
              <a:ext cx="198775" cy="348972"/>
            </a:xfrm>
            <a:custGeom>
              <a:rect b="b" l="l" r="r" t="t"/>
              <a:pathLst>
                <a:path extrusionOk="0" h="10955" w="6240">
                  <a:moveTo>
                    <a:pt x="5644" y="358"/>
                  </a:moveTo>
                  <a:lnTo>
                    <a:pt x="5644" y="2870"/>
                  </a:lnTo>
                  <a:cubicBezTo>
                    <a:pt x="5644" y="4001"/>
                    <a:pt x="4882" y="5013"/>
                    <a:pt x="3787" y="5311"/>
                  </a:cubicBezTo>
                  <a:cubicBezTo>
                    <a:pt x="3716" y="5323"/>
                    <a:pt x="3656" y="5406"/>
                    <a:pt x="3656" y="5478"/>
                  </a:cubicBezTo>
                  <a:cubicBezTo>
                    <a:pt x="3656" y="5549"/>
                    <a:pt x="3716" y="5621"/>
                    <a:pt x="3787" y="5644"/>
                  </a:cubicBezTo>
                  <a:cubicBezTo>
                    <a:pt x="4882" y="5942"/>
                    <a:pt x="5644" y="6954"/>
                    <a:pt x="5644" y="8085"/>
                  </a:cubicBezTo>
                  <a:lnTo>
                    <a:pt x="5644" y="10597"/>
                  </a:lnTo>
                  <a:lnTo>
                    <a:pt x="584" y="10597"/>
                  </a:lnTo>
                  <a:lnTo>
                    <a:pt x="584" y="8085"/>
                  </a:lnTo>
                  <a:cubicBezTo>
                    <a:pt x="584" y="6954"/>
                    <a:pt x="1346" y="5942"/>
                    <a:pt x="2442" y="5644"/>
                  </a:cubicBezTo>
                  <a:cubicBezTo>
                    <a:pt x="2525" y="5621"/>
                    <a:pt x="2573" y="5549"/>
                    <a:pt x="2573" y="5478"/>
                  </a:cubicBezTo>
                  <a:cubicBezTo>
                    <a:pt x="2573" y="5406"/>
                    <a:pt x="2525" y="5323"/>
                    <a:pt x="2442" y="5311"/>
                  </a:cubicBezTo>
                  <a:cubicBezTo>
                    <a:pt x="1346" y="5013"/>
                    <a:pt x="584" y="4001"/>
                    <a:pt x="584" y="2870"/>
                  </a:cubicBezTo>
                  <a:lnTo>
                    <a:pt x="584" y="358"/>
                  </a:lnTo>
                  <a:close/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239" y="358"/>
                  </a:lnTo>
                  <a:lnTo>
                    <a:pt x="239" y="2870"/>
                  </a:lnTo>
                  <a:cubicBezTo>
                    <a:pt x="239" y="4001"/>
                    <a:pt x="894" y="5013"/>
                    <a:pt x="1894" y="5478"/>
                  </a:cubicBezTo>
                  <a:cubicBezTo>
                    <a:pt x="894" y="5942"/>
                    <a:pt x="239" y="6966"/>
                    <a:pt x="239" y="8085"/>
                  </a:cubicBezTo>
                  <a:lnTo>
                    <a:pt x="239" y="10597"/>
                  </a:lnTo>
                  <a:lnTo>
                    <a:pt x="179" y="10597"/>
                  </a:lnTo>
                  <a:cubicBezTo>
                    <a:pt x="84" y="10597"/>
                    <a:pt x="1" y="10669"/>
                    <a:pt x="1" y="10776"/>
                  </a:cubicBezTo>
                  <a:cubicBezTo>
                    <a:pt x="1" y="10883"/>
                    <a:pt x="84" y="10955"/>
                    <a:pt x="179" y="10955"/>
                  </a:cubicBezTo>
                  <a:lnTo>
                    <a:pt x="6061" y="10955"/>
                  </a:lnTo>
                  <a:cubicBezTo>
                    <a:pt x="6168" y="10955"/>
                    <a:pt x="6240" y="10883"/>
                    <a:pt x="6240" y="10776"/>
                  </a:cubicBezTo>
                  <a:cubicBezTo>
                    <a:pt x="6240" y="10669"/>
                    <a:pt x="6144" y="10597"/>
                    <a:pt x="6061" y="10597"/>
                  </a:cubicBezTo>
                  <a:lnTo>
                    <a:pt x="6002" y="10597"/>
                  </a:lnTo>
                  <a:lnTo>
                    <a:pt x="6002" y="8085"/>
                  </a:lnTo>
                  <a:cubicBezTo>
                    <a:pt x="6002" y="6954"/>
                    <a:pt x="5347" y="5942"/>
                    <a:pt x="4347" y="5478"/>
                  </a:cubicBezTo>
                  <a:cubicBezTo>
                    <a:pt x="5347" y="5013"/>
                    <a:pt x="6002" y="3989"/>
                    <a:pt x="6002" y="2870"/>
                  </a:cubicBezTo>
                  <a:lnTo>
                    <a:pt x="6002" y="358"/>
                  </a:lnTo>
                  <a:lnTo>
                    <a:pt x="6061" y="358"/>
                  </a:lnTo>
                  <a:cubicBezTo>
                    <a:pt x="6168" y="358"/>
                    <a:pt x="6240" y="287"/>
                    <a:pt x="6240" y="179"/>
                  </a:cubicBezTo>
                  <a:cubicBezTo>
                    <a:pt x="6240" y="72"/>
                    <a:pt x="6168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2516267" y="4511784"/>
              <a:ext cx="139620" cy="95565"/>
            </a:xfrm>
            <a:custGeom>
              <a:rect b="b" l="l" r="r" t="t"/>
              <a:pathLst>
                <a:path extrusionOk="0" h="3000" w="4383">
                  <a:moveTo>
                    <a:pt x="1670" y="0"/>
                  </a:moveTo>
                  <a:cubicBezTo>
                    <a:pt x="1650" y="0"/>
                    <a:pt x="1629" y="4"/>
                    <a:pt x="1608" y="11"/>
                  </a:cubicBezTo>
                  <a:cubicBezTo>
                    <a:pt x="679" y="261"/>
                    <a:pt x="1" y="1130"/>
                    <a:pt x="1" y="2106"/>
                  </a:cubicBezTo>
                  <a:lnTo>
                    <a:pt x="1" y="2821"/>
                  </a:lnTo>
                  <a:cubicBezTo>
                    <a:pt x="1" y="2928"/>
                    <a:pt x="84" y="2999"/>
                    <a:pt x="179" y="2999"/>
                  </a:cubicBezTo>
                  <a:lnTo>
                    <a:pt x="4192" y="2999"/>
                  </a:lnTo>
                  <a:cubicBezTo>
                    <a:pt x="4299" y="2999"/>
                    <a:pt x="4370" y="2928"/>
                    <a:pt x="4370" y="2821"/>
                  </a:cubicBezTo>
                  <a:lnTo>
                    <a:pt x="4370" y="2106"/>
                  </a:lnTo>
                  <a:cubicBezTo>
                    <a:pt x="4382" y="1130"/>
                    <a:pt x="3727" y="261"/>
                    <a:pt x="2787" y="11"/>
                  </a:cubicBezTo>
                  <a:cubicBezTo>
                    <a:pt x="2770" y="4"/>
                    <a:pt x="2752" y="0"/>
                    <a:pt x="2735" y="0"/>
                  </a:cubicBezTo>
                  <a:cubicBezTo>
                    <a:pt x="2663" y="0"/>
                    <a:pt x="2589" y="54"/>
                    <a:pt x="2560" y="130"/>
                  </a:cubicBezTo>
                  <a:cubicBezTo>
                    <a:pt x="2537" y="213"/>
                    <a:pt x="2596" y="320"/>
                    <a:pt x="2680" y="356"/>
                  </a:cubicBezTo>
                  <a:cubicBezTo>
                    <a:pt x="3477" y="570"/>
                    <a:pt x="4025" y="1285"/>
                    <a:pt x="4025" y="2106"/>
                  </a:cubicBezTo>
                  <a:lnTo>
                    <a:pt x="4025" y="2642"/>
                  </a:lnTo>
                  <a:lnTo>
                    <a:pt x="382" y="2642"/>
                  </a:lnTo>
                  <a:lnTo>
                    <a:pt x="382" y="2106"/>
                  </a:lnTo>
                  <a:cubicBezTo>
                    <a:pt x="382" y="1285"/>
                    <a:pt x="929" y="558"/>
                    <a:pt x="1715" y="356"/>
                  </a:cubicBezTo>
                  <a:cubicBezTo>
                    <a:pt x="1810" y="320"/>
                    <a:pt x="1870" y="237"/>
                    <a:pt x="1834" y="130"/>
                  </a:cubicBezTo>
                  <a:cubicBezTo>
                    <a:pt x="1815" y="54"/>
                    <a:pt x="1750" y="0"/>
                    <a:pt x="1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2518911" y="4385065"/>
              <a:ext cx="134683" cy="105090"/>
            </a:xfrm>
            <a:custGeom>
              <a:rect b="b" l="l" r="r" t="t"/>
              <a:pathLst>
                <a:path extrusionOk="0" h="3299" w="4228">
                  <a:moveTo>
                    <a:pt x="191" y="0"/>
                  </a:moveTo>
                  <a:cubicBezTo>
                    <a:pt x="132" y="0"/>
                    <a:pt x="84" y="24"/>
                    <a:pt x="49" y="72"/>
                  </a:cubicBezTo>
                  <a:cubicBezTo>
                    <a:pt x="13" y="119"/>
                    <a:pt x="1" y="179"/>
                    <a:pt x="13" y="238"/>
                  </a:cubicBezTo>
                  <a:cubicBezTo>
                    <a:pt x="239" y="953"/>
                    <a:pt x="799" y="1512"/>
                    <a:pt x="1513" y="1691"/>
                  </a:cubicBezTo>
                  <a:cubicBezTo>
                    <a:pt x="1632" y="1727"/>
                    <a:pt x="1751" y="1750"/>
                    <a:pt x="1918" y="1774"/>
                  </a:cubicBezTo>
                  <a:lnTo>
                    <a:pt x="1954" y="3120"/>
                  </a:lnTo>
                  <a:cubicBezTo>
                    <a:pt x="1954" y="3227"/>
                    <a:pt x="2025" y="3298"/>
                    <a:pt x="2132" y="3298"/>
                  </a:cubicBezTo>
                  <a:cubicBezTo>
                    <a:pt x="2227" y="3298"/>
                    <a:pt x="2311" y="3227"/>
                    <a:pt x="2311" y="3120"/>
                  </a:cubicBezTo>
                  <a:lnTo>
                    <a:pt x="2311" y="1774"/>
                  </a:lnTo>
                  <a:cubicBezTo>
                    <a:pt x="2466" y="1750"/>
                    <a:pt x="2585" y="1727"/>
                    <a:pt x="2704" y="1691"/>
                  </a:cubicBezTo>
                  <a:cubicBezTo>
                    <a:pt x="3418" y="1512"/>
                    <a:pt x="4001" y="953"/>
                    <a:pt x="4216" y="238"/>
                  </a:cubicBezTo>
                  <a:cubicBezTo>
                    <a:pt x="4228" y="179"/>
                    <a:pt x="4216" y="119"/>
                    <a:pt x="4180" y="72"/>
                  </a:cubicBezTo>
                  <a:cubicBezTo>
                    <a:pt x="4156" y="24"/>
                    <a:pt x="4097" y="0"/>
                    <a:pt x="4037" y="0"/>
                  </a:cubicBezTo>
                  <a:lnTo>
                    <a:pt x="2454" y="0"/>
                  </a:lnTo>
                  <a:cubicBezTo>
                    <a:pt x="2347" y="0"/>
                    <a:pt x="2275" y="72"/>
                    <a:pt x="2275" y="179"/>
                  </a:cubicBezTo>
                  <a:cubicBezTo>
                    <a:pt x="2275" y="286"/>
                    <a:pt x="2347" y="357"/>
                    <a:pt x="2454" y="357"/>
                  </a:cubicBezTo>
                  <a:lnTo>
                    <a:pt x="3775" y="357"/>
                  </a:lnTo>
                  <a:cubicBezTo>
                    <a:pt x="3561" y="845"/>
                    <a:pt x="3120" y="1215"/>
                    <a:pt x="2608" y="1357"/>
                  </a:cubicBezTo>
                  <a:cubicBezTo>
                    <a:pt x="2501" y="1381"/>
                    <a:pt x="2335" y="1429"/>
                    <a:pt x="2108" y="1429"/>
                  </a:cubicBezTo>
                  <a:cubicBezTo>
                    <a:pt x="1894" y="1429"/>
                    <a:pt x="1739" y="1381"/>
                    <a:pt x="1620" y="1357"/>
                  </a:cubicBezTo>
                  <a:cubicBezTo>
                    <a:pt x="1096" y="1215"/>
                    <a:pt x="668" y="845"/>
                    <a:pt x="442" y="357"/>
                  </a:cubicBezTo>
                  <a:lnTo>
                    <a:pt x="1775" y="357"/>
                  </a:lnTo>
                  <a:cubicBezTo>
                    <a:pt x="1870" y="357"/>
                    <a:pt x="1954" y="286"/>
                    <a:pt x="1954" y="179"/>
                  </a:cubicBezTo>
                  <a:cubicBezTo>
                    <a:pt x="1954" y="72"/>
                    <a:pt x="1870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2580742" y="4501113"/>
              <a:ext cx="11786" cy="13315"/>
            </a:xfrm>
            <a:custGeom>
              <a:rect b="b" l="l" r="r" t="t"/>
              <a:pathLst>
                <a:path extrusionOk="0" h="418" w="37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39"/>
                  </a:lnTo>
                  <a:cubicBezTo>
                    <a:pt x="1" y="346"/>
                    <a:pt x="84" y="417"/>
                    <a:pt x="191" y="417"/>
                  </a:cubicBezTo>
                  <a:cubicBezTo>
                    <a:pt x="286" y="417"/>
                    <a:pt x="370" y="346"/>
                    <a:pt x="370" y="239"/>
                  </a:cubicBezTo>
                  <a:lnTo>
                    <a:pt x="370" y="179"/>
                  </a:lnTo>
                  <a:cubicBezTo>
                    <a:pt x="370" y="96"/>
                    <a:pt x="286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0" name="Google Shape;750;p33"/>
          <p:cNvGrpSpPr/>
          <p:nvPr/>
        </p:nvGrpSpPr>
        <p:grpSpPr>
          <a:xfrm>
            <a:off x="2810958" y="4273923"/>
            <a:ext cx="353145" cy="361873"/>
            <a:chOff x="2810958" y="4273923"/>
            <a:chExt cx="353145" cy="361873"/>
          </a:xfrm>
        </p:grpSpPr>
        <p:sp>
          <p:nvSpPr>
            <p:cNvPr id="751" name="Google Shape;751;p33"/>
            <p:cNvSpPr/>
            <p:nvPr/>
          </p:nvSpPr>
          <p:spPr>
            <a:xfrm>
              <a:off x="2886837" y="4273923"/>
              <a:ext cx="53867" cy="169946"/>
            </a:xfrm>
            <a:custGeom>
              <a:rect b="b" l="l" r="r" t="t"/>
              <a:pathLst>
                <a:path extrusionOk="0" h="5335" w="1691">
                  <a:moveTo>
                    <a:pt x="1179" y="346"/>
                  </a:moveTo>
                  <a:cubicBezTo>
                    <a:pt x="1203" y="346"/>
                    <a:pt x="1250" y="382"/>
                    <a:pt x="1250" y="417"/>
                  </a:cubicBezTo>
                  <a:lnTo>
                    <a:pt x="1250" y="644"/>
                  </a:lnTo>
                  <a:lnTo>
                    <a:pt x="464" y="644"/>
                  </a:lnTo>
                  <a:lnTo>
                    <a:pt x="464" y="417"/>
                  </a:lnTo>
                  <a:cubicBezTo>
                    <a:pt x="452" y="382"/>
                    <a:pt x="488" y="346"/>
                    <a:pt x="524" y="346"/>
                  </a:cubicBezTo>
                  <a:close/>
                  <a:moveTo>
                    <a:pt x="1131" y="4275"/>
                  </a:moveTo>
                  <a:lnTo>
                    <a:pt x="845" y="4965"/>
                  </a:lnTo>
                  <a:lnTo>
                    <a:pt x="583" y="4275"/>
                  </a:lnTo>
                  <a:close/>
                  <a:moveTo>
                    <a:pt x="512" y="1"/>
                  </a:moveTo>
                  <a:cubicBezTo>
                    <a:pt x="298" y="1"/>
                    <a:pt x="119" y="179"/>
                    <a:pt x="119" y="405"/>
                  </a:cubicBezTo>
                  <a:lnTo>
                    <a:pt x="119" y="751"/>
                  </a:lnTo>
                  <a:cubicBezTo>
                    <a:pt x="36" y="822"/>
                    <a:pt x="0" y="929"/>
                    <a:pt x="0" y="1036"/>
                  </a:cubicBezTo>
                  <a:lnTo>
                    <a:pt x="0" y="3870"/>
                  </a:lnTo>
                  <a:cubicBezTo>
                    <a:pt x="0" y="4025"/>
                    <a:pt x="71" y="4156"/>
                    <a:pt x="191" y="4215"/>
                  </a:cubicBezTo>
                  <a:lnTo>
                    <a:pt x="560" y="5144"/>
                  </a:lnTo>
                  <a:cubicBezTo>
                    <a:pt x="607" y="5263"/>
                    <a:pt x="726" y="5335"/>
                    <a:pt x="845" y="5335"/>
                  </a:cubicBezTo>
                  <a:cubicBezTo>
                    <a:pt x="976" y="5335"/>
                    <a:pt x="1084" y="5263"/>
                    <a:pt x="1131" y="5144"/>
                  </a:cubicBezTo>
                  <a:lnTo>
                    <a:pt x="1500" y="4215"/>
                  </a:lnTo>
                  <a:cubicBezTo>
                    <a:pt x="1619" y="4144"/>
                    <a:pt x="1691" y="4025"/>
                    <a:pt x="1691" y="3870"/>
                  </a:cubicBezTo>
                  <a:lnTo>
                    <a:pt x="1691" y="3084"/>
                  </a:lnTo>
                  <a:cubicBezTo>
                    <a:pt x="1691" y="3001"/>
                    <a:pt x="1619" y="2918"/>
                    <a:pt x="1524" y="2918"/>
                  </a:cubicBezTo>
                  <a:cubicBezTo>
                    <a:pt x="1441" y="2918"/>
                    <a:pt x="1369" y="3001"/>
                    <a:pt x="1369" y="3084"/>
                  </a:cubicBezTo>
                  <a:lnTo>
                    <a:pt x="1369" y="3870"/>
                  </a:lnTo>
                  <a:cubicBezTo>
                    <a:pt x="1369" y="3906"/>
                    <a:pt x="1334" y="3953"/>
                    <a:pt x="1286" y="3953"/>
                  </a:cubicBezTo>
                  <a:lnTo>
                    <a:pt x="393" y="3953"/>
                  </a:lnTo>
                  <a:cubicBezTo>
                    <a:pt x="369" y="3953"/>
                    <a:pt x="322" y="3918"/>
                    <a:pt x="322" y="3870"/>
                  </a:cubicBezTo>
                  <a:lnTo>
                    <a:pt x="322" y="1036"/>
                  </a:lnTo>
                  <a:cubicBezTo>
                    <a:pt x="322" y="1001"/>
                    <a:pt x="357" y="953"/>
                    <a:pt x="393" y="953"/>
                  </a:cubicBezTo>
                  <a:lnTo>
                    <a:pt x="1286" y="953"/>
                  </a:lnTo>
                  <a:cubicBezTo>
                    <a:pt x="1322" y="953"/>
                    <a:pt x="1369" y="989"/>
                    <a:pt x="1369" y="1036"/>
                  </a:cubicBezTo>
                  <a:lnTo>
                    <a:pt x="1369" y="2358"/>
                  </a:lnTo>
                  <a:cubicBezTo>
                    <a:pt x="1369" y="2441"/>
                    <a:pt x="1441" y="2525"/>
                    <a:pt x="1524" y="2525"/>
                  </a:cubicBezTo>
                  <a:cubicBezTo>
                    <a:pt x="1619" y="2525"/>
                    <a:pt x="1691" y="2441"/>
                    <a:pt x="1691" y="2358"/>
                  </a:cubicBezTo>
                  <a:lnTo>
                    <a:pt x="1691" y="1036"/>
                  </a:lnTo>
                  <a:cubicBezTo>
                    <a:pt x="1691" y="929"/>
                    <a:pt x="1643" y="822"/>
                    <a:pt x="1572" y="751"/>
                  </a:cubicBezTo>
                  <a:lnTo>
                    <a:pt x="1572" y="405"/>
                  </a:lnTo>
                  <a:cubicBezTo>
                    <a:pt x="1572" y="179"/>
                    <a:pt x="1393" y="1"/>
                    <a:pt x="1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2815131" y="4273923"/>
              <a:ext cx="57307" cy="279942"/>
            </a:xfrm>
            <a:custGeom>
              <a:rect b="b" l="l" r="r" t="t"/>
              <a:pathLst>
                <a:path extrusionOk="0" h="8788" w="1799">
                  <a:moveTo>
                    <a:pt x="906" y="382"/>
                  </a:moveTo>
                  <a:lnTo>
                    <a:pt x="1251" y="1239"/>
                  </a:lnTo>
                  <a:lnTo>
                    <a:pt x="572" y="1239"/>
                  </a:lnTo>
                  <a:lnTo>
                    <a:pt x="906" y="382"/>
                  </a:lnTo>
                  <a:close/>
                  <a:moveTo>
                    <a:pt x="751" y="1548"/>
                  </a:moveTo>
                  <a:lnTo>
                    <a:pt x="751" y="7466"/>
                  </a:lnTo>
                  <a:lnTo>
                    <a:pt x="346" y="7466"/>
                  </a:lnTo>
                  <a:lnTo>
                    <a:pt x="346" y="1644"/>
                  </a:lnTo>
                  <a:cubicBezTo>
                    <a:pt x="346" y="1596"/>
                    <a:pt x="394" y="1548"/>
                    <a:pt x="429" y="1548"/>
                  </a:cubicBezTo>
                  <a:close/>
                  <a:moveTo>
                    <a:pt x="1382" y="1572"/>
                  </a:moveTo>
                  <a:cubicBezTo>
                    <a:pt x="1430" y="1572"/>
                    <a:pt x="1477" y="1608"/>
                    <a:pt x="1477" y="1656"/>
                  </a:cubicBezTo>
                  <a:lnTo>
                    <a:pt x="1477" y="7478"/>
                  </a:lnTo>
                  <a:lnTo>
                    <a:pt x="1072" y="7478"/>
                  </a:lnTo>
                  <a:lnTo>
                    <a:pt x="1072" y="1572"/>
                  </a:lnTo>
                  <a:close/>
                  <a:moveTo>
                    <a:pt x="1489" y="7787"/>
                  </a:moveTo>
                  <a:lnTo>
                    <a:pt x="1489" y="8359"/>
                  </a:lnTo>
                  <a:cubicBezTo>
                    <a:pt x="1477" y="8418"/>
                    <a:pt x="1441" y="8442"/>
                    <a:pt x="1382" y="8442"/>
                  </a:cubicBezTo>
                  <a:lnTo>
                    <a:pt x="429" y="8442"/>
                  </a:lnTo>
                  <a:cubicBezTo>
                    <a:pt x="394" y="8442"/>
                    <a:pt x="346" y="8394"/>
                    <a:pt x="346" y="8359"/>
                  </a:cubicBezTo>
                  <a:lnTo>
                    <a:pt x="346" y="7787"/>
                  </a:lnTo>
                  <a:close/>
                  <a:moveTo>
                    <a:pt x="906" y="1"/>
                  </a:moveTo>
                  <a:cubicBezTo>
                    <a:pt x="775" y="1"/>
                    <a:pt x="656" y="84"/>
                    <a:pt x="608" y="215"/>
                  </a:cubicBezTo>
                  <a:lnTo>
                    <a:pt x="179" y="1310"/>
                  </a:lnTo>
                  <a:cubicBezTo>
                    <a:pt x="72" y="1394"/>
                    <a:pt x="13" y="1513"/>
                    <a:pt x="13" y="1656"/>
                  </a:cubicBezTo>
                  <a:lnTo>
                    <a:pt x="13" y="8371"/>
                  </a:lnTo>
                  <a:cubicBezTo>
                    <a:pt x="1" y="8597"/>
                    <a:pt x="191" y="8787"/>
                    <a:pt x="429" y="8787"/>
                  </a:cubicBezTo>
                  <a:lnTo>
                    <a:pt x="1382" y="8787"/>
                  </a:lnTo>
                  <a:cubicBezTo>
                    <a:pt x="1620" y="8787"/>
                    <a:pt x="1799" y="8597"/>
                    <a:pt x="1799" y="8371"/>
                  </a:cubicBezTo>
                  <a:lnTo>
                    <a:pt x="1799" y="1656"/>
                  </a:lnTo>
                  <a:cubicBezTo>
                    <a:pt x="1799" y="1525"/>
                    <a:pt x="1727" y="1394"/>
                    <a:pt x="1632" y="1310"/>
                  </a:cubicBezTo>
                  <a:lnTo>
                    <a:pt x="1203" y="215"/>
                  </a:lnTo>
                  <a:cubicBezTo>
                    <a:pt x="1168" y="96"/>
                    <a:pt x="1037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2883396" y="4463173"/>
              <a:ext cx="60333" cy="90691"/>
            </a:xfrm>
            <a:custGeom>
              <a:rect b="b" l="l" r="r" t="t"/>
              <a:pathLst>
                <a:path extrusionOk="0" h="2847" w="1894">
                  <a:moveTo>
                    <a:pt x="1322" y="310"/>
                  </a:moveTo>
                  <a:cubicBezTo>
                    <a:pt x="1370" y="310"/>
                    <a:pt x="1418" y="358"/>
                    <a:pt x="1418" y="406"/>
                  </a:cubicBezTo>
                  <a:lnTo>
                    <a:pt x="1418" y="584"/>
                  </a:lnTo>
                  <a:lnTo>
                    <a:pt x="513" y="584"/>
                  </a:lnTo>
                  <a:lnTo>
                    <a:pt x="513" y="406"/>
                  </a:lnTo>
                  <a:cubicBezTo>
                    <a:pt x="513" y="358"/>
                    <a:pt x="537" y="310"/>
                    <a:pt x="596" y="310"/>
                  </a:cubicBezTo>
                  <a:close/>
                  <a:moveTo>
                    <a:pt x="1477" y="929"/>
                  </a:moveTo>
                  <a:cubicBezTo>
                    <a:pt x="1513" y="929"/>
                    <a:pt x="1561" y="965"/>
                    <a:pt x="1561" y="1013"/>
                  </a:cubicBezTo>
                  <a:lnTo>
                    <a:pt x="1561" y="2418"/>
                  </a:lnTo>
                  <a:cubicBezTo>
                    <a:pt x="1561" y="2453"/>
                    <a:pt x="1525" y="2501"/>
                    <a:pt x="1477" y="2501"/>
                  </a:cubicBezTo>
                  <a:lnTo>
                    <a:pt x="430" y="2501"/>
                  </a:lnTo>
                  <a:cubicBezTo>
                    <a:pt x="394" y="2501"/>
                    <a:pt x="346" y="2453"/>
                    <a:pt x="346" y="2418"/>
                  </a:cubicBezTo>
                  <a:lnTo>
                    <a:pt x="346" y="1013"/>
                  </a:lnTo>
                  <a:cubicBezTo>
                    <a:pt x="346" y="965"/>
                    <a:pt x="382" y="929"/>
                    <a:pt x="430" y="929"/>
                  </a:cubicBezTo>
                  <a:close/>
                  <a:moveTo>
                    <a:pt x="596" y="1"/>
                  </a:moveTo>
                  <a:cubicBezTo>
                    <a:pt x="358" y="1"/>
                    <a:pt x="179" y="191"/>
                    <a:pt x="179" y="418"/>
                  </a:cubicBezTo>
                  <a:lnTo>
                    <a:pt x="179" y="691"/>
                  </a:lnTo>
                  <a:cubicBezTo>
                    <a:pt x="72" y="763"/>
                    <a:pt x="13" y="882"/>
                    <a:pt x="13" y="1013"/>
                  </a:cubicBezTo>
                  <a:lnTo>
                    <a:pt x="13" y="2430"/>
                  </a:lnTo>
                  <a:cubicBezTo>
                    <a:pt x="1" y="2656"/>
                    <a:pt x="191" y="2846"/>
                    <a:pt x="430" y="2846"/>
                  </a:cubicBezTo>
                  <a:lnTo>
                    <a:pt x="1477" y="2846"/>
                  </a:lnTo>
                  <a:cubicBezTo>
                    <a:pt x="1715" y="2846"/>
                    <a:pt x="1894" y="2656"/>
                    <a:pt x="1894" y="2430"/>
                  </a:cubicBezTo>
                  <a:lnTo>
                    <a:pt x="1894" y="1013"/>
                  </a:lnTo>
                  <a:cubicBezTo>
                    <a:pt x="1894" y="882"/>
                    <a:pt x="1834" y="763"/>
                    <a:pt x="1727" y="691"/>
                  </a:cubicBezTo>
                  <a:lnTo>
                    <a:pt x="1727" y="418"/>
                  </a:lnTo>
                  <a:cubicBezTo>
                    <a:pt x="1727" y="179"/>
                    <a:pt x="1537" y="1"/>
                    <a:pt x="1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2955835" y="4273923"/>
              <a:ext cx="202948" cy="281439"/>
            </a:xfrm>
            <a:custGeom>
              <a:rect b="b" l="l" r="r" t="t"/>
              <a:pathLst>
                <a:path extrusionOk="0" h="8835" w="6371">
                  <a:moveTo>
                    <a:pt x="5692" y="524"/>
                  </a:moveTo>
                  <a:cubicBezTo>
                    <a:pt x="5883" y="524"/>
                    <a:pt x="6037" y="679"/>
                    <a:pt x="6037" y="870"/>
                  </a:cubicBezTo>
                  <a:lnTo>
                    <a:pt x="6037" y="7966"/>
                  </a:lnTo>
                  <a:cubicBezTo>
                    <a:pt x="6037" y="8156"/>
                    <a:pt x="5883" y="8311"/>
                    <a:pt x="5692" y="8311"/>
                  </a:cubicBezTo>
                  <a:lnTo>
                    <a:pt x="1811" y="8311"/>
                  </a:lnTo>
                  <a:lnTo>
                    <a:pt x="1811" y="524"/>
                  </a:lnTo>
                  <a:close/>
                  <a:moveTo>
                    <a:pt x="1465" y="346"/>
                  </a:moveTo>
                  <a:lnTo>
                    <a:pt x="1465" y="8490"/>
                  </a:lnTo>
                  <a:lnTo>
                    <a:pt x="1227" y="8490"/>
                  </a:lnTo>
                  <a:lnTo>
                    <a:pt x="1227" y="346"/>
                  </a:lnTo>
                  <a:close/>
                  <a:moveTo>
                    <a:pt x="1215" y="1"/>
                  </a:moveTo>
                  <a:cubicBezTo>
                    <a:pt x="1096" y="1"/>
                    <a:pt x="965" y="72"/>
                    <a:pt x="930" y="179"/>
                  </a:cubicBezTo>
                  <a:lnTo>
                    <a:pt x="418" y="179"/>
                  </a:lnTo>
                  <a:cubicBezTo>
                    <a:pt x="180" y="179"/>
                    <a:pt x="1" y="370"/>
                    <a:pt x="1" y="596"/>
                  </a:cubicBezTo>
                  <a:lnTo>
                    <a:pt x="1" y="2358"/>
                  </a:lnTo>
                  <a:cubicBezTo>
                    <a:pt x="1" y="2441"/>
                    <a:pt x="84" y="2513"/>
                    <a:pt x="168" y="2513"/>
                  </a:cubicBezTo>
                  <a:cubicBezTo>
                    <a:pt x="263" y="2513"/>
                    <a:pt x="334" y="2441"/>
                    <a:pt x="334" y="2358"/>
                  </a:cubicBezTo>
                  <a:lnTo>
                    <a:pt x="334" y="596"/>
                  </a:lnTo>
                  <a:cubicBezTo>
                    <a:pt x="334" y="548"/>
                    <a:pt x="382" y="513"/>
                    <a:pt x="418" y="513"/>
                  </a:cubicBezTo>
                  <a:lnTo>
                    <a:pt x="882" y="513"/>
                  </a:lnTo>
                  <a:lnTo>
                    <a:pt x="882" y="8287"/>
                  </a:lnTo>
                  <a:lnTo>
                    <a:pt x="418" y="8287"/>
                  </a:lnTo>
                  <a:cubicBezTo>
                    <a:pt x="382" y="8287"/>
                    <a:pt x="334" y="8252"/>
                    <a:pt x="334" y="8204"/>
                  </a:cubicBezTo>
                  <a:lnTo>
                    <a:pt x="334" y="3072"/>
                  </a:lnTo>
                  <a:cubicBezTo>
                    <a:pt x="334" y="2977"/>
                    <a:pt x="263" y="2906"/>
                    <a:pt x="168" y="2906"/>
                  </a:cubicBezTo>
                  <a:cubicBezTo>
                    <a:pt x="84" y="2906"/>
                    <a:pt x="1" y="2977"/>
                    <a:pt x="1" y="3072"/>
                  </a:cubicBezTo>
                  <a:lnTo>
                    <a:pt x="1" y="8204"/>
                  </a:lnTo>
                  <a:cubicBezTo>
                    <a:pt x="1" y="8454"/>
                    <a:pt x="203" y="8656"/>
                    <a:pt x="418" y="8656"/>
                  </a:cubicBezTo>
                  <a:lnTo>
                    <a:pt x="930" y="8656"/>
                  </a:lnTo>
                  <a:cubicBezTo>
                    <a:pt x="989" y="8752"/>
                    <a:pt x="1096" y="8835"/>
                    <a:pt x="1215" y="8835"/>
                  </a:cubicBezTo>
                  <a:lnTo>
                    <a:pt x="1477" y="8835"/>
                  </a:lnTo>
                  <a:cubicBezTo>
                    <a:pt x="1596" y="8835"/>
                    <a:pt x="1715" y="8752"/>
                    <a:pt x="1763" y="8656"/>
                  </a:cubicBezTo>
                  <a:lnTo>
                    <a:pt x="5692" y="8656"/>
                  </a:lnTo>
                  <a:cubicBezTo>
                    <a:pt x="6061" y="8656"/>
                    <a:pt x="6371" y="8359"/>
                    <a:pt x="6371" y="7966"/>
                  </a:cubicBezTo>
                  <a:lnTo>
                    <a:pt x="6371" y="870"/>
                  </a:lnTo>
                  <a:cubicBezTo>
                    <a:pt x="6371" y="489"/>
                    <a:pt x="6073" y="179"/>
                    <a:pt x="5692" y="179"/>
                  </a:cubicBezTo>
                  <a:lnTo>
                    <a:pt x="1763" y="179"/>
                  </a:lnTo>
                  <a:cubicBezTo>
                    <a:pt x="1704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3098067" y="4511720"/>
              <a:ext cx="29243" cy="10289"/>
            </a:xfrm>
            <a:custGeom>
              <a:rect b="b" l="l" r="r" t="t"/>
              <a:pathLst>
                <a:path extrusionOk="0" h="323" w="918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1"/>
                    <a:pt x="918" y="156"/>
                  </a:cubicBezTo>
                  <a:cubicBezTo>
                    <a:pt x="918" y="72"/>
                    <a:pt x="834" y="1"/>
                    <a:pt x="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3115906" y="4497704"/>
              <a:ext cx="10257" cy="10640"/>
            </a:xfrm>
            <a:custGeom>
              <a:rect b="b" l="l" r="r" t="t"/>
              <a:pathLst>
                <a:path extrusionOk="0" h="334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2810958" y="4563676"/>
              <a:ext cx="353145" cy="72120"/>
            </a:xfrm>
            <a:custGeom>
              <a:rect b="b" l="l" r="r" t="t"/>
              <a:pathLst>
                <a:path extrusionOk="0" h="2264" w="11086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lnTo>
                    <a:pt x="1" y="1846"/>
                  </a:lnTo>
                  <a:cubicBezTo>
                    <a:pt x="1" y="2085"/>
                    <a:pt x="191" y="2263"/>
                    <a:pt x="418" y="2263"/>
                  </a:cubicBezTo>
                  <a:lnTo>
                    <a:pt x="8442" y="2263"/>
                  </a:lnTo>
                  <a:cubicBezTo>
                    <a:pt x="8526" y="2263"/>
                    <a:pt x="8597" y="2192"/>
                    <a:pt x="8597" y="2096"/>
                  </a:cubicBezTo>
                  <a:cubicBezTo>
                    <a:pt x="8597" y="2013"/>
                    <a:pt x="8526" y="1930"/>
                    <a:pt x="8442" y="1930"/>
                  </a:cubicBezTo>
                  <a:lnTo>
                    <a:pt x="418" y="1930"/>
                  </a:lnTo>
                  <a:cubicBezTo>
                    <a:pt x="370" y="1930"/>
                    <a:pt x="322" y="1894"/>
                    <a:pt x="322" y="1846"/>
                  </a:cubicBezTo>
                  <a:lnTo>
                    <a:pt x="322" y="418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037" y="322"/>
                  </a:lnTo>
                  <a:lnTo>
                    <a:pt x="1037" y="584"/>
                  </a:lnTo>
                  <a:cubicBezTo>
                    <a:pt x="1037" y="668"/>
                    <a:pt x="1120" y="739"/>
                    <a:pt x="1203" y="739"/>
                  </a:cubicBezTo>
                  <a:cubicBezTo>
                    <a:pt x="1299" y="739"/>
                    <a:pt x="1370" y="668"/>
                    <a:pt x="1370" y="584"/>
                  </a:cubicBezTo>
                  <a:lnTo>
                    <a:pt x="1370" y="322"/>
                  </a:lnTo>
                  <a:lnTo>
                    <a:pt x="1834" y="322"/>
                  </a:lnTo>
                  <a:lnTo>
                    <a:pt x="1834" y="584"/>
                  </a:lnTo>
                  <a:cubicBezTo>
                    <a:pt x="1834" y="668"/>
                    <a:pt x="1906" y="739"/>
                    <a:pt x="1989" y="739"/>
                  </a:cubicBezTo>
                  <a:cubicBezTo>
                    <a:pt x="2084" y="739"/>
                    <a:pt x="2156" y="668"/>
                    <a:pt x="2156" y="584"/>
                  </a:cubicBezTo>
                  <a:lnTo>
                    <a:pt x="2156" y="322"/>
                  </a:lnTo>
                  <a:lnTo>
                    <a:pt x="2620" y="322"/>
                  </a:lnTo>
                  <a:lnTo>
                    <a:pt x="2620" y="584"/>
                  </a:lnTo>
                  <a:cubicBezTo>
                    <a:pt x="2620" y="668"/>
                    <a:pt x="2692" y="739"/>
                    <a:pt x="2787" y="739"/>
                  </a:cubicBezTo>
                  <a:cubicBezTo>
                    <a:pt x="2870" y="739"/>
                    <a:pt x="2942" y="668"/>
                    <a:pt x="2942" y="584"/>
                  </a:cubicBezTo>
                  <a:lnTo>
                    <a:pt x="2942" y="322"/>
                  </a:lnTo>
                  <a:lnTo>
                    <a:pt x="3406" y="322"/>
                  </a:lnTo>
                  <a:lnTo>
                    <a:pt x="3406" y="584"/>
                  </a:lnTo>
                  <a:cubicBezTo>
                    <a:pt x="3406" y="668"/>
                    <a:pt x="3477" y="739"/>
                    <a:pt x="3573" y="739"/>
                  </a:cubicBezTo>
                  <a:cubicBezTo>
                    <a:pt x="3656" y="739"/>
                    <a:pt x="3739" y="668"/>
                    <a:pt x="3739" y="584"/>
                  </a:cubicBezTo>
                  <a:lnTo>
                    <a:pt x="3739" y="322"/>
                  </a:lnTo>
                  <a:lnTo>
                    <a:pt x="4192" y="322"/>
                  </a:lnTo>
                  <a:lnTo>
                    <a:pt x="4192" y="584"/>
                  </a:lnTo>
                  <a:cubicBezTo>
                    <a:pt x="4192" y="668"/>
                    <a:pt x="4275" y="739"/>
                    <a:pt x="4358" y="739"/>
                  </a:cubicBezTo>
                  <a:cubicBezTo>
                    <a:pt x="4454" y="739"/>
                    <a:pt x="4525" y="668"/>
                    <a:pt x="4525" y="584"/>
                  </a:cubicBezTo>
                  <a:lnTo>
                    <a:pt x="4525" y="322"/>
                  </a:lnTo>
                  <a:lnTo>
                    <a:pt x="4990" y="322"/>
                  </a:lnTo>
                  <a:lnTo>
                    <a:pt x="4990" y="584"/>
                  </a:lnTo>
                  <a:cubicBezTo>
                    <a:pt x="4990" y="668"/>
                    <a:pt x="5061" y="739"/>
                    <a:pt x="5144" y="739"/>
                  </a:cubicBezTo>
                  <a:cubicBezTo>
                    <a:pt x="5240" y="739"/>
                    <a:pt x="5311" y="668"/>
                    <a:pt x="5311" y="584"/>
                  </a:cubicBezTo>
                  <a:lnTo>
                    <a:pt x="5311" y="322"/>
                  </a:lnTo>
                  <a:lnTo>
                    <a:pt x="5775" y="322"/>
                  </a:lnTo>
                  <a:lnTo>
                    <a:pt x="5775" y="584"/>
                  </a:lnTo>
                  <a:cubicBezTo>
                    <a:pt x="5775" y="668"/>
                    <a:pt x="5847" y="739"/>
                    <a:pt x="5942" y="739"/>
                  </a:cubicBezTo>
                  <a:cubicBezTo>
                    <a:pt x="6025" y="739"/>
                    <a:pt x="6097" y="668"/>
                    <a:pt x="6097" y="584"/>
                  </a:cubicBezTo>
                  <a:lnTo>
                    <a:pt x="6097" y="322"/>
                  </a:lnTo>
                  <a:lnTo>
                    <a:pt x="6561" y="322"/>
                  </a:lnTo>
                  <a:lnTo>
                    <a:pt x="6561" y="584"/>
                  </a:lnTo>
                  <a:cubicBezTo>
                    <a:pt x="6561" y="668"/>
                    <a:pt x="6633" y="739"/>
                    <a:pt x="6728" y="739"/>
                  </a:cubicBezTo>
                  <a:cubicBezTo>
                    <a:pt x="6811" y="739"/>
                    <a:pt x="6895" y="668"/>
                    <a:pt x="6895" y="584"/>
                  </a:cubicBezTo>
                  <a:lnTo>
                    <a:pt x="6895" y="322"/>
                  </a:lnTo>
                  <a:lnTo>
                    <a:pt x="7347" y="322"/>
                  </a:lnTo>
                  <a:lnTo>
                    <a:pt x="7347" y="584"/>
                  </a:lnTo>
                  <a:cubicBezTo>
                    <a:pt x="7347" y="668"/>
                    <a:pt x="7430" y="739"/>
                    <a:pt x="7514" y="739"/>
                  </a:cubicBezTo>
                  <a:cubicBezTo>
                    <a:pt x="7609" y="739"/>
                    <a:pt x="7680" y="668"/>
                    <a:pt x="7680" y="584"/>
                  </a:cubicBezTo>
                  <a:lnTo>
                    <a:pt x="7680" y="322"/>
                  </a:lnTo>
                  <a:lnTo>
                    <a:pt x="8145" y="322"/>
                  </a:lnTo>
                  <a:lnTo>
                    <a:pt x="8145" y="584"/>
                  </a:lnTo>
                  <a:cubicBezTo>
                    <a:pt x="8145" y="668"/>
                    <a:pt x="8216" y="739"/>
                    <a:pt x="8299" y="739"/>
                  </a:cubicBezTo>
                  <a:cubicBezTo>
                    <a:pt x="8395" y="739"/>
                    <a:pt x="8466" y="668"/>
                    <a:pt x="8466" y="584"/>
                  </a:cubicBezTo>
                  <a:lnTo>
                    <a:pt x="8466" y="322"/>
                  </a:lnTo>
                  <a:lnTo>
                    <a:pt x="8930" y="322"/>
                  </a:lnTo>
                  <a:lnTo>
                    <a:pt x="8930" y="584"/>
                  </a:lnTo>
                  <a:cubicBezTo>
                    <a:pt x="8930" y="668"/>
                    <a:pt x="9002" y="739"/>
                    <a:pt x="9097" y="739"/>
                  </a:cubicBezTo>
                  <a:cubicBezTo>
                    <a:pt x="9181" y="739"/>
                    <a:pt x="9252" y="668"/>
                    <a:pt x="9252" y="584"/>
                  </a:cubicBezTo>
                  <a:lnTo>
                    <a:pt x="9252" y="322"/>
                  </a:lnTo>
                  <a:lnTo>
                    <a:pt x="9716" y="322"/>
                  </a:lnTo>
                  <a:lnTo>
                    <a:pt x="9716" y="584"/>
                  </a:lnTo>
                  <a:cubicBezTo>
                    <a:pt x="9716" y="668"/>
                    <a:pt x="9788" y="739"/>
                    <a:pt x="9883" y="739"/>
                  </a:cubicBezTo>
                  <a:cubicBezTo>
                    <a:pt x="9966" y="739"/>
                    <a:pt x="10050" y="668"/>
                    <a:pt x="10050" y="584"/>
                  </a:cubicBezTo>
                  <a:lnTo>
                    <a:pt x="10050" y="322"/>
                  </a:lnTo>
                  <a:lnTo>
                    <a:pt x="10669" y="322"/>
                  </a:lnTo>
                  <a:cubicBezTo>
                    <a:pt x="10716" y="322"/>
                    <a:pt x="10764" y="370"/>
                    <a:pt x="10764" y="418"/>
                  </a:cubicBezTo>
                  <a:lnTo>
                    <a:pt x="10764" y="1846"/>
                  </a:lnTo>
                  <a:cubicBezTo>
                    <a:pt x="10764" y="1894"/>
                    <a:pt x="10716" y="1930"/>
                    <a:pt x="10669" y="1930"/>
                  </a:cubicBezTo>
                  <a:lnTo>
                    <a:pt x="9192" y="1930"/>
                  </a:lnTo>
                  <a:cubicBezTo>
                    <a:pt x="9109" y="1930"/>
                    <a:pt x="9038" y="2013"/>
                    <a:pt x="9038" y="2096"/>
                  </a:cubicBezTo>
                  <a:cubicBezTo>
                    <a:pt x="9038" y="2192"/>
                    <a:pt x="9109" y="2263"/>
                    <a:pt x="9192" y="2263"/>
                  </a:cubicBezTo>
                  <a:lnTo>
                    <a:pt x="10669" y="2263"/>
                  </a:lnTo>
                  <a:cubicBezTo>
                    <a:pt x="10907" y="2263"/>
                    <a:pt x="11086" y="2073"/>
                    <a:pt x="11086" y="1846"/>
                  </a:cubicBezTo>
                  <a:lnTo>
                    <a:pt x="11086" y="418"/>
                  </a:lnTo>
                  <a:cubicBezTo>
                    <a:pt x="11062" y="191"/>
                    <a:pt x="10883" y="1"/>
                    <a:pt x="10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8" name="Google Shape;758;p33"/>
          <p:cNvGrpSpPr/>
          <p:nvPr/>
        </p:nvGrpSpPr>
        <p:grpSpPr>
          <a:xfrm>
            <a:off x="6275635" y="4282651"/>
            <a:ext cx="209383" cy="366778"/>
            <a:chOff x="6275635" y="4282651"/>
            <a:chExt cx="209383" cy="366778"/>
          </a:xfrm>
        </p:grpSpPr>
        <p:sp>
          <p:nvSpPr>
            <p:cNvPr id="759" name="Google Shape;759;p33"/>
            <p:cNvSpPr/>
            <p:nvPr/>
          </p:nvSpPr>
          <p:spPr>
            <a:xfrm>
              <a:off x="6275635" y="4282651"/>
              <a:ext cx="89162" cy="366778"/>
            </a:xfrm>
            <a:custGeom>
              <a:rect b="b" l="l" r="r" t="t"/>
              <a:pathLst>
                <a:path extrusionOk="0" h="11514" w="2799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6395474" y="4282651"/>
              <a:ext cx="89544" cy="366778"/>
            </a:xfrm>
            <a:custGeom>
              <a:rect b="b" l="l" r="r" t="t"/>
              <a:pathLst>
                <a:path extrusionOk="0" h="11514" w="2811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1" name="Google Shape;761;p33"/>
          <p:cNvGrpSpPr/>
          <p:nvPr/>
        </p:nvGrpSpPr>
        <p:grpSpPr>
          <a:xfrm>
            <a:off x="6701186" y="4283033"/>
            <a:ext cx="280292" cy="366396"/>
            <a:chOff x="6701186" y="4283033"/>
            <a:chExt cx="280292" cy="366396"/>
          </a:xfrm>
        </p:grpSpPr>
        <p:sp>
          <p:nvSpPr>
            <p:cNvPr id="762" name="Google Shape;762;p33"/>
            <p:cNvSpPr/>
            <p:nvPr/>
          </p:nvSpPr>
          <p:spPr>
            <a:xfrm>
              <a:off x="6772095" y="4345979"/>
              <a:ext cx="209383" cy="302686"/>
            </a:xfrm>
            <a:custGeom>
              <a:rect b="b" l="l" r="r" t="t"/>
              <a:pathLst>
                <a:path extrusionOk="0" h="9502" w="6573">
                  <a:moveTo>
                    <a:pt x="5751" y="894"/>
                  </a:moveTo>
                  <a:cubicBezTo>
                    <a:pt x="6013" y="894"/>
                    <a:pt x="6216" y="1120"/>
                    <a:pt x="6204" y="1394"/>
                  </a:cubicBezTo>
                  <a:lnTo>
                    <a:pt x="6156" y="1799"/>
                  </a:lnTo>
                  <a:lnTo>
                    <a:pt x="5501" y="1799"/>
                  </a:lnTo>
                  <a:cubicBezTo>
                    <a:pt x="5418" y="1799"/>
                    <a:pt x="5335" y="1882"/>
                    <a:pt x="5335" y="1965"/>
                  </a:cubicBezTo>
                  <a:cubicBezTo>
                    <a:pt x="5335" y="2061"/>
                    <a:pt x="5418" y="2132"/>
                    <a:pt x="5501" y="2132"/>
                  </a:cubicBezTo>
                  <a:lnTo>
                    <a:pt x="6132" y="2132"/>
                  </a:lnTo>
                  <a:lnTo>
                    <a:pt x="6085" y="2596"/>
                  </a:lnTo>
                  <a:lnTo>
                    <a:pt x="489" y="2596"/>
                  </a:lnTo>
                  <a:lnTo>
                    <a:pt x="370" y="1394"/>
                  </a:lnTo>
                  <a:cubicBezTo>
                    <a:pt x="334" y="1132"/>
                    <a:pt x="548" y="894"/>
                    <a:pt x="810" y="894"/>
                  </a:cubicBezTo>
                  <a:close/>
                  <a:moveTo>
                    <a:pt x="4561" y="7025"/>
                  </a:moveTo>
                  <a:lnTo>
                    <a:pt x="4549" y="7311"/>
                  </a:lnTo>
                  <a:cubicBezTo>
                    <a:pt x="4549" y="7490"/>
                    <a:pt x="4406" y="7621"/>
                    <a:pt x="4239" y="7621"/>
                  </a:cubicBezTo>
                  <a:lnTo>
                    <a:pt x="2334" y="7621"/>
                  </a:lnTo>
                  <a:cubicBezTo>
                    <a:pt x="2156" y="7621"/>
                    <a:pt x="2025" y="7478"/>
                    <a:pt x="2025" y="7311"/>
                  </a:cubicBezTo>
                  <a:lnTo>
                    <a:pt x="2025" y="7025"/>
                  </a:lnTo>
                  <a:close/>
                  <a:moveTo>
                    <a:pt x="3287" y="1"/>
                  </a:moveTo>
                  <a:cubicBezTo>
                    <a:pt x="3192" y="1"/>
                    <a:pt x="3120" y="84"/>
                    <a:pt x="3120" y="167"/>
                  </a:cubicBezTo>
                  <a:lnTo>
                    <a:pt x="3120" y="560"/>
                  </a:lnTo>
                  <a:lnTo>
                    <a:pt x="810" y="560"/>
                  </a:lnTo>
                  <a:cubicBezTo>
                    <a:pt x="358" y="560"/>
                    <a:pt x="1" y="953"/>
                    <a:pt x="36" y="1418"/>
                  </a:cubicBezTo>
                  <a:cubicBezTo>
                    <a:pt x="60" y="1596"/>
                    <a:pt x="215" y="3215"/>
                    <a:pt x="251" y="3501"/>
                  </a:cubicBezTo>
                  <a:cubicBezTo>
                    <a:pt x="262" y="3589"/>
                    <a:pt x="324" y="3657"/>
                    <a:pt x="409" y="3657"/>
                  </a:cubicBezTo>
                  <a:cubicBezTo>
                    <a:pt x="415" y="3657"/>
                    <a:pt x="422" y="3657"/>
                    <a:pt x="429" y="3656"/>
                  </a:cubicBezTo>
                  <a:cubicBezTo>
                    <a:pt x="513" y="3632"/>
                    <a:pt x="596" y="3561"/>
                    <a:pt x="572" y="3477"/>
                  </a:cubicBezTo>
                  <a:lnTo>
                    <a:pt x="513" y="2942"/>
                  </a:lnTo>
                  <a:lnTo>
                    <a:pt x="6025" y="2942"/>
                  </a:lnTo>
                  <a:lnTo>
                    <a:pt x="5978" y="3394"/>
                  </a:lnTo>
                  <a:lnTo>
                    <a:pt x="4799" y="3394"/>
                  </a:lnTo>
                  <a:cubicBezTo>
                    <a:pt x="4716" y="3394"/>
                    <a:pt x="4644" y="3477"/>
                    <a:pt x="4644" y="3561"/>
                  </a:cubicBezTo>
                  <a:cubicBezTo>
                    <a:pt x="4644" y="3656"/>
                    <a:pt x="4716" y="3727"/>
                    <a:pt x="4799" y="3727"/>
                  </a:cubicBezTo>
                  <a:lnTo>
                    <a:pt x="5954" y="3727"/>
                  </a:lnTo>
                  <a:lnTo>
                    <a:pt x="5906" y="4192"/>
                  </a:lnTo>
                  <a:lnTo>
                    <a:pt x="5489" y="4192"/>
                  </a:lnTo>
                  <a:cubicBezTo>
                    <a:pt x="5394" y="4192"/>
                    <a:pt x="5323" y="4263"/>
                    <a:pt x="5323" y="4347"/>
                  </a:cubicBezTo>
                  <a:cubicBezTo>
                    <a:pt x="5323" y="4442"/>
                    <a:pt x="5394" y="4513"/>
                    <a:pt x="5489" y="4513"/>
                  </a:cubicBezTo>
                  <a:lnTo>
                    <a:pt x="5870" y="4513"/>
                  </a:lnTo>
                  <a:lnTo>
                    <a:pt x="5835" y="4978"/>
                  </a:lnTo>
                  <a:lnTo>
                    <a:pt x="4799" y="4978"/>
                  </a:lnTo>
                  <a:cubicBezTo>
                    <a:pt x="4716" y="4978"/>
                    <a:pt x="4644" y="5049"/>
                    <a:pt x="4644" y="5144"/>
                  </a:cubicBezTo>
                  <a:cubicBezTo>
                    <a:pt x="4644" y="5228"/>
                    <a:pt x="4716" y="5299"/>
                    <a:pt x="4799" y="5299"/>
                  </a:cubicBezTo>
                  <a:lnTo>
                    <a:pt x="5787" y="5299"/>
                  </a:lnTo>
                  <a:lnTo>
                    <a:pt x="5728" y="5990"/>
                  </a:lnTo>
                  <a:cubicBezTo>
                    <a:pt x="5692" y="6275"/>
                    <a:pt x="5561" y="6656"/>
                    <a:pt x="4668" y="6656"/>
                  </a:cubicBezTo>
                  <a:lnTo>
                    <a:pt x="1882" y="6656"/>
                  </a:lnTo>
                  <a:cubicBezTo>
                    <a:pt x="989" y="6656"/>
                    <a:pt x="858" y="6287"/>
                    <a:pt x="834" y="5990"/>
                  </a:cubicBezTo>
                  <a:lnTo>
                    <a:pt x="632" y="4085"/>
                  </a:lnTo>
                  <a:cubicBezTo>
                    <a:pt x="621" y="3996"/>
                    <a:pt x="559" y="3929"/>
                    <a:pt x="474" y="3929"/>
                  </a:cubicBezTo>
                  <a:cubicBezTo>
                    <a:pt x="467" y="3929"/>
                    <a:pt x="460" y="3929"/>
                    <a:pt x="453" y="3930"/>
                  </a:cubicBezTo>
                  <a:cubicBezTo>
                    <a:pt x="370" y="3954"/>
                    <a:pt x="298" y="4025"/>
                    <a:pt x="310" y="4108"/>
                  </a:cubicBezTo>
                  <a:lnTo>
                    <a:pt x="501" y="6013"/>
                  </a:lnTo>
                  <a:cubicBezTo>
                    <a:pt x="548" y="6430"/>
                    <a:pt x="786" y="6906"/>
                    <a:pt x="1679" y="6990"/>
                  </a:cubicBezTo>
                  <a:lnTo>
                    <a:pt x="1679" y="7287"/>
                  </a:lnTo>
                  <a:cubicBezTo>
                    <a:pt x="1679" y="7645"/>
                    <a:pt x="1977" y="7942"/>
                    <a:pt x="2334" y="7942"/>
                  </a:cubicBezTo>
                  <a:lnTo>
                    <a:pt x="3120" y="7942"/>
                  </a:lnTo>
                  <a:lnTo>
                    <a:pt x="3120" y="9335"/>
                  </a:lnTo>
                  <a:cubicBezTo>
                    <a:pt x="3120" y="9430"/>
                    <a:pt x="3192" y="9502"/>
                    <a:pt x="3287" y="9502"/>
                  </a:cubicBezTo>
                  <a:cubicBezTo>
                    <a:pt x="3370" y="9502"/>
                    <a:pt x="3453" y="9430"/>
                    <a:pt x="3453" y="9335"/>
                  </a:cubicBezTo>
                  <a:lnTo>
                    <a:pt x="3453" y="7942"/>
                  </a:lnTo>
                  <a:lnTo>
                    <a:pt x="4239" y="7942"/>
                  </a:lnTo>
                  <a:cubicBezTo>
                    <a:pt x="4596" y="7942"/>
                    <a:pt x="4894" y="7645"/>
                    <a:pt x="4894" y="7287"/>
                  </a:cubicBezTo>
                  <a:lnTo>
                    <a:pt x="4894" y="6990"/>
                  </a:lnTo>
                  <a:cubicBezTo>
                    <a:pt x="5787" y="6930"/>
                    <a:pt x="6025" y="6430"/>
                    <a:pt x="6073" y="6013"/>
                  </a:cubicBezTo>
                  <a:cubicBezTo>
                    <a:pt x="6323" y="3442"/>
                    <a:pt x="6263" y="4156"/>
                    <a:pt x="6525" y="1418"/>
                  </a:cubicBezTo>
                  <a:cubicBezTo>
                    <a:pt x="6573" y="953"/>
                    <a:pt x="6216" y="560"/>
                    <a:pt x="5751" y="560"/>
                  </a:cubicBezTo>
                  <a:lnTo>
                    <a:pt x="3453" y="560"/>
                  </a:lnTo>
                  <a:lnTo>
                    <a:pt x="3453" y="167"/>
                  </a:lnTo>
                  <a:cubicBezTo>
                    <a:pt x="3453" y="84"/>
                    <a:pt x="3370" y="1"/>
                    <a:pt x="3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6701186" y="4283033"/>
              <a:ext cx="217347" cy="366396"/>
            </a:xfrm>
            <a:custGeom>
              <a:rect b="b" l="l" r="r" t="t"/>
              <a:pathLst>
                <a:path extrusionOk="0" h="11502" w="6823">
                  <a:moveTo>
                    <a:pt x="5513" y="0"/>
                  </a:moveTo>
                  <a:cubicBezTo>
                    <a:pt x="5418" y="0"/>
                    <a:pt x="5346" y="72"/>
                    <a:pt x="5346" y="167"/>
                  </a:cubicBezTo>
                  <a:lnTo>
                    <a:pt x="5346" y="369"/>
                  </a:lnTo>
                  <a:cubicBezTo>
                    <a:pt x="4882" y="429"/>
                    <a:pt x="4501" y="727"/>
                    <a:pt x="4310" y="1143"/>
                  </a:cubicBezTo>
                  <a:lnTo>
                    <a:pt x="1762" y="1143"/>
                  </a:lnTo>
                  <a:cubicBezTo>
                    <a:pt x="810" y="1143"/>
                    <a:pt x="24" y="1917"/>
                    <a:pt x="24" y="2894"/>
                  </a:cubicBezTo>
                  <a:lnTo>
                    <a:pt x="24" y="5072"/>
                  </a:lnTo>
                  <a:cubicBezTo>
                    <a:pt x="24" y="5168"/>
                    <a:pt x="95" y="5239"/>
                    <a:pt x="179" y="5239"/>
                  </a:cubicBezTo>
                  <a:cubicBezTo>
                    <a:pt x="274" y="5239"/>
                    <a:pt x="345" y="5168"/>
                    <a:pt x="345" y="5072"/>
                  </a:cubicBezTo>
                  <a:lnTo>
                    <a:pt x="345" y="2894"/>
                  </a:lnTo>
                  <a:cubicBezTo>
                    <a:pt x="345" y="2120"/>
                    <a:pt x="977" y="1489"/>
                    <a:pt x="1750" y="1489"/>
                  </a:cubicBezTo>
                  <a:lnTo>
                    <a:pt x="4394" y="1489"/>
                  </a:lnTo>
                  <a:cubicBezTo>
                    <a:pt x="4465" y="1489"/>
                    <a:pt x="4525" y="1441"/>
                    <a:pt x="4560" y="1370"/>
                  </a:cubicBezTo>
                  <a:cubicBezTo>
                    <a:pt x="4691" y="965"/>
                    <a:pt x="5060" y="703"/>
                    <a:pt x="5477" y="703"/>
                  </a:cubicBezTo>
                  <a:cubicBezTo>
                    <a:pt x="6013" y="703"/>
                    <a:pt x="6453" y="1131"/>
                    <a:pt x="6453" y="1667"/>
                  </a:cubicBezTo>
                  <a:cubicBezTo>
                    <a:pt x="6453" y="1774"/>
                    <a:pt x="6394" y="1846"/>
                    <a:pt x="6287" y="1882"/>
                  </a:cubicBezTo>
                  <a:cubicBezTo>
                    <a:pt x="6274" y="1884"/>
                    <a:pt x="6262" y="1885"/>
                    <a:pt x="6250" y="1885"/>
                  </a:cubicBezTo>
                  <a:cubicBezTo>
                    <a:pt x="6134" y="1885"/>
                    <a:pt x="6037" y="1786"/>
                    <a:pt x="6037" y="1667"/>
                  </a:cubicBezTo>
                  <a:cubicBezTo>
                    <a:pt x="6037" y="1330"/>
                    <a:pt x="5756" y="1100"/>
                    <a:pt x="5462" y="1100"/>
                  </a:cubicBezTo>
                  <a:cubicBezTo>
                    <a:pt x="5340" y="1100"/>
                    <a:pt x="5216" y="1140"/>
                    <a:pt x="5108" y="1227"/>
                  </a:cubicBezTo>
                  <a:cubicBezTo>
                    <a:pt x="4882" y="1405"/>
                    <a:pt x="4906" y="1667"/>
                    <a:pt x="4906" y="1679"/>
                  </a:cubicBezTo>
                  <a:cubicBezTo>
                    <a:pt x="4906" y="1798"/>
                    <a:pt x="4810" y="1893"/>
                    <a:pt x="4691" y="1893"/>
                  </a:cubicBezTo>
                  <a:lnTo>
                    <a:pt x="1727" y="1893"/>
                  </a:lnTo>
                  <a:cubicBezTo>
                    <a:pt x="1191" y="1893"/>
                    <a:pt x="750" y="2334"/>
                    <a:pt x="750" y="2870"/>
                  </a:cubicBezTo>
                  <a:lnTo>
                    <a:pt x="750" y="11180"/>
                  </a:lnTo>
                  <a:lnTo>
                    <a:pt x="334" y="11180"/>
                  </a:lnTo>
                  <a:lnTo>
                    <a:pt x="334" y="5692"/>
                  </a:lnTo>
                  <a:cubicBezTo>
                    <a:pt x="334" y="5596"/>
                    <a:pt x="262" y="5525"/>
                    <a:pt x="167" y="5525"/>
                  </a:cubicBezTo>
                  <a:cubicBezTo>
                    <a:pt x="84" y="5525"/>
                    <a:pt x="0" y="5596"/>
                    <a:pt x="0" y="5692"/>
                  </a:cubicBezTo>
                  <a:lnTo>
                    <a:pt x="0" y="11347"/>
                  </a:lnTo>
                  <a:cubicBezTo>
                    <a:pt x="0" y="11430"/>
                    <a:pt x="84" y="11502"/>
                    <a:pt x="167" y="11502"/>
                  </a:cubicBezTo>
                  <a:lnTo>
                    <a:pt x="929" y="11502"/>
                  </a:lnTo>
                  <a:cubicBezTo>
                    <a:pt x="1012" y="11502"/>
                    <a:pt x="1096" y="11430"/>
                    <a:pt x="1096" y="11347"/>
                  </a:cubicBezTo>
                  <a:lnTo>
                    <a:pt x="1096" y="2870"/>
                  </a:lnTo>
                  <a:cubicBezTo>
                    <a:pt x="1096" y="2513"/>
                    <a:pt x="1369" y="2239"/>
                    <a:pt x="1727" y="2239"/>
                  </a:cubicBezTo>
                  <a:lnTo>
                    <a:pt x="4703" y="2239"/>
                  </a:lnTo>
                  <a:cubicBezTo>
                    <a:pt x="5037" y="2215"/>
                    <a:pt x="5287" y="1977"/>
                    <a:pt x="5287" y="1679"/>
                  </a:cubicBezTo>
                  <a:lnTo>
                    <a:pt x="5287" y="1667"/>
                  </a:lnTo>
                  <a:cubicBezTo>
                    <a:pt x="5287" y="1548"/>
                    <a:pt x="5386" y="1438"/>
                    <a:pt x="5521" y="1438"/>
                  </a:cubicBezTo>
                  <a:cubicBezTo>
                    <a:pt x="5534" y="1438"/>
                    <a:pt x="5547" y="1439"/>
                    <a:pt x="5560" y="1441"/>
                  </a:cubicBezTo>
                  <a:cubicBezTo>
                    <a:pt x="5656" y="1465"/>
                    <a:pt x="5739" y="1560"/>
                    <a:pt x="5739" y="1667"/>
                  </a:cubicBezTo>
                  <a:cubicBezTo>
                    <a:pt x="5739" y="1978"/>
                    <a:pt x="5990" y="2212"/>
                    <a:pt x="6292" y="2212"/>
                  </a:cubicBezTo>
                  <a:cubicBezTo>
                    <a:pt x="6325" y="2212"/>
                    <a:pt x="6359" y="2209"/>
                    <a:pt x="6394" y="2203"/>
                  </a:cubicBezTo>
                  <a:cubicBezTo>
                    <a:pt x="6644" y="2155"/>
                    <a:pt x="6822" y="1917"/>
                    <a:pt x="6822" y="1667"/>
                  </a:cubicBezTo>
                  <a:cubicBezTo>
                    <a:pt x="6822" y="1000"/>
                    <a:pt x="6311" y="453"/>
                    <a:pt x="5679" y="369"/>
                  </a:cubicBezTo>
                  <a:lnTo>
                    <a:pt x="5679" y="167"/>
                  </a:lnTo>
                  <a:cubicBezTo>
                    <a:pt x="5679" y="72"/>
                    <a:pt x="5596" y="0"/>
                    <a:pt x="5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4" name="Google Shape;764;p33"/>
          <p:cNvGrpSpPr/>
          <p:nvPr/>
        </p:nvGrpSpPr>
        <p:grpSpPr>
          <a:xfrm>
            <a:off x="2609571" y="3824958"/>
            <a:ext cx="373627" cy="347347"/>
            <a:chOff x="2609571" y="3824958"/>
            <a:chExt cx="373627" cy="347347"/>
          </a:xfrm>
        </p:grpSpPr>
        <p:sp>
          <p:nvSpPr>
            <p:cNvPr id="765" name="Google Shape;765;p33"/>
            <p:cNvSpPr/>
            <p:nvPr/>
          </p:nvSpPr>
          <p:spPr>
            <a:xfrm>
              <a:off x="2609571" y="3824958"/>
              <a:ext cx="373627" cy="347347"/>
            </a:xfrm>
            <a:custGeom>
              <a:rect b="b" l="l" r="r" t="t"/>
              <a:pathLst>
                <a:path extrusionOk="0" h="10904" w="11729">
                  <a:moveTo>
                    <a:pt x="10859" y="4201"/>
                  </a:moveTo>
                  <a:cubicBezTo>
                    <a:pt x="11157" y="4201"/>
                    <a:pt x="11395" y="4439"/>
                    <a:pt x="11395" y="4736"/>
                  </a:cubicBezTo>
                  <a:cubicBezTo>
                    <a:pt x="11395" y="5034"/>
                    <a:pt x="11157" y="5272"/>
                    <a:pt x="10859" y="5272"/>
                  </a:cubicBezTo>
                  <a:cubicBezTo>
                    <a:pt x="10561" y="5272"/>
                    <a:pt x="10323" y="5034"/>
                    <a:pt x="10323" y="4736"/>
                  </a:cubicBezTo>
                  <a:cubicBezTo>
                    <a:pt x="10323" y="4439"/>
                    <a:pt x="10561" y="4201"/>
                    <a:pt x="10859" y="4201"/>
                  </a:cubicBezTo>
                  <a:close/>
                  <a:moveTo>
                    <a:pt x="9549" y="8903"/>
                  </a:moveTo>
                  <a:cubicBezTo>
                    <a:pt x="9645" y="8903"/>
                    <a:pt x="9716" y="8975"/>
                    <a:pt x="9716" y="9070"/>
                  </a:cubicBezTo>
                  <a:lnTo>
                    <a:pt x="9716" y="10094"/>
                  </a:lnTo>
                  <a:cubicBezTo>
                    <a:pt x="9716" y="10189"/>
                    <a:pt x="9645" y="10261"/>
                    <a:pt x="9549" y="10261"/>
                  </a:cubicBezTo>
                  <a:lnTo>
                    <a:pt x="9180" y="10261"/>
                  </a:lnTo>
                  <a:cubicBezTo>
                    <a:pt x="9204" y="10130"/>
                    <a:pt x="9180" y="9963"/>
                    <a:pt x="9192" y="8903"/>
                  </a:cubicBezTo>
                  <a:close/>
                  <a:moveTo>
                    <a:pt x="5053" y="0"/>
                  </a:moveTo>
                  <a:cubicBezTo>
                    <a:pt x="4265" y="0"/>
                    <a:pt x="3460" y="208"/>
                    <a:pt x="2715" y="664"/>
                  </a:cubicBezTo>
                  <a:cubicBezTo>
                    <a:pt x="2644" y="700"/>
                    <a:pt x="2620" y="807"/>
                    <a:pt x="2656" y="879"/>
                  </a:cubicBezTo>
                  <a:cubicBezTo>
                    <a:pt x="2687" y="933"/>
                    <a:pt x="2744" y="962"/>
                    <a:pt x="2800" y="962"/>
                  </a:cubicBezTo>
                  <a:cubicBezTo>
                    <a:pt x="2829" y="962"/>
                    <a:pt x="2857" y="955"/>
                    <a:pt x="2882" y="938"/>
                  </a:cubicBezTo>
                  <a:cubicBezTo>
                    <a:pt x="3575" y="516"/>
                    <a:pt x="4322" y="323"/>
                    <a:pt x="5053" y="323"/>
                  </a:cubicBezTo>
                  <a:cubicBezTo>
                    <a:pt x="7249" y="323"/>
                    <a:pt x="9299" y="2063"/>
                    <a:pt x="9299" y="4546"/>
                  </a:cubicBezTo>
                  <a:cubicBezTo>
                    <a:pt x="9299" y="6883"/>
                    <a:pt x="7400" y="8772"/>
                    <a:pt x="5076" y="8772"/>
                  </a:cubicBezTo>
                  <a:cubicBezTo>
                    <a:pt x="4972" y="8772"/>
                    <a:pt x="4868" y="8768"/>
                    <a:pt x="4763" y="8761"/>
                  </a:cubicBezTo>
                  <a:cubicBezTo>
                    <a:pt x="2584" y="8594"/>
                    <a:pt x="858" y="6772"/>
                    <a:pt x="858" y="4546"/>
                  </a:cubicBezTo>
                  <a:cubicBezTo>
                    <a:pt x="858" y="3284"/>
                    <a:pt x="1429" y="2093"/>
                    <a:pt x="2394" y="1283"/>
                  </a:cubicBezTo>
                  <a:cubicBezTo>
                    <a:pt x="2465" y="1224"/>
                    <a:pt x="2465" y="1117"/>
                    <a:pt x="2418" y="1057"/>
                  </a:cubicBezTo>
                  <a:cubicBezTo>
                    <a:pt x="2386" y="1020"/>
                    <a:pt x="2346" y="1002"/>
                    <a:pt x="2305" y="1002"/>
                  </a:cubicBezTo>
                  <a:cubicBezTo>
                    <a:pt x="2268" y="1002"/>
                    <a:pt x="2232" y="1017"/>
                    <a:pt x="2203" y="1045"/>
                  </a:cubicBezTo>
                  <a:cubicBezTo>
                    <a:pt x="298" y="2629"/>
                    <a:pt x="1" y="5403"/>
                    <a:pt x="1501" y="7344"/>
                  </a:cubicBezTo>
                  <a:lnTo>
                    <a:pt x="751" y="8189"/>
                  </a:lnTo>
                  <a:cubicBezTo>
                    <a:pt x="620" y="8344"/>
                    <a:pt x="548" y="8546"/>
                    <a:pt x="548" y="8737"/>
                  </a:cubicBezTo>
                  <a:lnTo>
                    <a:pt x="548" y="10166"/>
                  </a:lnTo>
                  <a:cubicBezTo>
                    <a:pt x="548" y="10570"/>
                    <a:pt x="870" y="10904"/>
                    <a:pt x="1275" y="10904"/>
                  </a:cubicBezTo>
                  <a:lnTo>
                    <a:pt x="6847" y="10904"/>
                  </a:lnTo>
                  <a:cubicBezTo>
                    <a:pt x="6930" y="10904"/>
                    <a:pt x="7001" y="10820"/>
                    <a:pt x="7001" y="10737"/>
                  </a:cubicBezTo>
                  <a:cubicBezTo>
                    <a:pt x="7001" y="10642"/>
                    <a:pt x="6930" y="10570"/>
                    <a:pt x="6847" y="10570"/>
                  </a:cubicBezTo>
                  <a:lnTo>
                    <a:pt x="1275" y="10570"/>
                  </a:lnTo>
                  <a:cubicBezTo>
                    <a:pt x="1048" y="10570"/>
                    <a:pt x="870" y="10392"/>
                    <a:pt x="870" y="10166"/>
                  </a:cubicBezTo>
                  <a:lnTo>
                    <a:pt x="870" y="8737"/>
                  </a:lnTo>
                  <a:cubicBezTo>
                    <a:pt x="870" y="8618"/>
                    <a:pt x="917" y="8499"/>
                    <a:pt x="1013" y="8403"/>
                  </a:cubicBezTo>
                  <a:lnTo>
                    <a:pt x="1727" y="7594"/>
                  </a:lnTo>
                  <a:cubicBezTo>
                    <a:pt x="2622" y="8589"/>
                    <a:pt x="3864" y="9098"/>
                    <a:pt x="5110" y="9098"/>
                  </a:cubicBezTo>
                  <a:cubicBezTo>
                    <a:pt x="6233" y="9098"/>
                    <a:pt x="7359" y="8685"/>
                    <a:pt x="8240" y="7844"/>
                  </a:cubicBezTo>
                  <a:lnTo>
                    <a:pt x="8728" y="8415"/>
                  </a:lnTo>
                  <a:cubicBezTo>
                    <a:pt x="8823" y="8499"/>
                    <a:pt x="8859" y="8618"/>
                    <a:pt x="8859" y="8761"/>
                  </a:cubicBezTo>
                  <a:cubicBezTo>
                    <a:pt x="8847" y="10166"/>
                    <a:pt x="8906" y="10213"/>
                    <a:pt x="8811" y="10380"/>
                  </a:cubicBezTo>
                  <a:cubicBezTo>
                    <a:pt x="8728" y="10499"/>
                    <a:pt x="8609" y="10570"/>
                    <a:pt x="8466" y="10570"/>
                  </a:cubicBezTo>
                  <a:lnTo>
                    <a:pt x="7454" y="10570"/>
                  </a:lnTo>
                  <a:cubicBezTo>
                    <a:pt x="7359" y="10570"/>
                    <a:pt x="7287" y="10642"/>
                    <a:pt x="7287" y="10737"/>
                  </a:cubicBezTo>
                  <a:cubicBezTo>
                    <a:pt x="7287" y="10820"/>
                    <a:pt x="7359" y="10904"/>
                    <a:pt x="7454" y="10904"/>
                  </a:cubicBezTo>
                  <a:lnTo>
                    <a:pt x="8466" y="10904"/>
                  </a:lnTo>
                  <a:cubicBezTo>
                    <a:pt x="8704" y="10904"/>
                    <a:pt x="8906" y="10797"/>
                    <a:pt x="9049" y="10618"/>
                  </a:cubicBezTo>
                  <a:lnTo>
                    <a:pt x="9549" y="10618"/>
                  </a:lnTo>
                  <a:cubicBezTo>
                    <a:pt x="9811" y="10618"/>
                    <a:pt x="10038" y="10392"/>
                    <a:pt x="10038" y="10130"/>
                  </a:cubicBezTo>
                  <a:lnTo>
                    <a:pt x="10038" y="9737"/>
                  </a:lnTo>
                  <a:lnTo>
                    <a:pt x="10252" y="9737"/>
                  </a:lnTo>
                  <a:cubicBezTo>
                    <a:pt x="10680" y="9737"/>
                    <a:pt x="11038" y="9380"/>
                    <a:pt x="11038" y="8951"/>
                  </a:cubicBezTo>
                  <a:lnTo>
                    <a:pt x="11038" y="5570"/>
                  </a:lnTo>
                  <a:cubicBezTo>
                    <a:pt x="11431" y="5510"/>
                    <a:pt x="11728" y="5153"/>
                    <a:pt x="11728" y="4736"/>
                  </a:cubicBezTo>
                  <a:cubicBezTo>
                    <a:pt x="11728" y="4260"/>
                    <a:pt x="11335" y="3879"/>
                    <a:pt x="10859" y="3879"/>
                  </a:cubicBezTo>
                  <a:cubicBezTo>
                    <a:pt x="10383" y="3879"/>
                    <a:pt x="10002" y="4260"/>
                    <a:pt x="10002" y="4736"/>
                  </a:cubicBezTo>
                  <a:cubicBezTo>
                    <a:pt x="10002" y="5153"/>
                    <a:pt x="10299" y="5510"/>
                    <a:pt x="10692" y="5582"/>
                  </a:cubicBezTo>
                  <a:lnTo>
                    <a:pt x="10692" y="8963"/>
                  </a:lnTo>
                  <a:cubicBezTo>
                    <a:pt x="10692" y="9213"/>
                    <a:pt x="10490" y="9427"/>
                    <a:pt x="10240" y="9427"/>
                  </a:cubicBezTo>
                  <a:lnTo>
                    <a:pt x="10026" y="9427"/>
                  </a:lnTo>
                  <a:lnTo>
                    <a:pt x="10026" y="9082"/>
                  </a:lnTo>
                  <a:cubicBezTo>
                    <a:pt x="10026" y="8820"/>
                    <a:pt x="9799" y="8594"/>
                    <a:pt x="9537" y="8594"/>
                  </a:cubicBezTo>
                  <a:lnTo>
                    <a:pt x="9168" y="8594"/>
                  </a:lnTo>
                  <a:cubicBezTo>
                    <a:pt x="9133" y="8439"/>
                    <a:pt x="9073" y="8296"/>
                    <a:pt x="8966" y="8177"/>
                  </a:cubicBezTo>
                  <a:lnTo>
                    <a:pt x="8454" y="7594"/>
                  </a:lnTo>
                  <a:cubicBezTo>
                    <a:pt x="9180" y="6796"/>
                    <a:pt x="9621" y="5725"/>
                    <a:pt x="9621" y="4546"/>
                  </a:cubicBezTo>
                  <a:cubicBezTo>
                    <a:pt x="9621" y="1868"/>
                    <a:pt x="7413" y="0"/>
                    <a:pt x="5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2735494" y="3933329"/>
              <a:ext cx="72088" cy="72088"/>
            </a:xfrm>
            <a:custGeom>
              <a:rect b="b" l="l" r="r" t="t"/>
              <a:pathLst>
                <a:path extrusionOk="0" h="2263" w="2263">
                  <a:moveTo>
                    <a:pt x="1143" y="322"/>
                  </a:moveTo>
                  <a:cubicBezTo>
                    <a:pt x="1596" y="322"/>
                    <a:pt x="1953" y="679"/>
                    <a:pt x="1953" y="1132"/>
                  </a:cubicBezTo>
                  <a:cubicBezTo>
                    <a:pt x="1953" y="1572"/>
                    <a:pt x="1596" y="1930"/>
                    <a:pt x="1143" y="1930"/>
                  </a:cubicBezTo>
                  <a:cubicBezTo>
                    <a:pt x="703" y="1918"/>
                    <a:pt x="346" y="1561"/>
                    <a:pt x="346" y="1132"/>
                  </a:cubicBezTo>
                  <a:cubicBezTo>
                    <a:pt x="346" y="679"/>
                    <a:pt x="703" y="322"/>
                    <a:pt x="1143" y="322"/>
                  </a:cubicBezTo>
                  <a:close/>
                  <a:moveTo>
                    <a:pt x="1132" y="1"/>
                  </a:moveTo>
                  <a:cubicBezTo>
                    <a:pt x="501" y="1"/>
                    <a:pt x="0" y="501"/>
                    <a:pt x="0" y="1132"/>
                  </a:cubicBezTo>
                  <a:cubicBezTo>
                    <a:pt x="0" y="1751"/>
                    <a:pt x="501" y="2263"/>
                    <a:pt x="1132" y="2263"/>
                  </a:cubicBezTo>
                  <a:cubicBezTo>
                    <a:pt x="1763" y="2239"/>
                    <a:pt x="2263" y="1739"/>
                    <a:pt x="2263" y="1132"/>
                  </a:cubicBezTo>
                  <a:cubicBezTo>
                    <a:pt x="2263" y="501"/>
                    <a:pt x="1763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7" name="Google Shape;767;p33"/>
          <p:cNvSpPr/>
          <p:nvPr/>
        </p:nvSpPr>
        <p:spPr>
          <a:xfrm>
            <a:off x="1288576" y="3822410"/>
            <a:ext cx="363370" cy="351456"/>
          </a:xfrm>
          <a:custGeom>
            <a:rect b="b" l="l" r="r" t="t"/>
            <a:pathLst>
              <a:path extrusionOk="0" h="11033" w="11407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8" name="Google Shape;768;p33"/>
          <p:cNvGrpSpPr/>
          <p:nvPr/>
        </p:nvGrpSpPr>
        <p:grpSpPr>
          <a:xfrm>
            <a:off x="916127" y="3807056"/>
            <a:ext cx="221902" cy="380795"/>
            <a:chOff x="916127" y="3807056"/>
            <a:chExt cx="221902" cy="380795"/>
          </a:xfrm>
        </p:grpSpPr>
        <p:sp>
          <p:nvSpPr>
            <p:cNvPr id="769" name="Google Shape;769;p33"/>
            <p:cNvSpPr/>
            <p:nvPr/>
          </p:nvSpPr>
          <p:spPr>
            <a:xfrm>
              <a:off x="916127" y="3807056"/>
              <a:ext cx="221902" cy="380795"/>
            </a:xfrm>
            <a:custGeom>
              <a:rect b="b" l="l" r="r" t="t"/>
              <a:pathLst>
                <a:path extrusionOk="0" h="11954" w="6966">
                  <a:moveTo>
                    <a:pt x="4120" y="6429"/>
                  </a:moveTo>
                  <a:lnTo>
                    <a:pt x="4120" y="7799"/>
                  </a:lnTo>
                  <a:lnTo>
                    <a:pt x="2810" y="7799"/>
                  </a:lnTo>
                  <a:lnTo>
                    <a:pt x="2810" y="6429"/>
                  </a:lnTo>
                  <a:cubicBezTo>
                    <a:pt x="3024" y="6489"/>
                    <a:pt x="3245" y="6519"/>
                    <a:pt x="3465" y="6519"/>
                  </a:cubicBezTo>
                  <a:cubicBezTo>
                    <a:pt x="3685" y="6519"/>
                    <a:pt x="3905" y="6489"/>
                    <a:pt x="4120" y="6429"/>
                  </a:cubicBezTo>
                  <a:close/>
                  <a:moveTo>
                    <a:pt x="4882" y="8144"/>
                  </a:moveTo>
                  <a:lnTo>
                    <a:pt x="4882" y="8680"/>
                  </a:lnTo>
                  <a:lnTo>
                    <a:pt x="2060" y="8680"/>
                  </a:lnTo>
                  <a:lnTo>
                    <a:pt x="2060" y="8144"/>
                  </a:lnTo>
                  <a:close/>
                  <a:moveTo>
                    <a:pt x="5596" y="9037"/>
                  </a:moveTo>
                  <a:lnTo>
                    <a:pt x="5596" y="9335"/>
                  </a:lnTo>
                  <a:lnTo>
                    <a:pt x="1346" y="9335"/>
                  </a:lnTo>
                  <a:lnTo>
                    <a:pt x="1346" y="9037"/>
                  </a:lnTo>
                  <a:lnTo>
                    <a:pt x="2060" y="9037"/>
                  </a:lnTo>
                  <a:lnTo>
                    <a:pt x="2060" y="9049"/>
                  </a:lnTo>
                  <a:lnTo>
                    <a:pt x="4882" y="9049"/>
                  </a:lnTo>
                  <a:lnTo>
                    <a:pt x="4882" y="9037"/>
                  </a:lnTo>
                  <a:close/>
                  <a:moveTo>
                    <a:pt x="6227" y="9692"/>
                  </a:moveTo>
                  <a:cubicBezTo>
                    <a:pt x="6441" y="9692"/>
                    <a:pt x="6608" y="9858"/>
                    <a:pt x="6608" y="10061"/>
                  </a:cubicBezTo>
                  <a:lnTo>
                    <a:pt x="6608" y="11251"/>
                  </a:lnTo>
                  <a:cubicBezTo>
                    <a:pt x="6608" y="11466"/>
                    <a:pt x="6441" y="11620"/>
                    <a:pt x="6227" y="11620"/>
                  </a:cubicBezTo>
                  <a:lnTo>
                    <a:pt x="715" y="11620"/>
                  </a:lnTo>
                  <a:cubicBezTo>
                    <a:pt x="500" y="11620"/>
                    <a:pt x="334" y="11466"/>
                    <a:pt x="334" y="11251"/>
                  </a:cubicBezTo>
                  <a:lnTo>
                    <a:pt x="334" y="10061"/>
                  </a:lnTo>
                  <a:cubicBezTo>
                    <a:pt x="334" y="9858"/>
                    <a:pt x="500" y="9692"/>
                    <a:pt x="715" y="9692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lnTo>
                    <a:pt x="0" y="964"/>
                  </a:lnTo>
                  <a:cubicBezTo>
                    <a:pt x="0" y="1322"/>
                    <a:pt x="298" y="1619"/>
                    <a:pt x="655" y="1619"/>
                  </a:cubicBezTo>
                  <a:lnTo>
                    <a:pt x="1012" y="1619"/>
                  </a:lnTo>
                  <a:lnTo>
                    <a:pt x="1012" y="4048"/>
                  </a:lnTo>
                  <a:cubicBezTo>
                    <a:pt x="1012" y="5060"/>
                    <a:pt x="1619" y="5929"/>
                    <a:pt x="2477" y="6310"/>
                  </a:cubicBezTo>
                  <a:lnTo>
                    <a:pt x="2477" y="7799"/>
                  </a:lnTo>
                  <a:lnTo>
                    <a:pt x="1905" y="7799"/>
                  </a:lnTo>
                  <a:cubicBezTo>
                    <a:pt x="1798" y="7799"/>
                    <a:pt x="1727" y="7870"/>
                    <a:pt x="1727" y="7977"/>
                  </a:cubicBezTo>
                  <a:lnTo>
                    <a:pt x="1727" y="8680"/>
                  </a:lnTo>
                  <a:lnTo>
                    <a:pt x="1191" y="8680"/>
                  </a:lnTo>
                  <a:cubicBezTo>
                    <a:pt x="1084" y="8680"/>
                    <a:pt x="1012" y="8751"/>
                    <a:pt x="1012" y="8858"/>
                  </a:cubicBezTo>
                  <a:lnTo>
                    <a:pt x="1012" y="9335"/>
                  </a:lnTo>
                  <a:lnTo>
                    <a:pt x="726" y="9335"/>
                  </a:lnTo>
                  <a:cubicBezTo>
                    <a:pt x="322" y="9335"/>
                    <a:pt x="12" y="9656"/>
                    <a:pt x="12" y="10049"/>
                  </a:cubicBezTo>
                  <a:lnTo>
                    <a:pt x="12" y="11240"/>
                  </a:lnTo>
                  <a:cubicBezTo>
                    <a:pt x="12" y="11644"/>
                    <a:pt x="334" y="11954"/>
                    <a:pt x="726" y="11954"/>
                  </a:cubicBezTo>
                  <a:lnTo>
                    <a:pt x="6251" y="11954"/>
                  </a:lnTo>
                  <a:cubicBezTo>
                    <a:pt x="6644" y="11954"/>
                    <a:pt x="6965" y="11620"/>
                    <a:pt x="6965" y="11240"/>
                  </a:cubicBezTo>
                  <a:lnTo>
                    <a:pt x="6965" y="10049"/>
                  </a:lnTo>
                  <a:cubicBezTo>
                    <a:pt x="6965" y="9644"/>
                    <a:pt x="6632" y="9335"/>
                    <a:pt x="6251" y="9335"/>
                  </a:cubicBezTo>
                  <a:lnTo>
                    <a:pt x="5953" y="9335"/>
                  </a:lnTo>
                  <a:lnTo>
                    <a:pt x="5953" y="8858"/>
                  </a:lnTo>
                  <a:cubicBezTo>
                    <a:pt x="5953" y="8751"/>
                    <a:pt x="5870" y="8680"/>
                    <a:pt x="5775" y="8680"/>
                  </a:cubicBezTo>
                  <a:lnTo>
                    <a:pt x="5239" y="8680"/>
                  </a:lnTo>
                  <a:lnTo>
                    <a:pt x="5239" y="7977"/>
                  </a:lnTo>
                  <a:cubicBezTo>
                    <a:pt x="5239" y="7870"/>
                    <a:pt x="5156" y="7799"/>
                    <a:pt x="5060" y="7799"/>
                  </a:cubicBezTo>
                  <a:lnTo>
                    <a:pt x="4477" y="7799"/>
                  </a:lnTo>
                  <a:lnTo>
                    <a:pt x="4477" y="6310"/>
                  </a:lnTo>
                  <a:cubicBezTo>
                    <a:pt x="4786" y="6179"/>
                    <a:pt x="5072" y="5965"/>
                    <a:pt x="5310" y="5703"/>
                  </a:cubicBezTo>
                  <a:cubicBezTo>
                    <a:pt x="5370" y="5632"/>
                    <a:pt x="5370" y="5525"/>
                    <a:pt x="5298" y="5453"/>
                  </a:cubicBezTo>
                  <a:cubicBezTo>
                    <a:pt x="5259" y="5425"/>
                    <a:pt x="5216" y="5410"/>
                    <a:pt x="5174" y="5410"/>
                  </a:cubicBezTo>
                  <a:cubicBezTo>
                    <a:pt x="5127" y="5410"/>
                    <a:pt x="5080" y="5428"/>
                    <a:pt x="5037" y="5465"/>
                  </a:cubicBezTo>
                  <a:cubicBezTo>
                    <a:pt x="4882" y="5644"/>
                    <a:pt x="4679" y="5786"/>
                    <a:pt x="4477" y="5906"/>
                  </a:cubicBezTo>
                  <a:cubicBezTo>
                    <a:pt x="4158" y="6080"/>
                    <a:pt x="3812" y="6165"/>
                    <a:pt x="3467" y="6165"/>
                  </a:cubicBezTo>
                  <a:cubicBezTo>
                    <a:pt x="3245" y="6165"/>
                    <a:pt x="3024" y="6130"/>
                    <a:pt x="2810" y="6060"/>
                  </a:cubicBezTo>
                  <a:cubicBezTo>
                    <a:pt x="1965" y="5786"/>
                    <a:pt x="1334" y="4989"/>
                    <a:pt x="1334" y="4036"/>
                  </a:cubicBezTo>
                  <a:lnTo>
                    <a:pt x="1334" y="1607"/>
                  </a:lnTo>
                  <a:lnTo>
                    <a:pt x="5572" y="1607"/>
                  </a:lnTo>
                  <a:lnTo>
                    <a:pt x="5572" y="4048"/>
                  </a:lnTo>
                  <a:cubicBezTo>
                    <a:pt x="5596" y="4358"/>
                    <a:pt x="5537" y="4655"/>
                    <a:pt x="5394" y="4929"/>
                  </a:cubicBezTo>
                  <a:cubicBezTo>
                    <a:pt x="5358" y="5013"/>
                    <a:pt x="5394" y="5120"/>
                    <a:pt x="5489" y="5167"/>
                  </a:cubicBezTo>
                  <a:cubicBezTo>
                    <a:pt x="5513" y="5179"/>
                    <a:pt x="5537" y="5179"/>
                    <a:pt x="5560" y="5179"/>
                  </a:cubicBezTo>
                  <a:cubicBezTo>
                    <a:pt x="5620" y="5179"/>
                    <a:pt x="5691" y="5132"/>
                    <a:pt x="5727" y="5072"/>
                  </a:cubicBezTo>
                  <a:cubicBezTo>
                    <a:pt x="5870" y="4751"/>
                    <a:pt x="5953" y="4405"/>
                    <a:pt x="5953" y="4048"/>
                  </a:cubicBezTo>
                  <a:lnTo>
                    <a:pt x="5953" y="1619"/>
                  </a:lnTo>
                  <a:lnTo>
                    <a:pt x="6310" y="1619"/>
                  </a:lnTo>
                  <a:cubicBezTo>
                    <a:pt x="6668" y="1619"/>
                    <a:pt x="6965" y="1322"/>
                    <a:pt x="6965" y="964"/>
                  </a:cubicBezTo>
                  <a:lnTo>
                    <a:pt x="6965" y="655"/>
                  </a:lnTo>
                  <a:cubicBezTo>
                    <a:pt x="6965" y="298"/>
                    <a:pt x="6668" y="0"/>
                    <a:pt x="6310" y="0"/>
                  </a:cubicBezTo>
                  <a:lnTo>
                    <a:pt x="2215" y="0"/>
                  </a:lnTo>
                  <a:cubicBezTo>
                    <a:pt x="2108" y="0"/>
                    <a:pt x="2036" y="71"/>
                    <a:pt x="2036" y="179"/>
                  </a:cubicBezTo>
                  <a:cubicBezTo>
                    <a:pt x="2036" y="286"/>
                    <a:pt x="2108" y="357"/>
                    <a:pt x="2215" y="357"/>
                  </a:cubicBezTo>
                  <a:lnTo>
                    <a:pt x="6310" y="357"/>
                  </a:lnTo>
                  <a:cubicBezTo>
                    <a:pt x="6465" y="357"/>
                    <a:pt x="6608" y="488"/>
                    <a:pt x="6608" y="655"/>
                  </a:cubicBezTo>
                  <a:lnTo>
                    <a:pt x="6608" y="964"/>
                  </a:lnTo>
                  <a:cubicBezTo>
                    <a:pt x="6608" y="1131"/>
                    <a:pt x="6465" y="1262"/>
                    <a:pt x="6310" y="1262"/>
                  </a:cubicBezTo>
                  <a:lnTo>
                    <a:pt x="655" y="1262"/>
                  </a:lnTo>
                  <a:cubicBezTo>
                    <a:pt x="488" y="1262"/>
                    <a:pt x="357" y="1131"/>
                    <a:pt x="357" y="964"/>
                  </a:cubicBezTo>
                  <a:lnTo>
                    <a:pt x="357" y="655"/>
                  </a:lnTo>
                  <a:cubicBezTo>
                    <a:pt x="357" y="488"/>
                    <a:pt x="488" y="357"/>
                    <a:pt x="655" y="357"/>
                  </a:cubicBezTo>
                  <a:lnTo>
                    <a:pt x="1500" y="357"/>
                  </a:lnTo>
                  <a:cubicBezTo>
                    <a:pt x="1608" y="357"/>
                    <a:pt x="1679" y="286"/>
                    <a:pt x="1679" y="179"/>
                  </a:cubicBezTo>
                  <a:cubicBezTo>
                    <a:pt x="1679" y="71"/>
                    <a:pt x="1608" y="0"/>
                    <a:pt x="1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969580" y="3869746"/>
              <a:ext cx="110792" cy="102955"/>
            </a:xfrm>
            <a:custGeom>
              <a:rect b="b" l="l" r="r" t="t"/>
              <a:pathLst>
                <a:path extrusionOk="0" h="3232" w="3478">
                  <a:moveTo>
                    <a:pt x="1815" y="1"/>
                  </a:moveTo>
                  <a:cubicBezTo>
                    <a:pt x="1680" y="1"/>
                    <a:pt x="1543" y="72"/>
                    <a:pt x="1477" y="211"/>
                  </a:cubicBezTo>
                  <a:cubicBezTo>
                    <a:pt x="1175" y="806"/>
                    <a:pt x="1156" y="843"/>
                    <a:pt x="1155" y="843"/>
                  </a:cubicBezTo>
                  <a:cubicBezTo>
                    <a:pt x="1155" y="843"/>
                    <a:pt x="1156" y="842"/>
                    <a:pt x="1156" y="842"/>
                  </a:cubicBezTo>
                  <a:lnTo>
                    <a:pt x="1156" y="842"/>
                  </a:lnTo>
                  <a:cubicBezTo>
                    <a:pt x="1052" y="977"/>
                    <a:pt x="1162" y="1139"/>
                    <a:pt x="1292" y="1139"/>
                  </a:cubicBezTo>
                  <a:cubicBezTo>
                    <a:pt x="1356" y="1139"/>
                    <a:pt x="1426" y="1099"/>
                    <a:pt x="1477" y="997"/>
                  </a:cubicBezTo>
                  <a:cubicBezTo>
                    <a:pt x="1762" y="396"/>
                    <a:pt x="1786" y="352"/>
                    <a:pt x="1795" y="352"/>
                  </a:cubicBezTo>
                  <a:cubicBezTo>
                    <a:pt x="1796" y="352"/>
                    <a:pt x="1797" y="354"/>
                    <a:pt x="1799" y="354"/>
                  </a:cubicBezTo>
                  <a:cubicBezTo>
                    <a:pt x="1801" y="354"/>
                    <a:pt x="1801" y="352"/>
                    <a:pt x="1803" y="352"/>
                  </a:cubicBezTo>
                  <a:cubicBezTo>
                    <a:pt x="1812" y="352"/>
                    <a:pt x="1837" y="396"/>
                    <a:pt x="2132" y="997"/>
                  </a:cubicBezTo>
                  <a:cubicBezTo>
                    <a:pt x="2192" y="1104"/>
                    <a:pt x="2287" y="1175"/>
                    <a:pt x="2406" y="1199"/>
                  </a:cubicBezTo>
                  <a:lnTo>
                    <a:pt x="3108" y="1306"/>
                  </a:lnTo>
                  <a:cubicBezTo>
                    <a:pt x="3120" y="1306"/>
                    <a:pt x="3120" y="1318"/>
                    <a:pt x="3120" y="1318"/>
                  </a:cubicBezTo>
                  <a:cubicBezTo>
                    <a:pt x="3120" y="1342"/>
                    <a:pt x="3156" y="1306"/>
                    <a:pt x="2608" y="1830"/>
                  </a:cubicBezTo>
                  <a:cubicBezTo>
                    <a:pt x="2525" y="1902"/>
                    <a:pt x="2489" y="1997"/>
                    <a:pt x="2489" y="2092"/>
                  </a:cubicBezTo>
                  <a:cubicBezTo>
                    <a:pt x="2489" y="2152"/>
                    <a:pt x="2608" y="2842"/>
                    <a:pt x="2608" y="2866"/>
                  </a:cubicBezTo>
                  <a:cubicBezTo>
                    <a:pt x="2608" y="2883"/>
                    <a:pt x="2596" y="2894"/>
                    <a:pt x="2584" y="2894"/>
                  </a:cubicBezTo>
                  <a:cubicBezTo>
                    <a:pt x="2580" y="2894"/>
                    <a:pt x="2576" y="2893"/>
                    <a:pt x="2573" y="2890"/>
                  </a:cubicBezTo>
                  <a:lnTo>
                    <a:pt x="1954" y="2556"/>
                  </a:lnTo>
                  <a:cubicBezTo>
                    <a:pt x="1900" y="2527"/>
                    <a:pt x="1840" y="2512"/>
                    <a:pt x="1781" y="2512"/>
                  </a:cubicBezTo>
                  <a:cubicBezTo>
                    <a:pt x="1721" y="2512"/>
                    <a:pt x="1662" y="2527"/>
                    <a:pt x="1608" y="2556"/>
                  </a:cubicBezTo>
                  <a:cubicBezTo>
                    <a:pt x="996" y="2879"/>
                    <a:pt x="977" y="2890"/>
                    <a:pt x="967" y="2890"/>
                  </a:cubicBezTo>
                  <a:cubicBezTo>
                    <a:pt x="967" y="2890"/>
                    <a:pt x="966" y="2890"/>
                    <a:pt x="965" y="2890"/>
                  </a:cubicBezTo>
                  <a:cubicBezTo>
                    <a:pt x="953" y="2890"/>
                    <a:pt x="953" y="2866"/>
                    <a:pt x="953" y="2854"/>
                  </a:cubicBezTo>
                  <a:cubicBezTo>
                    <a:pt x="1073" y="2116"/>
                    <a:pt x="1073" y="2152"/>
                    <a:pt x="1073" y="2092"/>
                  </a:cubicBezTo>
                  <a:cubicBezTo>
                    <a:pt x="1073" y="1997"/>
                    <a:pt x="1025" y="1902"/>
                    <a:pt x="953" y="1830"/>
                  </a:cubicBezTo>
                  <a:lnTo>
                    <a:pt x="441" y="1342"/>
                  </a:lnTo>
                  <a:cubicBezTo>
                    <a:pt x="430" y="1318"/>
                    <a:pt x="441" y="1306"/>
                    <a:pt x="465" y="1306"/>
                  </a:cubicBezTo>
                  <a:lnTo>
                    <a:pt x="608" y="1294"/>
                  </a:lnTo>
                  <a:cubicBezTo>
                    <a:pt x="703" y="1282"/>
                    <a:pt x="775" y="1187"/>
                    <a:pt x="763" y="1104"/>
                  </a:cubicBezTo>
                  <a:cubicBezTo>
                    <a:pt x="741" y="1016"/>
                    <a:pt x="668" y="948"/>
                    <a:pt x="581" y="948"/>
                  </a:cubicBezTo>
                  <a:cubicBezTo>
                    <a:pt x="574" y="948"/>
                    <a:pt x="568" y="948"/>
                    <a:pt x="561" y="949"/>
                  </a:cubicBezTo>
                  <a:lnTo>
                    <a:pt x="418" y="961"/>
                  </a:lnTo>
                  <a:cubicBezTo>
                    <a:pt x="108" y="1009"/>
                    <a:pt x="1" y="1378"/>
                    <a:pt x="203" y="1592"/>
                  </a:cubicBezTo>
                  <a:cubicBezTo>
                    <a:pt x="739" y="2116"/>
                    <a:pt x="727" y="2080"/>
                    <a:pt x="727" y="2092"/>
                  </a:cubicBezTo>
                  <a:cubicBezTo>
                    <a:pt x="608" y="2842"/>
                    <a:pt x="608" y="2806"/>
                    <a:pt x="608" y="2854"/>
                  </a:cubicBezTo>
                  <a:cubicBezTo>
                    <a:pt x="608" y="3074"/>
                    <a:pt x="785" y="3231"/>
                    <a:pt x="976" y="3231"/>
                  </a:cubicBezTo>
                  <a:cubicBezTo>
                    <a:pt x="1032" y="3231"/>
                    <a:pt x="1089" y="3217"/>
                    <a:pt x="1144" y="3187"/>
                  </a:cubicBezTo>
                  <a:cubicBezTo>
                    <a:pt x="1696" y="2896"/>
                    <a:pt x="1757" y="2851"/>
                    <a:pt x="1777" y="2851"/>
                  </a:cubicBezTo>
                  <a:cubicBezTo>
                    <a:pt x="1781" y="2851"/>
                    <a:pt x="1783" y="2852"/>
                    <a:pt x="1787" y="2854"/>
                  </a:cubicBezTo>
                  <a:cubicBezTo>
                    <a:pt x="2382" y="3152"/>
                    <a:pt x="2442" y="3223"/>
                    <a:pt x="2585" y="3223"/>
                  </a:cubicBezTo>
                  <a:cubicBezTo>
                    <a:pt x="2811" y="3223"/>
                    <a:pt x="2989" y="3021"/>
                    <a:pt x="2966" y="2795"/>
                  </a:cubicBezTo>
                  <a:cubicBezTo>
                    <a:pt x="2847" y="2068"/>
                    <a:pt x="2847" y="2092"/>
                    <a:pt x="2858" y="2080"/>
                  </a:cubicBezTo>
                  <a:lnTo>
                    <a:pt x="3359" y="1592"/>
                  </a:lnTo>
                  <a:cubicBezTo>
                    <a:pt x="3442" y="1521"/>
                    <a:pt x="3478" y="1425"/>
                    <a:pt x="3478" y="1318"/>
                  </a:cubicBezTo>
                  <a:cubicBezTo>
                    <a:pt x="3478" y="1128"/>
                    <a:pt x="3347" y="985"/>
                    <a:pt x="3168" y="949"/>
                  </a:cubicBezTo>
                  <a:lnTo>
                    <a:pt x="2466" y="842"/>
                  </a:lnTo>
                  <a:cubicBezTo>
                    <a:pt x="2465" y="842"/>
                    <a:pt x="2464" y="842"/>
                    <a:pt x="2463" y="842"/>
                  </a:cubicBezTo>
                  <a:cubicBezTo>
                    <a:pt x="2454" y="842"/>
                    <a:pt x="2444" y="821"/>
                    <a:pt x="2144" y="211"/>
                  </a:cubicBezTo>
                  <a:cubicBezTo>
                    <a:pt x="2079" y="70"/>
                    <a:pt x="1947" y="1"/>
                    <a:pt x="1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982863" y="4127517"/>
              <a:ext cx="88015" cy="11404"/>
            </a:xfrm>
            <a:custGeom>
              <a:rect b="b" l="l" r="r" t="t"/>
              <a:pathLst>
                <a:path extrusionOk="0" h="358" w="2763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7"/>
                    <a:pt x="2763" y="179"/>
                  </a:cubicBezTo>
                  <a:cubicBezTo>
                    <a:pt x="2763" y="72"/>
                    <a:pt x="2680" y="1"/>
                    <a:pt x="2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982863" y="4152173"/>
              <a:ext cx="88015" cy="11404"/>
            </a:xfrm>
            <a:custGeom>
              <a:rect b="b" l="l" r="r" t="t"/>
              <a:pathLst>
                <a:path extrusionOk="0" h="358" w="2763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6"/>
                    <a:pt x="2763" y="179"/>
                  </a:cubicBezTo>
                  <a:cubicBezTo>
                    <a:pt x="2751" y="72"/>
                    <a:pt x="2680" y="1"/>
                    <a:pt x="2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3" name="Google Shape;773;p33"/>
          <p:cNvSpPr/>
          <p:nvPr/>
        </p:nvSpPr>
        <p:spPr>
          <a:xfrm>
            <a:off x="3136771" y="3823174"/>
            <a:ext cx="224928" cy="349131"/>
          </a:xfrm>
          <a:custGeom>
            <a:rect b="b" l="l" r="r" t="t"/>
            <a:pathLst>
              <a:path extrusionOk="0" h="10960" w="7061">
                <a:moveTo>
                  <a:pt x="3906" y="5316"/>
                </a:moveTo>
                <a:cubicBezTo>
                  <a:pt x="4072" y="5316"/>
                  <a:pt x="4191" y="5447"/>
                  <a:pt x="4191" y="5602"/>
                </a:cubicBezTo>
                <a:cubicBezTo>
                  <a:pt x="4191" y="5757"/>
                  <a:pt x="4060" y="5876"/>
                  <a:pt x="3906" y="5876"/>
                </a:cubicBezTo>
                <a:lnTo>
                  <a:pt x="3370" y="5876"/>
                </a:lnTo>
                <a:cubicBezTo>
                  <a:pt x="3215" y="5876"/>
                  <a:pt x="3096" y="5745"/>
                  <a:pt x="3096" y="5602"/>
                </a:cubicBezTo>
                <a:cubicBezTo>
                  <a:pt x="3096" y="5435"/>
                  <a:pt x="3227" y="5316"/>
                  <a:pt x="3370" y="5316"/>
                </a:cubicBezTo>
                <a:close/>
                <a:moveTo>
                  <a:pt x="5370" y="8459"/>
                </a:moveTo>
                <a:cubicBezTo>
                  <a:pt x="5430" y="8471"/>
                  <a:pt x="5489" y="8519"/>
                  <a:pt x="5489" y="8578"/>
                </a:cubicBezTo>
                <a:lnTo>
                  <a:pt x="5489" y="9317"/>
                </a:lnTo>
                <a:cubicBezTo>
                  <a:pt x="5489" y="9376"/>
                  <a:pt x="5430" y="9436"/>
                  <a:pt x="5370" y="9436"/>
                </a:cubicBezTo>
                <a:lnTo>
                  <a:pt x="1929" y="9436"/>
                </a:lnTo>
                <a:cubicBezTo>
                  <a:pt x="1870" y="9436"/>
                  <a:pt x="1810" y="9376"/>
                  <a:pt x="1810" y="9317"/>
                </a:cubicBezTo>
                <a:lnTo>
                  <a:pt x="1810" y="8578"/>
                </a:lnTo>
                <a:cubicBezTo>
                  <a:pt x="1810" y="8519"/>
                  <a:pt x="1870" y="8459"/>
                  <a:pt x="1929" y="8459"/>
                </a:cubicBezTo>
                <a:close/>
                <a:moveTo>
                  <a:pt x="3645" y="0"/>
                </a:moveTo>
                <a:cubicBezTo>
                  <a:pt x="3527" y="0"/>
                  <a:pt x="3411" y="54"/>
                  <a:pt x="3346" y="161"/>
                </a:cubicBezTo>
                <a:lnTo>
                  <a:pt x="191" y="4792"/>
                </a:lnTo>
                <a:cubicBezTo>
                  <a:pt x="0" y="5078"/>
                  <a:pt x="36" y="5447"/>
                  <a:pt x="262" y="5685"/>
                </a:cubicBezTo>
                <a:lnTo>
                  <a:pt x="1762" y="7209"/>
                </a:lnTo>
                <a:cubicBezTo>
                  <a:pt x="1822" y="7269"/>
                  <a:pt x="1858" y="7340"/>
                  <a:pt x="1858" y="7412"/>
                </a:cubicBezTo>
                <a:lnTo>
                  <a:pt x="1858" y="8078"/>
                </a:lnTo>
                <a:cubicBezTo>
                  <a:pt x="1620" y="8114"/>
                  <a:pt x="1429" y="8317"/>
                  <a:pt x="1429" y="8578"/>
                </a:cubicBezTo>
                <a:lnTo>
                  <a:pt x="1429" y="9317"/>
                </a:lnTo>
                <a:cubicBezTo>
                  <a:pt x="1429" y="9602"/>
                  <a:pt x="1643" y="9829"/>
                  <a:pt x="1929" y="9829"/>
                </a:cubicBezTo>
                <a:lnTo>
                  <a:pt x="2155" y="9829"/>
                </a:lnTo>
                <a:lnTo>
                  <a:pt x="2155" y="10472"/>
                </a:lnTo>
                <a:cubicBezTo>
                  <a:pt x="2155" y="10734"/>
                  <a:pt x="2358" y="10960"/>
                  <a:pt x="2632" y="10960"/>
                </a:cubicBezTo>
                <a:lnTo>
                  <a:pt x="3179" y="10960"/>
                </a:lnTo>
                <a:cubicBezTo>
                  <a:pt x="3286" y="10960"/>
                  <a:pt x="3370" y="10864"/>
                  <a:pt x="3370" y="10757"/>
                </a:cubicBezTo>
                <a:cubicBezTo>
                  <a:pt x="3370" y="10662"/>
                  <a:pt x="3286" y="10567"/>
                  <a:pt x="3179" y="10567"/>
                </a:cubicBezTo>
                <a:lnTo>
                  <a:pt x="2632" y="10567"/>
                </a:lnTo>
                <a:cubicBezTo>
                  <a:pt x="2584" y="10567"/>
                  <a:pt x="2536" y="10519"/>
                  <a:pt x="2536" y="10483"/>
                </a:cubicBezTo>
                <a:lnTo>
                  <a:pt x="2536" y="9829"/>
                </a:lnTo>
                <a:lnTo>
                  <a:pt x="4763" y="9829"/>
                </a:lnTo>
                <a:lnTo>
                  <a:pt x="4763" y="10483"/>
                </a:lnTo>
                <a:cubicBezTo>
                  <a:pt x="4763" y="10519"/>
                  <a:pt x="4715" y="10567"/>
                  <a:pt x="4668" y="10567"/>
                </a:cubicBezTo>
                <a:lnTo>
                  <a:pt x="4072" y="10567"/>
                </a:lnTo>
                <a:cubicBezTo>
                  <a:pt x="3965" y="10567"/>
                  <a:pt x="3882" y="10662"/>
                  <a:pt x="3882" y="10757"/>
                </a:cubicBezTo>
                <a:cubicBezTo>
                  <a:pt x="3882" y="10864"/>
                  <a:pt x="3965" y="10960"/>
                  <a:pt x="4072" y="10960"/>
                </a:cubicBezTo>
                <a:lnTo>
                  <a:pt x="4668" y="10960"/>
                </a:lnTo>
                <a:cubicBezTo>
                  <a:pt x="4918" y="10960"/>
                  <a:pt x="5144" y="10745"/>
                  <a:pt x="5144" y="10472"/>
                </a:cubicBezTo>
                <a:lnTo>
                  <a:pt x="5144" y="9829"/>
                </a:lnTo>
                <a:lnTo>
                  <a:pt x="5370" y="9829"/>
                </a:lnTo>
                <a:cubicBezTo>
                  <a:pt x="5656" y="9829"/>
                  <a:pt x="5870" y="9602"/>
                  <a:pt x="5870" y="9317"/>
                </a:cubicBezTo>
                <a:lnTo>
                  <a:pt x="5870" y="8578"/>
                </a:lnTo>
                <a:cubicBezTo>
                  <a:pt x="5870" y="8317"/>
                  <a:pt x="5680" y="8114"/>
                  <a:pt x="5441" y="8078"/>
                </a:cubicBezTo>
                <a:lnTo>
                  <a:pt x="5441" y="7412"/>
                </a:lnTo>
                <a:cubicBezTo>
                  <a:pt x="5441" y="7340"/>
                  <a:pt x="5477" y="7269"/>
                  <a:pt x="5537" y="7209"/>
                </a:cubicBezTo>
                <a:lnTo>
                  <a:pt x="6977" y="5745"/>
                </a:lnTo>
                <a:cubicBezTo>
                  <a:pt x="7049" y="5673"/>
                  <a:pt x="7049" y="5554"/>
                  <a:pt x="6977" y="5483"/>
                </a:cubicBezTo>
                <a:cubicBezTo>
                  <a:pt x="6942" y="5441"/>
                  <a:pt x="6894" y="5420"/>
                  <a:pt x="6845" y="5420"/>
                </a:cubicBezTo>
                <a:cubicBezTo>
                  <a:pt x="6796" y="5420"/>
                  <a:pt x="6745" y="5441"/>
                  <a:pt x="6703" y="5483"/>
                </a:cubicBezTo>
                <a:lnTo>
                  <a:pt x="5263" y="6935"/>
                </a:lnTo>
                <a:cubicBezTo>
                  <a:pt x="5132" y="7066"/>
                  <a:pt x="5072" y="7233"/>
                  <a:pt x="5072" y="7412"/>
                </a:cubicBezTo>
                <a:lnTo>
                  <a:pt x="5072" y="8067"/>
                </a:lnTo>
                <a:lnTo>
                  <a:pt x="2262" y="8067"/>
                </a:lnTo>
                <a:lnTo>
                  <a:pt x="2262" y="7412"/>
                </a:lnTo>
                <a:cubicBezTo>
                  <a:pt x="2262" y="7233"/>
                  <a:pt x="2179" y="7054"/>
                  <a:pt x="2060" y="6935"/>
                </a:cubicBezTo>
                <a:lnTo>
                  <a:pt x="560" y="5423"/>
                </a:lnTo>
                <a:cubicBezTo>
                  <a:pt x="453" y="5316"/>
                  <a:pt x="441" y="5138"/>
                  <a:pt x="536" y="5019"/>
                </a:cubicBezTo>
                <a:lnTo>
                  <a:pt x="3477" y="685"/>
                </a:lnTo>
                <a:lnTo>
                  <a:pt x="3477" y="4923"/>
                </a:lnTo>
                <a:lnTo>
                  <a:pt x="3405" y="4923"/>
                </a:lnTo>
                <a:cubicBezTo>
                  <a:pt x="3036" y="4923"/>
                  <a:pt x="2739" y="5221"/>
                  <a:pt x="2739" y="5602"/>
                </a:cubicBezTo>
                <a:cubicBezTo>
                  <a:pt x="2739" y="5971"/>
                  <a:pt x="3036" y="6269"/>
                  <a:pt x="3405" y="6269"/>
                </a:cubicBezTo>
                <a:lnTo>
                  <a:pt x="3941" y="6269"/>
                </a:lnTo>
                <a:cubicBezTo>
                  <a:pt x="4310" y="6269"/>
                  <a:pt x="4608" y="5971"/>
                  <a:pt x="4608" y="5602"/>
                </a:cubicBezTo>
                <a:cubicBezTo>
                  <a:pt x="4608" y="5221"/>
                  <a:pt x="4310" y="4923"/>
                  <a:pt x="3941" y="4923"/>
                </a:cubicBezTo>
                <a:lnTo>
                  <a:pt x="3870" y="4923"/>
                </a:lnTo>
                <a:lnTo>
                  <a:pt x="3870" y="685"/>
                </a:lnTo>
                <a:lnTo>
                  <a:pt x="6692" y="4840"/>
                </a:lnTo>
                <a:cubicBezTo>
                  <a:pt x="6727" y="4889"/>
                  <a:pt x="6783" y="4918"/>
                  <a:pt x="6843" y="4918"/>
                </a:cubicBezTo>
                <a:cubicBezTo>
                  <a:pt x="6884" y="4918"/>
                  <a:pt x="6927" y="4905"/>
                  <a:pt x="6965" y="4876"/>
                </a:cubicBezTo>
                <a:cubicBezTo>
                  <a:pt x="7049" y="4816"/>
                  <a:pt x="7061" y="4697"/>
                  <a:pt x="7001" y="4614"/>
                </a:cubicBezTo>
                <a:lnTo>
                  <a:pt x="3953" y="161"/>
                </a:lnTo>
                <a:cubicBezTo>
                  <a:pt x="3882" y="54"/>
                  <a:pt x="3763" y="0"/>
                  <a:pt x="36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3"/>
          <p:cNvSpPr/>
          <p:nvPr/>
        </p:nvSpPr>
        <p:spPr>
          <a:xfrm>
            <a:off x="2179465" y="3851048"/>
            <a:ext cx="362255" cy="292811"/>
          </a:xfrm>
          <a:custGeom>
            <a:rect b="b" l="l" r="r" t="t"/>
            <a:pathLst>
              <a:path extrusionOk="0" h="9192" w="11372">
                <a:moveTo>
                  <a:pt x="7264" y="345"/>
                </a:moveTo>
                <a:lnTo>
                  <a:pt x="7264" y="5513"/>
                </a:lnTo>
                <a:lnTo>
                  <a:pt x="6311" y="5513"/>
                </a:lnTo>
                <a:lnTo>
                  <a:pt x="6311" y="345"/>
                </a:lnTo>
                <a:close/>
                <a:moveTo>
                  <a:pt x="9478" y="345"/>
                </a:moveTo>
                <a:lnTo>
                  <a:pt x="9478" y="5513"/>
                </a:lnTo>
                <a:lnTo>
                  <a:pt x="8526" y="5513"/>
                </a:lnTo>
                <a:lnTo>
                  <a:pt x="8526" y="345"/>
                </a:lnTo>
                <a:close/>
                <a:moveTo>
                  <a:pt x="1549" y="345"/>
                </a:moveTo>
                <a:lnTo>
                  <a:pt x="1549" y="5691"/>
                </a:lnTo>
                <a:cubicBezTo>
                  <a:pt x="1549" y="5775"/>
                  <a:pt x="1620" y="5858"/>
                  <a:pt x="1715" y="5858"/>
                </a:cubicBezTo>
                <a:lnTo>
                  <a:pt x="2192" y="5858"/>
                </a:lnTo>
                <a:lnTo>
                  <a:pt x="2192" y="8858"/>
                </a:lnTo>
                <a:lnTo>
                  <a:pt x="322" y="8858"/>
                </a:lnTo>
                <a:lnTo>
                  <a:pt x="322" y="345"/>
                </a:lnTo>
                <a:close/>
                <a:moveTo>
                  <a:pt x="4394" y="357"/>
                </a:moveTo>
                <a:lnTo>
                  <a:pt x="4406" y="8858"/>
                </a:lnTo>
                <a:lnTo>
                  <a:pt x="2525" y="8858"/>
                </a:lnTo>
                <a:lnTo>
                  <a:pt x="2525" y="5858"/>
                </a:lnTo>
                <a:lnTo>
                  <a:pt x="3001" y="5858"/>
                </a:lnTo>
                <a:cubicBezTo>
                  <a:pt x="3097" y="5858"/>
                  <a:pt x="3168" y="5775"/>
                  <a:pt x="3168" y="5691"/>
                </a:cubicBezTo>
                <a:lnTo>
                  <a:pt x="3168" y="3203"/>
                </a:lnTo>
                <a:cubicBezTo>
                  <a:pt x="3168" y="3108"/>
                  <a:pt x="3097" y="3036"/>
                  <a:pt x="3001" y="3036"/>
                </a:cubicBezTo>
                <a:cubicBezTo>
                  <a:pt x="2918" y="3036"/>
                  <a:pt x="2846" y="3108"/>
                  <a:pt x="2846" y="3203"/>
                </a:cubicBezTo>
                <a:lnTo>
                  <a:pt x="2846" y="5525"/>
                </a:lnTo>
                <a:lnTo>
                  <a:pt x="1894" y="5525"/>
                </a:lnTo>
                <a:lnTo>
                  <a:pt x="1894" y="357"/>
                </a:lnTo>
                <a:lnTo>
                  <a:pt x="2846" y="357"/>
                </a:lnTo>
                <a:lnTo>
                  <a:pt x="2846" y="2417"/>
                </a:lnTo>
                <a:cubicBezTo>
                  <a:pt x="2846" y="2500"/>
                  <a:pt x="2918" y="2572"/>
                  <a:pt x="3001" y="2572"/>
                </a:cubicBezTo>
                <a:cubicBezTo>
                  <a:pt x="3097" y="2572"/>
                  <a:pt x="3168" y="2500"/>
                  <a:pt x="3168" y="2417"/>
                </a:cubicBezTo>
                <a:lnTo>
                  <a:pt x="3168" y="357"/>
                </a:lnTo>
                <a:close/>
                <a:moveTo>
                  <a:pt x="5966" y="345"/>
                </a:moveTo>
                <a:lnTo>
                  <a:pt x="5966" y="5691"/>
                </a:lnTo>
                <a:cubicBezTo>
                  <a:pt x="5966" y="5775"/>
                  <a:pt x="6037" y="5858"/>
                  <a:pt x="6133" y="5858"/>
                </a:cubicBezTo>
                <a:lnTo>
                  <a:pt x="6609" y="5858"/>
                </a:lnTo>
                <a:lnTo>
                  <a:pt x="6621" y="8858"/>
                </a:lnTo>
                <a:lnTo>
                  <a:pt x="4751" y="8858"/>
                </a:lnTo>
                <a:lnTo>
                  <a:pt x="4751" y="345"/>
                </a:lnTo>
                <a:close/>
                <a:moveTo>
                  <a:pt x="8157" y="345"/>
                </a:moveTo>
                <a:lnTo>
                  <a:pt x="8157" y="5691"/>
                </a:lnTo>
                <a:cubicBezTo>
                  <a:pt x="8157" y="5775"/>
                  <a:pt x="8228" y="5858"/>
                  <a:pt x="8323" y="5858"/>
                </a:cubicBezTo>
                <a:lnTo>
                  <a:pt x="8800" y="5858"/>
                </a:lnTo>
                <a:lnTo>
                  <a:pt x="8800" y="8858"/>
                </a:lnTo>
                <a:lnTo>
                  <a:pt x="6954" y="8858"/>
                </a:lnTo>
                <a:lnTo>
                  <a:pt x="6954" y="5858"/>
                </a:lnTo>
                <a:lnTo>
                  <a:pt x="7430" y="5858"/>
                </a:lnTo>
                <a:cubicBezTo>
                  <a:pt x="7514" y="5858"/>
                  <a:pt x="7585" y="5775"/>
                  <a:pt x="7585" y="5691"/>
                </a:cubicBezTo>
                <a:lnTo>
                  <a:pt x="7585" y="345"/>
                </a:lnTo>
                <a:close/>
                <a:moveTo>
                  <a:pt x="168" y="0"/>
                </a:moveTo>
                <a:cubicBezTo>
                  <a:pt x="72" y="0"/>
                  <a:pt x="1" y="72"/>
                  <a:pt x="1" y="167"/>
                </a:cubicBezTo>
                <a:lnTo>
                  <a:pt x="1" y="9025"/>
                </a:lnTo>
                <a:cubicBezTo>
                  <a:pt x="1" y="9108"/>
                  <a:pt x="72" y="9192"/>
                  <a:pt x="168" y="9192"/>
                </a:cubicBezTo>
                <a:lnTo>
                  <a:pt x="11181" y="9192"/>
                </a:lnTo>
                <a:cubicBezTo>
                  <a:pt x="11264" y="9192"/>
                  <a:pt x="11336" y="9108"/>
                  <a:pt x="11336" y="9025"/>
                </a:cubicBezTo>
                <a:lnTo>
                  <a:pt x="11336" y="4536"/>
                </a:lnTo>
                <a:cubicBezTo>
                  <a:pt x="11336" y="4453"/>
                  <a:pt x="11264" y="4382"/>
                  <a:pt x="11181" y="4382"/>
                </a:cubicBezTo>
                <a:cubicBezTo>
                  <a:pt x="11086" y="4382"/>
                  <a:pt x="11014" y="4453"/>
                  <a:pt x="11014" y="4536"/>
                </a:cubicBezTo>
                <a:lnTo>
                  <a:pt x="11014" y="8858"/>
                </a:lnTo>
                <a:lnTo>
                  <a:pt x="9133" y="8858"/>
                </a:lnTo>
                <a:lnTo>
                  <a:pt x="9133" y="5846"/>
                </a:lnTo>
                <a:lnTo>
                  <a:pt x="9609" y="5846"/>
                </a:lnTo>
                <a:cubicBezTo>
                  <a:pt x="9704" y="5846"/>
                  <a:pt x="9776" y="5775"/>
                  <a:pt x="9776" y="5691"/>
                </a:cubicBezTo>
                <a:lnTo>
                  <a:pt x="9776" y="345"/>
                </a:lnTo>
                <a:lnTo>
                  <a:pt x="11002" y="345"/>
                </a:lnTo>
                <a:lnTo>
                  <a:pt x="11002" y="3751"/>
                </a:lnTo>
                <a:cubicBezTo>
                  <a:pt x="11026" y="3846"/>
                  <a:pt x="11098" y="3917"/>
                  <a:pt x="11205" y="3917"/>
                </a:cubicBezTo>
                <a:cubicBezTo>
                  <a:pt x="11300" y="3917"/>
                  <a:pt x="11371" y="3846"/>
                  <a:pt x="11371" y="3751"/>
                </a:cubicBezTo>
                <a:lnTo>
                  <a:pt x="11371" y="167"/>
                </a:lnTo>
                <a:cubicBezTo>
                  <a:pt x="11371" y="72"/>
                  <a:pt x="11300" y="0"/>
                  <a:pt x="112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5" name="Google Shape;775;p33"/>
          <p:cNvGrpSpPr/>
          <p:nvPr/>
        </p:nvGrpSpPr>
        <p:grpSpPr>
          <a:xfrm>
            <a:off x="3513010" y="3816134"/>
            <a:ext cx="362223" cy="361108"/>
            <a:chOff x="3513010" y="3816134"/>
            <a:chExt cx="362223" cy="361108"/>
          </a:xfrm>
        </p:grpSpPr>
        <p:sp>
          <p:nvSpPr>
            <p:cNvPr id="776" name="Google Shape;776;p33"/>
            <p:cNvSpPr/>
            <p:nvPr/>
          </p:nvSpPr>
          <p:spPr>
            <a:xfrm>
              <a:off x="3513010" y="3816134"/>
              <a:ext cx="362223" cy="361108"/>
            </a:xfrm>
            <a:custGeom>
              <a:rect b="b" l="l" r="r" t="t"/>
              <a:pathLst>
                <a:path extrusionOk="0" h="11336" w="11371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3618450" y="3879112"/>
              <a:ext cx="157045" cy="24688"/>
            </a:xfrm>
            <a:custGeom>
              <a:rect b="b" l="l" r="r" t="t"/>
              <a:pathLst>
                <a:path extrusionOk="0" h="775" w="493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3618450" y="3921192"/>
              <a:ext cx="127834" cy="24688"/>
            </a:xfrm>
            <a:custGeom>
              <a:rect b="b" l="l" r="r" t="t"/>
              <a:pathLst>
                <a:path extrusionOk="0" h="775" w="4013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3617304" y="3962922"/>
              <a:ext cx="98655" cy="24688"/>
            </a:xfrm>
            <a:custGeom>
              <a:rect b="b" l="l" r="r" t="t"/>
              <a:pathLst>
                <a:path extrusionOk="0" h="775" w="3097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3950316" y="3820307"/>
            <a:ext cx="369805" cy="353782"/>
            <a:chOff x="3950316" y="3820307"/>
            <a:chExt cx="369805" cy="353782"/>
          </a:xfrm>
        </p:grpSpPr>
        <p:sp>
          <p:nvSpPr>
            <p:cNvPr id="781" name="Google Shape;781;p33"/>
            <p:cNvSpPr/>
            <p:nvPr/>
          </p:nvSpPr>
          <p:spPr>
            <a:xfrm>
              <a:off x="4040561" y="3880991"/>
              <a:ext cx="99802" cy="28383"/>
            </a:xfrm>
            <a:custGeom>
              <a:rect b="b" l="l" r="r" t="t"/>
              <a:pathLst>
                <a:path extrusionOk="0" h="891" w="3133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3950316" y="3820307"/>
              <a:ext cx="369805" cy="353782"/>
            </a:xfrm>
            <a:custGeom>
              <a:rect b="b" l="l" r="r" t="t"/>
              <a:pathLst>
                <a:path extrusionOk="0" h="11106" w="11609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4098219" y="3850602"/>
              <a:ext cx="101299" cy="195781"/>
            </a:xfrm>
            <a:custGeom>
              <a:rect b="b" l="l" r="r" t="t"/>
              <a:pathLst>
                <a:path extrusionOk="0" h="6146" w="318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3981789" y="3849136"/>
              <a:ext cx="103178" cy="198011"/>
            </a:xfrm>
            <a:custGeom>
              <a:rect b="b" l="l" r="r" t="t"/>
              <a:pathLst>
                <a:path extrusionOk="0" h="6216" w="3239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5" name="Google Shape;785;p33"/>
          <p:cNvGrpSpPr/>
          <p:nvPr/>
        </p:nvGrpSpPr>
        <p:grpSpPr>
          <a:xfrm>
            <a:off x="1761909" y="3811961"/>
            <a:ext cx="307974" cy="371716"/>
            <a:chOff x="1761909" y="3811961"/>
            <a:chExt cx="307974" cy="371716"/>
          </a:xfrm>
        </p:grpSpPr>
        <p:sp>
          <p:nvSpPr>
            <p:cNvPr id="786" name="Google Shape;786;p33"/>
            <p:cNvSpPr/>
            <p:nvPr/>
          </p:nvSpPr>
          <p:spPr>
            <a:xfrm>
              <a:off x="1761909" y="3811961"/>
              <a:ext cx="307974" cy="371716"/>
            </a:xfrm>
            <a:custGeom>
              <a:rect b="b" l="l" r="r" t="t"/>
              <a:pathLst>
                <a:path extrusionOk="0" h="11669" w="9668">
                  <a:moveTo>
                    <a:pt x="8930" y="310"/>
                  </a:moveTo>
                  <a:cubicBezTo>
                    <a:pt x="8954" y="310"/>
                    <a:pt x="8977" y="334"/>
                    <a:pt x="8977" y="370"/>
                  </a:cubicBezTo>
                  <a:lnTo>
                    <a:pt x="8977" y="608"/>
                  </a:lnTo>
                  <a:cubicBezTo>
                    <a:pt x="8977" y="632"/>
                    <a:pt x="8954" y="668"/>
                    <a:pt x="8930" y="668"/>
                  </a:cubicBezTo>
                  <a:lnTo>
                    <a:pt x="7989" y="668"/>
                  </a:lnTo>
                  <a:cubicBezTo>
                    <a:pt x="7894" y="668"/>
                    <a:pt x="7811" y="739"/>
                    <a:pt x="7811" y="846"/>
                  </a:cubicBezTo>
                  <a:cubicBezTo>
                    <a:pt x="7811" y="953"/>
                    <a:pt x="7882" y="1025"/>
                    <a:pt x="7989" y="1025"/>
                  </a:cubicBezTo>
                  <a:lnTo>
                    <a:pt x="8668" y="1025"/>
                  </a:lnTo>
                  <a:lnTo>
                    <a:pt x="8668" y="10216"/>
                  </a:lnTo>
                  <a:lnTo>
                    <a:pt x="7263" y="10216"/>
                  </a:lnTo>
                  <a:cubicBezTo>
                    <a:pt x="7168" y="10216"/>
                    <a:pt x="7084" y="10288"/>
                    <a:pt x="7084" y="10395"/>
                  </a:cubicBezTo>
                  <a:cubicBezTo>
                    <a:pt x="7084" y="10502"/>
                    <a:pt x="7156" y="10574"/>
                    <a:pt x="7263" y="10574"/>
                  </a:cubicBezTo>
                  <a:lnTo>
                    <a:pt x="9168" y="10574"/>
                  </a:lnTo>
                  <a:cubicBezTo>
                    <a:pt x="9251" y="10574"/>
                    <a:pt x="9323" y="10657"/>
                    <a:pt x="9323" y="10740"/>
                  </a:cubicBezTo>
                  <a:lnTo>
                    <a:pt x="9323" y="11324"/>
                  </a:lnTo>
                  <a:lnTo>
                    <a:pt x="333" y="11324"/>
                  </a:lnTo>
                  <a:lnTo>
                    <a:pt x="333" y="10740"/>
                  </a:lnTo>
                  <a:cubicBezTo>
                    <a:pt x="333" y="10657"/>
                    <a:pt x="417" y="10574"/>
                    <a:pt x="500" y="10574"/>
                  </a:cubicBezTo>
                  <a:lnTo>
                    <a:pt x="6513" y="10574"/>
                  </a:lnTo>
                  <a:cubicBezTo>
                    <a:pt x="6608" y="10574"/>
                    <a:pt x="6691" y="10502"/>
                    <a:pt x="6691" y="10395"/>
                  </a:cubicBezTo>
                  <a:cubicBezTo>
                    <a:pt x="6691" y="10288"/>
                    <a:pt x="6620" y="10216"/>
                    <a:pt x="6513" y="10216"/>
                  </a:cubicBezTo>
                  <a:lnTo>
                    <a:pt x="976" y="10216"/>
                  </a:lnTo>
                  <a:lnTo>
                    <a:pt x="976" y="1025"/>
                  </a:lnTo>
                  <a:lnTo>
                    <a:pt x="7263" y="1025"/>
                  </a:lnTo>
                  <a:cubicBezTo>
                    <a:pt x="7346" y="1025"/>
                    <a:pt x="7442" y="953"/>
                    <a:pt x="7442" y="846"/>
                  </a:cubicBezTo>
                  <a:cubicBezTo>
                    <a:pt x="7442" y="739"/>
                    <a:pt x="7358" y="668"/>
                    <a:pt x="7263" y="668"/>
                  </a:cubicBezTo>
                  <a:lnTo>
                    <a:pt x="750" y="668"/>
                  </a:lnTo>
                  <a:cubicBezTo>
                    <a:pt x="726" y="668"/>
                    <a:pt x="691" y="632"/>
                    <a:pt x="691" y="608"/>
                  </a:cubicBezTo>
                  <a:lnTo>
                    <a:pt x="691" y="370"/>
                  </a:lnTo>
                  <a:cubicBezTo>
                    <a:pt x="691" y="334"/>
                    <a:pt x="726" y="310"/>
                    <a:pt x="750" y="310"/>
                  </a:cubicBezTo>
                  <a:close/>
                  <a:moveTo>
                    <a:pt x="738" y="1"/>
                  </a:moveTo>
                  <a:cubicBezTo>
                    <a:pt x="512" y="1"/>
                    <a:pt x="333" y="179"/>
                    <a:pt x="333" y="394"/>
                  </a:cubicBezTo>
                  <a:lnTo>
                    <a:pt x="333" y="632"/>
                  </a:lnTo>
                  <a:cubicBezTo>
                    <a:pt x="333" y="810"/>
                    <a:pt x="453" y="977"/>
                    <a:pt x="619" y="1025"/>
                  </a:cubicBezTo>
                  <a:lnTo>
                    <a:pt x="619" y="10240"/>
                  </a:lnTo>
                  <a:lnTo>
                    <a:pt x="500" y="10240"/>
                  </a:lnTo>
                  <a:cubicBezTo>
                    <a:pt x="214" y="10240"/>
                    <a:pt x="0" y="10454"/>
                    <a:pt x="0" y="10740"/>
                  </a:cubicBezTo>
                  <a:lnTo>
                    <a:pt x="0" y="11490"/>
                  </a:lnTo>
                  <a:cubicBezTo>
                    <a:pt x="0" y="11574"/>
                    <a:pt x="72" y="11669"/>
                    <a:pt x="179" y="11669"/>
                  </a:cubicBezTo>
                  <a:lnTo>
                    <a:pt x="9489" y="11669"/>
                  </a:lnTo>
                  <a:cubicBezTo>
                    <a:pt x="9585" y="11669"/>
                    <a:pt x="9668" y="11586"/>
                    <a:pt x="9668" y="11490"/>
                  </a:cubicBezTo>
                  <a:lnTo>
                    <a:pt x="9668" y="10740"/>
                  </a:lnTo>
                  <a:cubicBezTo>
                    <a:pt x="9656" y="10454"/>
                    <a:pt x="9430" y="10240"/>
                    <a:pt x="9144" y="10240"/>
                  </a:cubicBezTo>
                  <a:lnTo>
                    <a:pt x="9001" y="10240"/>
                  </a:lnTo>
                  <a:lnTo>
                    <a:pt x="9001" y="1025"/>
                  </a:lnTo>
                  <a:cubicBezTo>
                    <a:pt x="9180" y="977"/>
                    <a:pt x="9311" y="810"/>
                    <a:pt x="9311" y="632"/>
                  </a:cubicBezTo>
                  <a:lnTo>
                    <a:pt x="9311" y="394"/>
                  </a:lnTo>
                  <a:cubicBezTo>
                    <a:pt x="9311" y="179"/>
                    <a:pt x="9132" y="1"/>
                    <a:pt x="8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1921566" y="3855953"/>
              <a:ext cx="105854" cy="271213"/>
            </a:xfrm>
            <a:custGeom>
              <a:rect b="b" l="l" r="r" t="t"/>
              <a:pathLst>
                <a:path extrusionOk="0" h="8514" w="3323">
                  <a:moveTo>
                    <a:pt x="2977" y="346"/>
                  </a:moveTo>
                  <a:lnTo>
                    <a:pt x="2977" y="1370"/>
                  </a:lnTo>
                  <a:lnTo>
                    <a:pt x="2394" y="1370"/>
                  </a:lnTo>
                  <a:cubicBezTo>
                    <a:pt x="2203" y="1370"/>
                    <a:pt x="2049" y="1513"/>
                    <a:pt x="2049" y="1704"/>
                  </a:cubicBezTo>
                  <a:lnTo>
                    <a:pt x="2049" y="2168"/>
                  </a:lnTo>
                  <a:lnTo>
                    <a:pt x="1715" y="2168"/>
                  </a:lnTo>
                  <a:cubicBezTo>
                    <a:pt x="1548" y="2168"/>
                    <a:pt x="1417" y="2287"/>
                    <a:pt x="1382" y="2442"/>
                  </a:cubicBezTo>
                  <a:lnTo>
                    <a:pt x="1025" y="2442"/>
                  </a:lnTo>
                  <a:lnTo>
                    <a:pt x="1025" y="1739"/>
                  </a:lnTo>
                  <a:cubicBezTo>
                    <a:pt x="1025" y="1549"/>
                    <a:pt x="882" y="1394"/>
                    <a:pt x="679" y="1394"/>
                  </a:cubicBezTo>
                  <a:lnTo>
                    <a:pt x="346" y="1394"/>
                  </a:lnTo>
                  <a:lnTo>
                    <a:pt x="346" y="346"/>
                  </a:lnTo>
                  <a:close/>
                  <a:moveTo>
                    <a:pt x="679" y="1739"/>
                  </a:moveTo>
                  <a:lnTo>
                    <a:pt x="679" y="2763"/>
                  </a:lnTo>
                  <a:lnTo>
                    <a:pt x="679" y="3954"/>
                  </a:lnTo>
                  <a:lnTo>
                    <a:pt x="346" y="3954"/>
                  </a:lnTo>
                  <a:lnTo>
                    <a:pt x="346" y="1739"/>
                  </a:lnTo>
                  <a:close/>
                  <a:moveTo>
                    <a:pt x="1370" y="2763"/>
                  </a:moveTo>
                  <a:lnTo>
                    <a:pt x="1370" y="3954"/>
                  </a:lnTo>
                  <a:lnTo>
                    <a:pt x="1025" y="3954"/>
                  </a:lnTo>
                  <a:lnTo>
                    <a:pt x="1025" y="2763"/>
                  </a:lnTo>
                  <a:close/>
                  <a:moveTo>
                    <a:pt x="2049" y="2513"/>
                  </a:moveTo>
                  <a:lnTo>
                    <a:pt x="2049" y="3954"/>
                  </a:lnTo>
                  <a:lnTo>
                    <a:pt x="1715" y="3954"/>
                  </a:lnTo>
                  <a:lnTo>
                    <a:pt x="1715" y="2763"/>
                  </a:lnTo>
                  <a:lnTo>
                    <a:pt x="1715" y="2513"/>
                  </a:lnTo>
                  <a:close/>
                  <a:moveTo>
                    <a:pt x="2977" y="1727"/>
                  </a:moveTo>
                  <a:lnTo>
                    <a:pt x="2977" y="3954"/>
                  </a:lnTo>
                  <a:lnTo>
                    <a:pt x="2394" y="3954"/>
                  </a:lnTo>
                  <a:lnTo>
                    <a:pt x="2394" y="2513"/>
                  </a:lnTo>
                  <a:lnTo>
                    <a:pt x="2394" y="1727"/>
                  </a:lnTo>
                  <a:close/>
                  <a:moveTo>
                    <a:pt x="2977" y="4299"/>
                  </a:moveTo>
                  <a:lnTo>
                    <a:pt x="2977" y="4644"/>
                  </a:lnTo>
                  <a:lnTo>
                    <a:pt x="346" y="4644"/>
                  </a:lnTo>
                  <a:lnTo>
                    <a:pt x="346" y="4299"/>
                  </a:lnTo>
                  <a:close/>
                  <a:moveTo>
                    <a:pt x="2977" y="4990"/>
                  </a:moveTo>
                  <a:lnTo>
                    <a:pt x="2977" y="7347"/>
                  </a:lnTo>
                  <a:lnTo>
                    <a:pt x="2453" y="6085"/>
                  </a:lnTo>
                  <a:cubicBezTo>
                    <a:pt x="2430" y="6014"/>
                    <a:pt x="2346" y="5942"/>
                    <a:pt x="2275" y="5906"/>
                  </a:cubicBezTo>
                  <a:cubicBezTo>
                    <a:pt x="2239" y="5889"/>
                    <a:pt x="2197" y="5880"/>
                    <a:pt x="2154" y="5880"/>
                  </a:cubicBezTo>
                  <a:cubicBezTo>
                    <a:pt x="2111" y="5880"/>
                    <a:pt x="2066" y="5889"/>
                    <a:pt x="2025" y="5906"/>
                  </a:cubicBezTo>
                  <a:lnTo>
                    <a:pt x="1679" y="6061"/>
                  </a:lnTo>
                  <a:cubicBezTo>
                    <a:pt x="1596" y="6085"/>
                    <a:pt x="1537" y="6156"/>
                    <a:pt x="1501" y="6240"/>
                  </a:cubicBezTo>
                  <a:cubicBezTo>
                    <a:pt x="1477" y="6311"/>
                    <a:pt x="1477" y="6395"/>
                    <a:pt x="1501" y="6490"/>
                  </a:cubicBezTo>
                  <a:lnTo>
                    <a:pt x="1513" y="6537"/>
                  </a:lnTo>
                  <a:cubicBezTo>
                    <a:pt x="1477" y="6514"/>
                    <a:pt x="1429" y="6502"/>
                    <a:pt x="1382" y="6502"/>
                  </a:cubicBezTo>
                  <a:lnTo>
                    <a:pt x="1025" y="6502"/>
                  </a:lnTo>
                  <a:lnTo>
                    <a:pt x="1025" y="5942"/>
                  </a:lnTo>
                  <a:cubicBezTo>
                    <a:pt x="1025" y="5740"/>
                    <a:pt x="882" y="5597"/>
                    <a:pt x="679" y="5597"/>
                  </a:cubicBezTo>
                  <a:lnTo>
                    <a:pt x="346" y="5597"/>
                  </a:lnTo>
                  <a:lnTo>
                    <a:pt x="346" y="4990"/>
                  </a:lnTo>
                  <a:close/>
                  <a:moveTo>
                    <a:pt x="2132" y="6252"/>
                  </a:moveTo>
                  <a:lnTo>
                    <a:pt x="2858" y="7990"/>
                  </a:lnTo>
                  <a:lnTo>
                    <a:pt x="2549" y="8121"/>
                  </a:lnTo>
                  <a:lnTo>
                    <a:pt x="1810" y="6383"/>
                  </a:lnTo>
                  <a:lnTo>
                    <a:pt x="2132" y="6252"/>
                  </a:lnTo>
                  <a:close/>
                  <a:moveTo>
                    <a:pt x="679" y="5954"/>
                  </a:moveTo>
                  <a:lnTo>
                    <a:pt x="679" y="6835"/>
                  </a:lnTo>
                  <a:lnTo>
                    <a:pt x="679" y="8169"/>
                  </a:lnTo>
                  <a:lnTo>
                    <a:pt x="346" y="8169"/>
                  </a:lnTo>
                  <a:lnTo>
                    <a:pt x="346" y="5954"/>
                  </a:lnTo>
                  <a:close/>
                  <a:moveTo>
                    <a:pt x="1370" y="6847"/>
                  </a:moveTo>
                  <a:lnTo>
                    <a:pt x="1370" y="8169"/>
                  </a:lnTo>
                  <a:lnTo>
                    <a:pt x="1025" y="8169"/>
                  </a:lnTo>
                  <a:lnTo>
                    <a:pt x="1025" y="6847"/>
                  </a:lnTo>
                  <a:close/>
                  <a:moveTo>
                    <a:pt x="1715" y="6990"/>
                  </a:moveTo>
                  <a:lnTo>
                    <a:pt x="2203" y="8169"/>
                  </a:lnTo>
                  <a:lnTo>
                    <a:pt x="1715" y="8169"/>
                  </a:lnTo>
                  <a:lnTo>
                    <a:pt x="1715" y="6990"/>
                  </a:lnTo>
                  <a:close/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8252"/>
                  </a:lnTo>
                  <a:cubicBezTo>
                    <a:pt x="1" y="8395"/>
                    <a:pt x="120" y="8514"/>
                    <a:pt x="251" y="8514"/>
                  </a:cubicBezTo>
                  <a:lnTo>
                    <a:pt x="3061" y="8514"/>
                  </a:lnTo>
                  <a:cubicBezTo>
                    <a:pt x="3203" y="8514"/>
                    <a:pt x="3322" y="8395"/>
                    <a:pt x="3322" y="8252"/>
                  </a:cubicBezTo>
                  <a:lnTo>
                    <a:pt x="3322" y="1704"/>
                  </a:lnTo>
                  <a:lnTo>
                    <a:pt x="3322" y="251"/>
                  </a:lnTo>
                  <a:cubicBezTo>
                    <a:pt x="3322" y="120"/>
                    <a:pt x="3203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1803990" y="3855953"/>
              <a:ext cx="106619" cy="165773"/>
            </a:xfrm>
            <a:custGeom>
              <a:rect b="b" l="l" r="r" t="t"/>
              <a:pathLst>
                <a:path extrusionOk="0" h="5204" w="3347"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4954"/>
                  </a:lnTo>
                  <a:cubicBezTo>
                    <a:pt x="1" y="5085"/>
                    <a:pt x="120" y="5204"/>
                    <a:pt x="251" y="5204"/>
                  </a:cubicBezTo>
                  <a:lnTo>
                    <a:pt x="715" y="5204"/>
                  </a:lnTo>
                  <a:cubicBezTo>
                    <a:pt x="798" y="5204"/>
                    <a:pt x="894" y="5133"/>
                    <a:pt x="894" y="5025"/>
                  </a:cubicBezTo>
                  <a:cubicBezTo>
                    <a:pt x="894" y="4930"/>
                    <a:pt x="822" y="4847"/>
                    <a:pt x="715" y="4847"/>
                  </a:cubicBezTo>
                  <a:lnTo>
                    <a:pt x="346" y="4847"/>
                  </a:lnTo>
                  <a:lnTo>
                    <a:pt x="346" y="322"/>
                  </a:lnTo>
                  <a:lnTo>
                    <a:pt x="3001" y="322"/>
                  </a:lnTo>
                  <a:lnTo>
                    <a:pt x="3001" y="4847"/>
                  </a:lnTo>
                  <a:lnTo>
                    <a:pt x="1441" y="4847"/>
                  </a:lnTo>
                  <a:cubicBezTo>
                    <a:pt x="1358" y="4847"/>
                    <a:pt x="1263" y="4930"/>
                    <a:pt x="1263" y="5025"/>
                  </a:cubicBezTo>
                  <a:cubicBezTo>
                    <a:pt x="1263" y="5133"/>
                    <a:pt x="1334" y="5204"/>
                    <a:pt x="1441" y="5204"/>
                  </a:cubicBezTo>
                  <a:lnTo>
                    <a:pt x="3096" y="5204"/>
                  </a:lnTo>
                  <a:cubicBezTo>
                    <a:pt x="3227" y="5204"/>
                    <a:pt x="3346" y="5085"/>
                    <a:pt x="3346" y="4954"/>
                  </a:cubicBezTo>
                  <a:lnTo>
                    <a:pt x="3346" y="251"/>
                  </a:lnTo>
                  <a:cubicBezTo>
                    <a:pt x="3346" y="120"/>
                    <a:pt x="3227" y="1"/>
                    <a:pt x="3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1824472" y="3932565"/>
              <a:ext cx="63360" cy="11436"/>
            </a:xfrm>
            <a:custGeom>
              <a:rect b="b" l="l" r="r" t="t"/>
              <a:pathLst>
                <a:path extrusionOk="0" h="359" w="1989">
                  <a:moveTo>
                    <a:pt x="179" y="1"/>
                  </a:moveTo>
                  <a:cubicBezTo>
                    <a:pt x="84" y="1"/>
                    <a:pt x="1" y="84"/>
                    <a:pt x="1" y="180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7"/>
                    <a:pt x="1989" y="180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1824472" y="3907941"/>
              <a:ext cx="63360" cy="11404"/>
            </a:xfrm>
            <a:custGeom>
              <a:rect b="b" l="l" r="r" t="t"/>
              <a:pathLst>
                <a:path extrusionOk="0" h="358" w="1989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72"/>
                    <a:pt x="1918" y="0"/>
                    <a:pt x="1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1824472" y="3882903"/>
              <a:ext cx="63360" cy="11404"/>
            </a:xfrm>
            <a:custGeom>
              <a:rect b="b" l="l" r="r" t="t"/>
              <a:pathLst>
                <a:path extrusionOk="0" h="358" w="1989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3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96"/>
                    <a:pt x="1918" y="0"/>
                    <a:pt x="1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1824472" y="3957603"/>
              <a:ext cx="63360" cy="11786"/>
            </a:xfrm>
            <a:custGeom>
              <a:rect b="b" l="l" r="r" t="t"/>
              <a:pathLst>
                <a:path extrusionOk="0" h="370" w="1989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87"/>
                    <a:pt x="84" y="370"/>
                    <a:pt x="179" y="370"/>
                  </a:cubicBezTo>
                  <a:lnTo>
                    <a:pt x="1810" y="370"/>
                  </a:lnTo>
                  <a:cubicBezTo>
                    <a:pt x="1906" y="370"/>
                    <a:pt x="1989" y="287"/>
                    <a:pt x="1989" y="191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1824472" y="3983023"/>
              <a:ext cx="63360" cy="11404"/>
            </a:xfrm>
            <a:custGeom>
              <a:rect b="b" l="l" r="r" t="t"/>
              <a:pathLst>
                <a:path extrusionOk="0" h="358" w="1989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3" y="286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6"/>
                    <a:pt x="1989" y="179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1852919" y="4057372"/>
              <a:ext cx="32269" cy="32269"/>
            </a:xfrm>
            <a:custGeom>
              <a:rect b="b" l="l" r="r" t="t"/>
              <a:pathLst>
                <a:path extrusionOk="0" h="1013" w="1013">
                  <a:moveTo>
                    <a:pt x="501" y="345"/>
                  </a:moveTo>
                  <a:cubicBezTo>
                    <a:pt x="596" y="345"/>
                    <a:pt x="667" y="417"/>
                    <a:pt x="667" y="512"/>
                  </a:cubicBezTo>
                  <a:cubicBezTo>
                    <a:pt x="667" y="595"/>
                    <a:pt x="596" y="667"/>
                    <a:pt x="501" y="667"/>
                  </a:cubicBezTo>
                  <a:cubicBezTo>
                    <a:pt x="417" y="667"/>
                    <a:pt x="334" y="595"/>
                    <a:pt x="334" y="512"/>
                  </a:cubicBezTo>
                  <a:cubicBezTo>
                    <a:pt x="334" y="417"/>
                    <a:pt x="417" y="345"/>
                    <a:pt x="501" y="345"/>
                  </a:cubicBezTo>
                  <a:close/>
                  <a:moveTo>
                    <a:pt x="501" y="0"/>
                  </a:moveTo>
                  <a:cubicBezTo>
                    <a:pt x="215" y="0"/>
                    <a:pt x="1" y="226"/>
                    <a:pt x="1" y="512"/>
                  </a:cubicBezTo>
                  <a:cubicBezTo>
                    <a:pt x="1" y="786"/>
                    <a:pt x="215" y="1012"/>
                    <a:pt x="501" y="1012"/>
                  </a:cubicBezTo>
                  <a:cubicBezTo>
                    <a:pt x="786" y="1012"/>
                    <a:pt x="1013" y="786"/>
                    <a:pt x="1013" y="512"/>
                  </a:cubicBezTo>
                  <a:cubicBezTo>
                    <a:pt x="1013" y="226"/>
                    <a:pt x="786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1803607" y="4031188"/>
              <a:ext cx="34563" cy="88398"/>
            </a:xfrm>
            <a:custGeom>
              <a:rect b="b" l="l" r="r" t="t"/>
              <a:pathLst>
                <a:path extrusionOk="0" h="2775" w="1085">
                  <a:moveTo>
                    <a:pt x="596" y="584"/>
                  </a:moveTo>
                  <a:cubicBezTo>
                    <a:pt x="668" y="584"/>
                    <a:pt x="739" y="644"/>
                    <a:pt x="739" y="739"/>
                  </a:cubicBezTo>
                  <a:lnTo>
                    <a:pt x="739" y="2025"/>
                  </a:lnTo>
                  <a:cubicBezTo>
                    <a:pt x="739" y="2108"/>
                    <a:pt x="679" y="2179"/>
                    <a:pt x="596" y="2179"/>
                  </a:cubicBezTo>
                  <a:lnTo>
                    <a:pt x="358" y="2179"/>
                  </a:lnTo>
                  <a:lnTo>
                    <a:pt x="358" y="584"/>
                  </a:lnTo>
                  <a:close/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417"/>
                  </a:lnTo>
                  <a:lnTo>
                    <a:pt x="1" y="2358"/>
                  </a:lnTo>
                  <a:lnTo>
                    <a:pt x="1" y="2596"/>
                  </a:lnTo>
                  <a:cubicBezTo>
                    <a:pt x="1" y="2680"/>
                    <a:pt x="72" y="2775"/>
                    <a:pt x="179" y="2775"/>
                  </a:cubicBezTo>
                  <a:cubicBezTo>
                    <a:pt x="263" y="2775"/>
                    <a:pt x="358" y="2703"/>
                    <a:pt x="358" y="2596"/>
                  </a:cubicBezTo>
                  <a:lnTo>
                    <a:pt x="358" y="2525"/>
                  </a:lnTo>
                  <a:lnTo>
                    <a:pt x="596" y="2525"/>
                  </a:lnTo>
                  <a:cubicBezTo>
                    <a:pt x="858" y="2525"/>
                    <a:pt x="1084" y="2299"/>
                    <a:pt x="1084" y="2025"/>
                  </a:cubicBezTo>
                  <a:lnTo>
                    <a:pt x="1084" y="739"/>
                  </a:lnTo>
                  <a:cubicBezTo>
                    <a:pt x="1084" y="465"/>
                    <a:pt x="870" y="239"/>
                    <a:pt x="596" y="239"/>
                  </a:cubicBezTo>
                  <a:lnTo>
                    <a:pt x="358" y="239"/>
                  </a:lnTo>
                  <a:lnTo>
                    <a:pt x="358" y="179"/>
                  </a:lnTo>
                  <a:cubicBezTo>
                    <a:pt x="358" y="96"/>
                    <a:pt x="275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6" name="Google Shape;796;p33"/>
          <p:cNvGrpSpPr/>
          <p:nvPr/>
        </p:nvGrpSpPr>
        <p:grpSpPr>
          <a:xfrm>
            <a:off x="5373342" y="3808935"/>
            <a:ext cx="231395" cy="353145"/>
            <a:chOff x="5373342" y="3808935"/>
            <a:chExt cx="231395" cy="353145"/>
          </a:xfrm>
        </p:grpSpPr>
        <p:sp>
          <p:nvSpPr>
            <p:cNvPr id="797" name="Google Shape;797;p33"/>
            <p:cNvSpPr/>
            <p:nvPr/>
          </p:nvSpPr>
          <p:spPr>
            <a:xfrm>
              <a:off x="5422654" y="3832827"/>
              <a:ext cx="132772" cy="114200"/>
            </a:xfrm>
            <a:custGeom>
              <a:rect b="b" l="l" r="r" t="t"/>
              <a:pathLst>
                <a:path extrusionOk="0" h="3585" w="4168">
                  <a:moveTo>
                    <a:pt x="2072" y="322"/>
                  </a:moveTo>
                  <a:cubicBezTo>
                    <a:pt x="3036" y="322"/>
                    <a:pt x="3822" y="1108"/>
                    <a:pt x="3822" y="2084"/>
                  </a:cubicBezTo>
                  <a:lnTo>
                    <a:pt x="3846" y="2918"/>
                  </a:lnTo>
                  <a:cubicBezTo>
                    <a:pt x="3846" y="3108"/>
                    <a:pt x="3679" y="3275"/>
                    <a:pt x="3489" y="3275"/>
                  </a:cubicBezTo>
                  <a:lnTo>
                    <a:pt x="667" y="3275"/>
                  </a:lnTo>
                  <a:cubicBezTo>
                    <a:pt x="476" y="3275"/>
                    <a:pt x="310" y="3108"/>
                    <a:pt x="310" y="2918"/>
                  </a:cubicBezTo>
                  <a:lnTo>
                    <a:pt x="310" y="2084"/>
                  </a:lnTo>
                  <a:cubicBezTo>
                    <a:pt x="310" y="1108"/>
                    <a:pt x="1096" y="322"/>
                    <a:pt x="2072" y="322"/>
                  </a:cubicBezTo>
                  <a:close/>
                  <a:moveTo>
                    <a:pt x="2084" y="1"/>
                  </a:moveTo>
                  <a:cubicBezTo>
                    <a:pt x="941" y="1"/>
                    <a:pt x="0" y="929"/>
                    <a:pt x="0" y="2084"/>
                  </a:cubicBezTo>
                  <a:lnTo>
                    <a:pt x="0" y="2918"/>
                  </a:lnTo>
                  <a:cubicBezTo>
                    <a:pt x="0" y="3287"/>
                    <a:pt x="298" y="3584"/>
                    <a:pt x="667" y="3584"/>
                  </a:cubicBezTo>
                  <a:lnTo>
                    <a:pt x="3489" y="3584"/>
                  </a:lnTo>
                  <a:cubicBezTo>
                    <a:pt x="3858" y="3584"/>
                    <a:pt x="4156" y="3287"/>
                    <a:pt x="4156" y="2918"/>
                  </a:cubicBezTo>
                  <a:lnTo>
                    <a:pt x="4156" y="2084"/>
                  </a:lnTo>
                  <a:cubicBezTo>
                    <a:pt x="4167" y="929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5394590" y="3972415"/>
              <a:ext cx="45139" cy="37557"/>
            </a:xfrm>
            <a:custGeom>
              <a:rect b="b" l="l" r="r" t="t"/>
              <a:pathLst>
                <a:path extrusionOk="0" h="1179" w="1417">
                  <a:moveTo>
                    <a:pt x="953" y="334"/>
                  </a:moveTo>
                  <a:cubicBezTo>
                    <a:pt x="1024" y="334"/>
                    <a:pt x="1096" y="393"/>
                    <a:pt x="1096" y="464"/>
                  </a:cubicBezTo>
                  <a:lnTo>
                    <a:pt x="1096" y="715"/>
                  </a:lnTo>
                  <a:cubicBezTo>
                    <a:pt x="1096" y="798"/>
                    <a:pt x="1024" y="857"/>
                    <a:pt x="953" y="857"/>
                  </a:cubicBezTo>
                  <a:lnTo>
                    <a:pt x="465" y="857"/>
                  </a:lnTo>
                  <a:cubicBezTo>
                    <a:pt x="393" y="857"/>
                    <a:pt x="334" y="798"/>
                    <a:pt x="334" y="715"/>
                  </a:cubicBezTo>
                  <a:lnTo>
                    <a:pt x="334" y="464"/>
                  </a:lnTo>
                  <a:cubicBezTo>
                    <a:pt x="334" y="393"/>
                    <a:pt x="393" y="334"/>
                    <a:pt x="465" y="334"/>
                  </a:cubicBezTo>
                  <a:close/>
                  <a:moveTo>
                    <a:pt x="465" y="0"/>
                  </a:moveTo>
                  <a:cubicBezTo>
                    <a:pt x="214" y="0"/>
                    <a:pt x="0" y="214"/>
                    <a:pt x="0" y="464"/>
                  </a:cubicBezTo>
                  <a:lnTo>
                    <a:pt x="0" y="715"/>
                  </a:lnTo>
                  <a:cubicBezTo>
                    <a:pt x="0" y="976"/>
                    <a:pt x="214" y="1179"/>
                    <a:pt x="465" y="1179"/>
                  </a:cubicBezTo>
                  <a:lnTo>
                    <a:pt x="953" y="1179"/>
                  </a:lnTo>
                  <a:cubicBezTo>
                    <a:pt x="1215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460179" y="3972415"/>
              <a:ext cx="58072" cy="37557"/>
            </a:xfrm>
            <a:custGeom>
              <a:rect b="b" l="l" r="r" t="t"/>
              <a:pathLst>
                <a:path extrusionOk="0" h="1179" w="1823">
                  <a:moveTo>
                    <a:pt x="1346" y="334"/>
                  </a:moveTo>
                  <a:cubicBezTo>
                    <a:pt x="1430" y="334"/>
                    <a:pt x="1489" y="393"/>
                    <a:pt x="1489" y="464"/>
                  </a:cubicBezTo>
                  <a:lnTo>
                    <a:pt x="1489" y="715"/>
                  </a:lnTo>
                  <a:cubicBezTo>
                    <a:pt x="1489" y="798"/>
                    <a:pt x="1430" y="857"/>
                    <a:pt x="1346" y="857"/>
                  </a:cubicBezTo>
                  <a:lnTo>
                    <a:pt x="441" y="857"/>
                  </a:lnTo>
                  <a:cubicBezTo>
                    <a:pt x="370" y="857"/>
                    <a:pt x="311" y="798"/>
                    <a:pt x="311" y="715"/>
                  </a:cubicBezTo>
                  <a:lnTo>
                    <a:pt x="311" y="464"/>
                  </a:lnTo>
                  <a:cubicBezTo>
                    <a:pt x="311" y="393"/>
                    <a:pt x="370" y="334"/>
                    <a:pt x="441" y="334"/>
                  </a:cubicBezTo>
                  <a:close/>
                  <a:moveTo>
                    <a:pt x="453" y="0"/>
                  </a:moveTo>
                  <a:cubicBezTo>
                    <a:pt x="203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03" y="1179"/>
                    <a:pt x="453" y="1179"/>
                  </a:cubicBezTo>
                  <a:lnTo>
                    <a:pt x="1370" y="1179"/>
                  </a:lnTo>
                  <a:cubicBezTo>
                    <a:pt x="1620" y="1179"/>
                    <a:pt x="1823" y="976"/>
                    <a:pt x="1823" y="715"/>
                  </a:cubicBezTo>
                  <a:lnTo>
                    <a:pt x="1823" y="464"/>
                  </a:lnTo>
                  <a:cubicBezTo>
                    <a:pt x="1823" y="214"/>
                    <a:pt x="1620" y="0"/>
                    <a:pt x="1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5538319" y="3972415"/>
              <a:ext cx="45170" cy="37557"/>
            </a:xfrm>
            <a:custGeom>
              <a:rect b="b" l="l" r="r" t="t"/>
              <a:pathLst>
                <a:path extrusionOk="0" h="1179" w="1418">
                  <a:moveTo>
                    <a:pt x="941" y="334"/>
                  </a:moveTo>
                  <a:cubicBezTo>
                    <a:pt x="1013" y="334"/>
                    <a:pt x="1072" y="393"/>
                    <a:pt x="1072" y="464"/>
                  </a:cubicBezTo>
                  <a:lnTo>
                    <a:pt x="1072" y="715"/>
                  </a:lnTo>
                  <a:cubicBezTo>
                    <a:pt x="1072" y="798"/>
                    <a:pt x="1013" y="857"/>
                    <a:pt x="941" y="857"/>
                  </a:cubicBezTo>
                  <a:lnTo>
                    <a:pt x="453" y="857"/>
                  </a:lnTo>
                  <a:cubicBezTo>
                    <a:pt x="370" y="857"/>
                    <a:pt x="310" y="798"/>
                    <a:pt x="310" y="715"/>
                  </a:cubicBezTo>
                  <a:lnTo>
                    <a:pt x="310" y="464"/>
                  </a:lnTo>
                  <a:cubicBezTo>
                    <a:pt x="310" y="393"/>
                    <a:pt x="370" y="334"/>
                    <a:pt x="453" y="334"/>
                  </a:cubicBezTo>
                  <a:close/>
                  <a:moveTo>
                    <a:pt x="465" y="0"/>
                  </a:moveTo>
                  <a:cubicBezTo>
                    <a:pt x="215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15" y="1179"/>
                    <a:pt x="465" y="1179"/>
                  </a:cubicBezTo>
                  <a:lnTo>
                    <a:pt x="953" y="1179"/>
                  </a:lnTo>
                  <a:cubicBezTo>
                    <a:pt x="1203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5373342" y="3808935"/>
              <a:ext cx="231395" cy="353145"/>
            </a:xfrm>
            <a:custGeom>
              <a:rect b="b" l="l" r="r" t="t"/>
              <a:pathLst>
                <a:path extrusionOk="0" h="11086" w="7264">
                  <a:moveTo>
                    <a:pt x="4215" y="9502"/>
                  </a:moveTo>
                  <a:lnTo>
                    <a:pt x="4215" y="10764"/>
                  </a:lnTo>
                  <a:lnTo>
                    <a:pt x="3048" y="10764"/>
                  </a:lnTo>
                  <a:lnTo>
                    <a:pt x="3048" y="9502"/>
                  </a:lnTo>
                  <a:close/>
                  <a:moveTo>
                    <a:pt x="1810" y="1"/>
                  </a:moveTo>
                  <a:cubicBezTo>
                    <a:pt x="822" y="1"/>
                    <a:pt x="0" y="822"/>
                    <a:pt x="0" y="1822"/>
                  </a:cubicBezTo>
                  <a:lnTo>
                    <a:pt x="0" y="7144"/>
                  </a:lnTo>
                  <a:cubicBezTo>
                    <a:pt x="0" y="7728"/>
                    <a:pt x="477" y="8204"/>
                    <a:pt x="1060" y="8204"/>
                  </a:cubicBezTo>
                  <a:lnTo>
                    <a:pt x="2727" y="8204"/>
                  </a:lnTo>
                  <a:lnTo>
                    <a:pt x="2727" y="8275"/>
                  </a:lnTo>
                  <a:cubicBezTo>
                    <a:pt x="2727" y="8371"/>
                    <a:pt x="2798" y="8442"/>
                    <a:pt x="2882" y="8442"/>
                  </a:cubicBezTo>
                  <a:cubicBezTo>
                    <a:pt x="2977" y="8442"/>
                    <a:pt x="3048" y="8371"/>
                    <a:pt x="3048" y="8275"/>
                  </a:cubicBezTo>
                  <a:lnTo>
                    <a:pt x="3048" y="7144"/>
                  </a:lnTo>
                  <a:lnTo>
                    <a:pt x="4215" y="7144"/>
                  </a:lnTo>
                  <a:lnTo>
                    <a:pt x="4215" y="9168"/>
                  </a:lnTo>
                  <a:lnTo>
                    <a:pt x="3048" y="9168"/>
                  </a:lnTo>
                  <a:lnTo>
                    <a:pt x="3048" y="9049"/>
                  </a:lnTo>
                  <a:cubicBezTo>
                    <a:pt x="3048" y="8966"/>
                    <a:pt x="2977" y="8883"/>
                    <a:pt x="2882" y="8883"/>
                  </a:cubicBezTo>
                  <a:cubicBezTo>
                    <a:pt x="2798" y="8883"/>
                    <a:pt x="2727" y="8966"/>
                    <a:pt x="2727" y="9049"/>
                  </a:cubicBezTo>
                  <a:lnTo>
                    <a:pt x="2727" y="10930"/>
                  </a:lnTo>
                  <a:cubicBezTo>
                    <a:pt x="2727" y="11014"/>
                    <a:pt x="2798" y="11085"/>
                    <a:pt x="2882" y="11085"/>
                  </a:cubicBezTo>
                  <a:lnTo>
                    <a:pt x="4370" y="11085"/>
                  </a:lnTo>
                  <a:cubicBezTo>
                    <a:pt x="4465" y="11085"/>
                    <a:pt x="4537" y="11014"/>
                    <a:pt x="4537" y="10930"/>
                  </a:cubicBezTo>
                  <a:lnTo>
                    <a:pt x="4537" y="8192"/>
                  </a:lnTo>
                  <a:lnTo>
                    <a:pt x="6204" y="8192"/>
                  </a:lnTo>
                  <a:cubicBezTo>
                    <a:pt x="6787" y="8192"/>
                    <a:pt x="7263" y="7716"/>
                    <a:pt x="7263" y="7132"/>
                  </a:cubicBezTo>
                  <a:lnTo>
                    <a:pt x="7263" y="1798"/>
                  </a:lnTo>
                  <a:cubicBezTo>
                    <a:pt x="7263" y="810"/>
                    <a:pt x="6442" y="1"/>
                    <a:pt x="5453" y="1"/>
                  </a:cubicBezTo>
                  <a:lnTo>
                    <a:pt x="5132" y="1"/>
                  </a:lnTo>
                  <a:cubicBezTo>
                    <a:pt x="5049" y="1"/>
                    <a:pt x="4977" y="72"/>
                    <a:pt x="4977" y="167"/>
                  </a:cubicBezTo>
                  <a:cubicBezTo>
                    <a:pt x="4977" y="251"/>
                    <a:pt x="5049" y="334"/>
                    <a:pt x="5132" y="334"/>
                  </a:cubicBezTo>
                  <a:lnTo>
                    <a:pt x="5453" y="334"/>
                  </a:lnTo>
                  <a:cubicBezTo>
                    <a:pt x="6263" y="334"/>
                    <a:pt x="6942" y="1001"/>
                    <a:pt x="6942" y="1822"/>
                  </a:cubicBezTo>
                  <a:lnTo>
                    <a:pt x="6942" y="7144"/>
                  </a:lnTo>
                  <a:cubicBezTo>
                    <a:pt x="6942" y="7549"/>
                    <a:pt x="6608" y="7871"/>
                    <a:pt x="6204" y="7871"/>
                  </a:cubicBezTo>
                  <a:lnTo>
                    <a:pt x="4537" y="7871"/>
                  </a:lnTo>
                  <a:lnTo>
                    <a:pt x="4537" y="7144"/>
                  </a:lnTo>
                  <a:lnTo>
                    <a:pt x="4727" y="7144"/>
                  </a:lnTo>
                  <a:cubicBezTo>
                    <a:pt x="4822" y="7144"/>
                    <a:pt x="4894" y="7073"/>
                    <a:pt x="4894" y="6978"/>
                  </a:cubicBezTo>
                  <a:cubicBezTo>
                    <a:pt x="4894" y="6894"/>
                    <a:pt x="4822" y="6823"/>
                    <a:pt x="4727" y="6823"/>
                  </a:cubicBezTo>
                  <a:lnTo>
                    <a:pt x="2525" y="6823"/>
                  </a:lnTo>
                  <a:cubicBezTo>
                    <a:pt x="2441" y="6823"/>
                    <a:pt x="2370" y="6894"/>
                    <a:pt x="2370" y="6978"/>
                  </a:cubicBezTo>
                  <a:cubicBezTo>
                    <a:pt x="2370" y="7073"/>
                    <a:pt x="2441" y="7144"/>
                    <a:pt x="2525" y="7144"/>
                  </a:cubicBezTo>
                  <a:lnTo>
                    <a:pt x="2727" y="7144"/>
                  </a:lnTo>
                  <a:lnTo>
                    <a:pt x="2727" y="7871"/>
                  </a:lnTo>
                  <a:lnTo>
                    <a:pt x="1060" y="7871"/>
                  </a:lnTo>
                  <a:cubicBezTo>
                    <a:pt x="655" y="7871"/>
                    <a:pt x="322" y="7549"/>
                    <a:pt x="322" y="7144"/>
                  </a:cubicBezTo>
                  <a:lnTo>
                    <a:pt x="322" y="1822"/>
                  </a:lnTo>
                  <a:cubicBezTo>
                    <a:pt x="322" y="1001"/>
                    <a:pt x="1001" y="334"/>
                    <a:pt x="1810" y="334"/>
                  </a:cubicBezTo>
                  <a:lnTo>
                    <a:pt x="4191" y="334"/>
                  </a:lnTo>
                  <a:cubicBezTo>
                    <a:pt x="4287" y="334"/>
                    <a:pt x="4358" y="251"/>
                    <a:pt x="4358" y="167"/>
                  </a:cubicBezTo>
                  <a:cubicBezTo>
                    <a:pt x="4358" y="72"/>
                    <a:pt x="4287" y="1"/>
                    <a:pt x="4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5481426" y="4125255"/>
              <a:ext cx="15195" cy="15195"/>
            </a:xfrm>
            <a:custGeom>
              <a:rect b="b" l="l" r="r" t="t"/>
              <a:pathLst>
                <a:path extrusionOk="0" h="477" w="477">
                  <a:moveTo>
                    <a:pt x="239" y="0"/>
                  </a:moveTo>
                  <a:cubicBezTo>
                    <a:pt x="108" y="0"/>
                    <a:pt x="1" y="108"/>
                    <a:pt x="1" y="238"/>
                  </a:cubicBezTo>
                  <a:cubicBezTo>
                    <a:pt x="1" y="369"/>
                    <a:pt x="108" y="477"/>
                    <a:pt x="239" y="477"/>
                  </a:cubicBezTo>
                  <a:cubicBezTo>
                    <a:pt x="370" y="477"/>
                    <a:pt x="477" y="369"/>
                    <a:pt x="477" y="238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5447692" y="3873792"/>
              <a:ext cx="29593" cy="48579"/>
            </a:xfrm>
            <a:custGeom>
              <a:rect b="b" l="l" r="r" t="t"/>
              <a:pathLst>
                <a:path extrusionOk="0" h="1525" w="929">
                  <a:moveTo>
                    <a:pt x="595" y="334"/>
                  </a:moveTo>
                  <a:lnTo>
                    <a:pt x="595" y="596"/>
                  </a:lnTo>
                  <a:lnTo>
                    <a:pt x="333" y="596"/>
                  </a:lnTo>
                  <a:lnTo>
                    <a:pt x="333" y="334"/>
                  </a:lnTo>
                  <a:close/>
                  <a:moveTo>
                    <a:pt x="595" y="917"/>
                  </a:moveTo>
                  <a:lnTo>
                    <a:pt x="595" y="1179"/>
                  </a:lnTo>
                  <a:lnTo>
                    <a:pt x="333" y="1179"/>
                  </a:lnTo>
                  <a:lnTo>
                    <a:pt x="333" y="917"/>
                  </a:lnTo>
                  <a:close/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1358"/>
                  </a:lnTo>
                  <a:cubicBezTo>
                    <a:pt x="0" y="1453"/>
                    <a:pt x="83" y="1525"/>
                    <a:pt x="167" y="1525"/>
                  </a:cubicBezTo>
                  <a:lnTo>
                    <a:pt x="762" y="1525"/>
                  </a:lnTo>
                  <a:cubicBezTo>
                    <a:pt x="845" y="1525"/>
                    <a:pt x="929" y="1453"/>
                    <a:pt x="929" y="1358"/>
                  </a:cubicBezTo>
                  <a:lnTo>
                    <a:pt x="929" y="167"/>
                  </a:lnTo>
                  <a:cubicBezTo>
                    <a:pt x="929" y="84"/>
                    <a:pt x="845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5500762" y="3873792"/>
              <a:ext cx="29625" cy="48579"/>
            </a:xfrm>
            <a:custGeom>
              <a:rect b="b" l="l" r="r" t="t"/>
              <a:pathLst>
                <a:path extrusionOk="0" h="1525" w="930">
                  <a:moveTo>
                    <a:pt x="596" y="917"/>
                  </a:moveTo>
                  <a:lnTo>
                    <a:pt x="596" y="1179"/>
                  </a:lnTo>
                  <a:lnTo>
                    <a:pt x="334" y="1179"/>
                  </a:lnTo>
                  <a:lnTo>
                    <a:pt x="334" y="917"/>
                  </a:lnTo>
                  <a:close/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lnTo>
                    <a:pt x="763" y="1525"/>
                  </a:lnTo>
                  <a:cubicBezTo>
                    <a:pt x="858" y="1525"/>
                    <a:pt x="930" y="1453"/>
                    <a:pt x="930" y="1358"/>
                  </a:cubicBezTo>
                  <a:lnTo>
                    <a:pt x="930" y="763"/>
                  </a:lnTo>
                  <a:cubicBezTo>
                    <a:pt x="930" y="679"/>
                    <a:pt x="858" y="596"/>
                    <a:pt x="763" y="596"/>
                  </a:cubicBezTo>
                  <a:lnTo>
                    <a:pt x="334" y="596"/>
                  </a:lnTo>
                  <a:lnTo>
                    <a:pt x="334" y="334"/>
                  </a:ln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4"/>
                    <a:pt x="858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5482573" y="3909533"/>
              <a:ext cx="15959" cy="17998"/>
            </a:xfrm>
            <a:custGeom>
              <a:rect b="b" l="l" r="r" t="t"/>
              <a:pathLst>
                <a:path extrusionOk="0" h="565" w="501">
                  <a:moveTo>
                    <a:pt x="324" y="1"/>
                  </a:moveTo>
                  <a:cubicBezTo>
                    <a:pt x="261" y="1"/>
                    <a:pt x="191" y="30"/>
                    <a:pt x="155" y="93"/>
                  </a:cubicBezTo>
                  <a:lnTo>
                    <a:pt x="36" y="331"/>
                  </a:lnTo>
                  <a:cubicBezTo>
                    <a:pt x="0" y="403"/>
                    <a:pt x="36" y="510"/>
                    <a:pt x="119" y="545"/>
                  </a:cubicBezTo>
                  <a:cubicBezTo>
                    <a:pt x="139" y="559"/>
                    <a:pt x="162" y="565"/>
                    <a:pt x="185" y="565"/>
                  </a:cubicBezTo>
                  <a:cubicBezTo>
                    <a:pt x="245" y="565"/>
                    <a:pt x="308" y="525"/>
                    <a:pt x="334" y="474"/>
                  </a:cubicBezTo>
                  <a:lnTo>
                    <a:pt x="453" y="236"/>
                  </a:lnTo>
                  <a:cubicBezTo>
                    <a:pt x="500" y="164"/>
                    <a:pt x="453" y="57"/>
                    <a:pt x="381" y="10"/>
                  </a:cubicBezTo>
                  <a:cubicBezTo>
                    <a:pt x="364" y="4"/>
                    <a:pt x="345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6" name="Google Shape;806;p33"/>
          <p:cNvSpPr/>
          <p:nvPr/>
        </p:nvSpPr>
        <p:spPr>
          <a:xfrm>
            <a:off x="6738361" y="3809700"/>
            <a:ext cx="205210" cy="353399"/>
          </a:xfrm>
          <a:custGeom>
            <a:rect b="b" l="l" r="r" t="t"/>
            <a:pathLst>
              <a:path extrusionOk="0" h="11094" w="6442">
                <a:moveTo>
                  <a:pt x="2703" y="2120"/>
                </a:moveTo>
                <a:cubicBezTo>
                  <a:pt x="2965" y="2286"/>
                  <a:pt x="3620" y="2632"/>
                  <a:pt x="4489" y="2667"/>
                </a:cubicBezTo>
                <a:lnTo>
                  <a:pt x="4489" y="3763"/>
                </a:lnTo>
                <a:cubicBezTo>
                  <a:pt x="4489" y="4453"/>
                  <a:pt x="3929" y="5037"/>
                  <a:pt x="3215" y="5037"/>
                </a:cubicBezTo>
                <a:cubicBezTo>
                  <a:pt x="3207" y="5037"/>
                  <a:pt x="3200" y="5037"/>
                  <a:pt x="3193" y="5037"/>
                </a:cubicBezTo>
                <a:cubicBezTo>
                  <a:pt x="2512" y="5037"/>
                  <a:pt x="1953" y="4482"/>
                  <a:pt x="1953" y="3775"/>
                </a:cubicBezTo>
                <a:lnTo>
                  <a:pt x="1953" y="2632"/>
                </a:lnTo>
                <a:cubicBezTo>
                  <a:pt x="2286" y="2465"/>
                  <a:pt x="2560" y="2239"/>
                  <a:pt x="2703" y="2120"/>
                </a:cubicBezTo>
                <a:close/>
                <a:moveTo>
                  <a:pt x="3643" y="5394"/>
                </a:moveTo>
                <a:lnTo>
                  <a:pt x="3643" y="5858"/>
                </a:lnTo>
                <a:cubicBezTo>
                  <a:pt x="3500" y="5912"/>
                  <a:pt x="3361" y="5939"/>
                  <a:pt x="3222" y="5939"/>
                </a:cubicBezTo>
                <a:cubicBezTo>
                  <a:pt x="3084" y="5939"/>
                  <a:pt x="2947" y="5912"/>
                  <a:pt x="2810" y="5858"/>
                </a:cubicBezTo>
                <a:lnTo>
                  <a:pt x="2810" y="5394"/>
                </a:lnTo>
                <a:cubicBezTo>
                  <a:pt x="2947" y="5442"/>
                  <a:pt x="3090" y="5465"/>
                  <a:pt x="3231" y="5465"/>
                </a:cubicBezTo>
                <a:cubicBezTo>
                  <a:pt x="3372" y="5465"/>
                  <a:pt x="3512" y="5442"/>
                  <a:pt x="3643" y="5394"/>
                </a:cubicBezTo>
                <a:close/>
                <a:moveTo>
                  <a:pt x="2619" y="6144"/>
                </a:moveTo>
                <a:cubicBezTo>
                  <a:pt x="2703" y="6180"/>
                  <a:pt x="2798" y="6215"/>
                  <a:pt x="2881" y="6227"/>
                </a:cubicBezTo>
                <a:lnTo>
                  <a:pt x="2524" y="6573"/>
                </a:lnTo>
                <a:lnTo>
                  <a:pt x="2381" y="6144"/>
                </a:lnTo>
                <a:close/>
                <a:moveTo>
                  <a:pt x="3929" y="6144"/>
                </a:moveTo>
                <a:cubicBezTo>
                  <a:pt x="3989" y="6144"/>
                  <a:pt x="4036" y="6144"/>
                  <a:pt x="4060" y="6156"/>
                </a:cubicBezTo>
                <a:lnTo>
                  <a:pt x="3917" y="6573"/>
                </a:lnTo>
                <a:lnTo>
                  <a:pt x="3572" y="6215"/>
                </a:lnTo>
                <a:cubicBezTo>
                  <a:pt x="3643" y="6204"/>
                  <a:pt x="3739" y="6168"/>
                  <a:pt x="3810" y="6144"/>
                </a:cubicBezTo>
                <a:close/>
                <a:moveTo>
                  <a:pt x="2060" y="6227"/>
                </a:moveTo>
                <a:lnTo>
                  <a:pt x="2477" y="7370"/>
                </a:lnTo>
                <a:lnTo>
                  <a:pt x="2238" y="6954"/>
                </a:lnTo>
                <a:cubicBezTo>
                  <a:pt x="2203" y="6892"/>
                  <a:pt x="2149" y="6856"/>
                  <a:pt x="2094" y="6856"/>
                </a:cubicBezTo>
                <a:cubicBezTo>
                  <a:pt x="2074" y="6856"/>
                  <a:pt x="2055" y="6861"/>
                  <a:pt x="2036" y="6870"/>
                </a:cubicBezTo>
                <a:lnTo>
                  <a:pt x="1738" y="6989"/>
                </a:lnTo>
                <a:lnTo>
                  <a:pt x="1738" y="6989"/>
                </a:lnTo>
                <a:lnTo>
                  <a:pt x="1976" y="6239"/>
                </a:lnTo>
                <a:cubicBezTo>
                  <a:pt x="2012" y="6227"/>
                  <a:pt x="2036" y="6227"/>
                  <a:pt x="2060" y="6227"/>
                </a:cubicBezTo>
                <a:close/>
                <a:moveTo>
                  <a:pt x="4405" y="6204"/>
                </a:moveTo>
                <a:cubicBezTo>
                  <a:pt x="4453" y="6215"/>
                  <a:pt x="4512" y="6227"/>
                  <a:pt x="4548" y="6239"/>
                </a:cubicBezTo>
                <a:lnTo>
                  <a:pt x="4763" y="6977"/>
                </a:lnTo>
                <a:lnTo>
                  <a:pt x="4465" y="6858"/>
                </a:lnTo>
                <a:cubicBezTo>
                  <a:pt x="4446" y="6849"/>
                  <a:pt x="4425" y="6844"/>
                  <a:pt x="4404" y="6844"/>
                </a:cubicBezTo>
                <a:cubicBezTo>
                  <a:pt x="4347" y="6844"/>
                  <a:pt x="4292" y="6877"/>
                  <a:pt x="4274" y="6930"/>
                </a:cubicBezTo>
                <a:lnTo>
                  <a:pt x="3953" y="7477"/>
                </a:lnTo>
                <a:lnTo>
                  <a:pt x="3953" y="7477"/>
                </a:lnTo>
                <a:lnTo>
                  <a:pt x="4405" y="6204"/>
                </a:lnTo>
                <a:close/>
                <a:moveTo>
                  <a:pt x="3239" y="6334"/>
                </a:moveTo>
                <a:lnTo>
                  <a:pt x="3798" y="6918"/>
                </a:lnTo>
                <a:lnTo>
                  <a:pt x="3239" y="8501"/>
                </a:lnTo>
                <a:lnTo>
                  <a:pt x="2667" y="6918"/>
                </a:lnTo>
                <a:lnTo>
                  <a:pt x="3239" y="6334"/>
                </a:lnTo>
                <a:close/>
                <a:moveTo>
                  <a:pt x="4953" y="6477"/>
                </a:moveTo>
                <a:cubicBezTo>
                  <a:pt x="5251" y="6704"/>
                  <a:pt x="5465" y="7037"/>
                  <a:pt x="5560" y="7406"/>
                </a:cubicBezTo>
                <a:lnTo>
                  <a:pt x="6025" y="9311"/>
                </a:lnTo>
                <a:cubicBezTo>
                  <a:pt x="6084" y="9573"/>
                  <a:pt x="5965" y="9871"/>
                  <a:pt x="5715" y="10025"/>
                </a:cubicBezTo>
                <a:cubicBezTo>
                  <a:pt x="4941" y="10466"/>
                  <a:pt x="4167" y="10692"/>
                  <a:pt x="3405" y="10740"/>
                </a:cubicBezTo>
                <a:lnTo>
                  <a:pt x="3405" y="9061"/>
                </a:lnTo>
                <a:lnTo>
                  <a:pt x="4477" y="7227"/>
                </a:lnTo>
                <a:lnTo>
                  <a:pt x="4965" y="7406"/>
                </a:lnTo>
                <a:cubicBezTo>
                  <a:pt x="4983" y="7413"/>
                  <a:pt x="5002" y="7417"/>
                  <a:pt x="5020" y="7417"/>
                </a:cubicBezTo>
                <a:cubicBezTo>
                  <a:pt x="5123" y="7417"/>
                  <a:pt x="5220" y="7313"/>
                  <a:pt x="5179" y="7192"/>
                </a:cubicBezTo>
                <a:lnTo>
                  <a:pt x="4953" y="6477"/>
                </a:lnTo>
                <a:close/>
                <a:moveTo>
                  <a:pt x="2605" y="0"/>
                </a:moveTo>
                <a:cubicBezTo>
                  <a:pt x="1565" y="0"/>
                  <a:pt x="665" y="872"/>
                  <a:pt x="655" y="1977"/>
                </a:cubicBezTo>
                <a:cubicBezTo>
                  <a:pt x="655" y="2465"/>
                  <a:pt x="679" y="2989"/>
                  <a:pt x="774" y="3584"/>
                </a:cubicBezTo>
                <a:cubicBezTo>
                  <a:pt x="833" y="3977"/>
                  <a:pt x="1191" y="4299"/>
                  <a:pt x="1584" y="4299"/>
                </a:cubicBezTo>
                <a:lnTo>
                  <a:pt x="1691" y="4299"/>
                </a:lnTo>
                <a:cubicBezTo>
                  <a:pt x="1834" y="4691"/>
                  <a:pt x="2096" y="5013"/>
                  <a:pt x="2465" y="5203"/>
                </a:cubicBezTo>
                <a:lnTo>
                  <a:pt x="2465" y="5823"/>
                </a:lnTo>
                <a:cubicBezTo>
                  <a:pt x="1619" y="5846"/>
                  <a:pt x="786" y="6418"/>
                  <a:pt x="560" y="7347"/>
                </a:cubicBezTo>
                <a:lnTo>
                  <a:pt x="488" y="7644"/>
                </a:lnTo>
                <a:cubicBezTo>
                  <a:pt x="476" y="7728"/>
                  <a:pt x="524" y="7823"/>
                  <a:pt x="607" y="7835"/>
                </a:cubicBezTo>
                <a:cubicBezTo>
                  <a:pt x="617" y="7836"/>
                  <a:pt x="628" y="7837"/>
                  <a:pt x="638" y="7837"/>
                </a:cubicBezTo>
                <a:cubicBezTo>
                  <a:pt x="713" y="7837"/>
                  <a:pt x="787" y="7799"/>
                  <a:pt x="798" y="7716"/>
                </a:cubicBezTo>
                <a:lnTo>
                  <a:pt x="869" y="7418"/>
                </a:lnTo>
                <a:cubicBezTo>
                  <a:pt x="976" y="7001"/>
                  <a:pt x="1214" y="6680"/>
                  <a:pt x="1548" y="6454"/>
                </a:cubicBezTo>
                <a:lnTo>
                  <a:pt x="1548" y="6454"/>
                </a:lnTo>
                <a:lnTo>
                  <a:pt x="1310" y="7216"/>
                </a:lnTo>
                <a:cubicBezTo>
                  <a:pt x="1269" y="7326"/>
                  <a:pt x="1357" y="7429"/>
                  <a:pt x="1457" y="7429"/>
                </a:cubicBezTo>
                <a:cubicBezTo>
                  <a:pt x="1475" y="7429"/>
                  <a:pt x="1494" y="7425"/>
                  <a:pt x="1512" y="7418"/>
                </a:cubicBezTo>
                <a:lnTo>
                  <a:pt x="2012" y="7239"/>
                </a:lnTo>
                <a:lnTo>
                  <a:pt x="3084" y="9073"/>
                </a:lnTo>
                <a:lnTo>
                  <a:pt x="3084" y="10764"/>
                </a:lnTo>
                <a:cubicBezTo>
                  <a:pt x="2310" y="10740"/>
                  <a:pt x="1512" y="10514"/>
                  <a:pt x="714" y="10049"/>
                </a:cubicBezTo>
                <a:cubicBezTo>
                  <a:pt x="452" y="9906"/>
                  <a:pt x="345" y="9621"/>
                  <a:pt x="417" y="9335"/>
                </a:cubicBezTo>
                <a:lnTo>
                  <a:pt x="607" y="8501"/>
                </a:lnTo>
                <a:cubicBezTo>
                  <a:pt x="619" y="8418"/>
                  <a:pt x="572" y="8323"/>
                  <a:pt x="488" y="8311"/>
                </a:cubicBezTo>
                <a:cubicBezTo>
                  <a:pt x="480" y="8310"/>
                  <a:pt x="471" y="8309"/>
                  <a:pt x="462" y="8309"/>
                </a:cubicBezTo>
                <a:cubicBezTo>
                  <a:pt x="386" y="8309"/>
                  <a:pt x="308" y="8355"/>
                  <a:pt x="298" y="8430"/>
                </a:cubicBezTo>
                <a:lnTo>
                  <a:pt x="107" y="9263"/>
                </a:lnTo>
                <a:cubicBezTo>
                  <a:pt x="0" y="9680"/>
                  <a:pt x="191" y="10133"/>
                  <a:pt x="560" y="10335"/>
                </a:cubicBezTo>
                <a:cubicBezTo>
                  <a:pt x="1447" y="10841"/>
                  <a:pt x="2337" y="11094"/>
                  <a:pt x="3225" y="11094"/>
                </a:cubicBezTo>
                <a:cubicBezTo>
                  <a:pt x="4114" y="11094"/>
                  <a:pt x="5001" y="10841"/>
                  <a:pt x="5882" y="10335"/>
                </a:cubicBezTo>
                <a:cubicBezTo>
                  <a:pt x="6251" y="10085"/>
                  <a:pt x="6441" y="9656"/>
                  <a:pt x="6334" y="9240"/>
                </a:cubicBezTo>
                <a:lnTo>
                  <a:pt x="5882" y="7335"/>
                </a:lnTo>
                <a:cubicBezTo>
                  <a:pt x="5655" y="6394"/>
                  <a:pt x="4786" y="5823"/>
                  <a:pt x="3977" y="5811"/>
                </a:cubicBezTo>
                <a:lnTo>
                  <a:pt x="3977" y="5191"/>
                </a:lnTo>
                <a:cubicBezTo>
                  <a:pt x="4334" y="4989"/>
                  <a:pt x="4608" y="4668"/>
                  <a:pt x="4751" y="4275"/>
                </a:cubicBezTo>
                <a:lnTo>
                  <a:pt x="4774" y="4275"/>
                </a:lnTo>
                <a:cubicBezTo>
                  <a:pt x="5191" y="4275"/>
                  <a:pt x="5548" y="3965"/>
                  <a:pt x="5596" y="3548"/>
                </a:cubicBezTo>
                <a:cubicBezTo>
                  <a:pt x="5644" y="3144"/>
                  <a:pt x="5667" y="2786"/>
                  <a:pt x="5703" y="2453"/>
                </a:cubicBezTo>
                <a:cubicBezTo>
                  <a:pt x="5703" y="2358"/>
                  <a:pt x="5644" y="2286"/>
                  <a:pt x="5548" y="2263"/>
                </a:cubicBezTo>
                <a:cubicBezTo>
                  <a:pt x="5542" y="2262"/>
                  <a:pt x="5536" y="2261"/>
                  <a:pt x="5530" y="2261"/>
                </a:cubicBezTo>
                <a:cubicBezTo>
                  <a:pt x="5453" y="2261"/>
                  <a:pt x="5381" y="2329"/>
                  <a:pt x="5370" y="2417"/>
                </a:cubicBezTo>
                <a:cubicBezTo>
                  <a:pt x="5358" y="2763"/>
                  <a:pt x="5322" y="3108"/>
                  <a:pt x="5286" y="3501"/>
                </a:cubicBezTo>
                <a:cubicBezTo>
                  <a:pt x="5251" y="3739"/>
                  <a:pt x="5060" y="3918"/>
                  <a:pt x="4834" y="3929"/>
                </a:cubicBezTo>
                <a:cubicBezTo>
                  <a:pt x="4870" y="3596"/>
                  <a:pt x="4834" y="4144"/>
                  <a:pt x="4846" y="2536"/>
                </a:cubicBezTo>
                <a:cubicBezTo>
                  <a:pt x="4846" y="2524"/>
                  <a:pt x="4834" y="2489"/>
                  <a:pt x="4822" y="2477"/>
                </a:cubicBezTo>
                <a:cubicBezTo>
                  <a:pt x="4810" y="2465"/>
                  <a:pt x="4810" y="2429"/>
                  <a:pt x="4786" y="2417"/>
                </a:cubicBezTo>
                <a:cubicBezTo>
                  <a:pt x="4774" y="2405"/>
                  <a:pt x="4751" y="2405"/>
                  <a:pt x="4727" y="2382"/>
                </a:cubicBezTo>
                <a:cubicBezTo>
                  <a:pt x="4715" y="2382"/>
                  <a:pt x="4703" y="2358"/>
                  <a:pt x="4667" y="2358"/>
                </a:cubicBezTo>
                <a:cubicBezTo>
                  <a:pt x="3560" y="2346"/>
                  <a:pt x="2798" y="1774"/>
                  <a:pt x="2798" y="1774"/>
                </a:cubicBezTo>
                <a:cubicBezTo>
                  <a:pt x="2770" y="1752"/>
                  <a:pt x="2731" y="1740"/>
                  <a:pt x="2692" y="1740"/>
                </a:cubicBezTo>
                <a:cubicBezTo>
                  <a:pt x="2648" y="1740"/>
                  <a:pt x="2603" y="1755"/>
                  <a:pt x="2572" y="1786"/>
                </a:cubicBezTo>
                <a:cubicBezTo>
                  <a:pt x="2572" y="1786"/>
                  <a:pt x="2203" y="2179"/>
                  <a:pt x="1726" y="2370"/>
                </a:cubicBezTo>
                <a:cubicBezTo>
                  <a:pt x="1715" y="2370"/>
                  <a:pt x="1715" y="2382"/>
                  <a:pt x="1691" y="2405"/>
                </a:cubicBezTo>
                <a:cubicBezTo>
                  <a:pt x="1667" y="2417"/>
                  <a:pt x="1631" y="2465"/>
                  <a:pt x="1631" y="2513"/>
                </a:cubicBezTo>
                <a:cubicBezTo>
                  <a:pt x="1631" y="2524"/>
                  <a:pt x="1619" y="2524"/>
                  <a:pt x="1619" y="2536"/>
                </a:cubicBezTo>
                <a:lnTo>
                  <a:pt x="1619" y="3787"/>
                </a:lnTo>
                <a:cubicBezTo>
                  <a:pt x="1619" y="3846"/>
                  <a:pt x="1631" y="3906"/>
                  <a:pt x="1631" y="3953"/>
                </a:cubicBezTo>
                <a:lnTo>
                  <a:pt x="1595" y="3953"/>
                </a:lnTo>
                <a:cubicBezTo>
                  <a:pt x="1334" y="3953"/>
                  <a:pt x="1131" y="3775"/>
                  <a:pt x="1095" y="3525"/>
                </a:cubicBezTo>
                <a:cubicBezTo>
                  <a:pt x="1024" y="2953"/>
                  <a:pt x="976" y="2453"/>
                  <a:pt x="976" y="1977"/>
                </a:cubicBezTo>
                <a:cubicBezTo>
                  <a:pt x="976" y="1054"/>
                  <a:pt x="1746" y="325"/>
                  <a:pt x="2616" y="325"/>
                </a:cubicBezTo>
                <a:cubicBezTo>
                  <a:pt x="2802" y="325"/>
                  <a:pt x="2991" y="358"/>
                  <a:pt x="3179" y="429"/>
                </a:cubicBezTo>
                <a:cubicBezTo>
                  <a:pt x="3381" y="500"/>
                  <a:pt x="3536" y="608"/>
                  <a:pt x="3679" y="739"/>
                </a:cubicBezTo>
                <a:cubicBezTo>
                  <a:pt x="3709" y="768"/>
                  <a:pt x="3753" y="783"/>
                  <a:pt x="3798" y="783"/>
                </a:cubicBezTo>
                <a:cubicBezTo>
                  <a:pt x="3843" y="783"/>
                  <a:pt x="3887" y="768"/>
                  <a:pt x="3917" y="739"/>
                </a:cubicBezTo>
                <a:lnTo>
                  <a:pt x="3929" y="727"/>
                </a:lnTo>
                <a:cubicBezTo>
                  <a:pt x="4081" y="557"/>
                  <a:pt x="4294" y="466"/>
                  <a:pt x="4511" y="466"/>
                </a:cubicBezTo>
                <a:cubicBezTo>
                  <a:pt x="4599" y="466"/>
                  <a:pt x="4688" y="481"/>
                  <a:pt x="4774" y="512"/>
                </a:cubicBezTo>
                <a:cubicBezTo>
                  <a:pt x="5084" y="619"/>
                  <a:pt x="5298" y="881"/>
                  <a:pt x="5322" y="1215"/>
                </a:cubicBezTo>
                <a:cubicBezTo>
                  <a:pt x="5322" y="1262"/>
                  <a:pt x="5334" y="1298"/>
                  <a:pt x="5334" y="1334"/>
                </a:cubicBezTo>
                <a:cubicBezTo>
                  <a:pt x="5358" y="1465"/>
                  <a:pt x="5358" y="1524"/>
                  <a:pt x="5358" y="1715"/>
                </a:cubicBezTo>
                <a:cubicBezTo>
                  <a:pt x="5358" y="1810"/>
                  <a:pt x="5429" y="1882"/>
                  <a:pt x="5513" y="1882"/>
                </a:cubicBezTo>
                <a:cubicBezTo>
                  <a:pt x="5608" y="1882"/>
                  <a:pt x="5679" y="1810"/>
                  <a:pt x="5679" y="1715"/>
                </a:cubicBezTo>
                <a:cubicBezTo>
                  <a:pt x="5679" y="1512"/>
                  <a:pt x="5679" y="1441"/>
                  <a:pt x="5667" y="1298"/>
                </a:cubicBezTo>
                <a:cubicBezTo>
                  <a:pt x="5667" y="1274"/>
                  <a:pt x="5667" y="1227"/>
                  <a:pt x="5655" y="1179"/>
                </a:cubicBezTo>
                <a:cubicBezTo>
                  <a:pt x="5608" y="739"/>
                  <a:pt x="5310" y="369"/>
                  <a:pt x="4893" y="215"/>
                </a:cubicBezTo>
                <a:cubicBezTo>
                  <a:pt x="4768" y="171"/>
                  <a:pt x="4639" y="150"/>
                  <a:pt x="4512" y="150"/>
                </a:cubicBezTo>
                <a:cubicBezTo>
                  <a:pt x="4254" y="150"/>
                  <a:pt x="4002" y="238"/>
                  <a:pt x="3786" y="405"/>
                </a:cubicBezTo>
                <a:cubicBezTo>
                  <a:pt x="3643" y="286"/>
                  <a:pt x="3477" y="203"/>
                  <a:pt x="3298" y="131"/>
                </a:cubicBezTo>
                <a:cubicBezTo>
                  <a:pt x="3066" y="42"/>
                  <a:pt x="2832" y="0"/>
                  <a:pt x="26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7" name="Google Shape;807;p33"/>
          <p:cNvGrpSpPr/>
          <p:nvPr/>
        </p:nvGrpSpPr>
        <p:grpSpPr>
          <a:xfrm>
            <a:off x="5833775" y="3809445"/>
            <a:ext cx="235185" cy="352252"/>
            <a:chOff x="5833775" y="3809445"/>
            <a:chExt cx="235185" cy="352252"/>
          </a:xfrm>
        </p:grpSpPr>
        <p:sp>
          <p:nvSpPr>
            <p:cNvPr id="808" name="Google Shape;808;p33"/>
            <p:cNvSpPr/>
            <p:nvPr/>
          </p:nvSpPr>
          <p:spPr>
            <a:xfrm>
              <a:off x="5859195" y="3855953"/>
              <a:ext cx="168417" cy="206866"/>
            </a:xfrm>
            <a:custGeom>
              <a:rect b="b" l="l" r="r" t="t"/>
              <a:pathLst>
                <a:path extrusionOk="0" h="6494" w="5287">
                  <a:moveTo>
                    <a:pt x="2584" y="1"/>
                  </a:moveTo>
                  <a:cubicBezTo>
                    <a:pt x="2489" y="1"/>
                    <a:pt x="2417" y="72"/>
                    <a:pt x="2417" y="156"/>
                  </a:cubicBezTo>
                  <a:cubicBezTo>
                    <a:pt x="2417" y="251"/>
                    <a:pt x="2489" y="322"/>
                    <a:pt x="2584" y="322"/>
                  </a:cubicBezTo>
                  <a:cubicBezTo>
                    <a:pt x="2894" y="334"/>
                    <a:pt x="3144" y="370"/>
                    <a:pt x="3489" y="501"/>
                  </a:cubicBezTo>
                  <a:cubicBezTo>
                    <a:pt x="4501" y="930"/>
                    <a:pt x="4679" y="2227"/>
                    <a:pt x="4406" y="3299"/>
                  </a:cubicBezTo>
                  <a:cubicBezTo>
                    <a:pt x="4513" y="2477"/>
                    <a:pt x="4275" y="1787"/>
                    <a:pt x="3691" y="1215"/>
                  </a:cubicBezTo>
                  <a:cubicBezTo>
                    <a:pt x="3607" y="1131"/>
                    <a:pt x="3484" y="1077"/>
                    <a:pt x="3356" y="1077"/>
                  </a:cubicBezTo>
                  <a:cubicBezTo>
                    <a:pt x="3285" y="1077"/>
                    <a:pt x="3212" y="1094"/>
                    <a:pt x="3144" y="1132"/>
                  </a:cubicBezTo>
                  <a:cubicBezTo>
                    <a:pt x="2977" y="1215"/>
                    <a:pt x="2894" y="1430"/>
                    <a:pt x="2953" y="1620"/>
                  </a:cubicBezTo>
                  <a:cubicBezTo>
                    <a:pt x="3632" y="4013"/>
                    <a:pt x="2834" y="5085"/>
                    <a:pt x="1298" y="5502"/>
                  </a:cubicBezTo>
                  <a:cubicBezTo>
                    <a:pt x="1191" y="5537"/>
                    <a:pt x="1191" y="5609"/>
                    <a:pt x="881" y="6049"/>
                  </a:cubicBezTo>
                  <a:cubicBezTo>
                    <a:pt x="845" y="6112"/>
                    <a:pt x="789" y="6141"/>
                    <a:pt x="732" y="6141"/>
                  </a:cubicBezTo>
                  <a:cubicBezTo>
                    <a:pt x="714" y="6141"/>
                    <a:pt x="696" y="6138"/>
                    <a:pt x="679" y="6133"/>
                  </a:cubicBezTo>
                  <a:cubicBezTo>
                    <a:pt x="560" y="6097"/>
                    <a:pt x="500" y="5966"/>
                    <a:pt x="560" y="5859"/>
                  </a:cubicBezTo>
                  <a:cubicBezTo>
                    <a:pt x="750" y="5442"/>
                    <a:pt x="1072" y="4894"/>
                    <a:pt x="941" y="3739"/>
                  </a:cubicBezTo>
                  <a:lnTo>
                    <a:pt x="941" y="3739"/>
                  </a:lnTo>
                  <a:lnTo>
                    <a:pt x="1786" y="4335"/>
                  </a:lnTo>
                  <a:cubicBezTo>
                    <a:pt x="1878" y="4393"/>
                    <a:pt x="1981" y="4421"/>
                    <a:pt x="2083" y="4421"/>
                  </a:cubicBezTo>
                  <a:cubicBezTo>
                    <a:pt x="2232" y="4421"/>
                    <a:pt x="2378" y="4360"/>
                    <a:pt x="2477" y="4240"/>
                  </a:cubicBezTo>
                  <a:cubicBezTo>
                    <a:pt x="2655" y="4013"/>
                    <a:pt x="2620" y="3644"/>
                    <a:pt x="2370" y="3478"/>
                  </a:cubicBezTo>
                  <a:lnTo>
                    <a:pt x="2024" y="3239"/>
                  </a:lnTo>
                  <a:cubicBezTo>
                    <a:pt x="1536" y="2882"/>
                    <a:pt x="1250" y="2323"/>
                    <a:pt x="1250" y="1704"/>
                  </a:cubicBezTo>
                  <a:cubicBezTo>
                    <a:pt x="1262" y="1192"/>
                    <a:pt x="1405" y="739"/>
                    <a:pt x="1893" y="477"/>
                  </a:cubicBezTo>
                  <a:cubicBezTo>
                    <a:pt x="1965" y="430"/>
                    <a:pt x="2001" y="322"/>
                    <a:pt x="1953" y="251"/>
                  </a:cubicBezTo>
                  <a:cubicBezTo>
                    <a:pt x="1920" y="202"/>
                    <a:pt x="1865" y="170"/>
                    <a:pt x="1807" y="170"/>
                  </a:cubicBezTo>
                  <a:cubicBezTo>
                    <a:pt x="1780" y="170"/>
                    <a:pt x="1753" y="176"/>
                    <a:pt x="1727" y="191"/>
                  </a:cubicBezTo>
                  <a:cubicBezTo>
                    <a:pt x="1346" y="406"/>
                    <a:pt x="1060" y="775"/>
                    <a:pt x="989" y="1203"/>
                  </a:cubicBezTo>
                  <a:cubicBezTo>
                    <a:pt x="798" y="2192"/>
                    <a:pt x="1167" y="3001"/>
                    <a:pt x="1834" y="3489"/>
                  </a:cubicBezTo>
                  <a:cubicBezTo>
                    <a:pt x="1839" y="3493"/>
                    <a:pt x="1841" y="3494"/>
                    <a:pt x="1841" y="3494"/>
                  </a:cubicBezTo>
                  <a:cubicBezTo>
                    <a:pt x="1840" y="3494"/>
                    <a:pt x="1839" y="3493"/>
                    <a:pt x="1839" y="3493"/>
                  </a:cubicBezTo>
                  <a:lnTo>
                    <a:pt x="1839" y="3493"/>
                  </a:lnTo>
                  <a:cubicBezTo>
                    <a:pt x="1837" y="3493"/>
                    <a:pt x="1859" y="3512"/>
                    <a:pt x="2179" y="3739"/>
                  </a:cubicBezTo>
                  <a:cubicBezTo>
                    <a:pt x="2263" y="3811"/>
                    <a:pt x="2286" y="3954"/>
                    <a:pt x="2215" y="4037"/>
                  </a:cubicBezTo>
                  <a:cubicBezTo>
                    <a:pt x="2182" y="4076"/>
                    <a:pt x="2139" y="4094"/>
                    <a:pt x="2094" y="4094"/>
                  </a:cubicBezTo>
                  <a:cubicBezTo>
                    <a:pt x="2058" y="4094"/>
                    <a:pt x="2021" y="4082"/>
                    <a:pt x="1989" y="4061"/>
                  </a:cubicBezTo>
                  <a:lnTo>
                    <a:pt x="1072" y="3418"/>
                  </a:lnTo>
                  <a:cubicBezTo>
                    <a:pt x="1022" y="3383"/>
                    <a:pt x="967" y="3367"/>
                    <a:pt x="914" y="3367"/>
                  </a:cubicBezTo>
                  <a:cubicBezTo>
                    <a:pt x="748" y="3367"/>
                    <a:pt x="593" y="3515"/>
                    <a:pt x="619" y="3704"/>
                  </a:cubicBezTo>
                  <a:cubicBezTo>
                    <a:pt x="822" y="5371"/>
                    <a:pt x="0" y="5597"/>
                    <a:pt x="238" y="6133"/>
                  </a:cubicBezTo>
                  <a:cubicBezTo>
                    <a:pt x="329" y="6327"/>
                    <a:pt x="521" y="6429"/>
                    <a:pt x="712" y="6429"/>
                  </a:cubicBezTo>
                  <a:cubicBezTo>
                    <a:pt x="873" y="6429"/>
                    <a:pt x="1033" y="6356"/>
                    <a:pt x="1131" y="6204"/>
                  </a:cubicBezTo>
                  <a:lnTo>
                    <a:pt x="1417" y="5775"/>
                  </a:lnTo>
                  <a:cubicBezTo>
                    <a:pt x="3477" y="5180"/>
                    <a:pt x="3834" y="3585"/>
                    <a:pt x="3239" y="1501"/>
                  </a:cubicBezTo>
                  <a:cubicBezTo>
                    <a:pt x="3221" y="1449"/>
                    <a:pt x="3242" y="1370"/>
                    <a:pt x="3321" y="1370"/>
                  </a:cubicBezTo>
                  <a:cubicBezTo>
                    <a:pt x="3349" y="1370"/>
                    <a:pt x="3385" y="1381"/>
                    <a:pt x="3429" y="1406"/>
                  </a:cubicBezTo>
                  <a:cubicBezTo>
                    <a:pt x="3429" y="1406"/>
                    <a:pt x="3441" y="1406"/>
                    <a:pt x="3441" y="1430"/>
                  </a:cubicBezTo>
                  <a:cubicBezTo>
                    <a:pt x="4525" y="2501"/>
                    <a:pt x="4251" y="4013"/>
                    <a:pt x="2560" y="6228"/>
                  </a:cubicBezTo>
                  <a:cubicBezTo>
                    <a:pt x="2501" y="6311"/>
                    <a:pt x="2513" y="6395"/>
                    <a:pt x="2596" y="6454"/>
                  </a:cubicBezTo>
                  <a:cubicBezTo>
                    <a:pt x="2623" y="6481"/>
                    <a:pt x="2657" y="6493"/>
                    <a:pt x="2692" y="6493"/>
                  </a:cubicBezTo>
                  <a:cubicBezTo>
                    <a:pt x="2734" y="6493"/>
                    <a:pt x="2777" y="6475"/>
                    <a:pt x="2810" y="6442"/>
                  </a:cubicBezTo>
                  <a:cubicBezTo>
                    <a:pt x="4120" y="5013"/>
                    <a:pt x="5287" y="3180"/>
                    <a:pt x="4668" y="1346"/>
                  </a:cubicBezTo>
                  <a:cubicBezTo>
                    <a:pt x="4370" y="453"/>
                    <a:pt x="3513" y="1"/>
                    <a:pt x="2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5833775" y="4034946"/>
              <a:ext cx="128981" cy="126751"/>
            </a:xfrm>
            <a:custGeom>
              <a:rect b="b" l="l" r="r" t="t"/>
              <a:pathLst>
                <a:path extrusionOk="0" h="3979" w="4049">
                  <a:moveTo>
                    <a:pt x="179" y="0"/>
                  </a:moveTo>
                  <a:cubicBezTo>
                    <a:pt x="171" y="0"/>
                    <a:pt x="163" y="1"/>
                    <a:pt x="155" y="2"/>
                  </a:cubicBezTo>
                  <a:cubicBezTo>
                    <a:pt x="72" y="25"/>
                    <a:pt x="13" y="97"/>
                    <a:pt x="24" y="180"/>
                  </a:cubicBezTo>
                  <a:cubicBezTo>
                    <a:pt x="120" y="811"/>
                    <a:pt x="132" y="1407"/>
                    <a:pt x="72" y="1954"/>
                  </a:cubicBezTo>
                  <a:cubicBezTo>
                    <a:pt x="1" y="2597"/>
                    <a:pt x="239" y="3204"/>
                    <a:pt x="715" y="3597"/>
                  </a:cubicBezTo>
                  <a:cubicBezTo>
                    <a:pt x="1036" y="3847"/>
                    <a:pt x="1394" y="3978"/>
                    <a:pt x="1810" y="3978"/>
                  </a:cubicBezTo>
                  <a:cubicBezTo>
                    <a:pt x="2441" y="3978"/>
                    <a:pt x="3013" y="3669"/>
                    <a:pt x="3394" y="3145"/>
                  </a:cubicBezTo>
                  <a:lnTo>
                    <a:pt x="3989" y="2311"/>
                  </a:lnTo>
                  <a:cubicBezTo>
                    <a:pt x="4049" y="2228"/>
                    <a:pt x="3977" y="2073"/>
                    <a:pt x="3834" y="2073"/>
                  </a:cubicBezTo>
                  <a:cubicBezTo>
                    <a:pt x="3834" y="2073"/>
                    <a:pt x="3831" y="2073"/>
                    <a:pt x="3825" y="2073"/>
                  </a:cubicBezTo>
                  <a:cubicBezTo>
                    <a:pt x="3793" y="2073"/>
                    <a:pt x="3686" y="2082"/>
                    <a:pt x="3656" y="2192"/>
                  </a:cubicBezTo>
                  <a:lnTo>
                    <a:pt x="3108" y="2966"/>
                  </a:lnTo>
                  <a:cubicBezTo>
                    <a:pt x="2633" y="3632"/>
                    <a:pt x="1970" y="3669"/>
                    <a:pt x="1826" y="3669"/>
                  </a:cubicBezTo>
                  <a:cubicBezTo>
                    <a:pt x="1808" y="3669"/>
                    <a:pt x="1798" y="3669"/>
                    <a:pt x="1798" y="3669"/>
                  </a:cubicBezTo>
                  <a:cubicBezTo>
                    <a:pt x="929" y="3669"/>
                    <a:pt x="263" y="2907"/>
                    <a:pt x="382" y="2002"/>
                  </a:cubicBezTo>
                  <a:cubicBezTo>
                    <a:pt x="453" y="1419"/>
                    <a:pt x="441" y="799"/>
                    <a:pt x="334" y="145"/>
                  </a:cubicBezTo>
                  <a:cubicBezTo>
                    <a:pt x="323" y="57"/>
                    <a:pt x="262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836068" y="3809445"/>
              <a:ext cx="232892" cy="278285"/>
            </a:xfrm>
            <a:custGeom>
              <a:rect b="b" l="l" r="r" t="t"/>
              <a:pathLst>
                <a:path extrusionOk="0" h="8736" w="7311">
                  <a:moveTo>
                    <a:pt x="3693" y="0"/>
                  </a:moveTo>
                  <a:cubicBezTo>
                    <a:pt x="3479" y="0"/>
                    <a:pt x="3263" y="26"/>
                    <a:pt x="3048" y="80"/>
                  </a:cubicBezTo>
                  <a:cubicBezTo>
                    <a:pt x="2334" y="258"/>
                    <a:pt x="1774" y="616"/>
                    <a:pt x="1322" y="1128"/>
                  </a:cubicBezTo>
                  <a:cubicBezTo>
                    <a:pt x="1012" y="1473"/>
                    <a:pt x="631" y="1663"/>
                    <a:pt x="167" y="1699"/>
                  </a:cubicBezTo>
                  <a:cubicBezTo>
                    <a:pt x="71" y="1699"/>
                    <a:pt x="0" y="1782"/>
                    <a:pt x="12" y="1878"/>
                  </a:cubicBezTo>
                  <a:cubicBezTo>
                    <a:pt x="12" y="1951"/>
                    <a:pt x="86" y="2025"/>
                    <a:pt x="161" y="2025"/>
                  </a:cubicBezTo>
                  <a:cubicBezTo>
                    <a:pt x="171" y="2025"/>
                    <a:pt x="181" y="2023"/>
                    <a:pt x="191" y="2021"/>
                  </a:cubicBezTo>
                  <a:cubicBezTo>
                    <a:pt x="726" y="1985"/>
                    <a:pt x="1226" y="1759"/>
                    <a:pt x="1584" y="1342"/>
                  </a:cubicBezTo>
                  <a:cubicBezTo>
                    <a:pt x="2196" y="655"/>
                    <a:pt x="2970" y="332"/>
                    <a:pt x="3709" y="332"/>
                  </a:cubicBezTo>
                  <a:cubicBezTo>
                    <a:pt x="4637" y="332"/>
                    <a:pt x="5511" y="841"/>
                    <a:pt x="5941" y="1782"/>
                  </a:cubicBezTo>
                  <a:cubicBezTo>
                    <a:pt x="7310" y="4807"/>
                    <a:pt x="4286" y="8247"/>
                    <a:pt x="4167" y="8486"/>
                  </a:cubicBezTo>
                  <a:cubicBezTo>
                    <a:pt x="4096" y="8593"/>
                    <a:pt x="4167" y="8736"/>
                    <a:pt x="4298" y="8736"/>
                  </a:cubicBezTo>
                  <a:cubicBezTo>
                    <a:pt x="4346" y="8736"/>
                    <a:pt x="4405" y="8712"/>
                    <a:pt x="4441" y="8664"/>
                  </a:cubicBezTo>
                  <a:cubicBezTo>
                    <a:pt x="5132" y="7676"/>
                    <a:pt x="5096" y="7736"/>
                    <a:pt x="5108" y="7724"/>
                  </a:cubicBezTo>
                  <a:cubicBezTo>
                    <a:pt x="6298" y="5878"/>
                    <a:pt x="7144" y="3675"/>
                    <a:pt x="6215" y="1651"/>
                  </a:cubicBezTo>
                  <a:cubicBezTo>
                    <a:pt x="5759" y="640"/>
                    <a:pt x="4758" y="0"/>
                    <a:pt x="3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4942472" y="3809318"/>
            <a:ext cx="238976" cy="352762"/>
            <a:chOff x="4942472" y="3809318"/>
            <a:chExt cx="238976" cy="352762"/>
          </a:xfrm>
        </p:grpSpPr>
        <p:sp>
          <p:nvSpPr>
            <p:cNvPr id="812" name="Google Shape;812;p33"/>
            <p:cNvSpPr/>
            <p:nvPr/>
          </p:nvSpPr>
          <p:spPr>
            <a:xfrm>
              <a:off x="4975473" y="3837159"/>
              <a:ext cx="77790" cy="77790"/>
            </a:xfrm>
            <a:custGeom>
              <a:rect b="b" l="l" r="r" t="t"/>
              <a:pathLst>
                <a:path extrusionOk="0" h="2442" w="2442">
                  <a:moveTo>
                    <a:pt x="1206" y="334"/>
                  </a:moveTo>
                  <a:cubicBezTo>
                    <a:pt x="1372" y="334"/>
                    <a:pt x="1546" y="383"/>
                    <a:pt x="1715" y="496"/>
                  </a:cubicBezTo>
                  <a:lnTo>
                    <a:pt x="489" y="1722"/>
                  </a:lnTo>
                  <a:cubicBezTo>
                    <a:pt x="54" y="1069"/>
                    <a:pt x="566" y="334"/>
                    <a:pt x="1206" y="334"/>
                  </a:cubicBezTo>
                  <a:close/>
                  <a:moveTo>
                    <a:pt x="1941" y="722"/>
                  </a:moveTo>
                  <a:lnTo>
                    <a:pt x="1941" y="722"/>
                  </a:lnTo>
                  <a:cubicBezTo>
                    <a:pt x="2403" y="1372"/>
                    <a:pt x="1880" y="2119"/>
                    <a:pt x="1235" y="2119"/>
                  </a:cubicBezTo>
                  <a:cubicBezTo>
                    <a:pt x="1065" y="2119"/>
                    <a:pt x="886" y="2067"/>
                    <a:pt x="715" y="1948"/>
                  </a:cubicBezTo>
                  <a:lnTo>
                    <a:pt x="1941" y="722"/>
                  </a:lnTo>
                  <a:close/>
                  <a:moveTo>
                    <a:pt x="1243" y="1"/>
                  </a:moveTo>
                  <a:cubicBezTo>
                    <a:pt x="616" y="1"/>
                    <a:pt x="1" y="477"/>
                    <a:pt x="1" y="1210"/>
                  </a:cubicBezTo>
                  <a:cubicBezTo>
                    <a:pt x="1" y="1555"/>
                    <a:pt x="144" y="1853"/>
                    <a:pt x="358" y="2079"/>
                  </a:cubicBezTo>
                  <a:cubicBezTo>
                    <a:pt x="604" y="2330"/>
                    <a:pt x="909" y="2442"/>
                    <a:pt x="1209" y="2442"/>
                  </a:cubicBezTo>
                  <a:cubicBezTo>
                    <a:pt x="1837" y="2442"/>
                    <a:pt x="2442" y="1951"/>
                    <a:pt x="2442" y="1210"/>
                  </a:cubicBezTo>
                  <a:cubicBezTo>
                    <a:pt x="2442" y="889"/>
                    <a:pt x="2311" y="579"/>
                    <a:pt x="2084" y="353"/>
                  </a:cubicBezTo>
                  <a:cubicBezTo>
                    <a:pt x="1845" y="110"/>
                    <a:pt x="1543" y="1"/>
                    <a:pt x="1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056640" y="3837000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10" y="339"/>
                  </a:moveTo>
                  <a:cubicBezTo>
                    <a:pt x="1773" y="339"/>
                    <a:pt x="1944" y="388"/>
                    <a:pt x="2108" y="501"/>
                  </a:cubicBezTo>
                  <a:lnTo>
                    <a:pt x="894" y="1727"/>
                  </a:lnTo>
                  <a:cubicBezTo>
                    <a:pt x="459" y="1074"/>
                    <a:pt x="978" y="339"/>
                    <a:pt x="1610" y="339"/>
                  </a:cubicBezTo>
                  <a:close/>
                  <a:moveTo>
                    <a:pt x="2358" y="727"/>
                  </a:moveTo>
                  <a:lnTo>
                    <a:pt x="2358" y="727"/>
                  </a:lnTo>
                  <a:cubicBezTo>
                    <a:pt x="2801" y="1377"/>
                    <a:pt x="2289" y="2124"/>
                    <a:pt x="1649" y="2124"/>
                  </a:cubicBezTo>
                  <a:cubicBezTo>
                    <a:pt x="1481" y="2124"/>
                    <a:pt x="1303" y="2072"/>
                    <a:pt x="1132" y="1953"/>
                  </a:cubicBezTo>
                  <a:lnTo>
                    <a:pt x="2358" y="727"/>
                  </a:lnTo>
                  <a:close/>
                  <a:moveTo>
                    <a:pt x="1620" y="1"/>
                  </a:moveTo>
                  <a:cubicBezTo>
                    <a:pt x="525" y="1"/>
                    <a:pt x="1" y="1358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905"/>
                    <a:pt x="2727" y="596"/>
                    <a:pt x="2489" y="358"/>
                  </a:cubicBezTo>
                  <a:cubicBezTo>
                    <a:pt x="2275" y="143"/>
                    <a:pt x="1965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962572" y="3943969"/>
              <a:ext cx="90691" cy="77662"/>
            </a:xfrm>
            <a:custGeom>
              <a:rect b="b" l="l" r="r" t="t"/>
              <a:pathLst>
                <a:path extrusionOk="0" h="2438" w="2847">
                  <a:moveTo>
                    <a:pt x="1604" y="333"/>
                  </a:moveTo>
                  <a:cubicBezTo>
                    <a:pt x="1772" y="333"/>
                    <a:pt x="1949" y="383"/>
                    <a:pt x="2120" y="500"/>
                  </a:cubicBezTo>
                  <a:lnTo>
                    <a:pt x="894" y="1715"/>
                  </a:lnTo>
                  <a:cubicBezTo>
                    <a:pt x="461" y="1065"/>
                    <a:pt x="966" y="333"/>
                    <a:pt x="1604" y="333"/>
                  </a:cubicBezTo>
                  <a:close/>
                  <a:moveTo>
                    <a:pt x="2346" y="726"/>
                  </a:moveTo>
                  <a:lnTo>
                    <a:pt x="2346" y="726"/>
                  </a:lnTo>
                  <a:cubicBezTo>
                    <a:pt x="2808" y="1377"/>
                    <a:pt x="2285" y="2124"/>
                    <a:pt x="1640" y="2124"/>
                  </a:cubicBezTo>
                  <a:cubicBezTo>
                    <a:pt x="1470" y="2124"/>
                    <a:pt x="1291" y="2072"/>
                    <a:pt x="1120" y="1953"/>
                  </a:cubicBezTo>
                  <a:lnTo>
                    <a:pt x="2346" y="726"/>
                  </a:lnTo>
                  <a:close/>
                  <a:moveTo>
                    <a:pt x="1632" y="0"/>
                  </a:moveTo>
                  <a:cubicBezTo>
                    <a:pt x="561" y="0"/>
                    <a:pt x="1" y="1310"/>
                    <a:pt x="763" y="2072"/>
                  </a:cubicBezTo>
                  <a:cubicBezTo>
                    <a:pt x="1016" y="2325"/>
                    <a:pt x="1325" y="2438"/>
                    <a:pt x="1628" y="2438"/>
                  </a:cubicBezTo>
                  <a:cubicBezTo>
                    <a:pt x="2252" y="2438"/>
                    <a:pt x="2847" y="1956"/>
                    <a:pt x="2847" y="1227"/>
                  </a:cubicBezTo>
                  <a:cubicBezTo>
                    <a:pt x="2847" y="881"/>
                    <a:pt x="2716" y="584"/>
                    <a:pt x="2489" y="357"/>
                  </a:cubicBezTo>
                  <a:cubicBezTo>
                    <a:pt x="2287" y="155"/>
                    <a:pt x="1977" y="0"/>
                    <a:pt x="1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5056640" y="3943969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06" y="335"/>
                  </a:moveTo>
                  <a:cubicBezTo>
                    <a:pt x="1769" y="335"/>
                    <a:pt x="1941" y="385"/>
                    <a:pt x="2108" y="500"/>
                  </a:cubicBezTo>
                  <a:lnTo>
                    <a:pt x="894" y="1715"/>
                  </a:lnTo>
                  <a:cubicBezTo>
                    <a:pt x="468" y="1081"/>
                    <a:pt x="974" y="335"/>
                    <a:pt x="1606" y="335"/>
                  </a:cubicBezTo>
                  <a:close/>
                  <a:moveTo>
                    <a:pt x="2358" y="726"/>
                  </a:moveTo>
                  <a:cubicBezTo>
                    <a:pt x="2801" y="1367"/>
                    <a:pt x="2289" y="2127"/>
                    <a:pt x="1649" y="2127"/>
                  </a:cubicBezTo>
                  <a:cubicBezTo>
                    <a:pt x="1481" y="2127"/>
                    <a:pt x="1303" y="2074"/>
                    <a:pt x="1132" y="1953"/>
                  </a:cubicBezTo>
                  <a:lnTo>
                    <a:pt x="2358" y="726"/>
                  </a:lnTo>
                  <a:close/>
                  <a:moveTo>
                    <a:pt x="1620" y="0"/>
                  </a:moveTo>
                  <a:cubicBezTo>
                    <a:pt x="525" y="0"/>
                    <a:pt x="1" y="1357"/>
                    <a:pt x="763" y="2084"/>
                  </a:cubicBezTo>
                  <a:cubicBezTo>
                    <a:pt x="1006" y="2335"/>
                    <a:pt x="1310" y="2447"/>
                    <a:pt x="1610" y="2447"/>
                  </a:cubicBezTo>
                  <a:cubicBezTo>
                    <a:pt x="2237" y="2447"/>
                    <a:pt x="2846" y="1959"/>
                    <a:pt x="2846" y="1227"/>
                  </a:cubicBezTo>
                  <a:cubicBezTo>
                    <a:pt x="2846" y="560"/>
                    <a:pt x="2311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4975473" y="4050492"/>
              <a:ext cx="77790" cy="78300"/>
            </a:xfrm>
            <a:custGeom>
              <a:rect b="b" l="l" r="r" t="t"/>
              <a:pathLst>
                <a:path extrusionOk="0" h="2458" w="2442">
                  <a:moveTo>
                    <a:pt x="1941" y="740"/>
                  </a:moveTo>
                  <a:lnTo>
                    <a:pt x="1941" y="740"/>
                  </a:lnTo>
                  <a:cubicBezTo>
                    <a:pt x="2401" y="1388"/>
                    <a:pt x="1892" y="2132"/>
                    <a:pt x="1247" y="2132"/>
                  </a:cubicBezTo>
                  <a:cubicBezTo>
                    <a:pt x="1074" y="2132"/>
                    <a:pt x="892" y="2078"/>
                    <a:pt x="715" y="1954"/>
                  </a:cubicBezTo>
                  <a:lnTo>
                    <a:pt x="1941" y="740"/>
                  </a:lnTo>
                  <a:close/>
                  <a:moveTo>
                    <a:pt x="1226" y="1"/>
                  </a:moveTo>
                  <a:cubicBezTo>
                    <a:pt x="1024" y="1"/>
                    <a:pt x="816" y="53"/>
                    <a:pt x="620" y="169"/>
                  </a:cubicBezTo>
                  <a:cubicBezTo>
                    <a:pt x="537" y="216"/>
                    <a:pt x="513" y="323"/>
                    <a:pt x="560" y="395"/>
                  </a:cubicBezTo>
                  <a:cubicBezTo>
                    <a:pt x="585" y="444"/>
                    <a:pt x="643" y="476"/>
                    <a:pt x="700" y="476"/>
                  </a:cubicBezTo>
                  <a:cubicBezTo>
                    <a:pt x="726" y="476"/>
                    <a:pt x="752" y="469"/>
                    <a:pt x="775" y="454"/>
                  </a:cubicBezTo>
                  <a:cubicBezTo>
                    <a:pt x="918" y="383"/>
                    <a:pt x="1072" y="335"/>
                    <a:pt x="1227" y="335"/>
                  </a:cubicBezTo>
                  <a:cubicBezTo>
                    <a:pt x="1406" y="335"/>
                    <a:pt x="1572" y="407"/>
                    <a:pt x="1715" y="502"/>
                  </a:cubicBezTo>
                  <a:lnTo>
                    <a:pt x="489" y="1716"/>
                  </a:lnTo>
                  <a:cubicBezTo>
                    <a:pt x="346" y="1502"/>
                    <a:pt x="287" y="1276"/>
                    <a:pt x="358" y="1026"/>
                  </a:cubicBezTo>
                  <a:cubicBezTo>
                    <a:pt x="370" y="931"/>
                    <a:pt x="334" y="847"/>
                    <a:pt x="239" y="823"/>
                  </a:cubicBezTo>
                  <a:cubicBezTo>
                    <a:pt x="230" y="822"/>
                    <a:pt x="222" y="822"/>
                    <a:pt x="213" y="822"/>
                  </a:cubicBezTo>
                  <a:cubicBezTo>
                    <a:pt x="137" y="822"/>
                    <a:pt x="59" y="868"/>
                    <a:pt x="48" y="942"/>
                  </a:cubicBezTo>
                  <a:cubicBezTo>
                    <a:pt x="36" y="1038"/>
                    <a:pt x="13" y="1145"/>
                    <a:pt x="13" y="1228"/>
                  </a:cubicBezTo>
                  <a:cubicBezTo>
                    <a:pt x="1" y="1573"/>
                    <a:pt x="144" y="1883"/>
                    <a:pt x="358" y="2097"/>
                  </a:cubicBezTo>
                  <a:cubicBezTo>
                    <a:pt x="607" y="2346"/>
                    <a:pt x="911" y="2457"/>
                    <a:pt x="1209" y="2457"/>
                  </a:cubicBezTo>
                  <a:cubicBezTo>
                    <a:pt x="1839" y="2457"/>
                    <a:pt x="2442" y="1963"/>
                    <a:pt x="2442" y="1228"/>
                  </a:cubicBezTo>
                  <a:cubicBezTo>
                    <a:pt x="2442" y="515"/>
                    <a:pt x="1860" y="1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5056640" y="4051288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06" y="326"/>
                  </a:moveTo>
                  <a:cubicBezTo>
                    <a:pt x="1771" y="326"/>
                    <a:pt x="1943" y="375"/>
                    <a:pt x="2108" y="489"/>
                  </a:cubicBezTo>
                  <a:lnTo>
                    <a:pt x="894" y="1715"/>
                  </a:lnTo>
                  <a:cubicBezTo>
                    <a:pt x="459" y="1054"/>
                    <a:pt x="976" y="326"/>
                    <a:pt x="1606" y="326"/>
                  </a:cubicBezTo>
                  <a:close/>
                  <a:moveTo>
                    <a:pt x="2358" y="715"/>
                  </a:moveTo>
                  <a:lnTo>
                    <a:pt x="2358" y="715"/>
                  </a:lnTo>
                  <a:cubicBezTo>
                    <a:pt x="2809" y="1363"/>
                    <a:pt x="2297" y="2107"/>
                    <a:pt x="1658" y="2107"/>
                  </a:cubicBezTo>
                  <a:cubicBezTo>
                    <a:pt x="1486" y="2107"/>
                    <a:pt x="1306" y="2053"/>
                    <a:pt x="1132" y="1929"/>
                  </a:cubicBezTo>
                  <a:lnTo>
                    <a:pt x="2358" y="715"/>
                  </a:lnTo>
                  <a:close/>
                  <a:moveTo>
                    <a:pt x="1620" y="1"/>
                  </a:moveTo>
                  <a:cubicBezTo>
                    <a:pt x="536" y="1"/>
                    <a:pt x="1" y="1322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548"/>
                    <a:pt x="2311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4942472" y="3809318"/>
              <a:ext cx="238976" cy="352762"/>
            </a:xfrm>
            <a:custGeom>
              <a:rect b="b" l="l" r="r" t="t"/>
              <a:pathLst>
                <a:path extrusionOk="0" h="11074" w="7502">
                  <a:moveTo>
                    <a:pt x="775" y="0"/>
                  </a:moveTo>
                  <a:cubicBezTo>
                    <a:pt x="334" y="0"/>
                    <a:pt x="1" y="358"/>
                    <a:pt x="1" y="774"/>
                  </a:cubicBezTo>
                  <a:lnTo>
                    <a:pt x="1" y="10299"/>
                  </a:lnTo>
                  <a:cubicBezTo>
                    <a:pt x="1" y="10728"/>
                    <a:pt x="358" y="11073"/>
                    <a:pt x="775" y="11073"/>
                  </a:cubicBezTo>
                  <a:lnTo>
                    <a:pt x="6728" y="11073"/>
                  </a:lnTo>
                  <a:cubicBezTo>
                    <a:pt x="7157" y="11073"/>
                    <a:pt x="7502" y="10716"/>
                    <a:pt x="7502" y="10299"/>
                  </a:cubicBezTo>
                  <a:lnTo>
                    <a:pt x="7502" y="4799"/>
                  </a:lnTo>
                  <a:cubicBezTo>
                    <a:pt x="7502" y="4703"/>
                    <a:pt x="7419" y="4632"/>
                    <a:pt x="7335" y="4632"/>
                  </a:cubicBezTo>
                  <a:cubicBezTo>
                    <a:pt x="7252" y="4632"/>
                    <a:pt x="7168" y="4703"/>
                    <a:pt x="7168" y="4799"/>
                  </a:cubicBezTo>
                  <a:lnTo>
                    <a:pt x="7168" y="10299"/>
                  </a:lnTo>
                  <a:cubicBezTo>
                    <a:pt x="7168" y="10561"/>
                    <a:pt x="6966" y="10752"/>
                    <a:pt x="6728" y="10752"/>
                  </a:cubicBezTo>
                  <a:lnTo>
                    <a:pt x="775" y="10752"/>
                  </a:lnTo>
                  <a:cubicBezTo>
                    <a:pt x="525" y="10752"/>
                    <a:pt x="322" y="10537"/>
                    <a:pt x="322" y="10299"/>
                  </a:cubicBezTo>
                  <a:lnTo>
                    <a:pt x="322" y="774"/>
                  </a:lnTo>
                  <a:cubicBezTo>
                    <a:pt x="322" y="524"/>
                    <a:pt x="537" y="334"/>
                    <a:pt x="775" y="334"/>
                  </a:cubicBezTo>
                  <a:lnTo>
                    <a:pt x="6728" y="334"/>
                  </a:lnTo>
                  <a:cubicBezTo>
                    <a:pt x="6978" y="334"/>
                    <a:pt x="7168" y="536"/>
                    <a:pt x="7168" y="774"/>
                  </a:cubicBezTo>
                  <a:lnTo>
                    <a:pt x="7168" y="3930"/>
                  </a:lnTo>
                  <a:cubicBezTo>
                    <a:pt x="7168" y="4025"/>
                    <a:pt x="7252" y="4096"/>
                    <a:pt x="7335" y="4096"/>
                  </a:cubicBezTo>
                  <a:cubicBezTo>
                    <a:pt x="7419" y="4096"/>
                    <a:pt x="7502" y="4025"/>
                    <a:pt x="7502" y="3930"/>
                  </a:cubicBezTo>
                  <a:lnTo>
                    <a:pt x="7502" y="774"/>
                  </a:lnTo>
                  <a:cubicBezTo>
                    <a:pt x="7502" y="346"/>
                    <a:pt x="7145" y="0"/>
                    <a:pt x="6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33"/>
          <p:cNvGrpSpPr/>
          <p:nvPr/>
        </p:nvGrpSpPr>
        <p:grpSpPr>
          <a:xfrm>
            <a:off x="6266525" y="3807788"/>
            <a:ext cx="260223" cy="353527"/>
            <a:chOff x="6266525" y="3807788"/>
            <a:chExt cx="260223" cy="353527"/>
          </a:xfrm>
        </p:grpSpPr>
        <p:sp>
          <p:nvSpPr>
            <p:cNvPr id="820" name="Google Shape;820;p33"/>
            <p:cNvSpPr/>
            <p:nvPr/>
          </p:nvSpPr>
          <p:spPr>
            <a:xfrm>
              <a:off x="6266525" y="3807788"/>
              <a:ext cx="260223" cy="353527"/>
            </a:xfrm>
            <a:custGeom>
              <a:rect b="b" l="l" r="r" t="t"/>
              <a:pathLst>
                <a:path extrusionOk="0" h="11098" w="8169">
                  <a:moveTo>
                    <a:pt x="1322" y="1"/>
                  </a:moveTo>
                  <a:cubicBezTo>
                    <a:pt x="1239" y="1"/>
                    <a:pt x="1167" y="84"/>
                    <a:pt x="1167" y="168"/>
                  </a:cubicBezTo>
                  <a:lnTo>
                    <a:pt x="1167" y="1430"/>
                  </a:lnTo>
                  <a:cubicBezTo>
                    <a:pt x="1167" y="1953"/>
                    <a:pt x="1525" y="2382"/>
                    <a:pt x="2013" y="2513"/>
                  </a:cubicBezTo>
                  <a:lnTo>
                    <a:pt x="2025" y="2513"/>
                  </a:lnTo>
                  <a:cubicBezTo>
                    <a:pt x="2001" y="2573"/>
                    <a:pt x="1977" y="2620"/>
                    <a:pt x="1953" y="2692"/>
                  </a:cubicBezTo>
                  <a:lnTo>
                    <a:pt x="1858" y="2906"/>
                  </a:lnTo>
                  <a:cubicBezTo>
                    <a:pt x="1846" y="2942"/>
                    <a:pt x="1834" y="2965"/>
                    <a:pt x="1822" y="3013"/>
                  </a:cubicBezTo>
                  <a:cubicBezTo>
                    <a:pt x="1108" y="2823"/>
                    <a:pt x="596" y="2180"/>
                    <a:pt x="596" y="1441"/>
                  </a:cubicBezTo>
                  <a:lnTo>
                    <a:pt x="596" y="168"/>
                  </a:lnTo>
                  <a:cubicBezTo>
                    <a:pt x="596" y="84"/>
                    <a:pt x="525" y="13"/>
                    <a:pt x="429" y="13"/>
                  </a:cubicBezTo>
                  <a:cubicBezTo>
                    <a:pt x="346" y="13"/>
                    <a:pt x="274" y="84"/>
                    <a:pt x="274" y="168"/>
                  </a:cubicBezTo>
                  <a:lnTo>
                    <a:pt x="274" y="1441"/>
                  </a:lnTo>
                  <a:cubicBezTo>
                    <a:pt x="274" y="2311"/>
                    <a:pt x="870" y="3120"/>
                    <a:pt x="1763" y="3346"/>
                  </a:cubicBezTo>
                  <a:cubicBezTo>
                    <a:pt x="1656" y="4192"/>
                    <a:pt x="2001" y="4906"/>
                    <a:pt x="2441" y="5251"/>
                  </a:cubicBezTo>
                  <a:cubicBezTo>
                    <a:pt x="2668" y="5430"/>
                    <a:pt x="2656" y="5859"/>
                    <a:pt x="2334" y="5942"/>
                  </a:cubicBezTo>
                  <a:cubicBezTo>
                    <a:pt x="2239" y="5978"/>
                    <a:pt x="2144" y="6002"/>
                    <a:pt x="2060" y="6049"/>
                  </a:cubicBezTo>
                  <a:cubicBezTo>
                    <a:pt x="1560" y="6264"/>
                    <a:pt x="1239" y="6716"/>
                    <a:pt x="1167" y="7252"/>
                  </a:cubicBezTo>
                  <a:cubicBezTo>
                    <a:pt x="513" y="7335"/>
                    <a:pt x="1" y="7895"/>
                    <a:pt x="1" y="8561"/>
                  </a:cubicBezTo>
                  <a:lnTo>
                    <a:pt x="1" y="10931"/>
                  </a:lnTo>
                  <a:cubicBezTo>
                    <a:pt x="1" y="11026"/>
                    <a:pt x="72" y="11097"/>
                    <a:pt x="167" y="11097"/>
                  </a:cubicBezTo>
                  <a:cubicBezTo>
                    <a:pt x="251" y="11097"/>
                    <a:pt x="334" y="11026"/>
                    <a:pt x="334" y="10931"/>
                  </a:cubicBezTo>
                  <a:lnTo>
                    <a:pt x="334" y="8561"/>
                  </a:lnTo>
                  <a:cubicBezTo>
                    <a:pt x="334" y="8014"/>
                    <a:pt x="775" y="7573"/>
                    <a:pt x="1322" y="7573"/>
                  </a:cubicBezTo>
                  <a:cubicBezTo>
                    <a:pt x="1417" y="7573"/>
                    <a:pt x="1489" y="7490"/>
                    <a:pt x="1489" y="7418"/>
                  </a:cubicBezTo>
                  <a:cubicBezTo>
                    <a:pt x="1525" y="6942"/>
                    <a:pt x="1787" y="6525"/>
                    <a:pt x="2203" y="6347"/>
                  </a:cubicBezTo>
                  <a:cubicBezTo>
                    <a:pt x="2275" y="6311"/>
                    <a:pt x="2370" y="6287"/>
                    <a:pt x="2441" y="6252"/>
                  </a:cubicBezTo>
                  <a:cubicBezTo>
                    <a:pt x="2656" y="6192"/>
                    <a:pt x="2811" y="6037"/>
                    <a:pt x="2894" y="5823"/>
                  </a:cubicBezTo>
                  <a:cubicBezTo>
                    <a:pt x="2918" y="5740"/>
                    <a:pt x="2930" y="5621"/>
                    <a:pt x="2918" y="5513"/>
                  </a:cubicBezTo>
                  <a:cubicBezTo>
                    <a:pt x="3030" y="5443"/>
                    <a:pt x="3291" y="5320"/>
                    <a:pt x="3612" y="5320"/>
                  </a:cubicBezTo>
                  <a:cubicBezTo>
                    <a:pt x="3837" y="5320"/>
                    <a:pt x="4092" y="5380"/>
                    <a:pt x="4346" y="5561"/>
                  </a:cubicBezTo>
                  <a:cubicBezTo>
                    <a:pt x="4596" y="5732"/>
                    <a:pt x="4893" y="5799"/>
                    <a:pt x="5206" y="5799"/>
                  </a:cubicBezTo>
                  <a:cubicBezTo>
                    <a:pt x="5699" y="5799"/>
                    <a:pt x="6231" y="5632"/>
                    <a:pt x="6668" y="5442"/>
                  </a:cubicBezTo>
                  <a:lnTo>
                    <a:pt x="6668" y="5442"/>
                  </a:lnTo>
                  <a:cubicBezTo>
                    <a:pt x="6561" y="6049"/>
                    <a:pt x="6323" y="6645"/>
                    <a:pt x="5966" y="7168"/>
                  </a:cubicBezTo>
                  <a:cubicBezTo>
                    <a:pt x="5299" y="8145"/>
                    <a:pt x="4406" y="8680"/>
                    <a:pt x="3251" y="8823"/>
                  </a:cubicBezTo>
                  <a:cubicBezTo>
                    <a:pt x="3184" y="8831"/>
                    <a:pt x="3118" y="8834"/>
                    <a:pt x="3053" y="8834"/>
                  </a:cubicBezTo>
                  <a:cubicBezTo>
                    <a:pt x="2468" y="8834"/>
                    <a:pt x="1959" y="8555"/>
                    <a:pt x="1691" y="8180"/>
                  </a:cubicBezTo>
                  <a:cubicBezTo>
                    <a:pt x="1668" y="8133"/>
                    <a:pt x="1608" y="8109"/>
                    <a:pt x="1548" y="8109"/>
                  </a:cubicBezTo>
                  <a:lnTo>
                    <a:pt x="1322" y="8109"/>
                  </a:lnTo>
                  <a:cubicBezTo>
                    <a:pt x="1072" y="8109"/>
                    <a:pt x="870" y="8311"/>
                    <a:pt x="870" y="8561"/>
                  </a:cubicBezTo>
                  <a:lnTo>
                    <a:pt x="870" y="10931"/>
                  </a:lnTo>
                  <a:cubicBezTo>
                    <a:pt x="870" y="11026"/>
                    <a:pt x="941" y="11097"/>
                    <a:pt x="1025" y="11097"/>
                  </a:cubicBezTo>
                  <a:cubicBezTo>
                    <a:pt x="1120" y="11097"/>
                    <a:pt x="1191" y="11026"/>
                    <a:pt x="1191" y="10931"/>
                  </a:cubicBezTo>
                  <a:lnTo>
                    <a:pt x="1191" y="8561"/>
                  </a:lnTo>
                  <a:cubicBezTo>
                    <a:pt x="1191" y="8490"/>
                    <a:pt x="1251" y="8430"/>
                    <a:pt x="1322" y="8430"/>
                  </a:cubicBezTo>
                  <a:lnTo>
                    <a:pt x="1477" y="8430"/>
                  </a:lnTo>
                  <a:cubicBezTo>
                    <a:pt x="1814" y="8852"/>
                    <a:pt x="2374" y="9161"/>
                    <a:pt x="3018" y="9161"/>
                  </a:cubicBezTo>
                  <a:cubicBezTo>
                    <a:pt x="3103" y="9161"/>
                    <a:pt x="3188" y="9156"/>
                    <a:pt x="3275" y="9145"/>
                  </a:cubicBezTo>
                  <a:cubicBezTo>
                    <a:pt x="7144" y="8716"/>
                    <a:pt x="8168" y="3763"/>
                    <a:pt x="5847" y="1834"/>
                  </a:cubicBezTo>
                  <a:cubicBezTo>
                    <a:pt x="5818" y="1810"/>
                    <a:pt x="5783" y="1800"/>
                    <a:pt x="5750" y="1800"/>
                  </a:cubicBezTo>
                  <a:cubicBezTo>
                    <a:pt x="5700" y="1800"/>
                    <a:pt x="5654" y="1823"/>
                    <a:pt x="5632" y="1858"/>
                  </a:cubicBezTo>
                  <a:cubicBezTo>
                    <a:pt x="5573" y="1930"/>
                    <a:pt x="5585" y="2037"/>
                    <a:pt x="5644" y="2073"/>
                  </a:cubicBezTo>
                  <a:cubicBezTo>
                    <a:pt x="6501" y="2787"/>
                    <a:pt x="6835" y="3966"/>
                    <a:pt x="6740" y="5073"/>
                  </a:cubicBezTo>
                  <a:cubicBezTo>
                    <a:pt x="6517" y="5175"/>
                    <a:pt x="5841" y="5487"/>
                    <a:pt x="5230" y="5487"/>
                  </a:cubicBezTo>
                  <a:cubicBezTo>
                    <a:pt x="4990" y="5487"/>
                    <a:pt x="4761" y="5439"/>
                    <a:pt x="4573" y="5311"/>
                  </a:cubicBezTo>
                  <a:cubicBezTo>
                    <a:pt x="4275" y="5113"/>
                    <a:pt x="3955" y="5013"/>
                    <a:pt x="3632" y="5013"/>
                  </a:cubicBezTo>
                  <a:cubicBezTo>
                    <a:pt x="3373" y="5013"/>
                    <a:pt x="3112" y="5077"/>
                    <a:pt x="2858" y="5204"/>
                  </a:cubicBezTo>
                  <a:cubicBezTo>
                    <a:pt x="2811" y="5109"/>
                    <a:pt x="2751" y="5037"/>
                    <a:pt x="2680" y="4978"/>
                  </a:cubicBezTo>
                  <a:cubicBezTo>
                    <a:pt x="2239" y="4632"/>
                    <a:pt x="1941" y="3847"/>
                    <a:pt x="2191" y="3013"/>
                  </a:cubicBezTo>
                  <a:cubicBezTo>
                    <a:pt x="2470" y="2062"/>
                    <a:pt x="3289" y="1530"/>
                    <a:pt x="4171" y="1530"/>
                  </a:cubicBezTo>
                  <a:cubicBezTo>
                    <a:pt x="4459" y="1530"/>
                    <a:pt x="4753" y="1586"/>
                    <a:pt x="5037" y="1703"/>
                  </a:cubicBezTo>
                  <a:cubicBezTo>
                    <a:pt x="5059" y="1713"/>
                    <a:pt x="5081" y="1717"/>
                    <a:pt x="5103" y="1717"/>
                  </a:cubicBezTo>
                  <a:cubicBezTo>
                    <a:pt x="5165" y="1717"/>
                    <a:pt x="5222" y="1682"/>
                    <a:pt x="5239" y="1620"/>
                  </a:cubicBezTo>
                  <a:cubicBezTo>
                    <a:pt x="5275" y="1525"/>
                    <a:pt x="5239" y="1430"/>
                    <a:pt x="5156" y="1406"/>
                  </a:cubicBezTo>
                  <a:cubicBezTo>
                    <a:pt x="4841" y="1276"/>
                    <a:pt x="4506" y="1210"/>
                    <a:pt x="4171" y="1210"/>
                  </a:cubicBezTo>
                  <a:cubicBezTo>
                    <a:pt x="3432" y="1210"/>
                    <a:pt x="2699" y="1535"/>
                    <a:pt x="2215" y="2215"/>
                  </a:cubicBezTo>
                  <a:cubicBezTo>
                    <a:pt x="2215" y="2215"/>
                    <a:pt x="2120" y="2192"/>
                    <a:pt x="2084" y="2180"/>
                  </a:cubicBezTo>
                  <a:cubicBezTo>
                    <a:pt x="1727" y="2108"/>
                    <a:pt x="1489" y="1787"/>
                    <a:pt x="1489" y="1430"/>
                  </a:cubicBezTo>
                  <a:lnTo>
                    <a:pt x="1489" y="168"/>
                  </a:lnTo>
                  <a:cubicBezTo>
                    <a:pt x="1489" y="84"/>
                    <a:pt x="1417" y="1"/>
                    <a:pt x="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6370085" y="4004652"/>
              <a:ext cx="13284" cy="13284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83" y="0"/>
                    <a:pt x="0" y="95"/>
                    <a:pt x="0" y="214"/>
                  </a:cubicBezTo>
                  <a:cubicBezTo>
                    <a:pt x="0" y="334"/>
                    <a:pt x="83" y="417"/>
                    <a:pt x="202" y="417"/>
                  </a:cubicBezTo>
                  <a:cubicBezTo>
                    <a:pt x="322" y="417"/>
                    <a:pt x="417" y="334"/>
                    <a:pt x="417" y="214"/>
                  </a:cubicBezTo>
                  <a:cubicBezTo>
                    <a:pt x="417" y="95"/>
                    <a:pt x="322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6423156" y="4017904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1" y="96"/>
                    <a:pt x="1" y="215"/>
                  </a:cubicBezTo>
                  <a:cubicBezTo>
                    <a:pt x="1" y="334"/>
                    <a:pt x="84" y="418"/>
                    <a:pt x="203" y="418"/>
                  </a:cubicBezTo>
                  <a:cubicBezTo>
                    <a:pt x="322" y="418"/>
                    <a:pt x="418" y="334"/>
                    <a:pt x="418" y="215"/>
                  </a:cubicBezTo>
                  <a:cubicBezTo>
                    <a:pt x="418" y="108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6364766" y="4050906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33"/>
          <p:cNvSpPr/>
          <p:nvPr/>
        </p:nvSpPr>
        <p:spPr>
          <a:xfrm>
            <a:off x="7972870" y="3808967"/>
            <a:ext cx="348749" cy="353877"/>
          </a:xfrm>
          <a:custGeom>
            <a:rect b="b" l="l" r="r" t="t"/>
            <a:pathLst>
              <a:path extrusionOk="0" h="11109" w="10948">
                <a:moveTo>
                  <a:pt x="2620" y="1738"/>
                </a:moveTo>
                <a:lnTo>
                  <a:pt x="2620" y="1738"/>
                </a:lnTo>
                <a:cubicBezTo>
                  <a:pt x="2108" y="2262"/>
                  <a:pt x="2227" y="3107"/>
                  <a:pt x="2846" y="3488"/>
                </a:cubicBezTo>
                <a:cubicBezTo>
                  <a:pt x="2763" y="3524"/>
                  <a:pt x="2704" y="3571"/>
                  <a:pt x="2644" y="3631"/>
                </a:cubicBezTo>
                <a:cubicBezTo>
                  <a:pt x="2275" y="2559"/>
                  <a:pt x="1989" y="2595"/>
                  <a:pt x="2144" y="2238"/>
                </a:cubicBezTo>
                <a:cubicBezTo>
                  <a:pt x="2227" y="2012"/>
                  <a:pt x="2406" y="1845"/>
                  <a:pt x="2620" y="1738"/>
                </a:cubicBezTo>
                <a:close/>
                <a:moveTo>
                  <a:pt x="8740" y="4214"/>
                </a:moveTo>
                <a:cubicBezTo>
                  <a:pt x="8716" y="4345"/>
                  <a:pt x="8716" y="4500"/>
                  <a:pt x="8704" y="4643"/>
                </a:cubicBezTo>
                <a:cubicBezTo>
                  <a:pt x="8645" y="4572"/>
                  <a:pt x="8561" y="4512"/>
                  <a:pt x="8466" y="4452"/>
                </a:cubicBezTo>
                <a:cubicBezTo>
                  <a:pt x="8573" y="4393"/>
                  <a:pt x="8657" y="4298"/>
                  <a:pt x="8740" y="4214"/>
                </a:cubicBezTo>
                <a:close/>
                <a:moveTo>
                  <a:pt x="8025" y="1650"/>
                </a:moveTo>
                <a:cubicBezTo>
                  <a:pt x="8616" y="1650"/>
                  <a:pt x="9126" y="2169"/>
                  <a:pt x="8990" y="2798"/>
                </a:cubicBezTo>
                <a:cubicBezTo>
                  <a:pt x="8978" y="2869"/>
                  <a:pt x="8954" y="2952"/>
                  <a:pt x="8942" y="3036"/>
                </a:cubicBezTo>
                <a:cubicBezTo>
                  <a:pt x="8764" y="2655"/>
                  <a:pt x="8383" y="2381"/>
                  <a:pt x="7919" y="2381"/>
                </a:cubicBezTo>
                <a:cubicBezTo>
                  <a:pt x="7823" y="2381"/>
                  <a:pt x="7752" y="2452"/>
                  <a:pt x="7752" y="2547"/>
                </a:cubicBezTo>
                <a:cubicBezTo>
                  <a:pt x="7752" y="2631"/>
                  <a:pt x="7823" y="2714"/>
                  <a:pt x="7919" y="2714"/>
                </a:cubicBezTo>
                <a:cubicBezTo>
                  <a:pt x="8359" y="2714"/>
                  <a:pt x="8716" y="3071"/>
                  <a:pt x="8716" y="3512"/>
                </a:cubicBezTo>
                <a:cubicBezTo>
                  <a:pt x="8716" y="3964"/>
                  <a:pt x="8359" y="4322"/>
                  <a:pt x="7919" y="4322"/>
                </a:cubicBezTo>
                <a:lnTo>
                  <a:pt x="7907" y="4322"/>
                </a:lnTo>
                <a:cubicBezTo>
                  <a:pt x="7765" y="4329"/>
                  <a:pt x="6934" y="4515"/>
                  <a:pt x="5736" y="4515"/>
                </a:cubicBezTo>
                <a:cubicBezTo>
                  <a:pt x="5124" y="4515"/>
                  <a:pt x="4417" y="4466"/>
                  <a:pt x="3656" y="4322"/>
                </a:cubicBezTo>
                <a:cubicBezTo>
                  <a:pt x="3643" y="4317"/>
                  <a:pt x="3630" y="4315"/>
                  <a:pt x="3617" y="4315"/>
                </a:cubicBezTo>
                <a:cubicBezTo>
                  <a:pt x="3557" y="4315"/>
                  <a:pt x="3497" y="4358"/>
                  <a:pt x="3477" y="4417"/>
                </a:cubicBezTo>
                <a:cubicBezTo>
                  <a:pt x="3454" y="4512"/>
                  <a:pt x="3513" y="4619"/>
                  <a:pt x="3597" y="4643"/>
                </a:cubicBezTo>
                <a:cubicBezTo>
                  <a:pt x="4287" y="4774"/>
                  <a:pt x="5001" y="4857"/>
                  <a:pt x="5740" y="4857"/>
                </a:cubicBezTo>
                <a:lnTo>
                  <a:pt x="5752" y="4857"/>
                </a:lnTo>
                <a:cubicBezTo>
                  <a:pt x="6466" y="4857"/>
                  <a:pt x="7204" y="4798"/>
                  <a:pt x="7930" y="4655"/>
                </a:cubicBezTo>
                <a:cubicBezTo>
                  <a:pt x="8359" y="4655"/>
                  <a:pt x="8716" y="5012"/>
                  <a:pt x="8716" y="5465"/>
                </a:cubicBezTo>
                <a:cubicBezTo>
                  <a:pt x="8716" y="5905"/>
                  <a:pt x="8359" y="6262"/>
                  <a:pt x="7919" y="6262"/>
                </a:cubicBezTo>
                <a:cubicBezTo>
                  <a:pt x="7807" y="6262"/>
                  <a:pt x="7088" y="6463"/>
                  <a:pt x="5862" y="6463"/>
                </a:cubicBezTo>
                <a:cubicBezTo>
                  <a:pt x="5249" y="6463"/>
                  <a:pt x="4509" y="6413"/>
                  <a:pt x="3656" y="6262"/>
                </a:cubicBezTo>
                <a:cubicBezTo>
                  <a:pt x="3649" y="6261"/>
                  <a:pt x="3642" y="6261"/>
                  <a:pt x="3635" y="6261"/>
                </a:cubicBezTo>
                <a:cubicBezTo>
                  <a:pt x="3557" y="6261"/>
                  <a:pt x="3476" y="6318"/>
                  <a:pt x="3466" y="6405"/>
                </a:cubicBezTo>
                <a:cubicBezTo>
                  <a:pt x="3454" y="6488"/>
                  <a:pt x="3513" y="6584"/>
                  <a:pt x="3597" y="6596"/>
                </a:cubicBezTo>
                <a:cubicBezTo>
                  <a:pt x="4370" y="6727"/>
                  <a:pt x="5121" y="6786"/>
                  <a:pt x="5835" y="6786"/>
                </a:cubicBezTo>
                <a:cubicBezTo>
                  <a:pt x="6549" y="6786"/>
                  <a:pt x="7240" y="6727"/>
                  <a:pt x="7930" y="6596"/>
                </a:cubicBezTo>
                <a:cubicBezTo>
                  <a:pt x="8240" y="6596"/>
                  <a:pt x="8526" y="6465"/>
                  <a:pt x="8728" y="6238"/>
                </a:cubicBezTo>
                <a:lnTo>
                  <a:pt x="8728" y="6238"/>
                </a:lnTo>
                <a:cubicBezTo>
                  <a:pt x="8752" y="6536"/>
                  <a:pt x="8776" y="6881"/>
                  <a:pt x="8573" y="7334"/>
                </a:cubicBezTo>
                <a:cubicBezTo>
                  <a:pt x="8454" y="7370"/>
                  <a:pt x="7919" y="7500"/>
                  <a:pt x="6811" y="7560"/>
                </a:cubicBezTo>
                <a:cubicBezTo>
                  <a:pt x="6523" y="7574"/>
                  <a:pt x="6226" y="7581"/>
                  <a:pt x="5931" y="7581"/>
                </a:cubicBezTo>
                <a:cubicBezTo>
                  <a:pt x="5238" y="7581"/>
                  <a:pt x="4559" y="7543"/>
                  <a:pt x="4049" y="7477"/>
                </a:cubicBezTo>
                <a:cubicBezTo>
                  <a:pt x="3263" y="7370"/>
                  <a:pt x="3108" y="7215"/>
                  <a:pt x="3096" y="7203"/>
                </a:cubicBezTo>
                <a:cubicBezTo>
                  <a:pt x="3108" y="6715"/>
                  <a:pt x="3108" y="6191"/>
                  <a:pt x="3061" y="5691"/>
                </a:cubicBezTo>
                <a:cubicBezTo>
                  <a:pt x="3188" y="5623"/>
                  <a:pt x="3279" y="5601"/>
                  <a:pt x="3418" y="5601"/>
                </a:cubicBezTo>
                <a:cubicBezTo>
                  <a:pt x="3697" y="5601"/>
                  <a:pt x="4168" y="5691"/>
                  <a:pt x="5502" y="5691"/>
                </a:cubicBezTo>
                <a:cubicBezTo>
                  <a:pt x="5568" y="5692"/>
                  <a:pt x="5637" y="5692"/>
                  <a:pt x="5707" y="5692"/>
                </a:cubicBezTo>
                <a:cubicBezTo>
                  <a:pt x="6578" y="5692"/>
                  <a:pt x="7678" y="5627"/>
                  <a:pt x="7799" y="5572"/>
                </a:cubicBezTo>
                <a:cubicBezTo>
                  <a:pt x="7962" y="5490"/>
                  <a:pt x="7887" y="5250"/>
                  <a:pt x="7716" y="5250"/>
                </a:cubicBezTo>
                <a:cubicBezTo>
                  <a:pt x="7712" y="5250"/>
                  <a:pt x="7708" y="5250"/>
                  <a:pt x="7704" y="5250"/>
                </a:cubicBezTo>
                <a:cubicBezTo>
                  <a:pt x="7043" y="5304"/>
                  <a:pt x="6391" y="5347"/>
                  <a:pt x="5732" y="5347"/>
                </a:cubicBezTo>
                <a:cubicBezTo>
                  <a:pt x="5655" y="5347"/>
                  <a:pt x="5579" y="5347"/>
                  <a:pt x="5502" y="5345"/>
                </a:cubicBezTo>
                <a:cubicBezTo>
                  <a:pt x="4394" y="5334"/>
                  <a:pt x="3501" y="5250"/>
                  <a:pt x="3442" y="5250"/>
                </a:cubicBezTo>
                <a:cubicBezTo>
                  <a:pt x="3287" y="5250"/>
                  <a:pt x="3144" y="5214"/>
                  <a:pt x="3001" y="5131"/>
                </a:cubicBezTo>
                <a:cubicBezTo>
                  <a:pt x="2942" y="4738"/>
                  <a:pt x="2870" y="4357"/>
                  <a:pt x="2787" y="4000"/>
                </a:cubicBezTo>
                <a:cubicBezTo>
                  <a:pt x="2930" y="3798"/>
                  <a:pt x="3168" y="3667"/>
                  <a:pt x="3418" y="3667"/>
                </a:cubicBezTo>
                <a:cubicBezTo>
                  <a:pt x="4180" y="3810"/>
                  <a:pt x="4954" y="3881"/>
                  <a:pt x="5716" y="3881"/>
                </a:cubicBezTo>
                <a:cubicBezTo>
                  <a:pt x="6549" y="3881"/>
                  <a:pt x="7383" y="3762"/>
                  <a:pt x="7764" y="3667"/>
                </a:cubicBezTo>
                <a:cubicBezTo>
                  <a:pt x="7955" y="3610"/>
                  <a:pt x="7912" y="3342"/>
                  <a:pt x="7727" y="3342"/>
                </a:cubicBezTo>
                <a:cubicBezTo>
                  <a:pt x="7716" y="3342"/>
                  <a:pt x="7704" y="3343"/>
                  <a:pt x="7692" y="3345"/>
                </a:cubicBezTo>
                <a:cubicBezTo>
                  <a:pt x="6962" y="3512"/>
                  <a:pt x="6268" y="3567"/>
                  <a:pt x="5659" y="3567"/>
                </a:cubicBezTo>
                <a:cubicBezTo>
                  <a:pt x="4443" y="3567"/>
                  <a:pt x="3573" y="3345"/>
                  <a:pt x="3454" y="3345"/>
                </a:cubicBezTo>
                <a:cubicBezTo>
                  <a:pt x="3001" y="3345"/>
                  <a:pt x="2644" y="2988"/>
                  <a:pt x="2644" y="2547"/>
                </a:cubicBezTo>
                <a:cubicBezTo>
                  <a:pt x="2644" y="2095"/>
                  <a:pt x="3001" y="1738"/>
                  <a:pt x="3454" y="1738"/>
                </a:cubicBezTo>
                <a:lnTo>
                  <a:pt x="3466" y="1738"/>
                </a:lnTo>
                <a:cubicBezTo>
                  <a:pt x="3477" y="1738"/>
                  <a:pt x="3477" y="1762"/>
                  <a:pt x="3501" y="1762"/>
                </a:cubicBezTo>
                <a:cubicBezTo>
                  <a:pt x="4177" y="2057"/>
                  <a:pt x="4860" y="2207"/>
                  <a:pt x="5550" y="2207"/>
                </a:cubicBezTo>
                <a:cubicBezTo>
                  <a:pt x="5724" y="2207"/>
                  <a:pt x="5898" y="2198"/>
                  <a:pt x="6073" y="2178"/>
                </a:cubicBezTo>
                <a:lnTo>
                  <a:pt x="6073" y="2178"/>
                </a:lnTo>
                <a:cubicBezTo>
                  <a:pt x="5883" y="2333"/>
                  <a:pt x="5621" y="2476"/>
                  <a:pt x="5359" y="2476"/>
                </a:cubicBezTo>
                <a:cubicBezTo>
                  <a:pt x="4811" y="2452"/>
                  <a:pt x="4228" y="2428"/>
                  <a:pt x="3644" y="2369"/>
                </a:cubicBezTo>
                <a:cubicBezTo>
                  <a:pt x="3638" y="2368"/>
                  <a:pt x="3632" y="2368"/>
                  <a:pt x="3626" y="2368"/>
                </a:cubicBezTo>
                <a:cubicBezTo>
                  <a:pt x="3549" y="2368"/>
                  <a:pt x="3477" y="2435"/>
                  <a:pt x="3466" y="2512"/>
                </a:cubicBezTo>
                <a:cubicBezTo>
                  <a:pt x="3454" y="2607"/>
                  <a:pt x="3525" y="2678"/>
                  <a:pt x="3620" y="2690"/>
                </a:cubicBezTo>
                <a:cubicBezTo>
                  <a:pt x="4398" y="2763"/>
                  <a:pt x="5186" y="2808"/>
                  <a:pt x="5967" y="2808"/>
                </a:cubicBezTo>
                <a:cubicBezTo>
                  <a:pt x="6346" y="2808"/>
                  <a:pt x="6724" y="2797"/>
                  <a:pt x="7097" y="2774"/>
                </a:cubicBezTo>
                <a:cubicBezTo>
                  <a:pt x="7192" y="2774"/>
                  <a:pt x="7264" y="2678"/>
                  <a:pt x="7252" y="2595"/>
                </a:cubicBezTo>
                <a:cubicBezTo>
                  <a:pt x="7252" y="2507"/>
                  <a:pt x="7170" y="2439"/>
                  <a:pt x="7092" y="2439"/>
                </a:cubicBezTo>
                <a:cubicBezTo>
                  <a:pt x="7085" y="2439"/>
                  <a:pt x="7079" y="2439"/>
                  <a:pt x="7073" y="2440"/>
                </a:cubicBezTo>
                <a:cubicBezTo>
                  <a:pt x="6787" y="2452"/>
                  <a:pt x="6502" y="2476"/>
                  <a:pt x="6216" y="2476"/>
                </a:cubicBezTo>
                <a:cubicBezTo>
                  <a:pt x="6371" y="2357"/>
                  <a:pt x="6502" y="2214"/>
                  <a:pt x="6597" y="2083"/>
                </a:cubicBezTo>
                <a:cubicBezTo>
                  <a:pt x="6930" y="2012"/>
                  <a:pt x="7264" y="1893"/>
                  <a:pt x="7609" y="1738"/>
                </a:cubicBezTo>
                <a:cubicBezTo>
                  <a:pt x="7747" y="1678"/>
                  <a:pt x="7888" y="1650"/>
                  <a:pt x="8025" y="1650"/>
                </a:cubicBezTo>
                <a:close/>
                <a:moveTo>
                  <a:pt x="8009" y="0"/>
                </a:moveTo>
                <a:cubicBezTo>
                  <a:pt x="7651" y="0"/>
                  <a:pt x="7281" y="75"/>
                  <a:pt x="6918" y="238"/>
                </a:cubicBezTo>
                <a:cubicBezTo>
                  <a:pt x="6448" y="446"/>
                  <a:pt x="5987" y="550"/>
                  <a:pt x="5525" y="550"/>
                </a:cubicBezTo>
                <a:cubicBezTo>
                  <a:pt x="5064" y="550"/>
                  <a:pt x="4603" y="446"/>
                  <a:pt x="4132" y="238"/>
                </a:cubicBezTo>
                <a:cubicBezTo>
                  <a:pt x="3787" y="81"/>
                  <a:pt x="3416" y="3"/>
                  <a:pt x="3046" y="3"/>
                </a:cubicBezTo>
                <a:cubicBezTo>
                  <a:pt x="2714" y="3"/>
                  <a:pt x="2383" y="66"/>
                  <a:pt x="2073" y="190"/>
                </a:cubicBezTo>
                <a:cubicBezTo>
                  <a:pt x="739" y="714"/>
                  <a:pt x="1" y="2262"/>
                  <a:pt x="775" y="3488"/>
                </a:cubicBezTo>
                <a:cubicBezTo>
                  <a:pt x="977" y="3810"/>
                  <a:pt x="1144" y="4214"/>
                  <a:pt x="1251" y="4703"/>
                </a:cubicBezTo>
                <a:cubicBezTo>
                  <a:pt x="1261" y="4779"/>
                  <a:pt x="1323" y="4832"/>
                  <a:pt x="1391" y="4832"/>
                </a:cubicBezTo>
                <a:cubicBezTo>
                  <a:pt x="1408" y="4832"/>
                  <a:pt x="1425" y="4829"/>
                  <a:pt x="1442" y="4822"/>
                </a:cubicBezTo>
                <a:cubicBezTo>
                  <a:pt x="1525" y="4810"/>
                  <a:pt x="1584" y="4714"/>
                  <a:pt x="1561" y="4631"/>
                </a:cubicBezTo>
                <a:cubicBezTo>
                  <a:pt x="1442" y="4119"/>
                  <a:pt x="1263" y="3679"/>
                  <a:pt x="1037" y="3321"/>
                </a:cubicBezTo>
                <a:cubicBezTo>
                  <a:pt x="198" y="2014"/>
                  <a:pt x="1460" y="347"/>
                  <a:pt x="3047" y="347"/>
                </a:cubicBezTo>
                <a:cubicBezTo>
                  <a:pt x="3353" y="347"/>
                  <a:pt x="3672" y="409"/>
                  <a:pt x="3989" y="547"/>
                </a:cubicBezTo>
                <a:cubicBezTo>
                  <a:pt x="4501" y="779"/>
                  <a:pt x="5007" y="895"/>
                  <a:pt x="5513" y="895"/>
                </a:cubicBezTo>
                <a:cubicBezTo>
                  <a:pt x="6019" y="895"/>
                  <a:pt x="6525" y="779"/>
                  <a:pt x="7037" y="547"/>
                </a:cubicBezTo>
                <a:cubicBezTo>
                  <a:pt x="7358" y="404"/>
                  <a:pt x="7683" y="338"/>
                  <a:pt x="7998" y="338"/>
                </a:cubicBezTo>
                <a:cubicBezTo>
                  <a:pt x="9380" y="338"/>
                  <a:pt x="10560" y="1602"/>
                  <a:pt x="10240" y="3095"/>
                </a:cubicBezTo>
                <a:cubicBezTo>
                  <a:pt x="10026" y="4024"/>
                  <a:pt x="9954" y="5072"/>
                  <a:pt x="10014" y="6346"/>
                </a:cubicBezTo>
                <a:cubicBezTo>
                  <a:pt x="10074" y="7655"/>
                  <a:pt x="9359" y="8858"/>
                  <a:pt x="8169" y="9405"/>
                </a:cubicBezTo>
                <a:cubicBezTo>
                  <a:pt x="8049" y="9465"/>
                  <a:pt x="8097" y="9501"/>
                  <a:pt x="7752" y="10513"/>
                </a:cubicBezTo>
                <a:cubicBezTo>
                  <a:pt x="7704" y="10596"/>
                  <a:pt x="7633" y="10763"/>
                  <a:pt x="7538" y="10763"/>
                </a:cubicBezTo>
                <a:cubicBezTo>
                  <a:pt x="7478" y="10763"/>
                  <a:pt x="7478" y="10763"/>
                  <a:pt x="7418" y="10668"/>
                </a:cubicBezTo>
                <a:cubicBezTo>
                  <a:pt x="7276" y="10406"/>
                  <a:pt x="7264" y="10191"/>
                  <a:pt x="7145" y="9822"/>
                </a:cubicBezTo>
                <a:cubicBezTo>
                  <a:pt x="7002" y="9298"/>
                  <a:pt x="7240" y="8751"/>
                  <a:pt x="7740" y="8513"/>
                </a:cubicBezTo>
                <a:cubicBezTo>
                  <a:pt x="8538" y="8143"/>
                  <a:pt x="9062" y="7310"/>
                  <a:pt x="9014" y="6381"/>
                </a:cubicBezTo>
                <a:cubicBezTo>
                  <a:pt x="8954" y="5036"/>
                  <a:pt x="9026" y="3881"/>
                  <a:pt x="9252" y="2869"/>
                </a:cubicBezTo>
                <a:cubicBezTo>
                  <a:pt x="9446" y="2036"/>
                  <a:pt x="8772" y="1321"/>
                  <a:pt x="7976" y="1321"/>
                </a:cubicBezTo>
                <a:cubicBezTo>
                  <a:pt x="7793" y="1321"/>
                  <a:pt x="7605" y="1358"/>
                  <a:pt x="7418" y="1440"/>
                </a:cubicBezTo>
                <a:cubicBezTo>
                  <a:pt x="6781" y="1726"/>
                  <a:pt x="6139" y="1869"/>
                  <a:pt x="5497" y="1869"/>
                </a:cubicBezTo>
                <a:cubicBezTo>
                  <a:pt x="4856" y="1869"/>
                  <a:pt x="4216" y="1726"/>
                  <a:pt x="3585" y="1440"/>
                </a:cubicBezTo>
                <a:cubicBezTo>
                  <a:pt x="3395" y="1357"/>
                  <a:pt x="3206" y="1320"/>
                  <a:pt x="3026" y="1320"/>
                </a:cubicBezTo>
                <a:cubicBezTo>
                  <a:pt x="2152" y="1320"/>
                  <a:pt x="1473" y="2184"/>
                  <a:pt x="1858" y="2786"/>
                </a:cubicBezTo>
                <a:cubicBezTo>
                  <a:pt x="2096" y="3143"/>
                  <a:pt x="2275" y="3560"/>
                  <a:pt x="2406" y="4036"/>
                </a:cubicBezTo>
                <a:cubicBezTo>
                  <a:pt x="2858" y="5536"/>
                  <a:pt x="2763" y="7417"/>
                  <a:pt x="2620" y="8965"/>
                </a:cubicBezTo>
                <a:cubicBezTo>
                  <a:pt x="2587" y="9208"/>
                  <a:pt x="2380" y="9409"/>
                  <a:pt x="2142" y="9409"/>
                </a:cubicBezTo>
                <a:cubicBezTo>
                  <a:pt x="2123" y="9409"/>
                  <a:pt x="2104" y="9408"/>
                  <a:pt x="2084" y="9405"/>
                </a:cubicBezTo>
                <a:cubicBezTo>
                  <a:pt x="1811" y="9382"/>
                  <a:pt x="1620" y="9144"/>
                  <a:pt x="1632" y="8870"/>
                </a:cubicBezTo>
                <a:cubicBezTo>
                  <a:pt x="1739" y="7870"/>
                  <a:pt x="1823" y="6596"/>
                  <a:pt x="1680" y="5417"/>
                </a:cubicBezTo>
                <a:cubicBezTo>
                  <a:pt x="1668" y="5334"/>
                  <a:pt x="1584" y="5274"/>
                  <a:pt x="1501" y="5274"/>
                </a:cubicBezTo>
                <a:cubicBezTo>
                  <a:pt x="1406" y="5286"/>
                  <a:pt x="1346" y="5357"/>
                  <a:pt x="1346" y="5453"/>
                </a:cubicBezTo>
                <a:cubicBezTo>
                  <a:pt x="1489" y="6596"/>
                  <a:pt x="1394" y="7858"/>
                  <a:pt x="1311" y="8846"/>
                </a:cubicBezTo>
                <a:cubicBezTo>
                  <a:pt x="1263" y="9286"/>
                  <a:pt x="1584" y="9691"/>
                  <a:pt x="2037" y="9739"/>
                </a:cubicBezTo>
                <a:cubicBezTo>
                  <a:pt x="2059" y="9741"/>
                  <a:pt x="2082" y="9742"/>
                  <a:pt x="2104" y="9742"/>
                </a:cubicBezTo>
                <a:cubicBezTo>
                  <a:pt x="2518" y="9742"/>
                  <a:pt x="2885" y="9430"/>
                  <a:pt x="2930" y="9001"/>
                </a:cubicBezTo>
                <a:cubicBezTo>
                  <a:pt x="2977" y="8501"/>
                  <a:pt x="3013" y="8024"/>
                  <a:pt x="3037" y="7596"/>
                </a:cubicBezTo>
                <a:cubicBezTo>
                  <a:pt x="3347" y="7739"/>
                  <a:pt x="3918" y="7810"/>
                  <a:pt x="4251" y="7846"/>
                </a:cubicBezTo>
                <a:cubicBezTo>
                  <a:pt x="4751" y="7905"/>
                  <a:pt x="5347" y="7917"/>
                  <a:pt x="5942" y="7917"/>
                </a:cubicBezTo>
                <a:cubicBezTo>
                  <a:pt x="6323" y="7917"/>
                  <a:pt x="6716" y="7905"/>
                  <a:pt x="7085" y="7893"/>
                </a:cubicBezTo>
                <a:cubicBezTo>
                  <a:pt x="7442" y="7870"/>
                  <a:pt x="7883" y="7834"/>
                  <a:pt x="8228" y="7751"/>
                </a:cubicBezTo>
                <a:lnTo>
                  <a:pt x="8228" y="7751"/>
                </a:lnTo>
                <a:cubicBezTo>
                  <a:pt x="7990" y="8036"/>
                  <a:pt x="7764" y="8143"/>
                  <a:pt x="7561" y="8262"/>
                </a:cubicBezTo>
                <a:cubicBezTo>
                  <a:pt x="6966" y="8560"/>
                  <a:pt x="6656" y="9275"/>
                  <a:pt x="6835" y="9929"/>
                </a:cubicBezTo>
                <a:cubicBezTo>
                  <a:pt x="6930" y="10287"/>
                  <a:pt x="6966" y="10537"/>
                  <a:pt x="7145" y="10846"/>
                </a:cubicBezTo>
                <a:cubicBezTo>
                  <a:pt x="7204" y="10965"/>
                  <a:pt x="7299" y="11108"/>
                  <a:pt x="7526" y="11108"/>
                </a:cubicBezTo>
                <a:cubicBezTo>
                  <a:pt x="7533" y="11108"/>
                  <a:pt x="7540" y="11109"/>
                  <a:pt x="7547" y="11109"/>
                </a:cubicBezTo>
                <a:cubicBezTo>
                  <a:pt x="7806" y="11109"/>
                  <a:pt x="7934" y="10899"/>
                  <a:pt x="8049" y="10668"/>
                </a:cubicBezTo>
                <a:cubicBezTo>
                  <a:pt x="8073" y="10596"/>
                  <a:pt x="8014" y="10763"/>
                  <a:pt x="8359" y="9691"/>
                </a:cubicBezTo>
                <a:cubicBezTo>
                  <a:pt x="9645" y="9060"/>
                  <a:pt x="10419" y="7751"/>
                  <a:pt x="10335" y="6346"/>
                </a:cubicBezTo>
                <a:cubicBezTo>
                  <a:pt x="10276" y="5107"/>
                  <a:pt x="10335" y="4060"/>
                  <a:pt x="10550" y="3190"/>
                </a:cubicBezTo>
                <a:cubicBezTo>
                  <a:pt x="10948" y="1453"/>
                  <a:pt x="9589" y="0"/>
                  <a:pt x="80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5" name="Google Shape;825;p33"/>
          <p:cNvGrpSpPr/>
          <p:nvPr/>
        </p:nvGrpSpPr>
        <p:grpSpPr>
          <a:xfrm>
            <a:off x="7184363" y="3809604"/>
            <a:ext cx="202184" cy="352762"/>
            <a:chOff x="7184363" y="3809604"/>
            <a:chExt cx="202184" cy="352762"/>
          </a:xfrm>
        </p:grpSpPr>
        <p:sp>
          <p:nvSpPr>
            <p:cNvPr id="826" name="Google Shape;826;p33"/>
            <p:cNvSpPr/>
            <p:nvPr/>
          </p:nvSpPr>
          <p:spPr>
            <a:xfrm>
              <a:off x="7273111" y="3823716"/>
              <a:ext cx="23541" cy="23573"/>
            </a:xfrm>
            <a:custGeom>
              <a:rect b="b" l="l" r="r" t="t"/>
              <a:pathLst>
                <a:path extrusionOk="0" h="740" w="739">
                  <a:moveTo>
                    <a:pt x="370" y="1"/>
                  </a:moveTo>
                  <a:cubicBezTo>
                    <a:pt x="287" y="1"/>
                    <a:pt x="203" y="72"/>
                    <a:pt x="203" y="168"/>
                  </a:cubicBezTo>
                  <a:lnTo>
                    <a:pt x="203" y="203"/>
                  </a:lnTo>
                  <a:lnTo>
                    <a:pt x="168" y="203"/>
                  </a:lnTo>
                  <a:cubicBezTo>
                    <a:pt x="72" y="203"/>
                    <a:pt x="1" y="287"/>
                    <a:pt x="1" y="370"/>
                  </a:cubicBezTo>
                  <a:cubicBezTo>
                    <a:pt x="1" y="465"/>
                    <a:pt x="72" y="537"/>
                    <a:pt x="168" y="537"/>
                  </a:cubicBezTo>
                  <a:lnTo>
                    <a:pt x="203" y="537"/>
                  </a:lnTo>
                  <a:lnTo>
                    <a:pt x="203" y="584"/>
                  </a:lnTo>
                  <a:cubicBezTo>
                    <a:pt x="203" y="668"/>
                    <a:pt x="287" y="739"/>
                    <a:pt x="370" y="739"/>
                  </a:cubicBezTo>
                  <a:cubicBezTo>
                    <a:pt x="453" y="739"/>
                    <a:pt x="537" y="668"/>
                    <a:pt x="537" y="584"/>
                  </a:cubicBezTo>
                  <a:lnTo>
                    <a:pt x="537" y="537"/>
                  </a:lnTo>
                  <a:lnTo>
                    <a:pt x="572" y="537"/>
                  </a:lnTo>
                  <a:cubicBezTo>
                    <a:pt x="668" y="537"/>
                    <a:pt x="739" y="465"/>
                    <a:pt x="739" y="370"/>
                  </a:cubicBezTo>
                  <a:cubicBezTo>
                    <a:pt x="739" y="287"/>
                    <a:pt x="668" y="203"/>
                    <a:pt x="572" y="203"/>
                  </a:cubicBezTo>
                  <a:lnTo>
                    <a:pt x="537" y="203"/>
                  </a:lnTo>
                  <a:lnTo>
                    <a:pt x="537" y="168"/>
                  </a:lnTo>
                  <a:cubicBezTo>
                    <a:pt x="537" y="72"/>
                    <a:pt x="453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7184363" y="3809604"/>
              <a:ext cx="202184" cy="352762"/>
            </a:xfrm>
            <a:custGeom>
              <a:rect b="b" l="l" r="r" t="t"/>
              <a:pathLst>
                <a:path extrusionOk="0" h="11074" w="6347">
                  <a:moveTo>
                    <a:pt x="3159" y="310"/>
                  </a:moveTo>
                  <a:cubicBezTo>
                    <a:pt x="3623" y="310"/>
                    <a:pt x="4091" y="390"/>
                    <a:pt x="4561" y="551"/>
                  </a:cubicBezTo>
                  <a:lnTo>
                    <a:pt x="4347" y="1087"/>
                  </a:lnTo>
                  <a:lnTo>
                    <a:pt x="4168" y="1563"/>
                  </a:lnTo>
                  <a:cubicBezTo>
                    <a:pt x="3841" y="1450"/>
                    <a:pt x="3510" y="1393"/>
                    <a:pt x="3175" y="1393"/>
                  </a:cubicBezTo>
                  <a:cubicBezTo>
                    <a:pt x="2840" y="1393"/>
                    <a:pt x="2501" y="1450"/>
                    <a:pt x="2156" y="1563"/>
                  </a:cubicBezTo>
                  <a:lnTo>
                    <a:pt x="1775" y="551"/>
                  </a:lnTo>
                  <a:cubicBezTo>
                    <a:pt x="2233" y="390"/>
                    <a:pt x="2695" y="310"/>
                    <a:pt x="3159" y="310"/>
                  </a:cubicBezTo>
                  <a:close/>
                  <a:moveTo>
                    <a:pt x="4549" y="1408"/>
                  </a:moveTo>
                  <a:cubicBezTo>
                    <a:pt x="5025" y="1754"/>
                    <a:pt x="5299" y="2301"/>
                    <a:pt x="5299" y="2885"/>
                  </a:cubicBezTo>
                  <a:cubicBezTo>
                    <a:pt x="5299" y="3289"/>
                    <a:pt x="5287" y="4075"/>
                    <a:pt x="5240" y="4421"/>
                  </a:cubicBezTo>
                  <a:cubicBezTo>
                    <a:pt x="5192" y="4849"/>
                    <a:pt x="4835" y="5171"/>
                    <a:pt x="4406" y="5171"/>
                  </a:cubicBezTo>
                  <a:lnTo>
                    <a:pt x="4001" y="5171"/>
                  </a:lnTo>
                  <a:cubicBezTo>
                    <a:pt x="4430" y="4897"/>
                    <a:pt x="4716" y="4397"/>
                    <a:pt x="4716" y="3849"/>
                  </a:cubicBezTo>
                  <a:lnTo>
                    <a:pt x="4716" y="2611"/>
                  </a:lnTo>
                  <a:cubicBezTo>
                    <a:pt x="4716" y="2599"/>
                    <a:pt x="4692" y="2551"/>
                    <a:pt x="4692" y="2527"/>
                  </a:cubicBezTo>
                  <a:lnTo>
                    <a:pt x="4632" y="2468"/>
                  </a:lnTo>
                  <a:cubicBezTo>
                    <a:pt x="4168" y="2277"/>
                    <a:pt x="3799" y="1896"/>
                    <a:pt x="3799" y="1885"/>
                  </a:cubicBezTo>
                  <a:cubicBezTo>
                    <a:pt x="3767" y="1853"/>
                    <a:pt x="3726" y="1838"/>
                    <a:pt x="3685" y="1838"/>
                  </a:cubicBezTo>
                  <a:cubicBezTo>
                    <a:pt x="3649" y="1838"/>
                    <a:pt x="3613" y="1850"/>
                    <a:pt x="3585" y="1873"/>
                  </a:cubicBezTo>
                  <a:cubicBezTo>
                    <a:pt x="3585" y="1873"/>
                    <a:pt x="2823" y="2432"/>
                    <a:pt x="1727" y="2456"/>
                  </a:cubicBezTo>
                  <a:cubicBezTo>
                    <a:pt x="1715" y="2456"/>
                    <a:pt x="1680" y="2468"/>
                    <a:pt x="1668" y="2480"/>
                  </a:cubicBezTo>
                  <a:cubicBezTo>
                    <a:pt x="1656" y="2492"/>
                    <a:pt x="1620" y="2492"/>
                    <a:pt x="1608" y="2516"/>
                  </a:cubicBezTo>
                  <a:cubicBezTo>
                    <a:pt x="1596" y="2527"/>
                    <a:pt x="1596" y="2551"/>
                    <a:pt x="1572" y="2575"/>
                  </a:cubicBezTo>
                  <a:cubicBezTo>
                    <a:pt x="1560" y="2587"/>
                    <a:pt x="1549" y="2599"/>
                    <a:pt x="1549" y="2635"/>
                  </a:cubicBezTo>
                  <a:lnTo>
                    <a:pt x="1549" y="3087"/>
                  </a:lnTo>
                  <a:cubicBezTo>
                    <a:pt x="1549" y="3182"/>
                    <a:pt x="1620" y="3254"/>
                    <a:pt x="1715" y="3254"/>
                  </a:cubicBezTo>
                  <a:cubicBezTo>
                    <a:pt x="1799" y="3254"/>
                    <a:pt x="1870" y="3182"/>
                    <a:pt x="1870" y="3087"/>
                  </a:cubicBezTo>
                  <a:lnTo>
                    <a:pt x="1870" y="2778"/>
                  </a:lnTo>
                  <a:cubicBezTo>
                    <a:pt x="2751" y="2730"/>
                    <a:pt x="3406" y="2397"/>
                    <a:pt x="3644" y="2230"/>
                  </a:cubicBezTo>
                  <a:cubicBezTo>
                    <a:pt x="3775" y="2349"/>
                    <a:pt x="4061" y="2575"/>
                    <a:pt x="4394" y="2730"/>
                  </a:cubicBezTo>
                  <a:lnTo>
                    <a:pt x="4394" y="3861"/>
                  </a:lnTo>
                  <a:cubicBezTo>
                    <a:pt x="4394" y="4563"/>
                    <a:pt x="3823" y="5135"/>
                    <a:pt x="3120" y="5135"/>
                  </a:cubicBezTo>
                  <a:cubicBezTo>
                    <a:pt x="2430" y="5135"/>
                    <a:pt x="1858" y="4563"/>
                    <a:pt x="1858" y="3861"/>
                  </a:cubicBezTo>
                  <a:cubicBezTo>
                    <a:pt x="1858" y="3778"/>
                    <a:pt x="1787" y="3706"/>
                    <a:pt x="1691" y="3706"/>
                  </a:cubicBezTo>
                  <a:cubicBezTo>
                    <a:pt x="1608" y="3706"/>
                    <a:pt x="1537" y="3778"/>
                    <a:pt x="1537" y="3861"/>
                  </a:cubicBezTo>
                  <a:cubicBezTo>
                    <a:pt x="1537" y="4421"/>
                    <a:pt x="1811" y="4909"/>
                    <a:pt x="2251" y="5194"/>
                  </a:cubicBezTo>
                  <a:lnTo>
                    <a:pt x="1846" y="5194"/>
                  </a:lnTo>
                  <a:cubicBezTo>
                    <a:pt x="1441" y="5171"/>
                    <a:pt x="1084" y="4849"/>
                    <a:pt x="1049" y="4421"/>
                  </a:cubicBezTo>
                  <a:cubicBezTo>
                    <a:pt x="1013" y="4063"/>
                    <a:pt x="989" y="3289"/>
                    <a:pt x="989" y="2885"/>
                  </a:cubicBezTo>
                  <a:cubicBezTo>
                    <a:pt x="989" y="2289"/>
                    <a:pt x="1263" y="1754"/>
                    <a:pt x="1727" y="1408"/>
                  </a:cubicBezTo>
                  <a:cubicBezTo>
                    <a:pt x="1906" y="1825"/>
                    <a:pt x="1858" y="1885"/>
                    <a:pt x="2001" y="1932"/>
                  </a:cubicBezTo>
                  <a:cubicBezTo>
                    <a:pt x="2013" y="1932"/>
                    <a:pt x="2025" y="1944"/>
                    <a:pt x="2037" y="1944"/>
                  </a:cubicBezTo>
                  <a:cubicBezTo>
                    <a:pt x="2049" y="1944"/>
                    <a:pt x="2084" y="1944"/>
                    <a:pt x="2096" y="1932"/>
                  </a:cubicBezTo>
                  <a:cubicBezTo>
                    <a:pt x="2453" y="1795"/>
                    <a:pt x="2802" y="1727"/>
                    <a:pt x="3147" y="1727"/>
                  </a:cubicBezTo>
                  <a:cubicBezTo>
                    <a:pt x="3492" y="1727"/>
                    <a:pt x="3835" y="1795"/>
                    <a:pt x="4180" y="1932"/>
                  </a:cubicBezTo>
                  <a:cubicBezTo>
                    <a:pt x="4204" y="1938"/>
                    <a:pt x="4227" y="1941"/>
                    <a:pt x="4248" y="1941"/>
                  </a:cubicBezTo>
                  <a:cubicBezTo>
                    <a:pt x="4269" y="1941"/>
                    <a:pt x="4287" y="1938"/>
                    <a:pt x="4299" y="1932"/>
                  </a:cubicBezTo>
                  <a:cubicBezTo>
                    <a:pt x="4347" y="1920"/>
                    <a:pt x="4382" y="1885"/>
                    <a:pt x="4394" y="1837"/>
                  </a:cubicBezTo>
                  <a:lnTo>
                    <a:pt x="4549" y="1408"/>
                  </a:lnTo>
                  <a:close/>
                  <a:moveTo>
                    <a:pt x="3573" y="5445"/>
                  </a:moveTo>
                  <a:lnTo>
                    <a:pt x="3573" y="6028"/>
                  </a:lnTo>
                  <a:cubicBezTo>
                    <a:pt x="3573" y="6111"/>
                    <a:pt x="3644" y="6183"/>
                    <a:pt x="3739" y="6183"/>
                  </a:cubicBezTo>
                  <a:lnTo>
                    <a:pt x="3954" y="6183"/>
                  </a:lnTo>
                  <a:lnTo>
                    <a:pt x="3156" y="7576"/>
                  </a:lnTo>
                  <a:lnTo>
                    <a:pt x="2346" y="6183"/>
                  </a:lnTo>
                  <a:lnTo>
                    <a:pt x="2573" y="6183"/>
                  </a:lnTo>
                  <a:cubicBezTo>
                    <a:pt x="2668" y="6183"/>
                    <a:pt x="2739" y="6111"/>
                    <a:pt x="2739" y="6028"/>
                  </a:cubicBezTo>
                  <a:lnTo>
                    <a:pt x="2739" y="5445"/>
                  </a:lnTo>
                  <a:cubicBezTo>
                    <a:pt x="2876" y="5480"/>
                    <a:pt x="3019" y="5498"/>
                    <a:pt x="3160" y="5498"/>
                  </a:cubicBezTo>
                  <a:cubicBezTo>
                    <a:pt x="3302" y="5498"/>
                    <a:pt x="3442" y="5480"/>
                    <a:pt x="3573" y="5445"/>
                  </a:cubicBezTo>
                  <a:close/>
                  <a:moveTo>
                    <a:pt x="3180" y="0"/>
                  </a:moveTo>
                  <a:cubicBezTo>
                    <a:pt x="2626" y="0"/>
                    <a:pt x="2072" y="105"/>
                    <a:pt x="1525" y="313"/>
                  </a:cubicBezTo>
                  <a:cubicBezTo>
                    <a:pt x="1477" y="325"/>
                    <a:pt x="1441" y="349"/>
                    <a:pt x="1430" y="396"/>
                  </a:cubicBezTo>
                  <a:cubicBezTo>
                    <a:pt x="1418" y="444"/>
                    <a:pt x="1418" y="492"/>
                    <a:pt x="1430" y="515"/>
                  </a:cubicBezTo>
                  <a:lnTo>
                    <a:pt x="1656" y="1099"/>
                  </a:lnTo>
                  <a:cubicBezTo>
                    <a:pt x="1060" y="1504"/>
                    <a:pt x="703" y="2158"/>
                    <a:pt x="703" y="2861"/>
                  </a:cubicBezTo>
                  <a:cubicBezTo>
                    <a:pt x="703" y="3218"/>
                    <a:pt x="715" y="4051"/>
                    <a:pt x="763" y="4444"/>
                  </a:cubicBezTo>
                  <a:cubicBezTo>
                    <a:pt x="822" y="5040"/>
                    <a:pt x="1322" y="5504"/>
                    <a:pt x="1918" y="5504"/>
                  </a:cubicBezTo>
                  <a:lnTo>
                    <a:pt x="2453" y="5504"/>
                  </a:lnTo>
                  <a:lnTo>
                    <a:pt x="2453" y="5861"/>
                  </a:lnTo>
                  <a:cubicBezTo>
                    <a:pt x="1549" y="5873"/>
                    <a:pt x="775" y="6480"/>
                    <a:pt x="572" y="7361"/>
                  </a:cubicBezTo>
                  <a:lnTo>
                    <a:pt x="108" y="9255"/>
                  </a:lnTo>
                  <a:cubicBezTo>
                    <a:pt x="1" y="9671"/>
                    <a:pt x="191" y="10100"/>
                    <a:pt x="572" y="10314"/>
                  </a:cubicBezTo>
                  <a:cubicBezTo>
                    <a:pt x="1441" y="10820"/>
                    <a:pt x="2320" y="11073"/>
                    <a:pt x="3199" y="11073"/>
                  </a:cubicBezTo>
                  <a:cubicBezTo>
                    <a:pt x="4079" y="11073"/>
                    <a:pt x="4960" y="10820"/>
                    <a:pt x="5835" y="10314"/>
                  </a:cubicBezTo>
                  <a:cubicBezTo>
                    <a:pt x="6168" y="10100"/>
                    <a:pt x="6347" y="9659"/>
                    <a:pt x="6240" y="9255"/>
                  </a:cubicBezTo>
                  <a:lnTo>
                    <a:pt x="6061" y="8504"/>
                  </a:lnTo>
                  <a:cubicBezTo>
                    <a:pt x="6050" y="8430"/>
                    <a:pt x="5972" y="8384"/>
                    <a:pt x="5896" y="8384"/>
                  </a:cubicBezTo>
                  <a:cubicBezTo>
                    <a:pt x="5888" y="8384"/>
                    <a:pt x="5879" y="8384"/>
                    <a:pt x="5871" y="8385"/>
                  </a:cubicBezTo>
                  <a:cubicBezTo>
                    <a:pt x="5775" y="8409"/>
                    <a:pt x="5728" y="8493"/>
                    <a:pt x="5751" y="8588"/>
                  </a:cubicBezTo>
                  <a:lnTo>
                    <a:pt x="5930" y="9326"/>
                  </a:lnTo>
                  <a:cubicBezTo>
                    <a:pt x="5990" y="9600"/>
                    <a:pt x="5871" y="9897"/>
                    <a:pt x="5632" y="10028"/>
                  </a:cubicBezTo>
                  <a:cubicBezTo>
                    <a:pt x="4799" y="10505"/>
                    <a:pt x="3980" y="10743"/>
                    <a:pt x="3162" y="10743"/>
                  </a:cubicBezTo>
                  <a:cubicBezTo>
                    <a:pt x="2343" y="10743"/>
                    <a:pt x="1525" y="10505"/>
                    <a:pt x="691" y="10028"/>
                  </a:cubicBezTo>
                  <a:cubicBezTo>
                    <a:pt x="453" y="9897"/>
                    <a:pt x="310" y="9600"/>
                    <a:pt x="394" y="9326"/>
                  </a:cubicBezTo>
                  <a:lnTo>
                    <a:pt x="846" y="7433"/>
                  </a:lnTo>
                  <a:cubicBezTo>
                    <a:pt x="1001" y="6838"/>
                    <a:pt x="1441" y="6397"/>
                    <a:pt x="2025" y="6242"/>
                  </a:cubicBezTo>
                  <a:lnTo>
                    <a:pt x="3025" y="7992"/>
                  </a:lnTo>
                  <a:cubicBezTo>
                    <a:pt x="3055" y="8040"/>
                    <a:pt x="3111" y="8064"/>
                    <a:pt x="3168" y="8064"/>
                  </a:cubicBezTo>
                  <a:cubicBezTo>
                    <a:pt x="3224" y="8064"/>
                    <a:pt x="3281" y="8040"/>
                    <a:pt x="3311" y="7992"/>
                  </a:cubicBezTo>
                  <a:lnTo>
                    <a:pt x="4299" y="6242"/>
                  </a:lnTo>
                  <a:cubicBezTo>
                    <a:pt x="4870" y="6397"/>
                    <a:pt x="5335" y="6838"/>
                    <a:pt x="5478" y="7433"/>
                  </a:cubicBezTo>
                  <a:lnTo>
                    <a:pt x="5573" y="7826"/>
                  </a:lnTo>
                  <a:cubicBezTo>
                    <a:pt x="5584" y="7901"/>
                    <a:pt x="5652" y="7947"/>
                    <a:pt x="5735" y="7947"/>
                  </a:cubicBezTo>
                  <a:cubicBezTo>
                    <a:pt x="5744" y="7947"/>
                    <a:pt x="5754" y="7946"/>
                    <a:pt x="5763" y="7945"/>
                  </a:cubicBezTo>
                  <a:cubicBezTo>
                    <a:pt x="5847" y="7921"/>
                    <a:pt x="5894" y="7838"/>
                    <a:pt x="5882" y="7754"/>
                  </a:cubicBezTo>
                  <a:lnTo>
                    <a:pt x="5787" y="7361"/>
                  </a:lnTo>
                  <a:cubicBezTo>
                    <a:pt x="5585" y="6480"/>
                    <a:pt x="4811" y="5873"/>
                    <a:pt x="3906" y="5861"/>
                  </a:cubicBezTo>
                  <a:lnTo>
                    <a:pt x="3906" y="5504"/>
                  </a:lnTo>
                  <a:lnTo>
                    <a:pt x="4442" y="5504"/>
                  </a:lnTo>
                  <a:cubicBezTo>
                    <a:pt x="5037" y="5504"/>
                    <a:pt x="5537" y="5052"/>
                    <a:pt x="5597" y="4444"/>
                  </a:cubicBezTo>
                  <a:cubicBezTo>
                    <a:pt x="5644" y="4051"/>
                    <a:pt x="5656" y="3218"/>
                    <a:pt x="5656" y="2861"/>
                  </a:cubicBezTo>
                  <a:cubicBezTo>
                    <a:pt x="5656" y="2135"/>
                    <a:pt x="5287" y="1492"/>
                    <a:pt x="4704" y="1099"/>
                  </a:cubicBezTo>
                  <a:lnTo>
                    <a:pt x="4930" y="515"/>
                  </a:lnTo>
                  <a:cubicBezTo>
                    <a:pt x="4954" y="432"/>
                    <a:pt x="4918" y="337"/>
                    <a:pt x="4835" y="313"/>
                  </a:cubicBezTo>
                  <a:cubicBezTo>
                    <a:pt x="4287" y="105"/>
                    <a:pt x="3733" y="0"/>
                    <a:pt x="3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33"/>
          <p:cNvGrpSpPr/>
          <p:nvPr/>
        </p:nvGrpSpPr>
        <p:grpSpPr>
          <a:xfrm>
            <a:off x="7571624" y="3808935"/>
            <a:ext cx="292047" cy="352762"/>
            <a:chOff x="7571624" y="3808935"/>
            <a:chExt cx="292047" cy="352762"/>
          </a:xfrm>
        </p:grpSpPr>
        <p:sp>
          <p:nvSpPr>
            <p:cNvPr id="829" name="Google Shape;829;p33"/>
            <p:cNvSpPr/>
            <p:nvPr/>
          </p:nvSpPr>
          <p:spPr>
            <a:xfrm>
              <a:off x="7802955" y="4057755"/>
              <a:ext cx="15227" cy="15195"/>
            </a:xfrm>
            <a:custGeom>
              <a:rect b="b" l="l" r="r" t="t"/>
              <a:pathLst>
                <a:path extrusionOk="0" h="477" w="478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7764665" y="4115763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7653141" y="4048262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7675917" y="4115763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7715736" y="4062660"/>
              <a:ext cx="16342" cy="15959"/>
            </a:xfrm>
            <a:custGeom>
              <a:rect b="b" l="l" r="r" t="t"/>
              <a:pathLst>
                <a:path extrusionOk="0" h="501" w="513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7571624" y="3808935"/>
              <a:ext cx="292047" cy="352762"/>
            </a:xfrm>
            <a:custGeom>
              <a:rect b="b" l="l" r="r" t="t"/>
              <a:pathLst>
                <a:path extrusionOk="0" h="11074" w="9168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5" name="Google Shape;835;p33"/>
          <p:cNvGrpSpPr/>
          <p:nvPr/>
        </p:nvGrpSpPr>
        <p:grpSpPr>
          <a:xfrm>
            <a:off x="2174559" y="3356116"/>
            <a:ext cx="364135" cy="359930"/>
            <a:chOff x="2174559" y="3356116"/>
            <a:chExt cx="364135" cy="359930"/>
          </a:xfrm>
        </p:grpSpPr>
        <p:sp>
          <p:nvSpPr>
            <p:cNvPr id="836" name="Google Shape;836;p33"/>
            <p:cNvSpPr/>
            <p:nvPr/>
          </p:nvSpPr>
          <p:spPr>
            <a:xfrm>
              <a:off x="2273915" y="3452414"/>
              <a:ext cx="166920" cy="166920"/>
            </a:xfrm>
            <a:custGeom>
              <a:rect b="b" l="l" r="r" t="t"/>
              <a:pathLst>
                <a:path extrusionOk="0" h="5240" w="5240">
                  <a:moveTo>
                    <a:pt x="4715" y="358"/>
                  </a:moveTo>
                  <a:cubicBezTo>
                    <a:pt x="4763" y="358"/>
                    <a:pt x="4787" y="370"/>
                    <a:pt x="4811" y="406"/>
                  </a:cubicBezTo>
                  <a:cubicBezTo>
                    <a:pt x="4846" y="429"/>
                    <a:pt x="4858" y="477"/>
                    <a:pt x="4858" y="513"/>
                  </a:cubicBezTo>
                  <a:cubicBezTo>
                    <a:pt x="4858" y="548"/>
                    <a:pt x="4846" y="584"/>
                    <a:pt x="4811" y="608"/>
                  </a:cubicBezTo>
                  <a:lnTo>
                    <a:pt x="4418" y="1013"/>
                  </a:lnTo>
                  <a:lnTo>
                    <a:pt x="4192" y="787"/>
                  </a:lnTo>
                  <a:lnTo>
                    <a:pt x="4608" y="406"/>
                  </a:lnTo>
                  <a:cubicBezTo>
                    <a:pt x="4644" y="370"/>
                    <a:pt x="4680" y="358"/>
                    <a:pt x="4715" y="358"/>
                  </a:cubicBezTo>
                  <a:close/>
                  <a:moveTo>
                    <a:pt x="3965" y="1048"/>
                  </a:moveTo>
                  <a:lnTo>
                    <a:pt x="4192" y="1263"/>
                  </a:lnTo>
                  <a:lnTo>
                    <a:pt x="3358" y="2084"/>
                  </a:lnTo>
                  <a:lnTo>
                    <a:pt x="3132" y="1858"/>
                  </a:lnTo>
                  <a:lnTo>
                    <a:pt x="3965" y="1048"/>
                  </a:lnTo>
                  <a:close/>
                  <a:moveTo>
                    <a:pt x="2894" y="2096"/>
                  </a:moveTo>
                  <a:lnTo>
                    <a:pt x="3120" y="2322"/>
                  </a:lnTo>
                  <a:lnTo>
                    <a:pt x="2287" y="3156"/>
                  </a:lnTo>
                  <a:lnTo>
                    <a:pt x="2060" y="2930"/>
                  </a:lnTo>
                  <a:lnTo>
                    <a:pt x="2894" y="2096"/>
                  </a:lnTo>
                  <a:close/>
                  <a:moveTo>
                    <a:pt x="1846" y="3168"/>
                  </a:moveTo>
                  <a:lnTo>
                    <a:pt x="2060" y="3394"/>
                  </a:lnTo>
                  <a:lnTo>
                    <a:pt x="1227" y="4227"/>
                  </a:lnTo>
                  <a:lnTo>
                    <a:pt x="1013" y="4001"/>
                  </a:lnTo>
                  <a:lnTo>
                    <a:pt x="1846" y="3168"/>
                  </a:lnTo>
                  <a:close/>
                  <a:moveTo>
                    <a:pt x="774" y="4227"/>
                  </a:moveTo>
                  <a:lnTo>
                    <a:pt x="989" y="4454"/>
                  </a:lnTo>
                  <a:lnTo>
                    <a:pt x="596" y="4858"/>
                  </a:lnTo>
                  <a:cubicBezTo>
                    <a:pt x="560" y="4882"/>
                    <a:pt x="513" y="4894"/>
                    <a:pt x="489" y="4894"/>
                  </a:cubicBezTo>
                  <a:cubicBezTo>
                    <a:pt x="441" y="4894"/>
                    <a:pt x="417" y="4882"/>
                    <a:pt x="382" y="4858"/>
                  </a:cubicBezTo>
                  <a:cubicBezTo>
                    <a:pt x="358" y="4823"/>
                    <a:pt x="334" y="4775"/>
                    <a:pt x="334" y="4751"/>
                  </a:cubicBezTo>
                  <a:cubicBezTo>
                    <a:pt x="322" y="4704"/>
                    <a:pt x="334" y="4656"/>
                    <a:pt x="370" y="4632"/>
                  </a:cubicBezTo>
                  <a:lnTo>
                    <a:pt x="774" y="4227"/>
                  </a:lnTo>
                  <a:close/>
                  <a:moveTo>
                    <a:pt x="4739" y="1"/>
                  </a:moveTo>
                  <a:cubicBezTo>
                    <a:pt x="4608" y="1"/>
                    <a:pt x="4489" y="48"/>
                    <a:pt x="4406" y="144"/>
                  </a:cubicBezTo>
                  <a:lnTo>
                    <a:pt x="4001" y="548"/>
                  </a:lnTo>
                  <a:lnTo>
                    <a:pt x="3846" y="406"/>
                  </a:lnTo>
                  <a:cubicBezTo>
                    <a:pt x="3816" y="376"/>
                    <a:pt x="3772" y="361"/>
                    <a:pt x="3727" y="361"/>
                  </a:cubicBezTo>
                  <a:cubicBezTo>
                    <a:pt x="3683" y="361"/>
                    <a:pt x="3638" y="376"/>
                    <a:pt x="3608" y="406"/>
                  </a:cubicBezTo>
                  <a:cubicBezTo>
                    <a:pt x="3549" y="465"/>
                    <a:pt x="3549" y="584"/>
                    <a:pt x="3608" y="644"/>
                  </a:cubicBezTo>
                  <a:lnTo>
                    <a:pt x="3763" y="787"/>
                  </a:lnTo>
                  <a:lnTo>
                    <a:pt x="2929" y="1620"/>
                  </a:lnTo>
                  <a:lnTo>
                    <a:pt x="2775" y="1477"/>
                  </a:lnTo>
                  <a:cubicBezTo>
                    <a:pt x="2745" y="1447"/>
                    <a:pt x="2700" y="1432"/>
                    <a:pt x="2656" y="1432"/>
                  </a:cubicBezTo>
                  <a:cubicBezTo>
                    <a:pt x="2611" y="1432"/>
                    <a:pt x="2566" y="1447"/>
                    <a:pt x="2537" y="1477"/>
                  </a:cubicBezTo>
                  <a:cubicBezTo>
                    <a:pt x="2477" y="1537"/>
                    <a:pt x="2477" y="1656"/>
                    <a:pt x="2537" y="1715"/>
                  </a:cubicBezTo>
                  <a:lnTo>
                    <a:pt x="2691" y="1858"/>
                  </a:lnTo>
                  <a:lnTo>
                    <a:pt x="1858" y="2692"/>
                  </a:lnTo>
                  <a:lnTo>
                    <a:pt x="1703" y="2549"/>
                  </a:lnTo>
                  <a:cubicBezTo>
                    <a:pt x="1673" y="2519"/>
                    <a:pt x="1629" y="2504"/>
                    <a:pt x="1584" y="2504"/>
                  </a:cubicBezTo>
                  <a:cubicBezTo>
                    <a:pt x="1539" y="2504"/>
                    <a:pt x="1495" y="2519"/>
                    <a:pt x="1465" y="2549"/>
                  </a:cubicBezTo>
                  <a:cubicBezTo>
                    <a:pt x="1405" y="2608"/>
                    <a:pt x="1405" y="2727"/>
                    <a:pt x="1465" y="2787"/>
                  </a:cubicBezTo>
                  <a:lnTo>
                    <a:pt x="1620" y="2930"/>
                  </a:lnTo>
                  <a:lnTo>
                    <a:pt x="786" y="3763"/>
                  </a:lnTo>
                  <a:lnTo>
                    <a:pt x="632" y="3620"/>
                  </a:lnTo>
                  <a:cubicBezTo>
                    <a:pt x="602" y="3590"/>
                    <a:pt x="557" y="3576"/>
                    <a:pt x="513" y="3576"/>
                  </a:cubicBezTo>
                  <a:cubicBezTo>
                    <a:pt x="468" y="3576"/>
                    <a:pt x="423" y="3590"/>
                    <a:pt x="393" y="3620"/>
                  </a:cubicBezTo>
                  <a:cubicBezTo>
                    <a:pt x="334" y="3680"/>
                    <a:pt x="334" y="3799"/>
                    <a:pt x="393" y="3858"/>
                  </a:cubicBezTo>
                  <a:lnTo>
                    <a:pt x="548" y="4001"/>
                  </a:lnTo>
                  <a:lnTo>
                    <a:pt x="143" y="4406"/>
                  </a:lnTo>
                  <a:cubicBezTo>
                    <a:pt x="36" y="4477"/>
                    <a:pt x="1" y="4620"/>
                    <a:pt x="1" y="4751"/>
                  </a:cubicBezTo>
                  <a:cubicBezTo>
                    <a:pt x="1" y="4882"/>
                    <a:pt x="36" y="5001"/>
                    <a:pt x="143" y="5097"/>
                  </a:cubicBezTo>
                  <a:cubicBezTo>
                    <a:pt x="239" y="5180"/>
                    <a:pt x="370" y="5239"/>
                    <a:pt x="489" y="5239"/>
                  </a:cubicBezTo>
                  <a:cubicBezTo>
                    <a:pt x="620" y="5239"/>
                    <a:pt x="739" y="5192"/>
                    <a:pt x="834" y="5097"/>
                  </a:cubicBezTo>
                  <a:lnTo>
                    <a:pt x="1227" y="4692"/>
                  </a:lnTo>
                  <a:lnTo>
                    <a:pt x="1382" y="4835"/>
                  </a:lnTo>
                  <a:cubicBezTo>
                    <a:pt x="1405" y="4870"/>
                    <a:pt x="1453" y="4882"/>
                    <a:pt x="1501" y="4882"/>
                  </a:cubicBezTo>
                  <a:cubicBezTo>
                    <a:pt x="1548" y="4882"/>
                    <a:pt x="1584" y="4870"/>
                    <a:pt x="1620" y="4835"/>
                  </a:cubicBezTo>
                  <a:cubicBezTo>
                    <a:pt x="1679" y="4775"/>
                    <a:pt x="1679" y="4656"/>
                    <a:pt x="1620" y="4597"/>
                  </a:cubicBezTo>
                  <a:lnTo>
                    <a:pt x="1465" y="4454"/>
                  </a:lnTo>
                  <a:lnTo>
                    <a:pt x="2298" y="3620"/>
                  </a:lnTo>
                  <a:lnTo>
                    <a:pt x="2453" y="3763"/>
                  </a:lnTo>
                  <a:cubicBezTo>
                    <a:pt x="2477" y="3799"/>
                    <a:pt x="2525" y="3811"/>
                    <a:pt x="2572" y="3811"/>
                  </a:cubicBezTo>
                  <a:cubicBezTo>
                    <a:pt x="2620" y="3811"/>
                    <a:pt x="2656" y="3799"/>
                    <a:pt x="2691" y="3763"/>
                  </a:cubicBezTo>
                  <a:cubicBezTo>
                    <a:pt x="2751" y="3704"/>
                    <a:pt x="2751" y="3584"/>
                    <a:pt x="2691" y="3525"/>
                  </a:cubicBezTo>
                  <a:lnTo>
                    <a:pt x="2537" y="3382"/>
                  </a:lnTo>
                  <a:lnTo>
                    <a:pt x="3370" y="2549"/>
                  </a:lnTo>
                  <a:lnTo>
                    <a:pt x="3525" y="2692"/>
                  </a:lnTo>
                  <a:cubicBezTo>
                    <a:pt x="3549" y="2727"/>
                    <a:pt x="3596" y="2739"/>
                    <a:pt x="3644" y="2739"/>
                  </a:cubicBezTo>
                  <a:cubicBezTo>
                    <a:pt x="3691" y="2739"/>
                    <a:pt x="3727" y="2727"/>
                    <a:pt x="3763" y="2692"/>
                  </a:cubicBezTo>
                  <a:cubicBezTo>
                    <a:pt x="3822" y="2632"/>
                    <a:pt x="3822" y="2513"/>
                    <a:pt x="3763" y="2453"/>
                  </a:cubicBezTo>
                  <a:lnTo>
                    <a:pt x="3608" y="2311"/>
                  </a:lnTo>
                  <a:lnTo>
                    <a:pt x="4442" y="1477"/>
                  </a:lnTo>
                  <a:lnTo>
                    <a:pt x="4596" y="1620"/>
                  </a:lnTo>
                  <a:cubicBezTo>
                    <a:pt x="4620" y="1656"/>
                    <a:pt x="4668" y="1668"/>
                    <a:pt x="4715" y="1668"/>
                  </a:cubicBezTo>
                  <a:cubicBezTo>
                    <a:pt x="4763" y="1668"/>
                    <a:pt x="4799" y="1656"/>
                    <a:pt x="4834" y="1620"/>
                  </a:cubicBezTo>
                  <a:cubicBezTo>
                    <a:pt x="4894" y="1560"/>
                    <a:pt x="4894" y="1441"/>
                    <a:pt x="4834" y="1382"/>
                  </a:cubicBezTo>
                  <a:lnTo>
                    <a:pt x="4680" y="1239"/>
                  </a:lnTo>
                  <a:lnTo>
                    <a:pt x="5085" y="834"/>
                  </a:lnTo>
                  <a:cubicBezTo>
                    <a:pt x="5180" y="739"/>
                    <a:pt x="5239" y="608"/>
                    <a:pt x="5239" y="489"/>
                  </a:cubicBezTo>
                  <a:cubicBezTo>
                    <a:pt x="5239" y="358"/>
                    <a:pt x="5192" y="239"/>
                    <a:pt x="5085" y="144"/>
                  </a:cubicBezTo>
                  <a:cubicBezTo>
                    <a:pt x="5001" y="60"/>
                    <a:pt x="4858" y="1"/>
                    <a:pt x="4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2174559" y="3356116"/>
              <a:ext cx="364135" cy="359930"/>
            </a:xfrm>
            <a:custGeom>
              <a:rect b="b" l="l" r="r" t="t"/>
              <a:pathLst>
                <a:path extrusionOk="0" h="11299" w="11431">
                  <a:moveTo>
                    <a:pt x="8142" y="339"/>
                  </a:moveTo>
                  <a:cubicBezTo>
                    <a:pt x="8988" y="339"/>
                    <a:pt x="9829" y="482"/>
                    <a:pt x="10632" y="750"/>
                  </a:cubicBezTo>
                  <a:cubicBezTo>
                    <a:pt x="10930" y="1631"/>
                    <a:pt x="11061" y="2583"/>
                    <a:pt x="11037" y="3500"/>
                  </a:cubicBezTo>
                  <a:lnTo>
                    <a:pt x="7858" y="345"/>
                  </a:lnTo>
                  <a:cubicBezTo>
                    <a:pt x="7953" y="341"/>
                    <a:pt x="8048" y="339"/>
                    <a:pt x="8142" y="339"/>
                  </a:cubicBezTo>
                  <a:close/>
                  <a:moveTo>
                    <a:pt x="572" y="6453"/>
                  </a:moveTo>
                  <a:lnTo>
                    <a:pt x="4917" y="10798"/>
                  </a:lnTo>
                  <a:cubicBezTo>
                    <a:pt x="4620" y="10858"/>
                    <a:pt x="4322" y="10894"/>
                    <a:pt x="4001" y="10929"/>
                  </a:cubicBezTo>
                  <a:lnTo>
                    <a:pt x="441" y="7358"/>
                  </a:lnTo>
                  <a:cubicBezTo>
                    <a:pt x="464" y="7060"/>
                    <a:pt x="512" y="6750"/>
                    <a:pt x="572" y="6453"/>
                  </a:cubicBezTo>
                  <a:close/>
                  <a:moveTo>
                    <a:pt x="405" y="7798"/>
                  </a:moveTo>
                  <a:lnTo>
                    <a:pt x="3560" y="10953"/>
                  </a:lnTo>
                  <a:cubicBezTo>
                    <a:pt x="3462" y="10957"/>
                    <a:pt x="3363" y="10959"/>
                    <a:pt x="3264" y="10959"/>
                  </a:cubicBezTo>
                  <a:cubicBezTo>
                    <a:pt x="2440" y="10959"/>
                    <a:pt x="1596" y="10826"/>
                    <a:pt x="810" y="10560"/>
                  </a:cubicBezTo>
                  <a:cubicBezTo>
                    <a:pt x="512" y="9679"/>
                    <a:pt x="381" y="8727"/>
                    <a:pt x="405" y="7798"/>
                  </a:cubicBezTo>
                  <a:close/>
                  <a:moveTo>
                    <a:pt x="8188" y="1"/>
                  </a:moveTo>
                  <a:cubicBezTo>
                    <a:pt x="7942" y="1"/>
                    <a:pt x="7697" y="12"/>
                    <a:pt x="7453" y="35"/>
                  </a:cubicBezTo>
                  <a:cubicBezTo>
                    <a:pt x="7013" y="71"/>
                    <a:pt x="6560" y="154"/>
                    <a:pt x="6132" y="261"/>
                  </a:cubicBezTo>
                  <a:cubicBezTo>
                    <a:pt x="4739" y="607"/>
                    <a:pt x="3453" y="1345"/>
                    <a:pt x="2429" y="2369"/>
                  </a:cubicBezTo>
                  <a:cubicBezTo>
                    <a:pt x="1893" y="2905"/>
                    <a:pt x="1429" y="3512"/>
                    <a:pt x="1072" y="4167"/>
                  </a:cubicBezTo>
                  <a:cubicBezTo>
                    <a:pt x="1024" y="4250"/>
                    <a:pt x="1060" y="4345"/>
                    <a:pt x="1131" y="4393"/>
                  </a:cubicBezTo>
                  <a:cubicBezTo>
                    <a:pt x="1154" y="4408"/>
                    <a:pt x="1180" y="4415"/>
                    <a:pt x="1206" y="4415"/>
                  </a:cubicBezTo>
                  <a:cubicBezTo>
                    <a:pt x="1264" y="4415"/>
                    <a:pt x="1325" y="4382"/>
                    <a:pt x="1357" y="4333"/>
                  </a:cubicBezTo>
                  <a:cubicBezTo>
                    <a:pt x="1703" y="3714"/>
                    <a:pt x="2143" y="3131"/>
                    <a:pt x="2655" y="2607"/>
                  </a:cubicBezTo>
                  <a:cubicBezTo>
                    <a:pt x="3620" y="1643"/>
                    <a:pt x="4810" y="952"/>
                    <a:pt x="6108" y="595"/>
                  </a:cubicBezTo>
                  <a:lnTo>
                    <a:pt x="9156" y="3655"/>
                  </a:lnTo>
                  <a:cubicBezTo>
                    <a:pt x="9180" y="3679"/>
                    <a:pt x="9227" y="3690"/>
                    <a:pt x="9275" y="3690"/>
                  </a:cubicBezTo>
                  <a:cubicBezTo>
                    <a:pt x="9323" y="3690"/>
                    <a:pt x="9358" y="3679"/>
                    <a:pt x="9394" y="3655"/>
                  </a:cubicBezTo>
                  <a:cubicBezTo>
                    <a:pt x="9454" y="3595"/>
                    <a:pt x="9454" y="3476"/>
                    <a:pt x="9394" y="3417"/>
                  </a:cubicBezTo>
                  <a:lnTo>
                    <a:pt x="6489" y="511"/>
                  </a:lnTo>
                  <a:cubicBezTo>
                    <a:pt x="6787" y="452"/>
                    <a:pt x="7084" y="404"/>
                    <a:pt x="7394" y="381"/>
                  </a:cubicBezTo>
                  <a:lnTo>
                    <a:pt x="10966" y="3952"/>
                  </a:lnTo>
                  <a:cubicBezTo>
                    <a:pt x="10942" y="4250"/>
                    <a:pt x="10894" y="4560"/>
                    <a:pt x="10835" y="4857"/>
                  </a:cubicBezTo>
                  <a:lnTo>
                    <a:pt x="9954" y="3976"/>
                  </a:lnTo>
                  <a:cubicBezTo>
                    <a:pt x="9924" y="3946"/>
                    <a:pt x="9879" y="3932"/>
                    <a:pt x="9835" y="3932"/>
                  </a:cubicBezTo>
                  <a:cubicBezTo>
                    <a:pt x="9790" y="3932"/>
                    <a:pt x="9745" y="3946"/>
                    <a:pt x="9716" y="3976"/>
                  </a:cubicBezTo>
                  <a:cubicBezTo>
                    <a:pt x="9656" y="4036"/>
                    <a:pt x="9656" y="4155"/>
                    <a:pt x="9716" y="4214"/>
                  </a:cubicBezTo>
                  <a:lnTo>
                    <a:pt x="10751" y="5238"/>
                  </a:lnTo>
                  <a:cubicBezTo>
                    <a:pt x="10394" y="6548"/>
                    <a:pt x="9704" y="7739"/>
                    <a:pt x="8751" y="8691"/>
                  </a:cubicBezTo>
                  <a:cubicBezTo>
                    <a:pt x="7787" y="9667"/>
                    <a:pt x="6596" y="10346"/>
                    <a:pt x="5298" y="10703"/>
                  </a:cubicBezTo>
                  <a:lnTo>
                    <a:pt x="679" y="6060"/>
                  </a:lnTo>
                  <a:cubicBezTo>
                    <a:pt x="762" y="5715"/>
                    <a:pt x="881" y="5381"/>
                    <a:pt x="1012" y="5048"/>
                  </a:cubicBezTo>
                  <a:cubicBezTo>
                    <a:pt x="1048" y="4964"/>
                    <a:pt x="1012" y="4869"/>
                    <a:pt x="929" y="4822"/>
                  </a:cubicBezTo>
                  <a:cubicBezTo>
                    <a:pt x="906" y="4816"/>
                    <a:pt x="884" y="4813"/>
                    <a:pt x="864" y="4813"/>
                  </a:cubicBezTo>
                  <a:cubicBezTo>
                    <a:pt x="796" y="4813"/>
                    <a:pt x="739" y="4844"/>
                    <a:pt x="703" y="4917"/>
                  </a:cubicBezTo>
                  <a:cubicBezTo>
                    <a:pt x="536" y="5286"/>
                    <a:pt x="417" y="5679"/>
                    <a:pt x="322" y="6072"/>
                  </a:cubicBezTo>
                  <a:cubicBezTo>
                    <a:pt x="214" y="6512"/>
                    <a:pt x="143" y="6953"/>
                    <a:pt x="95" y="7405"/>
                  </a:cubicBezTo>
                  <a:cubicBezTo>
                    <a:pt x="0" y="8548"/>
                    <a:pt x="143" y="9667"/>
                    <a:pt x="512" y="10751"/>
                  </a:cubicBezTo>
                  <a:cubicBezTo>
                    <a:pt x="524" y="10798"/>
                    <a:pt x="572" y="10834"/>
                    <a:pt x="619" y="10858"/>
                  </a:cubicBezTo>
                  <a:cubicBezTo>
                    <a:pt x="1465" y="11156"/>
                    <a:pt x="2381" y="11299"/>
                    <a:pt x="3298" y="11299"/>
                  </a:cubicBezTo>
                  <a:cubicBezTo>
                    <a:pt x="3512" y="11299"/>
                    <a:pt x="3739" y="11287"/>
                    <a:pt x="3965" y="11275"/>
                  </a:cubicBezTo>
                  <a:cubicBezTo>
                    <a:pt x="4405" y="11227"/>
                    <a:pt x="4858" y="11156"/>
                    <a:pt x="5286" y="11049"/>
                  </a:cubicBezTo>
                  <a:cubicBezTo>
                    <a:pt x="6680" y="10691"/>
                    <a:pt x="7965" y="9965"/>
                    <a:pt x="8989" y="8929"/>
                  </a:cubicBezTo>
                  <a:cubicBezTo>
                    <a:pt x="10013" y="7905"/>
                    <a:pt x="10751" y="6631"/>
                    <a:pt x="11109" y="5226"/>
                  </a:cubicBezTo>
                  <a:cubicBezTo>
                    <a:pt x="11204" y="4798"/>
                    <a:pt x="11287" y="4345"/>
                    <a:pt x="11323" y="3905"/>
                  </a:cubicBezTo>
                  <a:cubicBezTo>
                    <a:pt x="11430" y="2774"/>
                    <a:pt x="11287" y="1631"/>
                    <a:pt x="10906" y="559"/>
                  </a:cubicBezTo>
                  <a:cubicBezTo>
                    <a:pt x="10894" y="511"/>
                    <a:pt x="10859" y="464"/>
                    <a:pt x="10811" y="452"/>
                  </a:cubicBezTo>
                  <a:cubicBezTo>
                    <a:pt x="9980" y="153"/>
                    <a:pt x="9082" y="1"/>
                    <a:pt x="8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8" name="Google Shape;838;p33"/>
          <p:cNvGrpSpPr/>
          <p:nvPr/>
        </p:nvGrpSpPr>
        <p:grpSpPr>
          <a:xfrm>
            <a:off x="1731934" y="3355639"/>
            <a:ext cx="368371" cy="361554"/>
            <a:chOff x="1731934" y="3355639"/>
            <a:chExt cx="368371" cy="361554"/>
          </a:xfrm>
        </p:grpSpPr>
        <p:sp>
          <p:nvSpPr>
            <p:cNvPr id="839" name="Google Shape;839;p33"/>
            <p:cNvSpPr/>
            <p:nvPr/>
          </p:nvSpPr>
          <p:spPr>
            <a:xfrm>
              <a:off x="1812336" y="3533963"/>
              <a:ext cx="41762" cy="41762"/>
            </a:xfrm>
            <a:custGeom>
              <a:rect b="b" l="l" r="r" t="t"/>
              <a:pathLst>
                <a:path extrusionOk="0" h="1311" w="1311">
                  <a:moveTo>
                    <a:pt x="655" y="322"/>
                  </a:moveTo>
                  <a:cubicBezTo>
                    <a:pt x="834" y="322"/>
                    <a:pt x="989" y="477"/>
                    <a:pt x="989" y="655"/>
                  </a:cubicBezTo>
                  <a:cubicBezTo>
                    <a:pt x="989" y="834"/>
                    <a:pt x="834" y="989"/>
                    <a:pt x="655" y="989"/>
                  </a:cubicBezTo>
                  <a:cubicBezTo>
                    <a:pt x="477" y="989"/>
                    <a:pt x="334" y="834"/>
                    <a:pt x="334" y="655"/>
                  </a:cubicBezTo>
                  <a:cubicBezTo>
                    <a:pt x="334" y="477"/>
                    <a:pt x="477" y="322"/>
                    <a:pt x="655" y="322"/>
                  </a:cubicBezTo>
                  <a:close/>
                  <a:moveTo>
                    <a:pt x="655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1731934" y="3355639"/>
              <a:ext cx="368371" cy="361554"/>
            </a:xfrm>
            <a:custGeom>
              <a:rect b="b" l="l" r="r" t="t"/>
              <a:pathLst>
                <a:path extrusionOk="0" h="11350" w="11564">
                  <a:moveTo>
                    <a:pt x="4572" y="330"/>
                  </a:moveTo>
                  <a:cubicBezTo>
                    <a:pt x="4619" y="330"/>
                    <a:pt x="4691" y="407"/>
                    <a:pt x="5251" y="753"/>
                  </a:cubicBezTo>
                  <a:lnTo>
                    <a:pt x="4882" y="1348"/>
                  </a:lnTo>
                  <a:lnTo>
                    <a:pt x="4239" y="943"/>
                  </a:lnTo>
                  <a:cubicBezTo>
                    <a:pt x="4215" y="907"/>
                    <a:pt x="4192" y="872"/>
                    <a:pt x="4215" y="836"/>
                  </a:cubicBezTo>
                  <a:cubicBezTo>
                    <a:pt x="4513" y="396"/>
                    <a:pt x="4489" y="348"/>
                    <a:pt x="4549" y="336"/>
                  </a:cubicBezTo>
                  <a:cubicBezTo>
                    <a:pt x="4557" y="333"/>
                    <a:pt x="4564" y="330"/>
                    <a:pt x="4572" y="330"/>
                  </a:cubicBezTo>
                  <a:close/>
                  <a:moveTo>
                    <a:pt x="5975" y="398"/>
                  </a:moveTo>
                  <a:cubicBezTo>
                    <a:pt x="6005" y="398"/>
                    <a:pt x="6035" y="404"/>
                    <a:pt x="6061" y="419"/>
                  </a:cubicBezTo>
                  <a:lnTo>
                    <a:pt x="7394" y="1253"/>
                  </a:lnTo>
                  <a:lnTo>
                    <a:pt x="6275" y="3039"/>
                  </a:lnTo>
                  <a:lnTo>
                    <a:pt x="4942" y="2205"/>
                  </a:lnTo>
                  <a:cubicBezTo>
                    <a:pt x="4846" y="2146"/>
                    <a:pt x="4834" y="2039"/>
                    <a:pt x="4882" y="1967"/>
                  </a:cubicBezTo>
                  <a:cubicBezTo>
                    <a:pt x="5073" y="1658"/>
                    <a:pt x="5501" y="979"/>
                    <a:pt x="5823" y="479"/>
                  </a:cubicBezTo>
                  <a:cubicBezTo>
                    <a:pt x="5847" y="430"/>
                    <a:pt x="5911" y="398"/>
                    <a:pt x="5975" y="398"/>
                  </a:cubicBezTo>
                  <a:close/>
                  <a:moveTo>
                    <a:pt x="10180" y="2860"/>
                  </a:moveTo>
                  <a:cubicBezTo>
                    <a:pt x="10323" y="2979"/>
                    <a:pt x="10847" y="3158"/>
                    <a:pt x="11002" y="3789"/>
                  </a:cubicBezTo>
                  <a:cubicBezTo>
                    <a:pt x="11195" y="4581"/>
                    <a:pt x="10555" y="5231"/>
                    <a:pt x="9842" y="5231"/>
                  </a:cubicBezTo>
                  <a:cubicBezTo>
                    <a:pt x="9633" y="5231"/>
                    <a:pt x="9418" y="5175"/>
                    <a:pt x="9216" y="5051"/>
                  </a:cubicBezTo>
                  <a:lnTo>
                    <a:pt x="8918" y="4872"/>
                  </a:lnTo>
                  <a:lnTo>
                    <a:pt x="10180" y="2860"/>
                  </a:lnTo>
                  <a:close/>
                  <a:moveTo>
                    <a:pt x="5644" y="3039"/>
                  </a:moveTo>
                  <a:lnTo>
                    <a:pt x="6204" y="3396"/>
                  </a:lnTo>
                  <a:lnTo>
                    <a:pt x="6216" y="3408"/>
                  </a:lnTo>
                  <a:lnTo>
                    <a:pt x="4287" y="5349"/>
                  </a:lnTo>
                  <a:cubicBezTo>
                    <a:pt x="4132" y="5170"/>
                    <a:pt x="3941" y="5039"/>
                    <a:pt x="3751" y="4944"/>
                  </a:cubicBezTo>
                  <a:lnTo>
                    <a:pt x="5644" y="3039"/>
                  </a:lnTo>
                  <a:close/>
                  <a:moveTo>
                    <a:pt x="3195" y="5176"/>
                  </a:moveTo>
                  <a:cubicBezTo>
                    <a:pt x="3355" y="5176"/>
                    <a:pt x="3520" y="5212"/>
                    <a:pt x="3680" y="5289"/>
                  </a:cubicBezTo>
                  <a:cubicBezTo>
                    <a:pt x="4705" y="5802"/>
                    <a:pt x="4316" y="7363"/>
                    <a:pt x="3195" y="7363"/>
                  </a:cubicBezTo>
                  <a:cubicBezTo>
                    <a:pt x="3170" y="7363"/>
                    <a:pt x="3145" y="7362"/>
                    <a:pt x="3120" y="7361"/>
                  </a:cubicBezTo>
                  <a:cubicBezTo>
                    <a:pt x="2548" y="7325"/>
                    <a:pt x="2096" y="6849"/>
                    <a:pt x="2096" y="6265"/>
                  </a:cubicBezTo>
                  <a:cubicBezTo>
                    <a:pt x="2096" y="5640"/>
                    <a:pt x="2615" y="5176"/>
                    <a:pt x="3195" y="5176"/>
                  </a:cubicBezTo>
                  <a:close/>
                  <a:moveTo>
                    <a:pt x="5144" y="8992"/>
                  </a:moveTo>
                  <a:cubicBezTo>
                    <a:pt x="5358" y="8992"/>
                    <a:pt x="5537" y="9159"/>
                    <a:pt x="5537" y="9385"/>
                  </a:cubicBezTo>
                  <a:lnTo>
                    <a:pt x="5537" y="9694"/>
                  </a:lnTo>
                  <a:lnTo>
                    <a:pt x="4537" y="9694"/>
                  </a:lnTo>
                  <a:lnTo>
                    <a:pt x="4537" y="9385"/>
                  </a:lnTo>
                  <a:lnTo>
                    <a:pt x="4525" y="9385"/>
                  </a:lnTo>
                  <a:cubicBezTo>
                    <a:pt x="4525" y="9170"/>
                    <a:pt x="4692" y="8992"/>
                    <a:pt x="4906" y="8992"/>
                  </a:cubicBezTo>
                  <a:close/>
                  <a:moveTo>
                    <a:pt x="6085" y="10016"/>
                  </a:moveTo>
                  <a:cubicBezTo>
                    <a:pt x="6454" y="10016"/>
                    <a:pt x="6751" y="10313"/>
                    <a:pt x="6751" y="10694"/>
                  </a:cubicBezTo>
                  <a:lnTo>
                    <a:pt x="6751" y="10992"/>
                  </a:lnTo>
                  <a:lnTo>
                    <a:pt x="322" y="10992"/>
                  </a:lnTo>
                  <a:lnTo>
                    <a:pt x="322" y="10694"/>
                  </a:lnTo>
                  <a:cubicBezTo>
                    <a:pt x="322" y="10313"/>
                    <a:pt x="620" y="10016"/>
                    <a:pt x="1001" y="10016"/>
                  </a:cubicBezTo>
                  <a:close/>
                  <a:moveTo>
                    <a:pt x="4558" y="1"/>
                  </a:moveTo>
                  <a:cubicBezTo>
                    <a:pt x="4419" y="1"/>
                    <a:pt x="4281" y="69"/>
                    <a:pt x="4203" y="193"/>
                  </a:cubicBezTo>
                  <a:lnTo>
                    <a:pt x="3906" y="669"/>
                  </a:lnTo>
                  <a:cubicBezTo>
                    <a:pt x="3787" y="872"/>
                    <a:pt x="3846" y="1122"/>
                    <a:pt x="4049" y="1241"/>
                  </a:cubicBezTo>
                  <a:lnTo>
                    <a:pt x="4680" y="1646"/>
                  </a:lnTo>
                  <a:cubicBezTo>
                    <a:pt x="4644" y="1741"/>
                    <a:pt x="4442" y="1908"/>
                    <a:pt x="4525" y="2193"/>
                  </a:cubicBezTo>
                  <a:cubicBezTo>
                    <a:pt x="4549" y="2324"/>
                    <a:pt x="4620" y="2431"/>
                    <a:pt x="4739" y="2503"/>
                  </a:cubicBezTo>
                  <a:lnTo>
                    <a:pt x="5335" y="2872"/>
                  </a:lnTo>
                  <a:lnTo>
                    <a:pt x="3358" y="4872"/>
                  </a:lnTo>
                  <a:cubicBezTo>
                    <a:pt x="3297" y="4865"/>
                    <a:pt x="3237" y="4861"/>
                    <a:pt x="3177" y="4861"/>
                  </a:cubicBezTo>
                  <a:cubicBezTo>
                    <a:pt x="2398" y="4861"/>
                    <a:pt x="1751" y="5493"/>
                    <a:pt x="1751" y="6289"/>
                  </a:cubicBezTo>
                  <a:cubicBezTo>
                    <a:pt x="1751" y="6765"/>
                    <a:pt x="1989" y="7194"/>
                    <a:pt x="2346" y="7444"/>
                  </a:cubicBezTo>
                  <a:lnTo>
                    <a:pt x="2346" y="8397"/>
                  </a:lnTo>
                  <a:cubicBezTo>
                    <a:pt x="2346" y="8492"/>
                    <a:pt x="2417" y="8563"/>
                    <a:pt x="2513" y="8563"/>
                  </a:cubicBezTo>
                  <a:cubicBezTo>
                    <a:pt x="2596" y="8563"/>
                    <a:pt x="2679" y="8492"/>
                    <a:pt x="2679" y="8397"/>
                  </a:cubicBezTo>
                  <a:lnTo>
                    <a:pt x="2679" y="7623"/>
                  </a:lnTo>
                  <a:cubicBezTo>
                    <a:pt x="2828" y="7675"/>
                    <a:pt x="2995" y="7708"/>
                    <a:pt x="3163" y="7708"/>
                  </a:cubicBezTo>
                  <a:cubicBezTo>
                    <a:pt x="3224" y="7708"/>
                    <a:pt x="3286" y="7704"/>
                    <a:pt x="3346" y="7694"/>
                  </a:cubicBezTo>
                  <a:lnTo>
                    <a:pt x="3346" y="9706"/>
                  </a:lnTo>
                  <a:lnTo>
                    <a:pt x="2679" y="9706"/>
                  </a:lnTo>
                  <a:lnTo>
                    <a:pt x="2679" y="9028"/>
                  </a:lnTo>
                  <a:cubicBezTo>
                    <a:pt x="2679" y="8932"/>
                    <a:pt x="2596" y="8861"/>
                    <a:pt x="2513" y="8861"/>
                  </a:cubicBezTo>
                  <a:cubicBezTo>
                    <a:pt x="2417" y="8861"/>
                    <a:pt x="2346" y="8932"/>
                    <a:pt x="2346" y="9028"/>
                  </a:cubicBezTo>
                  <a:lnTo>
                    <a:pt x="2346" y="9706"/>
                  </a:lnTo>
                  <a:lnTo>
                    <a:pt x="989" y="9706"/>
                  </a:lnTo>
                  <a:cubicBezTo>
                    <a:pt x="441" y="9706"/>
                    <a:pt x="1" y="10159"/>
                    <a:pt x="1" y="10706"/>
                  </a:cubicBezTo>
                  <a:lnTo>
                    <a:pt x="1" y="11183"/>
                  </a:lnTo>
                  <a:cubicBezTo>
                    <a:pt x="1" y="11266"/>
                    <a:pt x="72" y="11349"/>
                    <a:pt x="155" y="11349"/>
                  </a:cubicBezTo>
                  <a:lnTo>
                    <a:pt x="6918" y="11349"/>
                  </a:lnTo>
                  <a:cubicBezTo>
                    <a:pt x="7001" y="11349"/>
                    <a:pt x="7085" y="11266"/>
                    <a:pt x="7085" y="11183"/>
                  </a:cubicBezTo>
                  <a:lnTo>
                    <a:pt x="7085" y="10706"/>
                  </a:lnTo>
                  <a:cubicBezTo>
                    <a:pt x="7085" y="10159"/>
                    <a:pt x="6632" y="9706"/>
                    <a:pt x="6085" y="9706"/>
                  </a:cubicBezTo>
                  <a:lnTo>
                    <a:pt x="5846" y="9706"/>
                  </a:lnTo>
                  <a:lnTo>
                    <a:pt x="5846" y="9397"/>
                  </a:lnTo>
                  <a:cubicBezTo>
                    <a:pt x="5846" y="9004"/>
                    <a:pt x="5537" y="8682"/>
                    <a:pt x="5132" y="8682"/>
                  </a:cubicBezTo>
                  <a:lnTo>
                    <a:pt x="4894" y="8682"/>
                  </a:lnTo>
                  <a:cubicBezTo>
                    <a:pt x="4501" y="8682"/>
                    <a:pt x="4180" y="9004"/>
                    <a:pt x="4180" y="9397"/>
                  </a:cubicBezTo>
                  <a:lnTo>
                    <a:pt x="4180" y="9706"/>
                  </a:lnTo>
                  <a:lnTo>
                    <a:pt x="3668" y="9706"/>
                  </a:lnTo>
                  <a:lnTo>
                    <a:pt x="3668" y="7611"/>
                  </a:lnTo>
                  <a:cubicBezTo>
                    <a:pt x="4465" y="7313"/>
                    <a:pt x="4823" y="6384"/>
                    <a:pt x="4442" y="5646"/>
                  </a:cubicBezTo>
                  <a:lnTo>
                    <a:pt x="6370" y="3717"/>
                  </a:lnTo>
                  <a:lnTo>
                    <a:pt x="7585" y="5801"/>
                  </a:lnTo>
                  <a:cubicBezTo>
                    <a:pt x="7670" y="5947"/>
                    <a:pt x="7817" y="6018"/>
                    <a:pt x="7962" y="6018"/>
                  </a:cubicBezTo>
                  <a:cubicBezTo>
                    <a:pt x="8100" y="6018"/>
                    <a:pt x="8235" y="5953"/>
                    <a:pt x="8311" y="5825"/>
                  </a:cubicBezTo>
                  <a:lnTo>
                    <a:pt x="8716" y="5182"/>
                  </a:lnTo>
                  <a:lnTo>
                    <a:pt x="9014" y="5360"/>
                  </a:lnTo>
                  <a:cubicBezTo>
                    <a:pt x="9273" y="5514"/>
                    <a:pt x="9548" y="5584"/>
                    <a:pt x="9813" y="5584"/>
                  </a:cubicBezTo>
                  <a:cubicBezTo>
                    <a:pt x="10740" y="5584"/>
                    <a:pt x="11564" y="4739"/>
                    <a:pt x="11323" y="3694"/>
                  </a:cubicBezTo>
                  <a:cubicBezTo>
                    <a:pt x="11145" y="2908"/>
                    <a:pt x="10490" y="2670"/>
                    <a:pt x="10359" y="2562"/>
                  </a:cubicBezTo>
                  <a:lnTo>
                    <a:pt x="10764" y="1920"/>
                  </a:lnTo>
                  <a:cubicBezTo>
                    <a:pt x="10942" y="1658"/>
                    <a:pt x="10740" y="1300"/>
                    <a:pt x="10430" y="1265"/>
                  </a:cubicBezTo>
                  <a:lnTo>
                    <a:pt x="9359" y="1181"/>
                  </a:lnTo>
                  <a:cubicBezTo>
                    <a:pt x="9353" y="1180"/>
                    <a:pt x="9346" y="1180"/>
                    <a:pt x="9340" y="1180"/>
                  </a:cubicBezTo>
                  <a:cubicBezTo>
                    <a:pt x="9262" y="1180"/>
                    <a:pt x="9180" y="1247"/>
                    <a:pt x="9180" y="1324"/>
                  </a:cubicBezTo>
                  <a:cubicBezTo>
                    <a:pt x="9168" y="1419"/>
                    <a:pt x="9240" y="1503"/>
                    <a:pt x="9335" y="1503"/>
                  </a:cubicBezTo>
                  <a:lnTo>
                    <a:pt x="10407" y="1598"/>
                  </a:lnTo>
                  <a:cubicBezTo>
                    <a:pt x="10478" y="1598"/>
                    <a:pt x="10526" y="1681"/>
                    <a:pt x="10478" y="1741"/>
                  </a:cubicBezTo>
                  <a:cubicBezTo>
                    <a:pt x="10109" y="2324"/>
                    <a:pt x="8347" y="5134"/>
                    <a:pt x="8049" y="5610"/>
                  </a:cubicBezTo>
                  <a:cubicBezTo>
                    <a:pt x="8025" y="5640"/>
                    <a:pt x="7993" y="5655"/>
                    <a:pt x="7961" y="5655"/>
                  </a:cubicBezTo>
                  <a:cubicBezTo>
                    <a:pt x="7930" y="5655"/>
                    <a:pt x="7900" y="5640"/>
                    <a:pt x="7882" y="5610"/>
                  </a:cubicBezTo>
                  <a:lnTo>
                    <a:pt x="6525" y="3313"/>
                  </a:lnTo>
                  <a:lnTo>
                    <a:pt x="6513" y="3277"/>
                  </a:lnTo>
                  <a:lnTo>
                    <a:pt x="7704" y="1372"/>
                  </a:lnTo>
                  <a:lnTo>
                    <a:pt x="8704" y="1467"/>
                  </a:lnTo>
                  <a:cubicBezTo>
                    <a:pt x="8710" y="1468"/>
                    <a:pt x="8716" y="1468"/>
                    <a:pt x="8722" y="1468"/>
                  </a:cubicBezTo>
                  <a:cubicBezTo>
                    <a:pt x="8801" y="1468"/>
                    <a:pt x="8883" y="1401"/>
                    <a:pt x="8883" y="1312"/>
                  </a:cubicBezTo>
                  <a:cubicBezTo>
                    <a:pt x="8894" y="1229"/>
                    <a:pt x="8823" y="1134"/>
                    <a:pt x="8728" y="1134"/>
                  </a:cubicBezTo>
                  <a:lnTo>
                    <a:pt x="7656" y="1050"/>
                  </a:lnTo>
                  <a:lnTo>
                    <a:pt x="6216" y="134"/>
                  </a:lnTo>
                  <a:cubicBezTo>
                    <a:pt x="6133" y="84"/>
                    <a:pt x="6042" y="60"/>
                    <a:pt x="5952" y="60"/>
                  </a:cubicBezTo>
                  <a:cubicBezTo>
                    <a:pt x="5781" y="60"/>
                    <a:pt x="5614" y="145"/>
                    <a:pt x="5513" y="300"/>
                  </a:cubicBezTo>
                  <a:lnTo>
                    <a:pt x="5418" y="467"/>
                  </a:lnTo>
                  <a:lnTo>
                    <a:pt x="4775" y="62"/>
                  </a:lnTo>
                  <a:cubicBezTo>
                    <a:pt x="4708" y="21"/>
                    <a:pt x="4633" y="1"/>
                    <a:pt x="4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1" name="Google Shape;841;p33"/>
          <p:cNvGrpSpPr/>
          <p:nvPr/>
        </p:nvGrpSpPr>
        <p:grpSpPr>
          <a:xfrm>
            <a:off x="3990517" y="3354173"/>
            <a:ext cx="279559" cy="363402"/>
            <a:chOff x="3990517" y="3354173"/>
            <a:chExt cx="279559" cy="363402"/>
          </a:xfrm>
        </p:grpSpPr>
        <p:sp>
          <p:nvSpPr>
            <p:cNvPr id="842" name="Google Shape;842;p33"/>
            <p:cNvSpPr/>
            <p:nvPr/>
          </p:nvSpPr>
          <p:spPr>
            <a:xfrm>
              <a:off x="3990517" y="3354173"/>
              <a:ext cx="279559" cy="363402"/>
            </a:xfrm>
            <a:custGeom>
              <a:rect b="b" l="l" r="r" t="t"/>
              <a:pathLst>
                <a:path extrusionOk="0" h="11408" w="8776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4102009" y="3418680"/>
              <a:ext cx="36824" cy="37175"/>
            </a:xfrm>
            <a:custGeom>
              <a:rect b="b" l="l" r="r" t="t"/>
              <a:pathLst>
                <a:path extrusionOk="0" h="1167" w="1156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4083820" y="3615129"/>
              <a:ext cx="37175" cy="36824"/>
            </a:xfrm>
            <a:custGeom>
              <a:rect b="b" l="l" r="r" t="t"/>
              <a:pathLst>
                <a:path extrusionOk="0" h="1156" w="1167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5" name="Google Shape;845;p33"/>
          <p:cNvGrpSpPr/>
          <p:nvPr/>
        </p:nvGrpSpPr>
        <p:grpSpPr>
          <a:xfrm>
            <a:off x="3497847" y="3417374"/>
            <a:ext cx="379680" cy="237606"/>
            <a:chOff x="3497847" y="3417374"/>
            <a:chExt cx="379680" cy="237606"/>
          </a:xfrm>
        </p:grpSpPr>
        <p:sp>
          <p:nvSpPr>
            <p:cNvPr id="846" name="Google Shape;846;p33"/>
            <p:cNvSpPr/>
            <p:nvPr/>
          </p:nvSpPr>
          <p:spPr>
            <a:xfrm>
              <a:off x="3557767" y="3444833"/>
              <a:ext cx="113818" cy="113818"/>
            </a:xfrm>
            <a:custGeom>
              <a:rect b="b" l="l" r="r" t="t"/>
              <a:pathLst>
                <a:path extrusionOk="0" h="3573" w="3573">
                  <a:moveTo>
                    <a:pt x="1786" y="358"/>
                  </a:moveTo>
                  <a:cubicBezTo>
                    <a:pt x="2572" y="358"/>
                    <a:pt x="3215" y="1001"/>
                    <a:pt x="3215" y="1787"/>
                  </a:cubicBezTo>
                  <a:cubicBezTo>
                    <a:pt x="3215" y="2572"/>
                    <a:pt x="2572" y="3215"/>
                    <a:pt x="1786" y="3215"/>
                  </a:cubicBezTo>
                  <a:cubicBezTo>
                    <a:pt x="988" y="3215"/>
                    <a:pt x="357" y="2572"/>
                    <a:pt x="357" y="1787"/>
                  </a:cubicBezTo>
                  <a:cubicBezTo>
                    <a:pt x="334" y="1001"/>
                    <a:pt x="988" y="358"/>
                    <a:pt x="1786" y="358"/>
                  </a:cubicBezTo>
                  <a:close/>
                  <a:moveTo>
                    <a:pt x="1786" y="1"/>
                  </a:moveTo>
                  <a:cubicBezTo>
                    <a:pt x="798" y="1"/>
                    <a:pt x="0" y="810"/>
                    <a:pt x="0" y="1787"/>
                  </a:cubicBezTo>
                  <a:cubicBezTo>
                    <a:pt x="0" y="2787"/>
                    <a:pt x="798" y="3572"/>
                    <a:pt x="1786" y="3572"/>
                  </a:cubicBezTo>
                  <a:cubicBezTo>
                    <a:pt x="2762" y="3572"/>
                    <a:pt x="3572" y="2775"/>
                    <a:pt x="3572" y="1787"/>
                  </a:cubicBezTo>
                  <a:cubicBezTo>
                    <a:pt x="3572" y="810"/>
                    <a:pt x="2762" y="1"/>
                    <a:pt x="1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3706434" y="3518418"/>
              <a:ext cx="62595" cy="62595"/>
            </a:xfrm>
            <a:custGeom>
              <a:rect b="b" l="l" r="r" t="t"/>
              <a:pathLst>
                <a:path extrusionOk="0" h="1965" w="1965">
                  <a:moveTo>
                    <a:pt x="989" y="358"/>
                  </a:moveTo>
                  <a:cubicBezTo>
                    <a:pt x="1322" y="358"/>
                    <a:pt x="1608" y="643"/>
                    <a:pt x="1608" y="977"/>
                  </a:cubicBezTo>
                  <a:cubicBezTo>
                    <a:pt x="1608" y="1322"/>
                    <a:pt x="1322" y="1608"/>
                    <a:pt x="989" y="1608"/>
                  </a:cubicBezTo>
                  <a:cubicBezTo>
                    <a:pt x="982" y="1608"/>
                    <a:pt x="975" y="1608"/>
                    <a:pt x="968" y="1608"/>
                  </a:cubicBezTo>
                  <a:cubicBezTo>
                    <a:pt x="632" y="1608"/>
                    <a:pt x="358" y="1327"/>
                    <a:pt x="358" y="977"/>
                  </a:cubicBezTo>
                  <a:cubicBezTo>
                    <a:pt x="358" y="643"/>
                    <a:pt x="643" y="358"/>
                    <a:pt x="989" y="358"/>
                  </a:cubicBezTo>
                  <a:close/>
                  <a:moveTo>
                    <a:pt x="989" y="0"/>
                  </a:moveTo>
                  <a:cubicBezTo>
                    <a:pt x="441" y="0"/>
                    <a:pt x="0" y="429"/>
                    <a:pt x="0" y="977"/>
                  </a:cubicBezTo>
                  <a:cubicBezTo>
                    <a:pt x="0" y="1512"/>
                    <a:pt x="429" y="1965"/>
                    <a:pt x="989" y="1965"/>
                  </a:cubicBezTo>
                  <a:cubicBezTo>
                    <a:pt x="1524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3780019" y="3518418"/>
              <a:ext cx="62595" cy="62595"/>
            </a:xfrm>
            <a:custGeom>
              <a:rect b="b" l="l" r="r" t="t"/>
              <a:pathLst>
                <a:path extrusionOk="0" h="1965" w="1965">
                  <a:moveTo>
                    <a:pt x="1000" y="358"/>
                  </a:moveTo>
                  <a:cubicBezTo>
                    <a:pt x="1334" y="358"/>
                    <a:pt x="1620" y="643"/>
                    <a:pt x="1620" y="977"/>
                  </a:cubicBezTo>
                  <a:cubicBezTo>
                    <a:pt x="1620" y="1322"/>
                    <a:pt x="1334" y="1608"/>
                    <a:pt x="1000" y="1608"/>
                  </a:cubicBezTo>
                  <a:cubicBezTo>
                    <a:pt x="655" y="1608"/>
                    <a:pt x="369" y="1334"/>
                    <a:pt x="369" y="977"/>
                  </a:cubicBezTo>
                  <a:cubicBezTo>
                    <a:pt x="369" y="643"/>
                    <a:pt x="655" y="358"/>
                    <a:pt x="1000" y="358"/>
                  </a:cubicBezTo>
                  <a:close/>
                  <a:moveTo>
                    <a:pt x="977" y="0"/>
                  </a:moveTo>
                  <a:cubicBezTo>
                    <a:pt x="429" y="0"/>
                    <a:pt x="0" y="429"/>
                    <a:pt x="0" y="977"/>
                  </a:cubicBezTo>
                  <a:cubicBezTo>
                    <a:pt x="0" y="1512"/>
                    <a:pt x="429" y="1965"/>
                    <a:pt x="977" y="1965"/>
                  </a:cubicBezTo>
                  <a:cubicBezTo>
                    <a:pt x="1536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3497847" y="3417374"/>
              <a:ext cx="379680" cy="237606"/>
            </a:xfrm>
            <a:custGeom>
              <a:rect b="b" l="l" r="r" t="t"/>
              <a:pathLst>
                <a:path extrusionOk="0" h="7459" w="11919">
                  <a:moveTo>
                    <a:pt x="9144" y="1315"/>
                  </a:moveTo>
                  <a:cubicBezTo>
                    <a:pt x="9418" y="1315"/>
                    <a:pt x="9656" y="1506"/>
                    <a:pt x="9739" y="1756"/>
                  </a:cubicBezTo>
                  <a:lnTo>
                    <a:pt x="8096" y="1756"/>
                  </a:lnTo>
                  <a:cubicBezTo>
                    <a:pt x="8168" y="1506"/>
                    <a:pt x="8406" y="1315"/>
                    <a:pt x="8692" y="1315"/>
                  </a:cubicBezTo>
                  <a:close/>
                  <a:moveTo>
                    <a:pt x="3822" y="6566"/>
                  </a:moveTo>
                  <a:lnTo>
                    <a:pt x="3822" y="6970"/>
                  </a:lnTo>
                  <a:cubicBezTo>
                    <a:pt x="3822" y="7042"/>
                    <a:pt x="3762" y="7113"/>
                    <a:pt x="3679" y="7113"/>
                  </a:cubicBezTo>
                  <a:lnTo>
                    <a:pt x="2024" y="7113"/>
                  </a:lnTo>
                  <a:cubicBezTo>
                    <a:pt x="1953" y="7113"/>
                    <a:pt x="1881" y="7054"/>
                    <a:pt x="1881" y="6970"/>
                  </a:cubicBezTo>
                  <a:lnTo>
                    <a:pt x="1881" y="6566"/>
                  </a:lnTo>
                  <a:close/>
                  <a:moveTo>
                    <a:pt x="10001" y="6566"/>
                  </a:moveTo>
                  <a:lnTo>
                    <a:pt x="10001" y="6970"/>
                  </a:lnTo>
                  <a:lnTo>
                    <a:pt x="10013" y="6970"/>
                  </a:lnTo>
                  <a:cubicBezTo>
                    <a:pt x="10013" y="7042"/>
                    <a:pt x="9954" y="7113"/>
                    <a:pt x="9870" y="7113"/>
                  </a:cubicBezTo>
                  <a:lnTo>
                    <a:pt x="8215" y="7113"/>
                  </a:lnTo>
                  <a:cubicBezTo>
                    <a:pt x="8144" y="7113"/>
                    <a:pt x="8072" y="7054"/>
                    <a:pt x="8072" y="6970"/>
                  </a:cubicBezTo>
                  <a:lnTo>
                    <a:pt x="8072" y="6566"/>
                  </a:lnTo>
                  <a:close/>
                  <a:moveTo>
                    <a:pt x="3660" y="1"/>
                  </a:moveTo>
                  <a:cubicBezTo>
                    <a:pt x="3359" y="1"/>
                    <a:pt x="3052" y="52"/>
                    <a:pt x="2750" y="160"/>
                  </a:cubicBezTo>
                  <a:cubicBezTo>
                    <a:pt x="2667" y="196"/>
                    <a:pt x="2619" y="291"/>
                    <a:pt x="2655" y="386"/>
                  </a:cubicBezTo>
                  <a:cubicBezTo>
                    <a:pt x="2675" y="455"/>
                    <a:pt x="2751" y="500"/>
                    <a:pt x="2824" y="500"/>
                  </a:cubicBezTo>
                  <a:cubicBezTo>
                    <a:pt x="2840" y="500"/>
                    <a:pt x="2855" y="498"/>
                    <a:pt x="2869" y="493"/>
                  </a:cubicBezTo>
                  <a:cubicBezTo>
                    <a:pt x="3132" y="398"/>
                    <a:pt x="3397" y="353"/>
                    <a:pt x="3656" y="353"/>
                  </a:cubicBezTo>
                  <a:cubicBezTo>
                    <a:pt x="4845" y="353"/>
                    <a:pt x="5906" y="1294"/>
                    <a:pt x="5965" y="2565"/>
                  </a:cubicBezTo>
                  <a:cubicBezTo>
                    <a:pt x="6025" y="3887"/>
                    <a:pt x="4965" y="4970"/>
                    <a:pt x="3667" y="4970"/>
                  </a:cubicBezTo>
                  <a:cubicBezTo>
                    <a:pt x="2381" y="4970"/>
                    <a:pt x="1357" y="3934"/>
                    <a:pt x="1357" y="2649"/>
                  </a:cubicBezTo>
                  <a:cubicBezTo>
                    <a:pt x="1357" y="1922"/>
                    <a:pt x="1715" y="1220"/>
                    <a:pt x="2310" y="803"/>
                  </a:cubicBezTo>
                  <a:cubicBezTo>
                    <a:pt x="2381" y="744"/>
                    <a:pt x="2393" y="636"/>
                    <a:pt x="2346" y="565"/>
                  </a:cubicBezTo>
                  <a:cubicBezTo>
                    <a:pt x="2307" y="519"/>
                    <a:pt x="2254" y="493"/>
                    <a:pt x="2198" y="493"/>
                  </a:cubicBezTo>
                  <a:cubicBezTo>
                    <a:pt x="2168" y="493"/>
                    <a:pt x="2137" y="500"/>
                    <a:pt x="2107" y="517"/>
                  </a:cubicBezTo>
                  <a:cubicBezTo>
                    <a:pt x="1679" y="839"/>
                    <a:pt x="1357" y="1279"/>
                    <a:pt x="1179" y="1767"/>
                  </a:cubicBezTo>
                  <a:lnTo>
                    <a:pt x="655" y="1767"/>
                  </a:lnTo>
                  <a:cubicBezTo>
                    <a:pt x="298" y="1767"/>
                    <a:pt x="0" y="2065"/>
                    <a:pt x="0" y="2422"/>
                  </a:cubicBezTo>
                  <a:lnTo>
                    <a:pt x="0" y="5911"/>
                  </a:lnTo>
                  <a:cubicBezTo>
                    <a:pt x="0" y="6268"/>
                    <a:pt x="298" y="6566"/>
                    <a:pt x="655" y="6566"/>
                  </a:cubicBezTo>
                  <a:lnTo>
                    <a:pt x="1560" y="6566"/>
                  </a:lnTo>
                  <a:lnTo>
                    <a:pt x="1560" y="6970"/>
                  </a:lnTo>
                  <a:cubicBezTo>
                    <a:pt x="1560" y="7232"/>
                    <a:pt x="1786" y="7459"/>
                    <a:pt x="2048" y="7459"/>
                  </a:cubicBezTo>
                  <a:lnTo>
                    <a:pt x="3703" y="7459"/>
                  </a:lnTo>
                  <a:cubicBezTo>
                    <a:pt x="3977" y="7459"/>
                    <a:pt x="4191" y="7232"/>
                    <a:pt x="4191" y="6970"/>
                  </a:cubicBezTo>
                  <a:lnTo>
                    <a:pt x="4191" y="6566"/>
                  </a:lnTo>
                  <a:lnTo>
                    <a:pt x="6537" y="6566"/>
                  </a:lnTo>
                  <a:cubicBezTo>
                    <a:pt x="6620" y="6566"/>
                    <a:pt x="6715" y="6494"/>
                    <a:pt x="6715" y="6387"/>
                  </a:cubicBezTo>
                  <a:cubicBezTo>
                    <a:pt x="6715" y="6292"/>
                    <a:pt x="6644" y="6208"/>
                    <a:pt x="6537" y="6208"/>
                  </a:cubicBezTo>
                  <a:lnTo>
                    <a:pt x="655" y="6208"/>
                  </a:lnTo>
                  <a:cubicBezTo>
                    <a:pt x="476" y="6208"/>
                    <a:pt x="345" y="6066"/>
                    <a:pt x="345" y="5887"/>
                  </a:cubicBezTo>
                  <a:lnTo>
                    <a:pt x="345" y="2410"/>
                  </a:lnTo>
                  <a:cubicBezTo>
                    <a:pt x="345" y="2232"/>
                    <a:pt x="476" y="2101"/>
                    <a:pt x="655" y="2101"/>
                  </a:cubicBezTo>
                  <a:lnTo>
                    <a:pt x="1072" y="2101"/>
                  </a:lnTo>
                  <a:cubicBezTo>
                    <a:pt x="726" y="3708"/>
                    <a:pt x="1953" y="5292"/>
                    <a:pt x="3655" y="5292"/>
                  </a:cubicBezTo>
                  <a:cubicBezTo>
                    <a:pt x="5358" y="5292"/>
                    <a:pt x="6608" y="3720"/>
                    <a:pt x="6251" y="2101"/>
                  </a:cubicBezTo>
                  <a:lnTo>
                    <a:pt x="11263" y="2101"/>
                  </a:lnTo>
                  <a:cubicBezTo>
                    <a:pt x="11430" y="2101"/>
                    <a:pt x="11573" y="2232"/>
                    <a:pt x="11573" y="2410"/>
                  </a:cubicBezTo>
                  <a:lnTo>
                    <a:pt x="11573" y="5887"/>
                  </a:lnTo>
                  <a:cubicBezTo>
                    <a:pt x="11573" y="6054"/>
                    <a:pt x="11442" y="6208"/>
                    <a:pt x="11263" y="6208"/>
                  </a:cubicBezTo>
                  <a:lnTo>
                    <a:pt x="7168" y="6208"/>
                  </a:lnTo>
                  <a:cubicBezTo>
                    <a:pt x="7084" y="6208"/>
                    <a:pt x="6989" y="6280"/>
                    <a:pt x="6989" y="6387"/>
                  </a:cubicBezTo>
                  <a:cubicBezTo>
                    <a:pt x="6989" y="6470"/>
                    <a:pt x="7072" y="6566"/>
                    <a:pt x="7168" y="6566"/>
                  </a:cubicBezTo>
                  <a:lnTo>
                    <a:pt x="7727" y="6566"/>
                  </a:lnTo>
                  <a:lnTo>
                    <a:pt x="7727" y="6970"/>
                  </a:lnTo>
                  <a:cubicBezTo>
                    <a:pt x="7727" y="7232"/>
                    <a:pt x="7941" y="7459"/>
                    <a:pt x="8215" y="7459"/>
                  </a:cubicBezTo>
                  <a:lnTo>
                    <a:pt x="9870" y="7459"/>
                  </a:lnTo>
                  <a:cubicBezTo>
                    <a:pt x="10132" y="7459"/>
                    <a:pt x="10358" y="7232"/>
                    <a:pt x="10358" y="6970"/>
                  </a:cubicBezTo>
                  <a:lnTo>
                    <a:pt x="10358" y="6566"/>
                  </a:lnTo>
                  <a:lnTo>
                    <a:pt x="11263" y="6566"/>
                  </a:lnTo>
                  <a:cubicBezTo>
                    <a:pt x="11621" y="6566"/>
                    <a:pt x="11918" y="6268"/>
                    <a:pt x="11918" y="5911"/>
                  </a:cubicBezTo>
                  <a:lnTo>
                    <a:pt x="11918" y="2422"/>
                  </a:lnTo>
                  <a:cubicBezTo>
                    <a:pt x="11918" y="2053"/>
                    <a:pt x="11621" y="1756"/>
                    <a:pt x="11263" y="1756"/>
                  </a:cubicBezTo>
                  <a:lnTo>
                    <a:pt x="10108" y="1756"/>
                  </a:lnTo>
                  <a:cubicBezTo>
                    <a:pt x="10013" y="1291"/>
                    <a:pt x="9632" y="958"/>
                    <a:pt x="9144" y="958"/>
                  </a:cubicBezTo>
                  <a:lnTo>
                    <a:pt x="8692" y="958"/>
                  </a:lnTo>
                  <a:cubicBezTo>
                    <a:pt x="8215" y="958"/>
                    <a:pt x="7811" y="1291"/>
                    <a:pt x="7727" y="1756"/>
                  </a:cubicBezTo>
                  <a:lnTo>
                    <a:pt x="6167" y="1756"/>
                  </a:lnTo>
                  <a:cubicBezTo>
                    <a:pt x="5766" y="673"/>
                    <a:pt x="4751" y="1"/>
                    <a:pt x="3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0" name="Google Shape;850;p33"/>
          <p:cNvGrpSpPr/>
          <p:nvPr/>
        </p:nvGrpSpPr>
        <p:grpSpPr>
          <a:xfrm>
            <a:off x="2612597" y="3367075"/>
            <a:ext cx="376271" cy="337982"/>
            <a:chOff x="2612597" y="3367075"/>
            <a:chExt cx="376271" cy="337982"/>
          </a:xfrm>
        </p:grpSpPr>
        <p:sp>
          <p:nvSpPr>
            <p:cNvPr id="851" name="Google Shape;851;p33"/>
            <p:cNvSpPr/>
            <p:nvPr/>
          </p:nvSpPr>
          <p:spPr>
            <a:xfrm>
              <a:off x="2612597" y="3367075"/>
              <a:ext cx="376271" cy="337982"/>
            </a:xfrm>
            <a:custGeom>
              <a:rect b="b" l="l" r="r" t="t"/>
              <a:pathLst>
                <a:path extrusionOk="0" h="10610" w="11812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2784805" y="3588212"/>
              <a:ext cx="31505" cy="47432"/>
            </a:xfrm>
            <a:custGeom>
              <a:rect b="b" l="l" r="r" t="t"/>
              <a:pathLst>
                <a:path extrusionOk="0" h="1489" w="989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3" name="Google Shape;853;p33"/>
          <p:cNvGrpSpPr/>
          <p:nvPr/>
        </p:nvGrpSpPr>
        <p:grpSpPr>
          <a:xfrm>
            <a:off x="3071914" y="3364431"/>
            <a:ext cx="343652" cy="342505"/>
            <a:chOff x="3071914" y="3364431"/>
            <a:chExt cx="343652" cy="342505"/>
          </a:xfrm>
        </p:grpSpPr>
        <p:sp>
          <p:nvSpPr>
            <p:cNvPr id="854" name="Google Shape;854;p33"/>
            <p:cNvSpPr/>
            <p:nvPr/>
          </p:nvSpPr>
          <p:spPr>
            <a:xfrm>
              <a:off x="3157636" y="3408390"/>
              <a:ext cx="12519" cy="11054"/>
            </a:xfrm>
            <a:custGeom>
              <a:rect b="b" l="l" r="r" t="t"/>
              <a:pathLst>
                <a:path extrusionOk="0" h="347" w="393">
                  <a:moveTo>
                    <a:pt x="212" y="0"/>
                  </a:moveTo>
                  <a:cubicBezTo>
                    <a:pt x="205" y="0"/>
                    <a:pt x="198" y="1"/>
                    <a:pt x="191" y="2"/>
                  </a:cubicBezTo>
                  <a:lnTo>
                    <a:pt x="143" y="13"/>
                  </a:lnTo>
                  <a:cubicBezTo>
                    <a:pt x="60" y="25"/>
                    <a:pt x="0" y="121"/>
                    <a:pt x="12" y="204"/>
                  </a:cubicBezTo>
                  <a:cubicBezTo>
                    <a:pt x="24" y="287"/>
                    <a:pt x="83" y="347"/>
                    <a:pt x="179" y="347"/>
                  </a:cubicBezTo>
                  <a:lnTo>
                    <a:pt x="203" y="347"/>
                  </a:lnTo>
                  <a:lnTo>
                    <a:pt x="250" y="323"/>
                  </a:lnTo>
                  <a:cubicBezTo>
                    <a:pt x="333" y="311"/>
                    <a:pt x="393" y="216"/>
                    <a:pt x="381" y="133"/>
                  </a:cubicBezTo>
                  <a:cubicBezTo>
                    <a:pt x="370" y="56"/>
                    <a:pt x="290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3072679" y="3696678"/>
              <a:ext cx="11404" cy="10257"/>
            </a:xfrm>
            <a:custGeom>
              <a:rect b="b" l="l" r="r" t="t"/>
              <a:pathLst>
                <a:path extrusionOk="0" h="322" w="358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1" y="322"/>
                  </a:lnTo>
                  <a:cubicBezTo>
                    <a:pt x="286" y="322"/>
                    <a:pt x="357" y="250"/>
                    <a:pt x="357" y="167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3231571" y="3530937"/>
              <a:ext cx="11404" cy="10640"/>
            </a:xfrm>
            <a:custGeom>
              <a:rect b="b" l="l" r="r" t="t"/>
              <a:pathLst>
                <a:path extrusionOk="0" h="334" w="358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191" y="334"/>
                  </a:lnTo>
                  <a:cubicBezTo>
                    <a:pt x="275" y="334"/>
                    <a:pt x="358" y="262"/>
                    <a:pt x="358" y="167"/>
                  </a:cubicBezTo>
                  <a:cubicBezTo>
                    <a:pt x="358" y="84"/>
                    <a:pt x="275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3317293" y="3653005"/>
              <a:ext cx="12933" cy="10703"/>
            </a:xfrm>
            <a:custGeom>
              <a:rect b="b" l="l" r="r" t="t"/>
              <a:pathLst>
                <a:path extrusionOk="0" h="336" w="406">
                  <a:moveTo>
                    <a:pt x="215" y="1"/>
                  </a:moveTo>
                  <a:cubicBezTo>
                    <a:pt x="207" y="1"/>
                    <a:pt x="199" y="1"/>
                    <a:pt x="191" y="2"/>
                  </a:cubicBezTo>
                  <a:lnTo>
                    <a:pt x="144" y="14"/>
                  </a:lnTo>
                  <a:cubicBezTo>
                    <a:pt x="60" y="26"/>
                    <a:pt x="1" y="121"/>
                    <a:pt x="13" y="205"/>
                  </a:cubicBezTo>
                  <a:cubicBezTo>
                    <a:pt x="24" y="288"/>
                    <a:pt x="108" y="335"/>
                    <a:pt x="179" y="335"/>
                  </a:cubicBezTo>
                  <a:lnTo>
                    <a:pt x="203" y="335"/>
                  </a:lnTo>
                  <a:lnTo>
                    <a:pt x="251" y="324"/>
                  </a:lnTo>
                  <a:cubicBezTo>
                    <a:pt x="346" y="312"/>
                    <a:pt x="405" y="216"/>
                    <a:pt x="382" y="133"/>
                  </a:cubicBezTo>
                  <a:cubicBezTo>
                    <a:pt x="371" y="57"/>
                    <a:pt x="300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3071914" y="3364431"/>
              <a:ext cx="343652" cy="342505"/>
            </a:xfrm>
            <a:custGeom>
              <a:rect b="b" l="l" r="r" t="t"/>
              <a:pathLst>
                <a:path extrusionOk="0" h="10752" w="10788">
                  <a:moveTo>
                    <a:pt x="5394" y="334"/>
                  </a:moveTo>
                  <a:cubicBezTo>
                    <a:pt x="6632" y="334"/>
                    <a:pt x="7775" y="786"/>
                    <a:pt x="8656" y="1524"/>
                  </a:cubicBezTo>
                  <a:cubicBezTo>
                    <a:pt x="7644" y="1263"/>
                    <a:pt x="6525" y="1132"/>
                    <a:pt x="5394" y="1132"/>
                  </a:cubicBezTo>
                  <a:cubicBezTo>
                    <a:pt x="4775" y="1132"/>
                    <a:pt x="4156" y="1167"/>
                    <a:pt x="3560" y="1239"/>
                  </a:cubicBezTo>
                  <a:cubicBezTo>
                    <a:pt x="3477" y="1263"/>
                    <a:pt x="3405" y="1346"/>
                    <a:pt x="3417" y="1441"/>
                  </a:cubicBezTo>
                  <a:cubicBezTo>
                    <a:pt x="3428" y="1518"/>
                    <a:pt x="3511" y="1585"/>
                    <a:pt x="3589" y="1585"/>
                  </a:cubicBezTo>
                  <a:cubicBezTo>
                    <a:pt x="3596" y="1585"/>
                    <a:pt x="3602" y="1585"/>
                    <a:pt x="3608" y="1584"/>
                  </a:cubicBezTo>
                  <a:cubicBezTo>
                    <a:pt x="4191" y="1513"/>
                    <a:pt x="4799" y="1465"/>
                    <a:pt x="5394" y="1465"/>
                  </a:cubicBezTo>
                  <a:cubicBezTo>
                    <a:pt x="6739" y="1465"/>
                    <a:pt x="8025" y="1655"/>
                    <a:pt x="9156" y="2036"/>
                  </a:cubicBezTo>
                  <a:cubicBezTo>
                    <a:pt x="9740" y="2691"/>
                    <a:pt x="10156" y="3501"/>
                    <a:pt x="10335" y="4394"/>
                  </a:cubicBezTo>
                  <a:cubicBezTo>
                    <a:pt x="10049" y="4096"/>
                    <a:pt x="9644" y="3846"/>
                    <a:pt x="9144" y="3608"/>
                  </a:cubicBezTo>
                  <a:cubicBezTo>
                    <a:pt x="8132" y="3179"/>
                    <a:pt x="6811" y="2929"/>
                    <a:pt x="5394" y="2929"/>
                  </a:cubicBezTo>
                  <a:cubicBezTo>
                    <a:pt x="3977" y="2929"/>
                    <a:pt x="2643" y="3168"/>
                    <a:pt x="1643" y="3608"/>
                  </a:cubicBezTo>
                  <a:cubicBezTo>
                    <a:pt x="1119" y="3834"/>
                    <a:pt x="715" y="4096"/>
                    <a:pt x="453" y="4394"/>
                  </a:cubicBezTo>
                  <a:cubicBezTo>
                    <a:pt x="893" y="2096"/>
                    <a:pt x="2953" y="334"/>
                    <a:pt x="5394" y="334"/>
                  </a:cubicBezTo>
                  <a:close/>
                  <a:moveTo>
                    <a:pt x="5394" y="3287"/>
                  </a:moveTo>
                  <a:cubicBezTo>
                    <a:pt x="6763" y="3287"/>
                    <a:pt x="8037" y="3525"/>
                    <a:pt x="9013" y="3941"/>
                  </a:cubicBezTo>
                  <a:cubicBezTo>
                    <a:pt x="9918" y="4322"/>
                    <a:pt x="10442" y="4858"/>
                    <a:pt x="10442" y="5382"/>
                  </a:cubicBezTo>
                  <a:cubicBezTo>
                    <a:pt x="10442" y="5906"/>
                    <a:pt x="9918" y="6442"/>
                    <a:pt x="9013" y="6823"/>
                  </a:cubicBezTo>
                  <a:cubicBezTo>
                    <a:pt x="8037" y="7239"/>
                    <a:pt x="6763" y="7478"/>
                    <a:pt x="5394" y="7478"/>
                  </a:cubicBezTo>
                  <a:cubicBezTo>
                    <a:pt x="4025" y="7478"/>
                    <a:pt x="2751" y="7239"/>
                    <a:pt x="1774" y="6823"/>
                  </a:cubicBezTo>
                  <a:cubicBezTo>
                    <a:pt x="977" y="6466"/>
                    <a:pt x="465" y="6025"/>
                    <a:pt x="357" y="5549"/>
                  </a:cubicBezTo>
                  <a:lnTo>
                    <a:pt x="4489" y="5549"/>
                  </a:lnTo>
                  <a:cubicBezTo>
                    <a:pt x="4572" y="5549"/>
                    <a:pt x="4656" y="5477"/>
                    <a:pt x="4656" y="5382"/>
                  </a:cubicBezTo>
                  <a:cubicBezTo>
                    <a:pt x="4668" y="5299"/>
                    <a:pt x="4596" y="5215"/>
                    <a:pt x="4489" y="5215"/>
                  </a:cubicBezTo>
                  <a:lnTo>
                    <a:pt x="357" y="5215"/>
                  </a:lnTo>
                  <a:cubicBezTo>
                    <a:pt x="465" y="4763"/>
                    <a:pt x="953" y="4299"/>
                    <a:pt x="1774" y="3941"/>
                  </a:cubicBezTo>
                  <a:cubicBezTo>
                    <a:pt x="2751" y="3525"/>
                    <a:pt x="4025" y="3287"/>
                    <a:pt x="5394" y="3287"/>
                  </a:cubicBezTo>
                  <a:close/>
                  <a:moveTo>
                    <a:pt x="453" y="6370"/>
                  </a:moveTo>
                  <a:lnTo>
                    <a:pt x="453" y="6370"/>
                  </a:lnTo>
                  <a:cubicBezTo>
                    <a:pt x="738" y="6668"/>
                    <a:pt x="1143" y="6918"/>
                    <a:pt x="1643" y="7156"/>
                  </a:cubicBezTo>
                  <a:cubicBezTo>
                    <a:pt x="2655" y="7585"/>
                    <a:pt x="3977" y="7835"/>
                    <a:pt x="5394" y="7835"/>
                  </a:cubicBezTo>
                  <a:cubicBezTo>
                    <a:pt x="6811" y="7835"/>
                    <a:pt x="8144" y="7597"/>
                    <a:pt x="9144" y="7156"/>
                  </a:cubicBezTo>
                  <a:cubicBezTo>
                    <a:pt x="9668" y="6930"/>
                    <a:pt x="10073" y="6668"/>
                    <a:pt x="10335" y="6370"/>
                  </a:cubicBezTo>
                  <a:lnTo>
                    <a:pt x="10335" y="6370"/>
                  </a:lnTo>
                  <a:cubicBezTo>
                    <a:pt x="9894" y="8692"/>
                    <a:pt x="7847" y="10430"/>
                    <a:pt x="5394" y="10430"/>
                  </a:cubicBezTo>
                  <a:cubicBezTo>
                    <a:pt x="4156" y="10430"/>
                    <a:pt x="3024" y="9978"/>
                    <a:pt x="2155" y="9240"/>
                  </a:cubicBezTo>
                  <a:lnTo>
                    <a:pt x="2155" y="9240"/>
                  </a:lnTo>
                  <a:cubicBezTo>
                    <a:pt x="3167" y="9502"/>
                    <a:pt x="4263" y="9645"/>
                    <a:pt x="5394" y="9645"/>
                  </a:cubicBezTo>
                  <a:cubicBezTo>
                    <a:pt x="6025" y="9645"/>
                    <a:pt x="6632" y="9597"/>
                    <a:pt x="7227" y="9525"/>
                  </a:cubicBezTo>
                  <a:cubicBezTo>
                    <a:pt x="7311" y="9502"/>
                    <a:pt x="7394" y="9418"/>
                    <a:pt x="7370" y="9323"/>
                  </a:cubicBezTo>
                  <a:cubicBezTo>
                    <a:pt x="7359" y="9246"/>
                    <a:pt x="7277" y="9179"/>
                    <a:pt x="7198" y="9179"/>
                  </a:cubicBezTo>
                  <a:cubicBezTo>
                    <a:pt x="7192" y="9179"/>
                    <a:pt x="7186" y="9179"/>
                    <a:pt x="7180" y="9180"/>
                  </a:cubicBezTo>
                  <a:cubicBezTo>
                    <a:pt x="6596" y="9252"/>
                    <a:pt x="5989" y="9299"/>
                    <a:pt x="5394" y="9299"/>
                  </a:cubicBezTo>
                  <a:cubicBezTo>
                    <a:pt x="4072" y="9299"/>
                    <a:pt x="2763" y="9109"/>
                    <a:pt x="1631" y="8728"/>
                  </a:cubicBezTo>
                  <a:cubicBezTo>
                    <a:pt x="1048" y="8073"/>
                    <a:pt x="631" y="7263"/>
                    <a:pt x="453" y="6370"/>
                  </a:cubicBezTo>
                  <a:close/>
                  <a:moveTo>
                    <a:pt x="5394" y="0"/>
                  </a:moveTo>
                  <a:cubicBezTo>
                    <a:pt x="3953" y="0"/>
                    <a:pt x="2596" y="560"/>
                    <a:pt x="1584" y="1572"/>
                  </a:cubicBezTo>
                  <a:cubicBezTo>
                    <a:pt x="572" y="2584"/>
                    <a:pt x="0" y="3941"/>
                    <a:pt x="0" y="5382"/>
                  </a:cubicBezTo>
                  <a:cubicBezTo>
                    <a:pt x="0" y="6704"/>
                    <a:pt x="488" y="7978"/>
                    <a:pt x="1358" y="8954"/>
                  </a:cubicBezTo>
                  <a:cubicBezTo>
                    <a:pt x="1381" y="8990"/>
                    <a:pt x="1393" y="9002"/>
                    <a:pt x="1417" y="9013"/>
                  </a:cubicBezTo>
                  <a:cubicBezTo>
                    <a:pt x="1477" y="9073"/>
                    <a:pt x="1524" y="9133"/>
                    <a:pt x="1584" y="9192"/>
                  </a:cubicBezTo>
                  <a:cubicBezTo>
                    <a:pt x="2132" y="9740"/>
                    <a:pt x="2786" y="10156"/>
                    <a:pt x="3501" y="10430"/>
                  </a:cubicBezTo>
                  <a:lnTo>
                    <a:pt x="1096" y="10430"/>
                  </a:lnTo>
                  <a:cubicBezTo>
                    <a:pt x="1000" y="10430"/>
                    <a:pt x="929" y="10502"/>
                    <a:pt x="929" y="10597"/>
                  </a:cubicBezTo>
                  <a:cubicBezTo>
                    <a:pt x="929" y="10680"/>
                    <a:pt x="1000" y="10752"/>
                    <a:pt x="1096" y="10752"/>
                  </a:cubicBezTo>
                  <a:lnTo>
                    <a:pt x="9025" y="10752"/>
                  </a:lnTo>
                  <a:cubicBezTo>
                    <a:pt x="9109" y="10752"/>
                    <a:pt x="9192" y="10680"/>
                    <a:pt x="9192" y="10597"/>
                  </a:cubicBezTo>
                  <a:cubicBezTo>
                    <a:pt x="9192" y="10502"/>
                    <a:pt x="9109" y="10430"/>
                    <a:pt x="9025" y="10430"/>
                  </a:cubicBezTo>
                  <a:lnTo>
                    <a:pt x="7287" y="10430"/>
                  </a:lnTo>
                  <a:cubicBezTo>
                    <a:pt x="8001" y="10156"/>
                    <a:pt x="8656" y="9740"/>
                    <a:pt x="9204" y="9192"/>
                  </a:cubicBezTo>
                  <a:cubicBezTo>
                    <a:pt x="10228" y="8180"/>
                    <a:pt x="10787" y="6823"/>
                    <a:pt x="10787" y="5382"/>
                  </a:cubicBezTo>
                  <a:cubicBezTo>
                    <a:pt x="10787" y="3941"/>
                    <a:pt x="10216" y="2584"/>
                    <a:pt x="9204" y="1572"/>
                  </a:cubicBezTo>
                  <a:cubicBezTo>
                    <a:pt x="8192" y="560"/>
                    <a:pt x="6834" y="0"/>
                    <a:pt x="5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9" name="Google Shape;859;p33"/>
          <p:cNvGrpSpPr/>
          <p:nvPr/>
        </p:nvGrpSpPr>
        <p:grpSpPr>
          <a:xfrm>
            <a:off x="897141" y="3359875"/>
            <a:ext cx="257962" cy="352762"/>
            <a:chOff x="897141" y="3359875"/>
            <a:chExt cx="257962" cy="352762"/>
          </a:xfrm>
        </p:grpSpPr>
        <p:sp>
          <p:nvSpPr>
            <p:cNvPr id="860" name="Google Shape;860;p33"/>
            <p:cNvSpPr/>
            <p:nvPr/>
          </p:nvSpPr>
          <p:spPr>
            <a:xfrm>
              <a:off x="897141" y="3359875"/>
              <a:ext cx="257962" cy="352762"/>
            </a:xfrm>
            <a:custGeom>
              <a:rect b="b" l="l" r="r" t="t"/>
              <a:pathLst>
                <a:path extrusionOk="0" h="11074" w="8098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945688" y="3593691"/>
              <a:ext cx="160485" cy="89736"/>
            </a:xfrm>
            <a:custGeom>
              <a:rect b="b" l="l" r="r" t="t"/>
              <a:pathLst>
                <a:path extrusionOk="0" h="2817" w="5038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3"/>
            <p:cNvSpPr/>
            <p:nvPr/>
          </p:nvSpPr>
          <p:spPr>
            <a:xfrm>
              <a:off x="1045076" y="3638256"/>
              <a:ext cx="27332" cy="27714"/>
            </a:xfrm>
            <a:custGeom>
              <a:rect b="b" l="l" r="r" t="t"/>
              <a:pathLst>
                <a:path extrusionOk="0" h="870" w="858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976046" y="3643194"/>
              <a:ext cx="28096" cy="27332"/>
            </a:xfrm>
            <a:custGeom>
              <a:rect b="b" l="l" r="r" t="t"/>
              <a:pathLst>
                <a:path extrusionOk="0" h="858" w="882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1004493" y="3613218"/>
              <a:ext cx="31505" cy="31154"/>
            </a:xfrm>
            <a:custGeom>
              <a:rect b="b" l="l" r="r" t="t"/>
              <a:pathLst>
                <a:path extrusionOk="0" h="978" w="989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991209" y="3555975"/>
              <a:ext cx="31505" cy="31122"/>
            </a:xfrm>
            <a:custGeom>
              <a:rect b="b" l="l" r="r" t="t"/>
              <a:pathLst>
                <a:path extrusionOk="0" h="977" w="989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3"/>
            <p:cNvSpPr/>
            <p:nvPr/>
          </p:nvSpPr>
          <p:spPr>
            <a:xfrm>
              <a:off x="1023447" y="3528261"/>
              <a:ext cx="31505" cy="31154"/>
            </a:xfrm>
            <a:custGeom>
              <a:rect b="b" l="l" r="r" t="t"/>
              <a:pathLst>
                <a:path extrusionOk="0" h="978" w="989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1008284" y="3488442"/>
              <a:ext cx="28096" cy="27714"/>
            </a:xfrm>
            <a:custGeom>
              <a:rect b="b" l="l" r="r" t="t"/>
              <a:pathLst>
                <a:path extrusionOk="0" h="870" w="882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p33"/>
          <p:cNvGrpSpPr/>
          <p:nvPr/>
        </p:nvGrpSpPr>
        <p:grpSpPr>
          <a:xfrm>
            <a:off x="1333682" y="3344330"/>
            <a:ext cx="271214" cy="383088"/>
            <a:chOff x="1333682" y="3344330"/>
            <a:chExt cx="271214" cy="383088"/>
          </a:xfrm>
        </p:grpSpPr>
        <p:sp>
          <p:nvSpPr>
            <p:cNvPr id="869" name="Google Shape;869;p33"/>
            <p:cNvSpPr/>
            <p:nvPr/>
          </p:nvSpPr>
          <p:spPr>
            <a:xfrm>
              <a:off x="1334065" y="3377332"/>
              <a:ext cx="270831" cy="350086"/>
            </a:xfrm>
            <a:custGeom>
              <a:rect b="b" l="l" r="r" t="t"/>
              <a:pathLst>
                <a:path extrusionOk="0" h="10990" w="8502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1333682" y="3344330"/>
              <a:ext cx="189697" cy="292461"/>
            </a:xfrm>
            <a:custGeom>
              <a:rect b="b" l="l" r="r" t="t"/>
              <a:pathLst>
                <a:path extrusionOk="0" h="9181" w="5955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1444060" y="346948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1444060" y="3493762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1444060" y="354192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1444060" y="356581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1444060" y="361474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1444060" y="3638256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1371622" y="3459454"/>
              <a:ext cx="70208" cy="57084"/>
            </a:xfrm>
            <a:custGeom>
              <a:rect b="b" l="l" r="r" t="t"/>
              <a:pathLst>
                <a:path extrusionOk="0" h="1792" w="2204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1371622" y="3532434"/>
              <a:ext cx="70208" cy="56543"/>
            </a:xfrm>
            <a:custGeom>
              <a:rect b="b" l="l" r="r" t="t"/>
              <a:pathLst>
                <a:path extrusionOk="0" h="1775" w="2204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1371622" y="3605254"/>
              <a:ext cx="70208" cy="55810"/>
            </a:xfrm>
            <a:custGeom>
              <a:rect b="b" l="l" r="r" t="t"/>
              <a:pathLst>
                <a:path extrusionOk="0" h="1752" w="2204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33"/>
          <p:cNvGrpSpPr/>
          <p:nvPr/>
        </p:nvGrpSpPr>
        <p:grpSpPr>
          <a:xfrm>
            <a:off x="6664394" y="3346974"/>
            <a:ext cx="353113" cy="351998"/>
            <a:chOff x="6664394" y="3346974"/>
            <a:chExt cx="353113" cy="351998"/>
          </a:xfrm>
        </p:grpSpPr>
        <p:sp>
          <p:nvSpPr>
            <p:cNvPr id="881" name="Google Shape;881;p33"/>
            <p:cNvSpPr/>
            <p:nvPr/>
          </p:nvSpPr>
          <p:spPr>
            <a:xfrm>
              <a:off x="6788023" y="3450917"/>
              <a:ext cx="37207" cy="37175"/>
            </a:xfrm>
            <a:custGeom>
              <a:rect b="b" l="l" r="r" t="t"/>
              <a:pathLst>
                <a:path extrusionOk="0" h="1167" w="1168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6874892" y="3495641"/>
              <a:ext cx="36824" cy="36824"/>
            </a:xfrm>
            <a:custGeom>
              <a:rect b="b" l="l" r="r" t="t"/>
              <a:pathLst>
                <a:path extrusionOk="0" h="1156" w="1156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6780059" y="3538136"/>
              <a:ext cx="53134" cy="53134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6664394" y="3346974"/>
              <a:ext cx="353113" cy="351998"/>
            </a:xfrm>
            <a:custGeom>
              <a:rect b="b" l="l" r="r" t="t"/>
              <a:pathLst>
                <a:path extrusionOk="0" h="11050" w="11085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6938984" y="3622042"/>
              <a:ext cx="53899" cy="51605"/>
            </a:xfrm>
            <a:custGeom>
              <a:rect b="b" l="l" r="r" t="t"/>
              <a:pathLst>
                <a:path extrusionOk="0" h="1620" w="1692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6" name="Google Shape;886;p33"/>
          <p:cNvGrpSpPr/>
          <p:nvPr/>
        </p:nvGrpSpPr>
        <p:grpSpPr>
          <a:xfrm>
            <a:off x="849741" y="1959307"/>
            <a:ext cx="399398" cy="375443"/>
            <a:chOff x="849741" y="1959307"/>
            <a:chExt cx="399398" cy="375443"/>
          </a:xfrm>
        </p:grpSpPr>
        <p:sp>
          <p:nvSpPr>
            <p:cNvPr id="887" name="Google Shape;887;p33"/>
            <p:cNvSpPr/>
            <p:nvPr/>
          </p:nvSpPr>
          <p:spPr>
            <a:xfrm>
              <a:off x="849741" y="1959307"/>
              <a:ext cx="399398" cy="375443"/>
            </a:xfrm>
            <a:custGeom>
              <a:rect b="b" l="l" r="r" t="t"/>
              <a:pathLst>
                <a:path extrusionOk="0" h="11786" w="12538">
                  <a:moveTo>
                    <a:pt x="2441" y="7273"/>
                  </a:moveTo>
                  <a:lnTo>
                    <a:pt x="5251" y="10082"/>
                  </a:lnTo>
                  <a:lnTo>
                    <a:pt x="4537" y="10797"/>
                  </a:lnTo>
                  <a:lnTo>
                    <a:pt x="1727" y="7987"/>
                  </a:lnTo>
                  <a:lnTo>
                    <a:pt x="2441" y="7273"/>
                  </a:lnTo>
                  <a:close/>
                  <a:moveTo>
                    <a:pt x="8661" y="1"/>
                  </a:moveTo>
                  <a:cubicBezTo>
                    <a:pt x="8400" y="1"/>
                    <a:pt x="8138" y="99"/>
                    <a:pt x="7942" y="296"/>
                  </a:cubicBezTo>
                  <a:lnTo>
                    <a:pt x="1846" y="6392"/>
                  </a:lnTo>
                  <a:cubicBezTo>
                    <a:pt x="1763" y="6463"/>
                    <a:pt x="1763" y="6582"/>
                    <a:pt x="1846" y="6665"/>
                  </a:cubicBezTo>
                  <a:lnTo>
                    <a:pt x="2168" y="6987"/>
                  </a:lnTo>
                  <a:lnTo>
                    <a:pt x="1322" y="7832"/>
                  </a:lnTo>
                  <a:cubicBezTo>
                    <a:pt x="1251" y="7916"/>
                    <a:pt x="1251" y="8035"/>
                    <a:pt x="1322" y="8106"/>
                  </a:cubicBezTo>
                  <a:lnTo>
                    <a:pt x="1941" y="8725"/>
                  </a:lnTo>
                  <a:lnTo>
                    <a:pt x="1465" y="9201"/>
                  </a:lnTo>
                  <a:cubicBezTo>
                    <a:pt x="1394" y="9285"/>
                    <a:pt x="1394" y="9404"/>
                    <a:pt x="1465" y="9475"/>
                  </a:cubicBezTo>
                  <a:cubicBezTo>
                    <a:pt x="1507" y="9511"/>
                    <a:pt x="1557" y="9529"/>
                    <a:pt x="1606" y="9529"/>
                  </a:cubicBezTo>
                  <a:cubicBezTo>
                    <a:pt x="1656" y="9529"/>
                    <a:pt x="1703" y="9511"/>
                    <a:pt x="1739" y="9475"/>
                  </a:cubicBezTo>
                  <a:lnTo>
                    <a:pt x="2215" y="8999"/>
                  </a:lnTo>
                  <a:lnTo>
                    <a:pt x="3525" y="10309"/>
                  </a:lnTo>
                  <a:lnTo>
                    <a:pt x="2453" y="11380"/>
                  </a:lnTo>
                  <a:lnTo>
                    <a:pt x="536" y="10678"/>
                  </a:lnTo>
                  <a:lnTo>
                    <a:pt x="1167" y="10035"/>
                  </a:lnTo>
                  <a:cubicBezTo>
                    <a:pt x="1251" y="9963"/>
                    <a:pt x="1251" y="9844"/>
                    <a:pt x="1167" y="9773"/>
                  </a:cubicBezTo>
                  <a:cubicBezTo>
                    <a:pt x="1132" y="9737"/>
                    <a:pt x="1084" y="9719"/>
                    <a:pt x="1036" y="9719"/>
                  </a:cubicBezTo>
                  <a:cubicBezTo>
                    <a:pt x="989" y="9719"/>
                    <a:pt x="941" y="9737"/>
                    <a:pt x="905" y="9773"/>
                  </a:cubicBezTo>
                  <a:lnTo>
                    <a:pt x="60" y="10618"/>
                  </a:lnTo>
                  <a:cubicBezTo>
                    <a:pt x="12" y="10666"/>
                    <a:pt x="1" y="10737"/>
                    <a:pt x="12" y="10797"/>
                  </a:cubicBezTo>
                  <a:cubicBezTo>
                    <a:pt x="24" y="10856"/>
                    <a:pt x="72" y="10916"/>
                    <a:pt x="132" y="10928"/>
                  </a:cubicBezTo>
                  <a:lnTo>
                    <a:pt x="2441" y="11761"/>
                  </a:lnTo>
                  <a:cubicBezTo>
                    <a:pt x="2453" y="11785"/>
                    <a:pt x="2477" y="11785"/>
                    <a:pt x="2501" y="11785"/>
                  </a:cubicBezTo>
                  <a:cubicBezTo>
                    <a:pt x="2537" y="11785"/>
                    <a:pt x="2596" y="11761"/>
                    <a:pt x="2632" y="11726"/>
                  </a:cubicBezTo>
                  <a:lnTo>
                    <a:pt x="3787" y="10559"/>
                  </a:lnTo>
                  <a:lnTo>
                    <a:pt x="4418" y="11190"/>
                  </a:lnTo>
                  <a:cubicBezTo>
                    <a:pt x="4442" y="11214"/>
                    <a:pt x="4501" y="11249"/>
                    <a:pt x="4549" y="11249"/>
                  </a:cubicBezTo>
                  <a:cubicBezTo>
                    <a:pt x="4596" y="11249"/>
                    <a:pt x="4656" y="11225"/>
                    <a:pt x="4680" y="11190"/>
                  </a:cubicBezTo>
                  <a:lnTo>
                    <a:pt x="5537" y="10332"/>
                  </a:lnTo>
                  <a:lnTo>
                    <a:pt x="5858" y="10666"/>
                  </a:lnTo>
                  <a:cubicBezTo>
                    <a:pt x="5894" y="10690"/>
                    <a:pt x="5954" y="10725"/>
                    <a:pt x="5989" y="10725"/>
                  </a:cubicBezTo>
                  <a:cubicBezTo>
                    <a:pt x="6037" y="10725"/>
                    <a:pt x="6097" y="10702"/>
                    <a:pt x="6132" y="10666"/>
                  </a:cubicBezTo>
                  <a:lnTo>
                    <a:pt x="10788" y="6011"/>
                  </a:lnTo>
                  <a:cubicBezTo>
                    <a:pt x="10859" y="5927"/>
                    <a:pt x="10859" y="5808"/>
                    <a:pt x="10788" y="5737"/>
                  </a:cubicBezTo>
                  <a:cubicBezTo>
                    <a:pt x="10752" y="5701"/>
                    <a:pt x="10704" y="5683"/>
                    <a:pt x="10655" y="5683"/>
                  </a:cubicBezTo>
                  <a:cubicBezTo>
                    <a:pt x="10606" y="5683"/>
                    <a:pt x="10555" y="5701"/>
                    <a:pt x="10514" y="5737"/>
                  </a:cubicBezTo>
                  <a:lnTo>
                    <a:pt x="5989" y="10261"/>
                  </a:lnTo>
                  <a:lnTo>
                    <a:pt x="2263" y="6523"/>
                  </a:lnTo>
                  <a:lnTo>
                    <a:pt x="8240" y="546"/>
                  </a:lnTo>
                  <a:cubicBezTo>
                    <a:pt x="8365" y="415"/>
                    <a:pt x="8525" y="349"/>
                    <a:pt x="8686" y="349"/>
                  </a:cubicBezTo>
                  <a:cubicBezTo>
                    <a:pt x="8847" y="349"/>
                    <a:pt x="9008" y="415"/>
                    <a:pt x="9133" y="546"/>
                  </a:cubicBezTo>
                  <a:lnTo>
                    <a:pt x="11978" y="3379"/>
                  </a:lnTo>
                  <a:cubicBezTo>
                    <a:pt x="12097" y="3510"/>
                    <a:pt x="12157" y="3665"/>
                    <a:pt x="12157" y="3832"/>
                  </a:cubicBezTo>
                  <a:cubicBezTo>
                    <a:pt x="12157" y="3998"/>
                    <a:pt x="12097" y="4153"/>
                    <a:pt x="11978" y="4272"/>
                  </a:cubicBezTo>
                  <a:lnTo>
                    <a:pt x="11050" y="5201"/>
                  </a:lnTo>
                  <a:cubicBezTo>
                    <a:pt x="10978" y="5272"/>
                    <a:pt x="10978" y="5391"/>
                    <a:pt x="11050" y="5463"/>
                  </a:cubicBezTo>
                  <a:cubicBezTo>
                    <a:pt x="11091" y="5505"/>
                    <a:pt x="11142" y="5525"/>
                    <a:pt x="11191" y="5525"/>
                  </a:cubicBezTo>
                  <a:cubicBezTo>
                    <a:pt x="11240" y="5525"/>
                    <a:pt x="11288" y="5505"/>
                    <a:pt x="11323" y="5463"/>
                  </a:cubicBezTo>
                  <a:lnTo>
                    <a:pt x="12240" y="4546"/>
                  </a:lnTo>
                  <a:cubicBezTo>
                    <a:pt x="12443" y="4356"/>
                    <a:pt x="12538" y="4106"/>
                    <a:pt x="12538" y="3832"/>
                  </a:cubicBezTo>
                  <a:cubicBezTo>
                    <a:pt x="12526" y="3582"/>
                    <a:pt x="12419" y="3332"/>
                    <a:pt x="12228" y="3129"/>
                  </a:cubicBezTo>
                  <a:lnTo>
                    <a:pt x="9371" y="296"/>
                  </a:lnTo>
                  <a:cubicBezTo>
                    <a:pt x="9180" y="99"/>
                    <a:pt x="8921" y="1"/>
                    <a:pt x="8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986654" y="2041588"/>
              <a:ext cx="180204" cy="177082"/>
            </a:xfrm>
            <a:custGeom>
              <a:rect b="b" l="l" r="r" t="t"/>
              <a:pathLst>
                <a:path extrusionOk="0" h="5559" w="5657">
                  <a:moveTo>
                    <a:pt x="3811" y="368"/>
                  </a:moveTo>
                  <a:cubicBezTo>
                    <a:pt x="3894" y="368"/>
                    <a:pt x="3989" y="403"/>
                    <a:pt x="4061" y="475"/>
                  </a:cubicBezTo>
                  <a:lnTo>
                    <a:pt x="5168" y="1582"/>
                  </a:lnTo>
                  <a:cubicBezTo>
                    <a:pt x="5228" y="1642"/>
                    <a:pt x="5263" y="1725"/>
                    <a:pt x="5263" y="1832"/>
                  </a:cubicBezTo>
                  <a:cubicBezTo>
                    <a:pt x="5263" y="1915"/>
                    <a:pt x="5228" y="2023"/>
                    <a:pt x="5168" y="2082"/>
                  </a:cubicBezTo>
                  <a:lnTo>
                    <a:pt x="2156" y="5094"/>
                  </a:lnTo>
                  <a:cubicBezTo>
                    <a:pt x="2090" y="5160"/>
                    <a:pt x="1998" y="5193"/>
                    <a:pt x="1906" y="5193"/>
                  </a:cubicBezTo>
                  <a:cubicBezTo>
                    <a:pt x="1813" y="5193"/>
                    <a:pt x="1721" y="5160"/>
                    <a:pt x="1656" y="5094"/>
                  </a:cubicBezTo>
                  <a:lnTo>
                    <a:pt x="548" y="3987"/>
                  </a:lnTo>
                  <a:cubicBezTo>
                    <a:pt x="417" y="3856"/>
                    <a:pt x="417" y="3618"/>
                    <a:pt x="548" y="3487"/>
                  </a:cubicBezTo>
                  <a:lnTo>
                    <a:pt x="3561" y="475"/>
                  </a:lnTo>
                  <a:cubicBezTo>
                    <a:pt x="3632" y="403"/>
                    <a:pt x="3715" y="368"/>
                    <a:pt x="3811" y="368"/>
                  </a:cubicBezTo>
                  <a:close/>
                  <a:moveTo>
                    <a:pt x="3800" y="0"/>
                  </a:moveTo>
                  <a:cubicBezTo>
                    <a:pt x="3613" y="0"/>
                    <a:pt x="3428" y="71"/>
                    <a:pt x="3287" y="213"/>
                  </a:cubicBezTo>
                  <a:lnTo>
                    <a:pt x="286" y="3213"/>
                  </a:lnTo>
                  <a:cubicBezTo>
                    <a:pt x="1" y="3499"/>
                    <a:pt x="1" y="3975"/>
                    <a:pt x="286" y="4261"/>
                  </a:cubicBezTo>
                  <a:lnTo>
                    <a:pt x="1382" y="5356"/>
                  </a:lnTo>
                  <a:cubicBezTo>
                    <a:pt x="1537" y="5511"/>
                    <a:pt x="1715" y="5559"/>
                    <a:pt x="1906" y="5559"/>
                  </a:cubicBezTo>
                  <a:cubicBezTo>
                    <a:pt x="2096" y="5559"/>
                    <a:pt x="2275" y="5487"/>
                    <a:pt x="2430" y="5356"/>
                  </a:cubicBezTo>
                  <a:lnTo>
                    <a:pt x="5430" y="2368"/>
                  </a:lnTo>
                  <a:cubicBezTo>
                    <a:pt x="5561" y="2237"/>
                    <a:pt x="5656" y="2035"/>
                    <a:pt x="5656" y="1844"/>
                  </a:cubicBezTo>
                  <a:cubicBezTo>
                    <a:pt x="5656" y="1654"/>
                    <a:pt x="5585" y="1451"/>
                    <a:pt x="5430" y="1320"/>
                  </a:cubicBezTo>
                  <a:lnTo>
                    <a:pt x="4335" y="225"/>
                  </a:lnTo>
                  <a:cubicBezTo>
                    <a:pt x="4184" y="74"/>
                    <a:pt x="3991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9" name="Google Shape;889;p33"/>
          <p:cNvGrpSpPr/>
          <p:nvPr/>
        </p:nvGrpSpPr>
        <p:grpSpPr>
          <a:xfrm>
            <a:off x="1284212" y="1963766"/>
            <a:ext cx="379489" cy="366046"/>
            <a:chOff x="1284212" y="1963766"/>
            <a:chExt cx="379489" cy="366046"/>
          </a:xfrm>
        </p:grpSpPr>
        <p:sp>
          <p:nvSpPr>
            <p:cNvPr id="890" name="Google Shape;890;p33"/>
            <p:cNvSpPr/>
            <p:nvPr/>
          </p:nvSpPr>
          <p:spPr>
            <a:xfrm>
              <a:off x="1436861" y="2112975"/>
              <a:ext cx="69444" cy="68902"/>
            </a:xfrm>
            <a:custGeom>
              <a:rect b="b" l="l" r="r" t="t"/>
              <a:pathLst>
                <a:path extrusionOk="0" h="2163" w="218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1284212" y="1963766"/>
              <a:ext cx="379489" cy="366046"/>
            </a:xfrm>
            <a:custGeom>
              <a:rect b="b" l="l" r="r" t="t"/>
              <a:pathLst>
                <a:path extrusionOk="0" h="11491" w="11913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2" name="Google Shape;892;p33"/>
          <p:cNvGrpSpPr/>
          <p:nvPr/>
        </p:nvGrpSpPr>
        <p:grpSpPr>
          <a:xfrm>
            <a:off x="3037766" y="1969564"/>
            <a:ext cx="370219" cy="354928"/>
            <a:chOff x="3037766" y="1969564"/>
            <a:chExt cx="370219" cy="354928"/>
          </a:xfrm>
        </p:grpSpPr>
        <p:sp>
          <p:nvSpPr>
            <p:cNvPr id="893" name="Google Shape;893;p33"/>
            <p:cNvSpPr/>
            <p:nvPr/>
          </p:nvSpPr>
          <p:spPr>
            <a:xfrm>
              <a:off x="3037766" y="1969564"/>
              <a:ext cx="370219" cy="354928"/>
            </a:xfrm>
            <a:custGeom>
              <a:rect b="b" l="l" r="r" t="t"/>
              <a:pathLst>
                <a:path extrusionOk="0" h="11142" w="11622">
                  <a:moveTo>
                    <a:pt x="5609" y="366"/>
                  </a:moveTo>
                  <a:lnTo>
                    <a:pt x="7299" y="2069"/>
                  </a:lnTo>
                  <a:lnTo>
                    <a:pt x="6180" y="3188"/>
                  </a:lnTo>
                  <a:lnTo>
                    <a:pt x="4489" y="1486"/>
                  </a:lnTo>
                  <a:lnTo>
                    <a:pt x="5609" y="366"/>
                  </a:lnTo>
                  <a:close/>
                  <a:moveTo>
                    <a:pt x="4263" y="1700"/>
                  </a:moveTo>
                  <a:lnTo>
                    <a:pt x="5954" y="3391"/>
                  </a:lnTo>
                  <a:lnTo>
                    <a:pt x="3596" y="5772"/>
                  </a:lnTo>
                  <a:cubicBezTo>
                    <a:pt x="2989" y="6379"/>
                    <a:pt x="2989" y="7379"/>
                    <a:pt x="3596" y="7986"/>
                  </a:cubicBezTo>
                  <a:cubicBezTo>
                    <a:pt x="3900" y="8296"/>
                    <a:pt x="4302" y="8451"/>
                    <a:pt x="4704" y="8451"/>
                  </a:cubicBezTo>
                  <a:cubicBezTo>
                    <a:pt x="5106" y="8451"/>
                    <a:pt x="5507" y="8296"/>
                    <a:pt x="5811" y="7986"/>
                  </a:cubicBezTo>
                  <a:lnTo>
                    <a:pt x="8180" y="5629"/>
                  </a:lnTo>
                  <a:lnTo>
                    <a:pt x="9097" y="6546"/>
                  </a:lnTo>
                  <a:cubicBezTo>
                    <a:pt x="9127" y="6576"/>
                    <a:pt x="9169" y="6590"/>
                    <a:pt x="9210" y="6590"/>
                  </a:cubicBezTo>
                  <a:cubicBezTo>
                    <a:pt x="9252" y="6590"/>
                    <a:pt x="9294" y="6576"/>
                    <a:pt x="9323" y="6546"/>
                  </a:cubicBezTo>
                  <a:cubicBezTo>
                    <a:pt x="9383" y="6486"/>
                    <a:pt x="9383" y="6379"/>
                    <a:pt x="9323" y="6320"/>
                  </a:cubicBezTo>
                  <a:lnTo>
                    <a:pt x="8407" y="5403"/>
                  </a:lnTo>
                  <a:lnTo>
                    <a:pt x="9514" y="4284"/>
                  </a:lnTo>
                  <a:lnTo>
                    <a:pt x="11216" y="5986"/>
                  </a:lnTo>
                  <a:lnTo>
                    <a:pt x="10097" y="7093"/>
                  </a:lnTo>
                  <a:lnTo>
                    <a:pt x="9776" y="6772"/>
                  </a:lnTo>
                  <a:cubicBezTo>
                    <a:pt x="9746" y="6742"/>
                    <a:pt x="9704" y="6727"/>
                    <a:pt x="9663" y="6727"/>
                  </a:cubicBezTo>
                  <a:cubicBezTo>
                    <a:pt x="9621" y="6727"/>
                    <a:pt x="9579" y="6742"/>
                    <a:pt x="9550" y="6772"/>
                  </a:cubicBezTo>
                  <a:cubicBezTo>
                    <a:pt x="9490" y="6832"/>
                    <a:pt x="9490" y="6939"/>
                    <a:pt x="9550" y="6998"/>
                  </a:cubicBezTo>
                  <a:lnTo>
                    <a:pt x="9871" y="7320"/>
                  </a:lnTo>
                  <a:lnTo>
                    <a:pt x="7514" y="9689"/>
                  </a:lnTo>
                  <a:cubicBezTo>
                    <a:pt x="6746" y="10463"/>
                    <a:pt x="5728" y="10850"/>
                    <a:pt x="4708" y="10850"/>
                  </a:cubicBezTo>
                  <a:cubicBezTo>
                    <a:pt x="3689" y="10850"/>
                    <a:pt x="2668" y="10463"/>
                    <a:pt x="1894" y="9689"/>
                  </a:cubicBezTo>
                  <a:cubicBezTo>
                    <a:pt x="346" y="8141"/>
                    <a:pt x="346" y="5605"/>
                    <a:pt x="1894" y="4057"/>
                  </a:cubicBezTo>
                  <a:lnTo>
                    <a:pt x="4263" y="1700"/>
                  </a:lnTo>
                  <a:close/>
                  <a:moveTo>
                    <a:pt x="5615" y="0"/>
                  </a:moveTo>
                  <a:cubicBezTo>
                    <a:pt x="5573" y="0"/>
                    <a:pt x="5531" y="15"/>
                    <a:pt x="5501" y="45"/>
                  </a:cubicBezTo>
                  <a:lnTo>
                    <a:pt x="1668" y="3843"/>
                  </a:lnTo>
                  <a:cubicBezTo>
                    <a:pt x="1" y="5510"/>
                    <a:pt x="1" y="8225"/>
                    <a:pt x="1668" y="9891"/>
                  </a:cubicBezTo>
                  <a:cubicBezTo>
                    <a:pt x="2507" y="10725"/>
                    <a:pt x="3605" y="11142"/>
                    <a:pt x="4702" y="11142"/>
                  </a:cubicBezTo>
                  <a:cubicBezTo>
                    <a:pt x="5799" y="11142"/>
                    <a:pt x="6894" y="10725"/>
                    <a:pt x="7728" y="9891"/>
                  </a:cubicBezTo>
                  <a:lnTo>
                    <a:pt x="11538" y="6081"/>
                  </a:lnTo>
                  <a:cubicBezTo>
                    <a:pt x="11621" y="6046"/>
                    <a:pt x="11621" y="5939"/>
                    <a:pt x="11562" y="5879"/>
                  </a:cubicBezTo>
                  <a:lnTo>
                    <a:pt x="9633" y="3962"/>
                  </a:lnTo>
                  <a:cubicBezTo>
                    <a:pt x="9603" y="3932"/>
                    <a:pt x="9564" y="3917"/>
                    <a:pt x="9526" y="3917"/>
                  </a:cubicBezTo>
                  <a:cubicBezTo>
                    <a:pt x="9487" y="3917"/>
                    <a:pt x="9448" y="3932"/>
                    <a:pt x="9419" y="3962"/>
                  </a:cubicBezTo>
                  <a:lnTo>
                    <a:pt x="5609" y="7772"/>
                  </a:lnTo>
                  <a:cubicBezTo>
                    <a:pt x="5359" y="8016"/>
                    <a:pt x="5037" y="8138"/>
                    <a:pt x="4717" y="8138"/>
                  </a:cubicBezTo>
                  <a:cubicBezTo>
                    <a:pt x="4397" y="8138"/>
                    <a:pt x="4079" y="8016"/>
                    <a:pt x="3835" y="7772"/>
                  </a:cubicBezTo>
                  <a:cubicBezTo>
                    <a:pt x="3346" y="7272"/>
                    <a:pt x="3346" y="6486"/>
                    <a:pt x="3835" y="5998"/>
                  </a:cubicBezTo>
                  <a:lnTo>
                    <a:pt x="7645" y="2188"/>
                  </a:lnTo>
                  <a:cubicBezTo>
                    <a:pt x="7704" y="2129"/>
                    <a:pt x="7704" y="2021"/>
                    <a:pt x="7645" y="1962"/>
                  </a:cubicBezTo>
                  <a:lnTo>
                    <a:pt x="5728" y="45"/>
                  </a:lnTo>
                  <a:cubicBezTo>
                    <a:pt x="5698" y="15"/>
                    <a:pt x="5656" y="0"/>
                    <a:pt x="5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3081757" y="2197136"/>
              <a:ext cx="11436" cy="10448"/>
            </a:xfrm>
            <a:custGeom>
              <a:rect b="b" l="l" r="r" t="t"/>
              <a:pathLst>
                <a:path extrusionOk="0" h="328" w="359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16"/>
                    <a:pt x="1" y="211"/>
                    <a:pt x="60" y="283"/>
                  </a:cubicBezTo>
                  <a:cubicBezTo>
                    <a:pt x="90" y="313"/>
                    <a:pt x="132" y="327"/>
                    <a:pt x="173" y="327"/>
                  </a:cubicBezTo>
                  <a:cubicBezTo>
                    <a:pt x="215" y="327"/>
                    <a:pt x="257" y="313"/>
                    <a:pt x="287" y="283"/>
                  </a:cubicBezTo>
                  <a:cubicBezTo>
                    <a:pt x="358" y="211"/>
                    <a:pt x="358" y="116"/>
                    <a:pt x="287" y="45"/>
                  </a:cubicBez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3081375" y="2168689"/>
              <a:ext cx="11436" cy="10448"/>
            </a:xfrm>
            <a:custGeom>
              <a:rect b="b" l="l" r="r" t="t"/>
              <a:pathLst>
                <a:path extrusionOk="0" h="328" w="359">
                  <a:moveTo>
                    <a:pt x="185" y="0"/>
                  </a:moveTo>
                  <a:cubicBezTo>
                    <a:pt x="144" y="0"/>
                    <a:pt x="102" y="15"/>
                    <a:pt x="72" y="45"/>
                  </a:cubicBezTo>
                  <a:cubicBezTo>
                    <a:pt x="1" y="116"/>
                    <a:pt x="1" y="223"/>
                    <a:pt x="72" y="283"/>
                  </a:cubicBezTo>
                  <a:cubicBezTo>
                    <a:pt x="102" y="313"/>
                    <a:pt x="144" y="328"/>
                    <a:pt x="185" y="328"/>
                  </a:cubicBezTo>
                  <a:cubicBezTo>
                    <a:pt x="227" y="328"/>
                    <a:pt x="269" y="313"/>
                    <a:pt x="299" y="283"/>
                  </a:cubicBezTo>
                  <a:cubicBezTo>
                    <a:pt x="358" y="223"/>
                    <a:pt x="358" y="116"/>
                    <a:pt x="299" y="45"/>
                  </a:cubicBezTo>
                  <a:cubicBezTo>
                    <a:pt x="269" y="15"/>
                    <a:pt x="227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3298340" y="2210770"/>
              <a:ext cx="11404" cy="10480"/>
            </a:xfrm>
            <a:custGeom>
              <a:rect b="b" l="l" r="r" t="t"/>
              <a:pathLst>
                <a:path extrusionOk="0" h="329" w="358">
                  <a:moveTo>
                    <a:pt x="179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17"/>
                    <a:pt x="0" y="212"/>
                    <a:pt x="60" y="283"/>
                  </a:cubicBezTo>
                  <a:cubicBezTo>
                    <a:pt x="96" y="313"/>
                    <a:pt x="137" y="328"/>
                    <a:pt x="179" y="328"/>
                  </a:cubicBezTo>
                  <a:cubicBezTo>
                    <a:pt x="221" y="328"/>
                    <a:pt x="262" y="313"/>
                    <a:pt x="298" y="283"/>
                  </a:cubicBezTo>
                  <a:cubicBezTo>
                    <a:pt x="358" y="212"/>
                    <a:pt x="358" y="117"/>
                    <a:pt x="298" y="45"/>
                  </a:cubicBezTo>
                  <a:cubicBezTo>
                    <a:pt x="262" y="16"/>
                    <a:pt x="221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7" name="Google Shape;897;p33"/>
          <p:cNvGrpSpPr/>
          <p:nvPr/>
        </p:nvGrpSpPr>
        <p:grpSpPr>
          <a:xfrm>
            <a:off x="3982553" y="1971730"/>
            <a:ext cx="304566" cy="350501"/>
            <a:chOff x="3982553" y="1971730"/>
            <a:chExt cx="304566" cy="350501"/>
          </a:xfrm>
        </p:grpSpPr>
        <p:sp>
          <p:nvSpPr>
            <p:cNvPr id="898" name="Google Shape;898;p33"/>
            <p:cNvSpPr/>
            <p:nvPr/>
          </p:nvSpPr>
          <p:spPr>
            <a:xfrm>
              <a:off x="4037535" y="2176558"/>
              <a:ext cx="196513" cy="145673"/>
            </a:xfrm>
            <a:custGeom>
              <a:rect b="b" l="l" r="r" t="t"/>
              <a:pathLst>
                <a:path extrusionOk="0" h="4573" w="6169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3982553" y="1971730"/>
              <a:ext cx="304566" cy="272360"/>
            </a:xfrm>
            <a:custGeom>
              <a:rect b="b" l="l" r="r" t="t"/>
              <a:pathLst>
                <a:path extrusionOk="0" h="8550" w="9561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0" name="Google Shape;900;p33"/>
          <p:cNvGrpSpPr/>
          <p:nvPr/>
        </p:nvGrpSpPr>
        <p:grpSpPr>
          <a:xfrm>
            <a:off x="2567841" y="1994124"/>
            <a:ext cx="399812" cy="306477"/>
            <a:chOff x="2567841" y="1994124"/>
            <a:chExt cx="399812" cy="306477"/>
          </a:xfrm>
        </p:grpSpPr>
        <p:sp>
          <p:nvSpPr>
            <p:cNvPr id="901" name="Google Shape;901;p33"/>
            <p:cNvSpPr/>
            <p:nvPr/>
          </p:nvSpPr>
          <p:spPr>
            <a:xfrm>
              <a:off x="2567841" y="1994124"/>
              <a:ext cx="399812" cy="306477"/>
            </a:xfrm>
            <a:custGeom>
              <a:rect b="b" l="l" r="r" t="t"/>
              <a:pathLst>
                <a:path extrusionOk="0" h="9621" w="12551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2623237" y="2113963"/>
              <a:ext cx="287523" cy="77025"/>
            </a:xfrm>
            <a:custGeom>
              <a:rect b="b" l="l" r="r" t="t"/>
              <a:pathLst>
                <a:path extrusionOk="0" h="2418" w="9026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2623237" y="2017251"/>
              <a:ext cx="287523" cy="77025"/>
            </a:xfrm>
            <a:custGeom>
              <a:rect b="b" l="l" r="r" t="t"/>
              <a:pathLst>
                <a:path extrusionOk="0" h="2418" w="9026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4" name="Google Shape;904;p33"/>
          <p:cNvGrpSpPr/>
          <p:nvPr/>
        </p:nvGrpSpPr>
        <p:grpSpPr>
          <a:xfrm>
            <a:off x="2212084" y="1960358"/>
            <a:ext cx="324698" cy="372863"/>
            <a:chOff x="2212084" y="1960358"/>
            <a:chExt cx="324698" cy="372863"/>
          </a:xfrm>
        </p:grpSpPr>
        <p:sp>
          <p:nvSpPr>
            <p:cNvPr id="905" name="Google Shape;905;p33"/>
            <p:cNvSpPr/>
            <p:nvPr/>
          </p:nvSpPr>
          <p:spPr>
            <a:xfrm>
              <a:off x="2291371" y="2128011"/>
              <a:ext cx="166888" cy="166888"/>
            </a:xfrm>
            <a:custGeom>
              <a:rect b="b" l="l" r="r" t="t"/>
              <a:pathLst>
                <a:path extrusionOk="0" h="5239" w="5239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2212084" y="1960358"/>
              <a:ext cx="324698" cy="372863"/>
            </a:xfrm>
            <a:custGeom>
              <a:rect b="b" l="l" r="r" t="t"/>
              <a:pathLst>
                <a:path extrusionOk="0" h="11705" w="10193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2319435" y="2157190"/>
              <a:ext cx="108880" cy="103210"/>
            </a:xfrm>
            <a:custGeom>
              <a:rect b="b" l="l" r="r" t="t"/>
              <a:pathLst>
                <a:path extrusionOk="0" h="3240" w="3418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33"/>
          <p:cNvGrpSpPr/>
          <p:nvPr/>
        </p:nvGrpSpPr>
        <p:grpSpPr>
          <a:xfrm>
            <a:off x="1805901" y="1960358"/>
            <a:ext cx="284847" cy="373627"/>
            <a:chOff x="1805901" y="1960358"/>
            <a:chExt cx="284847" cy="373627"/>
          </a:xfrm>
        </p:grpSpPr>
        <p:sp>
          <p:nvSpPr>
            <p:cNvPr id="909" name="Google Shape;909;p33"/>
            <p:cNvSpPr/>
            <p:nvPr/>
          </p:nvSpPr>
          <p:spPr>
            <a:xfrm>
              <a:off x="1805901" y="1960358"/>
              <a:ext cx="284847" cy="373627"/>
            </a:xfrm>
            <a:custGeom>
              <a:rect b="b" l="l" r="r" t="t"/>
              <a:pathLst>
                <a:path extrusionOk="0" h="11729" w="8942">
                  <a:moveTo>
                    <a:pt x="8525" y="9395"/>
                  </a:moveTo>
                  <a:lnTo>
                    <a:pt x="8525" y="9764"/>
                  </a:lnTo>
                  <a:lnTo>
                    <a:pt x="3358" y="9764"/>
                  </a:lnTo>
                  <a:cubicBezTo>
                    <a:pt x="3239" y="9764"/>
                    <a:pt x="3155" y="9859"/>
                    <a:pt x="3155" y="9978"/>
                  </a:cubicBezTo>
                  <a:cubicBezTo>
                    <a:pt x="3155" y="10097"/>
                    <a:pt x="3239" y="10180"/>
                    <a:pt x="3358" y="10180"/>
                  </a:cubicBezTo>
                  <a:lnTo>
                    <a:pt x="8525" y="10180"/>
                  </a:lnTo>
                  <a:lnTo>
                    <a:pt x="8525" y="10490"/>
                  </a:lnTo>
                  <a:lnTo>
                    <a:pt x="6775" y="10490"/>
                  </a:lnTo>
                  <a:cubicBezTo>
                    <a:pt x="6656" y="10490"/>
                    <a:pt x="6561" y="10585"/>
                    <a:pt x="6561" y="10704"/>
                  </a:cubicBezTo>
                  <a:cubicBezTo>
                    <a:pt x="6561" y="10823"/>
                    <a:pt x="6656" y="10907"/>
                    <a:pt x="6775" y="10907"/>
                  </a:cubicBezTo>
                  <a:lnTo>
                    <a:pt x="8525" y="10907"/>
                  </a:lnTo>
                  <a:lnTo>
                    <a:pt x="8525" y="11264"/>
                  </a:lnTo>
                  <a:lnTo>
                    <a:pt x="1381" y="11264"/>
                  </a:lnTo>
                  <a:cubicBezTo>
                    <a:pt x="857" y="11264"/>
                    <a:pt x="441" y="10847"/>
                    <a:pt x="441" y="10335"/>
                  </a:cubicBezTo>
                  <a:cubicBezTo>
                    <a:pt x="441" y="10073"/>
                    <a:pt x="548" y="9835"/>
                    <a:pt x="715" y="9657"/>
                  </a:cubicBezTo>
                  <a:cubicBezTo>
                    <a:pt x="893" y="9478"/>
                    <a:pt x="1131" y="9395"/>
                    <a:pt x="1381" y="9395"/>
                  </a:cubicBezTo>
                  <a:close/>
                  <a:moveTo>
                    <a:pt x="1369" y="1"/>
                  </a:moveTo>
                  <a:cubicBezTo>
                    <a:pt x="619" y="1"/>
                    <a:pt x="0" y="620"/>
                    <a:pt x="0" y="1370"/>
                  </a:cubicBezTo>
                  <a:lnTo>
                    <a:pt x="0" y="10359"/>
                  </a:lnTo>
                  <a:cubicBezTo>
                    <a:pt x="0" y="11109"/>
                    <a:pt x="607" y="11728"/>
                    <a:pt x="1369" y="11728"/>
                  </a:cubicBezTo>
                  <a:lnTo>
                    <a:pt x="8739" y="11728"/>
                  </a:lnTo>
                  <a:cubicBezTo>
                    <a:pt x="8858" y="11728"/>
                    <a:pt x="8942" y="11645"/>
                    <a:pt x="8942" y="11526"/>
                  </a:cubicBezTo>
                  <a:lnTo>
                    <a:pt x="8942" y="2191"/>
                  </a:lnTo>
                  <a:cubicBezTo>
                    <a:pt x="8942" y="2072"/>
                    <a:pt x="8858" y="1989"/>
                    <a:pt x="8739" y="1989"/>
                  </a:cubicBezTo>
                  <a:cubicBezTo>
                    <a:pt x="8620" y="1989"/>
                    <a:pt x="8525" y="2072"/>
                    <a:pt x="8525" y="2191"/>
                  </a:cubicBezTo>
                  <a:lnTo>
                    <a:pt x="8525" y="8990"/>
                  </a:lnTo>
                  <a:lnTo>
                    <a:pt x="1596" y="8990"/>
                  </a:lnTo>
                  <a:lnTo>
                    <a:pt x="1596" y="7787"/>
                  </a:lnTo>
                  <a:cubicBezTo>
                    <a:pt x="1596" y="7668"/>
                    <a:pt x="1500" y="7585"/>
                    <a:pt x="1381" y="7585"/>
                  </a:cubicBezTo>
                  <a:cubicBezTo>
                    <a:pt x="1262" y="7585"/>
                    <a:pt x="1179" y="7668"/>
                    <a:pt x="1179" y="7787"/>
                  </a:cubicBezTo>
                  <a:lnTo>
                    <a:pt x="1179" y="9002"/>
                  </a:lnTo>
                  <a:cubicBezTo>
                    <a:pt x="905" y="9049"/>
                    <a:pt x="655" y="9168"/>
                    <a:pt x="441" y="9359"/>
                  </a:cubicBezTo>
                  <a:lnTo>
                    <a:pt x="441" y="1370"/>
                  </a:lnTo>
                  <a:cubicBezTo>
                    <a:pt x="441" y="929"/>
                    <a:pt x="762" y="548"/>
                    <a:pt x="1179" y="465"/>
                  </a:cubicBezTo>
                  <a:lnTo>
                    <a:pt x="1179" y="7109"/>
                  </a:lnTo>
                  <a:cubicBezTo>
                    <a:pt x="1179" y="7228"/>
                    <a:pt x="1262" y="7311"/>
                    <a:pt x="1381" y="7311"/>
                  </a:cubicBezTo>
                  <a:cubicBezTo>
                    <a:pt x="1500" y="7311"/>
                    <a:pt x="1596" y="7216"/>
                    <a:pt x="1596" y="7109"/>
                  </a:cubicBezTo>
                  <a:lnTo>
                    <a:pt x="1596" y="441"/>
                  </a:lnTo>
                  <a:lnTo>
                    <a:pt x="8525" y="441"/>
                  </a:lnTo>
                  <a:lnTo>
                    <a:pt x="8525" y="1489"/>
                  </a:lnTo>
                  <a:cubicBezTo>
                    <a:pt x="8525" y="1608"/>
                    <a:pt x="8620" y="1703"/>
                    <a:pt x="8739" y="1703"/>
                  </a:cubicBezTo>
                  <a:cubicBezTo>
                    <a:pt x="8847" y="1703"/>
                    <a:pt x="8942" y="1608"/>
                    <a:pt x="8942" y="1489"/>
                  </a:cubicBezTo>
                  <a:lnTo>
                    <a:pt x="8942" y="215"/>
                  </a:lnTo>
                  <a:cubicBezTo>
                    <a:pt x="8942" y="96"/>
                    <a:pt x="8847" y="1"/>
                    <a:pt x="8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1841929" y="2295249"/>
              <a:ext cx="165773" cy="13315"/>
            </a:xfrm>
            <a:custGeom>
              <a:rect b="b" l="l" r="r" t="t"/>
              <a:pathLst>
                <a:path extrusionOk="0" h="418" w="5204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8"/>
                    <a:pt x="203" y="418"/>
                  </a:cubicBezTo>
                  <a:lnTo>
                    <a:pt x="5001" y="418"/>
                  </a:lnTo>
                  <a:cubicBezTo>
                    <a:pt x="5120" y="418"/>
                    <a:pt x="5203" y="322"/>
                    <a:pt x="5203" y="203"/>
                  </a:cubicBezTo>
                  <a:cubicBezTo>
                    <a:pt x="5203" y="84"/>
                    <a:pt x="5120" y="1"/>
                    <a:pt x="5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1" name="Google Shape;911;p33"/>
          <p:cNvSpPr/>
          <p:nvPr/>
        </p:nvSpPr>
        <p:spPr>
          <a:xfrm>
            <a:off x="3505429" y="1980076"/>
            <a:ext cx="342505" cy="334191"/>
          </a:xfrm>
          <a:custGeom>
            <a:rect b="b" l="l" r="r" t="t"/>
            <a:pathLst>
              <a:path extrusionOk="0" h="10491" w="10752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33"/>
          <p:cNvSpPr/>
          <p:nvPr/>
        </p:nvSpPr>
        <p:spPr>
          <a:xfrm>
            <a:off x="7100552" y="1984249"/>
            <a:ext cx="368690" cy="334541"/>
          </a:xfrm>
          <a:custGeom>
            <a:rect b="b" l="l" r="r" t="t"/>
            <a:pathLst>
              <a:path extrusionOk="0" h="10502" w="11574">
                <a:moveTo>
                  <a:pt x="4370" y="1560"/>
                </a:moveTo>
                <a:lnTo>
                  <a:pt x="4287" y="2668"/>
                </a:lnTo>
                <a:cubicBezTo>
                  <a:pt x="4287" y="2692"/>
                  <a:pt x="4251" y="2703"/>
                  <a:pt x="4227" y="2703"/>
                </a:cubicBezTo>
                <a:lnTo>
                  <a:pt x="3525" y="2703"/>
                </a:lnTo>
                <a:cubicBezTo>
                  <a:pt x="3489" y="2703"/>
                  <a:pt x="3465" y="2680"/>
                  <a:pt x="3465" y="2668"/>
                </a:cubicBezTo>
                <a:lnTo>
                  <a:pt x="3358" y="1560"/>
                </a:lnTo>
                <a:close/>
                <a:moveTo>
                  <a:pt x="1084" y="3442"/>
                </a:moveTo>
                <a:cubicBezTo>
                  <a:pt x="2048" y="3525"/>
                  <a:pt x="2858" y="4335"/>
                  <a:pt x="2941" y="5311"/>
                </a:cubicBezTo>
                <a:lnTo>
                  <a:pt x="1084" y="5311"/>
                </a:lnTo>
                <a:lnTo>
                  <a:pt x="1084" y="3442"/>
                </a:lnTo>
                <a:close/>
                <a:moveTo>
                  <a:pt x="3989" y="5656"/>
                </a:moveTo>
                <a:lnTo>
                  <a:pt x="3989" y="8264"/>
                </a:lnTo>
                <a:lnTo>
                  <a:pt x="1072" y="8264"/>
                </a:lnTo>
                <a:lnTo>
                  <a:pt x="1072" y="5656"/>
                </a:lnTo>
                <a:close/>
                <a:moveTo>
                  <a:pt x="2370" y="8585"/>
                </a:moveTo>
                <a:lnTo>
                  <a:pt x="2370" y="10192"/>
                </a:lnTo>
                <a:lnTo>
                  <a:pt x="2191" y="10192"/>
                </a:lnTo>
                <a:lnTo>
                  <a:pt x="2191" y="8585"/>
                </a:lnTo>
                <a:close/>
                <a:moveTo>
                  <a:pt x="11026" y="4311"/>
                </a:moveTo>
                <a:cubicBezTo>
                  <a:pt x="11133" y="4311"/>
                  <a:pt x="11216" y="4406"/>
                  <a:pt x="11216" y="4513"/>
                </a:cubicBezTo>
                <a:lnTo>
                  <a:pt x="11240" y="10192"/>
                </a:lnTo>
                <a:lnTo>
                  <a:pt x="10835" y="10192"/>
                </a:lnTo>
                <a:lnTo>
                  <a:pt x="10835" y="4513"/>
                </a:lnTo>
                <a:cubicBezTo>
                  <a:pt x="10835" y="4406"/>
                  <a:pt x="10919" y="4311"/>
                  <a:pt x="11026" y="4311"/>
                </a:cubicBezTo>
                <a:close/>
                <a:moveTo>
                  <a:pt x="2334" y="1"/>
                </a:moveTo>
                <a:cubicBezTo>
                  <a:pt x="2072" y="1"/>
                  <a:pt x="1858" y="227"/>
                  <a:pt x="1858" y="477"/>
                </a:cubicBezTo>
                <a:lnTo>
                  <a:pt x="1858" y="3263"/>
                </a:lnTo>
                <a:cubicBezTo>
                  <a:pt x="1620" y="3156"/>
                  <a:pt x="1358" y="3096"/>
                  <a:pt x="1084" y="3084"/>
                </a:cubicBezTo>
                <a:lnTo>
                  <a:pt x="1084" y="1370"/>
                </a:lnTo>
                <a:cubicBezTo>
                  <a:pt x="1084" y="1072"/>
                  <a:pt x="846" y="834"/>
                  <a:pt x="548" y="834"/>
                </a:cubicBezTo>
                <a:cubicBezTo>
                  <a:pt x="251" y="834"/>
                  <a:pt x="12" y="1072"/>
                  <a:pt x="12" y="1370"/>
                </a:cubicBezTo>
                <a:lnTo>
                  <a:pt x="12" y="4954"/>
                </a:lnTo>
                <a:cubicBezTo>
                  <a:pt x="12" y="5049"/>
                  <a:pt x="84" y="5120"/>
                  <a:pt x="179" y="5120"/>
                </a:cubicBezTo>
                <a:cubicBezTo>
                  <a:pt x="262" y="5120"/>
                  <a:pt x="346" y="5049"/>
                  <a:pt x="346" y="4954"/>
                </a:cubicBezTo>
                <a:lnTo>
                  <a:pt x="346" y="1370"/>
                </a:lnTo>
                <a:cubicBezTo>
                  <a:pt x="346" y="1263"/>
                  <a:pt x="429" y="1179"/>
                  <a:pt x="536" y="1179"/>
                </a:cubicBezTo>
                <a:cubicBezTo>
                  <a:pt x="643" y="1179"/>
                  <a:pt x="727" y="1263"/>
                  <a:pt x="727" y="1370"/>
                </a:cubicBezTo>
                <a:lnTo>
                  <a:pt x="727" y="10133"/>
                </a:lnTo>
                <a:lnTo>
                  <a:pt x="322" y="10133"/>
                </a:lnTo>
                <a:lnTo>
                  <a:pt x="322" y="5775"/>
                </a:lnTo>
                <a:cubicBezTo>
                  <a:pt x="322" y="5680"/>
                  <a:pt x="251" y="5609"/>
                  <a:pt x="167" y="5609"/>
                </a:cubicBezTo>
                <a:cubicBezTo>
                  <a:pt x="72" y="5609"/>
                  <a:pt x="0" y="5680"/>
                  <a:pt x="0" y="5775"/>
                </a:cubicBezTo>
                <a:lnTo>
                  <a:pt x="0" y="10300"/>
                </a:lnTo>
                <a:cubicBezTo>
                  <a:pt x="0" y="10383"/>
                  <a:pt x="72" y="10466"/>
                  <a:pt x="167" y="10466"/>
                </a:cubicBezTo>
                <a:lnTo>
                  <a:pt x="893" y="10466"/>
                </a:lnTo>
                <a:cubicBezTo>
                  <a:pt x="977" y="10466"/>
                  <a:pt x="1060" y="10383"/>
                  <a:pt x="1060" y="10300"/>
                </a:cubicBezTo>
                <a:lnTo>
                  <a:pt x="1060" y="8537"/>
                </a:lnTo>
                <a:lnTo>
                  <a:pt x="1834" y="8537"/>
                </a:lnTo>
                <a:lnTo>
                  <a:pt x="1834" y="10300"/>
                </a:lnTo>
                <a:cubicBezTo>
                  <a:pt x="1834" y="10383"/>
                  <a:pt x="1905" y="10466"/>
                  <a:pt x="1989" y="10466"/>
                </a:cubicBezTo>
                <a:lnTo>
                  <a:pt x="2513" y="10466"/>
                </a:lnTo>
                <a:cubicBezTo>
                  <a:pt x="2596" y="10466"/>
                  <a:pt x="2679" y="10383"/>
                  <a:pt x="2679" y="10300"/>
                </a:cubicBezTo>
                <a:lnTo>
                  <a:pt x="2679" y="8537"/>
                </a:lnTo>
                <a:lnTo>
                  <a:pt x="3965" y="8537"/>
                </a:lnTo>
                <a:lnTo>
                  <a:pt x="3965" y="8954"/>
                </a:lnTo>
                <a:cubicBezTo>
                  <a:pt x="3965" y="9049"/>
                  <a:pt x="4049" y="9121"/>
                  <a:pt x="4132" y="9121"/>
                </a:cubicBezTo>
                <a:lnTo>
                  <a:pt x="7299" y="9121"/>
                </a:lnTo>
                <a:cubicBezTo>
                  <a:pt x="7394" y="9121"/>
                  <a:pt x="7466" y="9049"/>
                  <a:pt x="7466" y="8954"/>
                </a:cubicBezTo>
                <a:cubicBezTo>
                  <a:pt x="7466" y="8871"/>
                  <a:pt x="7394" y="8799"/>
                  <a:pt x="7299" y="8799"/>
                </a:cubicBezTo>
                <a:lnTo>
                  <a:pt x="4311" y="8799"/>
                </a:lnTo>
                <a:lnTo>
                  <a:pt x="4311" y="5168"/>
                </a:lnTo>
                <a:lnTo>
                  <a:pt x="10490" y="5168"/>
                </a:lnTo>
                <a:lnTo>
                  <a:pt x="10490" y="8835"/>
                </a:lnTo>
                <a:lnTo>
                  <a:pt x="8109" y="8835"/>
                </a:lnTo>
                <a:cubicBezTo>
                  <a:pt x="8025" y="8835"/>
                  <a:pt x="7942" y="8918"/>
                  <a:pt x="7942" y="9002"/>
                </a:cubicBezTo>
                <a:cubicBezTo>
                  <a:pt x="7942" y="9097"/>
                  <a:pt x="8025" y="9168"/>
                  <a:pt x="8109" y="9168"/>
                </a:cubicBezTo>
                <a:lnTo>
                  <a:pt x="10490" y="9168"/>
                </a:lnTo>
                <a:lnTo>
                  <a:pt x="10490" y="10347"/>
                </a:lnTo>
                <a:cubicBezTo>
                  <a:pt x="10490" y="10431"/>
                  <a:pt x="10561" y="10502"/>
                  <a:pt x="10657" y="10502"/>
                </a:cubicBezTo>
                <a:lnTo>
                  <a:pt x="11383" y="10502"/>
                </a:lnTo>
                <a:cubicBezTo>
                  <a:pt x="11466" y="10502"/>
                  <a:pt x="11550" y="10431"/>
                  <a:pt x="11550" y="10347"/>
                </a:cubicBezTo>
                <a:lnTo>
                  <a:pt x="11550" y="4477"/>
                </a:lnTo>
                <a:cubicBezTo>
                  <a:pt x="11573" y="4192"/>
                  <a:pt x="11323" y="3954"/>
                  <a:pt x="11026" y="3954"/>
                </a:cubicBezTo>
                <a:cubicBezTo>
                  <a:pt x="10728" y="3954"/>
                  <a:pt x="10490" y="4192"/>
                  <a:pt x="10490" y="4489"/>
                </a:cubicBezTo>
                <a:lnTo>
                  <a:pt x="10490" y="4823"/>
                </a:lnTo>
                <a:lnTo>
                  <a:pt x="4156" y="4823"/>
                </a:lnTo>
                <a:cubicBezTo>
                  <a:pt x="4061" y="4823"/>
                  <a:pt x="3989" y="4894"/>
                  <a:pt x="3989" y="4989"/>
                </a:cubicBezTo>
                <a:lnTo>
                  <a:pt x="3989" y="5311"/>
                </a:lnTo>
                <a:lnTo>
                  <a:pt x="3275" y="5311"/>
                </a:lnTo>
                <a:cubicBezTo>
                  <a:pt x="3227" y="4787"/>
                  <a:pt x="3025" y="4311"/>
                  <a:pt x="2703" y="3930"/>
                </a:cubicBezTo>
                <a:lnTo>
                  <a:pt x="2703" y="882"/>
                </a:lnTo>
                <a:lnTo>
                  <a:pt x="3715" y="882"/>
                </a:lnTo>
                <a:lnTo>
                  <a:pt x="3715" y="1203"/>
                </a:lnTo>
                <a:lnTo>
                  <a:pt x="3203" y="1203"/>
                </a:lnTo>
                <a:cubicBezTo>
                  <a:pt x="3096" y="1203"/>
                  <a:pt x="3025" y="1298"/>
                  <a:pt x="3037" y="1394"/>
                </a:cubicBezTo>
                <a:lnTo>
                  <a:pt x="3156" y="2680"/>
                </a:lnTo>
                <a:cubicBezTo>
                  <a:pt x="3168" y="2882"/>
                  <a:pt x="3346" y="3037"/>
                  <a:pt x="3537" y="3037"/>
                </a:cubicBezTo>
                <a:lnTo>
                  <a:pt x="3715" y="3037"/>
                </a:lnTo>
                <a:lnTo>
                  <a:pt x="3715" y="3989"/>
                </a:lnTo>
                <a:cubicBezTo>
                  <a:pt x="3715" y="4073"/>
                  <a:pt x="3799" y="4156"/>
                  <a:pt x="3882" y="4156"/>
                </a:cubicBezTo>
                <a:cubicBezTo>
                  <a:pt x="3977" y="4156"/>
                  <a:pt x="4049" y="4073"/>
                  <a:pt x="4049" y="3989"/>
                </a:cubicBezTo>
                <a:lnTo>
                  <a:pt x="4049" y="3037"/>
                </a:lnTo>
                <a:lnTo>
                  <a:pt x="4227" y="3037"/>
                </a:lnTo>
                <a:cubicBezTo>
                  <a:pt x="4430" y="3037"/>
                  <a:pt x="4596" y="2882"/>
                  <a:pt x="4608" y="2680"/>
                </a:cubicBezTo>
                <a:lnTo>
                  <a:pt x="4727" y="1394"/>
                </a:lnTo>
                <a:cubicBezTo>
                  <a:pt x="4727" y="1358"/>
                  <a:pt x="4715" y="1310"/>
                  <a:pt x="4692" y="1263"/>
                </a:cubicBezTo>
                <a:cubicBezTo>
                  <a:pt x="4656" y="1239"/>
                  <a:pt x="4608" y="1203"/>
                  <a:pt x="4572" y="1203"/>
                </a:cubicBezTo>
                <a:lnTo>
                  <a:pt x="4049" y="1203"/>
                </a:lnTo>
                <a:lnTo>
                  <a:pt x="4049" y="882"/>
                </a:lnTo>
                <a:lnTo>
                  <a:pt x="4394" y="882"/>
                </a:lnTo>
                <a:cubicBezTo>
                  <a:pt x="4632" y="882"/>
                  <a:pt x="4823" y="679"/>
                  <a:pt x="4823" y="441"/>
                </a:cubicBezTo>
                <a:cubicBezTo>
                  <a:pt x="4823" y="203"/>
                  <a:pt x="4632" y="13"/>
                  <a:pt x="4394" y="13"/>
                </a:cubicBezTo>
                <a:lnTo>
                  <a:pt x="3632" y="13"/>
                </a:lnTo>
                <a:cubicBezTo>
                  <a:pt x="3537" y="13"/>
                  <a:pt x="3465" y="84"/>
                  <a:pt x="3465" y="179"/>
                </a:cubicBezTo>
                <a:cubicBezTo>
                  <a:pt x="3465" y="263"/>
                  <a:pt x="3537" y="346"/>
                  <a:pt x="3632" y="346"/>
                </a:cubicBezTo>
                <a:lnTo>
                  <a:pt x="4394" y="346"/>
                </a:lnTo>
                <a:cubicBezTo>
                  <a:pt x="4430" y="346"/>
                  <a:pt x="4477" y="382"/>
                  <a:pt x="4477" y="429"/>
                </a:cubicBezTo>
                <a:cubicBezTo>
                  <a:pt x="4477" y="477"/>
                  <a:pt x="4430" y="525"/>
                  <a:pt x="4394" y="525"/>
                </a:cubicBezTo>
                <a:lnTo>
                  <a:pt x="2525" y="525"/>
                </a:lnTo>
                <a:cubicBezTo>
                  <a:pt x="2441" y="525"/>
                  <a:pt x="2370" y="596"/>
                  <a:pt x="2370" y="679"/>
                </a:cubicBezTo>
                <a:lnTo>
                  <a:pt x="2370" y="3573"/>
                </a:lnTo>
                <a:cubicBezTo>
                  <a:pt x="2334" y="3561"/>
                  <a:pt x="2191" y="3442"/>
                  <a:pt x="2191" y="3442"/>
                </a:cubicBezTo>
                <a:lnTo>
                  <a:pt x="2191" y="477"/>
                </a:lnTo>
                <a:cubicBezTo>
                  <a:pt x="2191" y="406"/>
                  <a:pt x="2251" y="322"/>
                  <a:pt x="2334" y="322"/>
                </a:cubicBezTo>
                <a:lnTo>
                  <a:pt x="2870" y="322"/>
                </a:lnTo>
                <a:cubicBezTo>
                  <a:pt x="2965" y="322"/>
                  <a:pt x="3037" y="251"/>
                  <a:pt x="3037" y="167"/>
                </a:cubicBezTo>
                <a:cubicBezTo>
                  <a:pt x="3037" y="72"/>
                  <a:pt x="2965" y="1"/>
                  <a:pt x="28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33"/>
          <p:cNvSpPr/>
          <p:nvPr/>
        </p:nvSpPr>
        <p:spPr>
          <a:xfrm>
            <a:off x="7955445" y="2011198"/>
            <a:ext cx="383088" cy="286472"/>
          </a:xfrm>
          <a:custGeom>
            <a:rect b="b" l="l" r="r" t="t"/>
            <a:pathLst>
              <a:path extrusionOk="0" h="8993" w="12026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4" name="Google Shape;914;p33"/>
          <p:cNvGrpSpPr/>
          <p:nvPr/>
        </p:nvGrpSpPr>
        <p:grpSpPr>
          <a:xfrm>
            <a:off x="6656812" y="2029388"/>
            <a:ext cx="368690" cy="245793"/>
            <a:chOff x="6656812" y="2029388"/>
            <a:chExt cx="368690" cy="245793"/>
          </a:xfrm>
        </p:grpSpPr>
        <p:sp>
          <p:nvSpPr>
            <p:cNvPr id="915" name="Google Shape;915;p33"/>
            <p:cNvSpPr/>
            <p:nvPr/>
          </p:nvSpPr>
          <p:spPr>
            <a:xfrm>
              <a:off x="6915475" y="2164007"/>
              <a:ext cx="73967" cy="73999"/>
            </a:xfrm>
            <a:custGeom>
              <a:rect b="b" l="l" r="r" t="t"/>
              <a:pathLst>
                <a:path extrusionOk="0" h="2323" w="2322">
                  <a:moveTo>
                    <a:pt x="1167" y="323"/>
                  </a:moveTo>
                  <a:cubicBezTo>
                    <a:pt x="1631" y="323"/>
                    <a:pt x="2000" y="692"/>
                    <a:pt x="2000" y="1156"/>
                  </a:cubicBezTo>
                  <a:cubicBezTo>
                    <a:pt x="2000" y="1621"/>
                    <a:pt x="1631" y="1990"/>
                    <a:pt x="1167" y="1990"/>
                  </a:cubicBezTo>
                  <a:cubicBezTo>
                    <a:pt x="703" y="1990"/>
                    <a:pt x="334" y="1621"/>
                    <a:pt x="334" y="1156"/>
                  </a:cubicBezTo>
                  <a:cubicBezTo>
                    <a:pt x="334" y="692"/>
                    <a:pt x="703" y="323"/>
                    <a:pt x="1167" y="323"/>
                  </a:cubicBezTo>
                  <a:close/>
                  <a:moveTo>
                    <a:pt x="1126" y="0"/>
                  </a:moveTo>
                  <a:cubicBezTo>
                    <a:pt x="502" y="0"/>
                    <a:pt x="0" y="527"/>
                    <a:pt x="0" y="1156"/>
                  </a:cubicBezTo>
                  <a:cubicBezTo>
                    <a:pt x="0" y="1799"/>
                    <a:pt x="524" y="2323"/>
                    <a:pt x="1167" y="2323"/>
                  </a:cubicBezTo>
                  <a:cubicBezTo>
                    <a:pt x="1810" y="2323"/>
                    <a:pt x="2322" y="1799"/>
                    <a:pt x="2322" y="1156"/>
                  </a:cubicBezTo>
                  <a:cubicBezTo>
                    <a:pt x="2322" y="513"/>
                    <a:pt x="1810" y="1"/>
                    <a:pt x="1167" y="1"/>
                  </a:cubicBezTo>
                  <a:cubicBezTo>
                    <a:pt x="1153" y="1"/>
                    <a:pt x="1139" y="0"/>
                    <a:pt x="1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6901427" y="2057070"/>
              <a:ext cx="51605" cy="31154"/>
            </a:xfrm>
            <a:custGeom>
              <a:rect b="b" l="l" r="r" t="t"/>
              <a:pathLst>
                <a:path extrusionOk="0" h="978" w="1620">
                  <a:moveTo>
                    <a:pt x="1179" y="346"/>
                  </a:moveTo>
                  <a:cubicBezTo>
                    <a:pt x="1239" y="346"/>
                    <a:pt x="1275" y="394"/>
                    <a:pt x="1275" y="453"/>
                  </a:cubicBezTo>
                  <a:lnTo>
                    <a:pt x="1275" y="525"/>
                  </a:lnTo>
                  <a:cubicBezTo>
                    <a:pt x="1275" y="584"/>
                    <a:pt x="1239" y="632"/>
                    <a:pt x="1179" y="632"/>
                  </a:cubicBezTo>
                  <a:lnTo>
                    <a:pt x="441" y="632"/>
                  </a:lnTo>
                  <a:cubicBezTo>
                    <a:pt x="382" y="632"/>
                    <a:pt x="334" y="584"/>
                    <a:pt x="334" y="525"/>
                  </a:cubicBezTo>
                  <a:lnTo>
                    <a:pt x="334" y="453"/>
                  </a:lnTo>
                  <a:cubicBezTo>
                    <a:pt x="334" y="394"/>
                    <a:pt x="382" y="346"/>
                    <a:pt x="441" y="346"/>
                  </a:cubicBezTo>
                  <a:close/>
                  <a:moveTo>
                    <a:pt x="441" y="1"/>
                  </a:moveTo>
                  <a:cubicBezTo>
                    <a:pt x="203" y="1"/>
                    <a:pt x="1" y="203"/>
                    <a:pt x="1" y="453"/>
                  </a:cubicBezTo>
                  <a:lnTo>
                    <a:pt x="1" y="525"/>
                  </a:lnTo>
                  <a:cubicBezTo>
                    <a:pt x="1" y="763"/>
                    <a:pt x="191" y="977"/>
                    <a:pt x="441" y="977"/>
                  </a:cubicBezTo>
                  <a:lnTo>
                    <a:pt x="1179" y="977"/>
                  </a:lnTo>
                  <a:cubicBezTo>
                    <a:pt x="1418" y="977"/>
                    <a:pt x="1620" y="775"/>
                    <a:pt x="1620" y="525"/>
                  </a:cubicBezTo>
                  <a:lnTo>
                    <a:pt x="1620" y="453"/>
                  </a:lnTo>
                  <a:cubicBezTo>
                    <a:pt x="1620" y="215"/>
                    <a:pt x="1429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6901809" y="2091983"/>
              <a:ext cx="51605" cy="30358"/>
            </a:xfrm>
            <a:custGeom>
              <a:rect b="b" l="l" r="r" t="t"/>
              <a:pathLst>
                <a:path extrusionOk="0" h="953" w="1620">
                  <a:moveTo>
                    <a:pt x="1179" y="333"/>
                  </a:moveTo>
                  <a:cubicBezTo>
                    <a:pt x="1239" y="333"/>
                    <a:pt x="1286" y="381"/>
                    <a:pt x="1286" y="441"/>
                  </a:cubicBezTo>
                  <a:lnTo>
                    <a:pt x="1286" y="512"/>
                  </a:lnTo>
                  <a:cubicBezTo>
                    <a:pt x="1286" y="572"/>
                    <a:pt x="1239" y="619"/>
                    <a:pt x="1179" y="619"/>
                  </a:cubicBezTo>
                  <a:lnTo>
                    <a:pt x="453" y="619"/>
                  </a:lnTo>
                  <a:cubicBezTo>
                    <a:pt x="394" y="619"/>
                    <a:pt x="346" y="572"/>
                    <a:pt x="346" y="512"/>
                  </a:cubicBezTo>
                  <a:lnTo>
                    <a:pt x="346" y="441"/>
                  </a:lnTo>
                  <a:cubicBezTo>
                    <a:pt x="346" y="381"/>
                    <a:pt x="394" y="333"/>
                    <a:pt x="453" y="333"/>
                  </a:cubicBezTo>
                  <a:close/>
                  <a:moveTo>
                    <a:pt x="453" y="0"/>
                  </a:moveTo>
                  <a:cubicBezTo>
                    <a:pt x="215" y="0"/>
                    <a:pt x="1" y="191"/>
                    <a:pt x="1" y="441"/>
                  </a:cubicBezTo>
                  <a:lnTo>
                    <a:pt x="1" y="500"/>
                  </a:lnTo>
                  <a:cubicBezTo>
                    <a:pt x="1" y="738"/>
                    <a:pt x="191" y="953"/>
                    <a:pt x="453" y="953"/>
                  </a:cubicBezTo>
                  <a:lnTo>
                    <a:pt x="1179" y="953"/>
                  </a:lnTo>
                  <a:cubicBezTo>
                    <a:pt x="1417" y="953"/>
                    <a:pt x="1620" y="750"/>
                    <a:pt x="1620" y="500"/>
                  </a:cubicBezTo>
                  <a:lnTo>
                    <a:pt x="1620" y="441"/>
                  </a:lnTo>
                  <a:cubicBezTo>
                    <a:pt x="1620" y="202"/>
                    <a:pt x="1429" y="0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6901809" y="2126099"/>
              <a:ext cx="51605" cy="30772"/>
            </a:xfrm>
            <a:custGeom>
              <a:rect b="b" l="l" r="r" t="t"/>
              <a:pathLst>
                <a:path extrusionOk="0" h="966" w="1620">
                  <a:moveTo>
                    <a:pt x="1179" y="358"/>
                  </a:moveTo>
                  <a:cubicBezTo>
                    <a:pt x="1239" y="358"/>
                    <a:pt x="1286" y="394"/>
                    <a:pt x="1286" y="453"/>
                  </a:cubicBezTo>
                  <a:lnTo>
                    <a:pt x="1286" y="536"/>
                  </a:lnTo>
                  <a:cubicBezTo>
                    <a:pt x="1286" y="596"/>
                    <a:pt x="1239" y="632"/>
                    <a:pt x="1179" y="632"/>
                  </a:cubicBezTo>
                  <a:lnTo>
                    <a:pt x="453" y="632"/>
                  </a:lnTo>
                  <a:cubicBezTo>
                    <a:pt x="394" y="632"/>
                    <a:pt x="346" y="596"/>
                    <a:pt x="346" y="536"/>
                  </a:cubicBezTo>
                  <a:lnTo>
                    <a:pt x="346" y="453"/>
                  </a:lnTo>
                  <a:cubicBezTo>
                    <a:pt x="346" y="394"/>
                    <a:pt x="394" y="358"/>
                    <a:pt x="453" y="358"/>
                  </a:cubicBezTo>
                  <a:close/>
                  <a:moveTo>
                    <a:pt x="453" y="1"/>
                  </a:moveTo>
                  <a:cubicBezTo>
                    <a:pt x="215" y="1"/>
                    <a:pt x="1" y="191"/>
                    <a:pt x="1" y="441"/>
                  </a:cubicBezTo>
                  <a:lnTo>
                    <a:pt x="1" y="513"/>
                  </a:lnTo>
                  <a:cubicBezTo>
                    <a:pt x="1" y="751"/>
                    <a:pt x="191" y="965"/>
                    <a:pt x="453" y="965"/>
                  </a:cubicBezTo>
                  <a:lnTo>
                    <a:pt x="1179" y="965"/>
                  </a:lnTo>
                  <a:cubicBezTo>
                    <a:pt x="1417" y="965"/>
                    <a:pt x="1620" y="775"/>
                    <a:pt x="1620" y="513"/>
                  </a:cubicBezTo>
                  <a:lnTo>
                    <a:pt x="1620" y="441"/>
                  </a:lnTo>
                  <a:cubicBezTo>
                    <a:pt x="1620" y="203"/>
                    <a:pt x="1429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6959849" y="2057452"/>
              <a:ext cx="43641" cy="99419"/>
            </a:xfrm>
            <a:custGeom>
              <a:rect b="b" l="l" r="r" t="t"/>
              <a:pathLst>
                <a:path extrusionOk="0" h="3121" w="1370">
                  <a:moveTo>
                    <a:pt x="965" y="334"/>
                  </a:moveTo>
                  <a:cubicBezTo>
                    <a:pt x="1000" y="334"/>
                    <a:pt x="1048" y="382"/>
                    <a:pt x="1048" y="429"/>
                  </a:cubicBezTo>
                  <a:lnTo>
                    <a:pt x="1048" y="2703"/>
                  </a:lnTo>
                  <a:cubicBezTo>
                    <a:pt x="1048" y="2751"/>
                    <a:pt x="1000" y="2787"/>
                    <a:pt x="965" y="2787"/>
                  </a:cubicBezTo>
                  <a:lnTo>
                    <a:pt x="429" y="2787"/>
                  </a:lnTo>
                  <a:cubicBezTo>
                    <a:pt x="369" y="2775"/>
                    <a:pt x="334" y="2751"/>
                    <a:pt x="334" y="2703"/>
                  </a:cubicBezTo>
                  <a:lnTo>
                    <a:pt x="334" y="429"/>
                  </a:lnTo>
                  <a:cubicBezTo>
                    <a:pt x="334" y="382"/>
                    <a:pt x="381" y="334"/>
                    <a:pt x="429" y="334"/>
                  </a:cubicBezTo>
                  <a:close/>
                  <a:moveTo>
                    <a:pt x="417" y="1"/>
                  </a:moveTo>
                  <a:cubicBezTo>
                    <a:pt x="179" y="1"/>
                    <a:pt x="0" y="203"/>
                    <a:pt x="0" y="429"/>
                  </a:cubicBezTo>
                  <a:lnTo>
                    <a:pt x="0" y="2703"/>
                  </a:lnTo>
                  <a:cubicBezTo>
                    <a:pt x="0" y="2941"/>
                    <a:pt x="191" y="3120"/>
                    <a:pt x="417" y="3120"/>
                  </a:cubicBezTo>
                  <a:lnTo>
                    <a:pt x="953" y="3120"/>
                  </a:lnTo>
                  <a:cubicBezTo>
                    <a:pt x="1191" y="3120"/>
                    <a:pt x="1369" y="2930"/>
                    <a:pt x="1369" y="2703"/>
                  </a:cubicBezTo>
                  <a:lnTo>
                    <a:pt x="1369" y="429"/>
                  </a:lnTo>
                  <a:cubicBezTo>
                    <a:pt x="1369" y="179"/>
                    <a:pt x="1167" y="1"/>
                    <a:pt x="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6835805" y="2075291"/>
              <a:ext cx="29243" cy="10257"/>
            </a:xfrm>
            <a:custGeom>
              <a:rect b="b" l="l" r="r" t="t"/>
              <a:pathLst>
                <a:path extrusionOk="0" h="322" w="918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0"/>
                    <a:pt x="918" y="167"/>
                  </a:cubicBezTo>
                  <a:cubicBezTo>
                    <a:pt x="918" y="72"/>
                    <a:pt x="834" y="0"/>
                    <a:pt x="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6700422" y="2074908"/>
              <a:ext cx="11022" cy="10257"/>
            </a:xfrm>
            <a:custGeom>
              <a:rect b="b" l="l" r="r" t="t"/>
              <a:pathLst>
                <a:path extrusionOk="0" h="322" w="34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9" y="322"/>
                  </a:lnTo>
                  <a:cubicBezTo>
                    <a:pt x="262" y="322"/>
                    <a:pt x="346" y="250"/>
                    <a:pt x="346" y="155"/>
                  </a:cubicBezTo>
                  <a:cubicBezTo>
                    <a:pt x="346" y="72"/>
                    <a:pt x="286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6706092" y="2098417"/>
              <a:ext cx="151375" cy="89162"/>
            </a:xfrm>
            <a:custGeom>
              <a:rect b="b" l="l" r="r" t="t"/>
              <a:pathLst>
                <a:path extrusionOk="0" h="2799" w="4752">
                  <a:moveTo>
                    <a:pt x="2119" y="0"/>
                  </a:moveTo>
                  <a:cubicBezTo>
                    <a:pt x="2047" y="0"/>
                    <a:pt x="1977" y="45"/>
                    <a:pt x="1966" y="131"/>
                  </a:cubicBezTo>
                  <a:lnTo>
                    <a:pt x="1573" y="1977"/>
                  </a:lnTo>
                  <a:lnTo>
                    <a:pt x="1239" y="941"/>
                  </a:lnTo>
                  <a:cubicBezTo>
                    <a:pt x="1214" y="859"/>
                    <a:pt x="1142" y="817"/>
                    <a:pt x="1071" y="817"/>
                  </a:cubicBezTo>
                  <a:cubicBezTo>
                    <a:pt x="1008" y="817"/>
                    <a:pt x="946" y="850"/>
                    <a:pt x="918" y="917"/>
                  </a:cubicBezTo>
                  <a:lnTo>
                    <a:pt x="501" y="1846"/>
                  </a:lnTo>
                  <a:lnTo>
                    <a:pt x="168" y="1846"/>
                  </a:lnTo>
                  <a:cubicBezTo>
                    <a:pt x="72" y="1846"/>
                    <a:pt x="1" y="1917"/>
                    <a:pt x="1" y="2013"/>
                  </a:cubicBezTo>
                  <a:cubicBezTo>
                    <a:pt x="1" y="2096"/>
                    <a:pt x="72" y="2167"/>
                    <a:pt x="168" y="2167"/>
                  </a:cubicBezTo>
                  <a:lnTo>
                    <a:pt x="608" y="2167"/>
                  </a:lnTo>
                  <a:cubicBezTo>
                    <a:pt x="680" y="2167"/>
                    <a:pt x="739" y="2132"/>
                    <a:pt x="763" y="2072"/>
                  </a:cubicBezTo>
                  <a:lnTo>
                    <a:pt x="1037" y="1441"/>
                  </a:lnTo>
                  <a:lnTo>
                    <a:pt x="1442" y="2679"/>
                  </a:lnTo>
                  <a:cubicBezTo>
                    <a:pt x="1470" y="2760"/>
                    <a:pt x="1541" y="2799"/>
                    <a:pt x="1610" y="2799"/>
                  </a:cubicBezTo>
                  <a:cubicBezTo>
                    <a:pt x="1684" y="2799"/>
                    <a:pt x="1757" y="2754"/>
                    <a:pt x="1775" y="2667"/>
                  </a:cubicBezTo>
                  <a:lnTo>
                    <a:pt x="2096" y="1084"/>
                  </a:lnTo>
                  <a:lnTo>
                    <a:pt x="2227" y="1917"/>
                  </a:lnTo>
                  <a:cubicBezTo>
                    <a:pt x="2251" y="2013"/>
                    <a:pt x="2323" y="2072"/>
                    <a:pt x="2394" y="2072"/>
                  </a:cubicBezTo>
                  <a:lnTo>
                    <a:pt x="3049" y="2072"/>
                  </a:lnTo>
                  <a:cubicBezTo>
                    <a:pt x="3144" y="2072"/>
                    <a:pt x="3204" y="2013"/>
                    <a:pt x="3216" y="1941"/>
                  </a:cubicBezTo>
                  <a:lnTo>
                    <a:pt x="3287" y="1501"/>
                  </a:lnTo>
                  <a:lnTo>
                    <a:pt x="3501" y="2453"/>
                  </a:lnTo>
                  <a:cubicBezTo>
                    <a:pt x="3514" y="2543"/>
                    <a:pt x="3586" y="2588"/>
                    <a:pt x="3660" y="2588"/>
                  </a:cubicBezTo>
                  <a:cubicBezTo>
                    <a:pt x="3724" y="2588"/>
                    <a:pt x="3790" y="2555"/>
                    <a:pt x="3823" y="2489"/>
                  </a:cubicBezTo>
                  <a:lnTo>
                    <a:pt x="4037" y="2036"/>
                  </a:lnTo>
                  <a:lnTo>
                    <a:pt x="4585" y="2036"/>
                  </a:lnTo>
                  <a:cubicBezTo>
                    <a:pt x="4668" y="2036"/>
                    <a:pt x="4752" y="1965"/>
                    <a:pt x="4752" y="1870"/>
                  </a:cubicBezTo>
                  <a:cubicBezTo>
                    <a:pt x="4752" y="1786"/>
                    <a:pt x="4668" y="1715"/>
                    <a:pt x="4585" y="1715"/>
                  </a:cubicBezTo>
                  <a:lnTo>
                    <a:pt x="3918" y="1715"/>
                  </a:lnTo>
                  <a:cubicBezTo>
                    <a:pt x="3775" y="1715"/>
                    <a:pt x="3763" y="1858"/>
                    <a:pt x="3740" y="1905"/>
                  </a:cubicBezTo>
                  <a:lnTo>
                    <a:pt x="3454" y="632"/>
                  </a:lnTo>
                  <a:cubicBezTo>
                    <a:pt x="3430" y="542"/>
                    <a:pt x="3356" y="498"/>
                    <a:pt x="3283" y="498"/>
                  </a:cubicBezTo>
                  <a:cubicBezTo>
                    <a:pt x="3210" y="498"/>
                    <a:pt x="3138" y="542"/>
                    <a:pt x="3120" y="632"/>
                  </a:cubicBezTo>
                  <a:lnTo>
                    <a:pt x="2918" y="1739"/>
                  </a:lnTo>
                  <a:lnTo>
                    <a:pt x="2549" y="1739"/>
                  </a:lnTo>
                  <a:lnTo>
                    <a:pt x="2287" y="155"/>
                  </a:lnTo>
                  <a:cubicBezTo>
                    <a:pt x="2275" y="51"/>
                    <a:pt x="2196" y="0"/>
                    <a:pt x="2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6656812" y="2029388"/>
              <a:ext cx="368690" cy="245793"/>
            </a:xfrm>
            <a:custGeom>
              <a:rect b="b" l="l" r="r" t="t"/>
              <a:pathLst>
                <a:path extrusionOk="0" h="7716" w="11574">
                  <a:moveTo>
                    <a:pt x="3286" y="7180"/>
                  </a:moveTo>
                  <a:lnTo>
                    <a:pt x="3286" y="7394"/>
                  </a:lnTo>
                  <a:lnTo>
                    <a:pt x="1596" y="7394"/>
                  </a:lnTo>
                  <a:lnTo>
                    <a:pt x="1596" y="7180"/>
                  </a:lnTo>
                  <a:close/>
                  <a:moveTo>
                    <a:pt x="9966" y="7180"/>
                  </a:moveTo>
                  <a:lnTo>
                    <a:pt x="9966" y="7394"/>
                  </a:lnTo>
                  <a:lnTo>
                    <a:pt x="8275" y="7394"/>
                  </a:lnTo>
                  <a:lnTo>
                    <a:pt x="8275" y="7180"/>
                  </a:lnTo>
                  <a:close/>
                  <a:moveTo>
                    <a:pt x="548" y="1"/>
                  </a:moveTo>
                  <a:cubicBezTo>
                    <a:pt x="250" y="1"/>
                    <a:pt x="0" y="251"/>
                    <a:pt x="0" y="548"/>
                  </a:cubicBezTo>
                  <a:lnTo>
                    <a:pt x="0" y="6632"/>
                  </a:lnTo>
                  <a:cubicBezTo>
                    <a:pt x="0" y="6930"/>
                    <a:pt x="250" y="7180"/>
                    <a:pt x="548" y="7180"/>
                  </a:cubicBezTo>
                  <a:lnTo>
                    <a:pt x="1250" y="7180"/>
                  </a:lnTo>
                  <a:lnTo>
                    <a:pt x="1250" y="7561"/>
                  </a:lnTo>
                  <a:cubicBezTo>
                    <a:pt x="1250" y="7644"/>
                    <a:pt x="1322" y="7716"/>
                    <a:pt x="1417" y="7716"/>
                  </a:cubicBezTo>
                  <a:lnTo>
                    <a:pt x="3453" y="7716"/>
                  </a:lnTo>
                  <a:cubicBezTo>
                    <a:pt x="3536" y="7716"/>
                    <a:pt x="3608" y="7644"/>
                    <a:pt x="3608" y="7561"/>
                  </a:cubicBezTo>
                  <a:lnTo>
                    <a:pt x="3608" y="7180"/>
                  </a:lnTo>
                  <a:lnTo>
                    <a:pt x="7930" y="7180"/>
                  </a:lnTo>
                  <a:lnTo>
                    <a:pt x="7930" y="7561"/>
                  </a:lnTo>
                  <a:cubicBezTo>
                    <a:pt x="7930" y="7644"/>
                    <a:pt x="8001" y="7716"/>
                    <a:pt x="8096" y="7716"/>
                  </a:cubicBezTo>
                  <a:lnTo>
                    <a:pt x="10132" y="7716"/>
                  </a:lnTo>
                  <a:cubicBezTo>
                    <a:pt x="10216" y="7716"/>
                    <a:pt x="10299" y="7644"/>
                    <a:pt x="10299" y="7561"/>
                  </a:cubicBezTo>
                  <a:lnTo>
                    <a:pt x="10299" y="7180"/>
                  </a:lnTo>
                  <a:lnTo>
                    <a:pt x="10990" y="7180"/>
                  </a:lnTo>
                  <a:cubicBezTo>
                    <a:pt x="11287" y="7180"/>
                    <a:pt x="11549" y="6930"/>
                    <a:pt x="11549" y="6632"/>
                  </a:cubicBezTo>
                  <a:lnTo>
                    <a:pt x="11549" y="548"/>
                  </a:lnTo>
                  <a:cubicBezTo>
                    <a:pt x="11573" y="251"/>
                    <a:pt x="11323" y="1"/>
                    <a:pt x="11025" y="1"/>
                  </a:cubicBezTo>
                  <a:lnTo>
                    <a:pt x="7620" y="1"/>
                  </a:lnTo>
                  <a:cubicBezTo>
                    <a:pt x="7525" y="1"/>
                    <a:pt x="7453" y="72"/>
                    <a:pt x="7453" y="155"/>
                  </a:cubicBezTo>
                  <a:cubicBezTo>
                    <a:pt x="7453" y="251"/>
                    <a:pt x="7525" y="322"/>
                    <a:pt x="7620" y="322"/>
                  </a:cubicBezTo>
                  <a:lnTo>
                    <a:pt x="11025" y="322"/>
                  </a:lnTo>
                  <a:cubicBezTo>
                    <a:pt x="11144" y="322"/>
                    <a:pt x="11240" y="417"/>
                    <a:pt x="11240" y="536"/>
                  </a:cubicBezTo>
                  <a:lnTo>
                    <a:pt x="11240" y="6620"/>
                  </a:lnTo>
                  <a:cubicBezTo>
                    <a:pt x="11240" y="6739"/>
                    <a:pt x="11144" y="6823"/>
                    <a:pt x="11025" y="6823"/>
                  </a:cubicBezTo>
                  <a:lnTo>
                    <a:pt x="548" y="6823"/>
                  </a:lnTo>
                  <a:cubicBezTo>
                    <a:pt x="429" y="6823"/>
                    <a:pt x="334" y="6739"/>
                    <a:pt x="334" y="6620"/>
                  </a:cubicBezTo>
                  <a:lnTo>
                    <a:pt x="334" y="536"/>
                  </a:lnTo>
                  <a:cubicBezTo>
                    <a:pt x="334" y="417"/>
                    <a:pt x="429" y="322"/>
                    <a:pt x="548" y="322"/>
                  </a:cubicBezTo>
                  <a:lnTo>
                    <a:pt x="6870" y="322"/>
                  </a:lnTo>
                  <a:cubicBezTo>
                    <a:pt x="6965" y="322"/>
                    <a:pt x="7037" y="251"/>
                    <a:pt x="7037" y="155"/>
                  </a:cubicBezTo>
                  <a:cubicBezTo>
                    <a:pt x="7037" y="72"/>
                    <a:pt x="6965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6681818" y="2057070"/>
              <a:ext cx="199540" cy="172622"/>
            </a:xfrm>
            <a:custGeom>
              <a:rect b="b" l="l" r="r" t="t"/>
              <a:pathLst>
                <a:path extrusionOk="0" h="5419" w="6264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1691"/>
                  </a:lnTo>
                  <a:cubicBezTo>
                    <a:pt x="1" y="1775"/>
                    <a:pt x="72" y="1846"/>
                    <a:pt x="168" y="1846"/>
                  </a:cubicBezTo>
                  <a:cubicBezTo>
                    <a:pt x="251" y="1846"/>
                    <a:pt x="334" y="1775"/>
                    <a:pt x="334" y="1691"/>
                  </a:cubicBezTo>
                  <a:lnTo>
                    <a:pt x="334" y="346"/>
                  </a:lnTo>
                  <a:lnTo>
                    <a:pt x="5942" y="346"/>
                  </a:lnTo>
                  <a:lnTo>
                    <a:pt x="5942" y="5097"/>
                  </a:lnTo>
                  <a:lnTo>
                    <a:pt x="334" y="5097"/>
                  </a:lnTo>
                  <a:lnTo>
                    <a:pt x="334" y="2465"/>
                  </a:lnTo>
                  <a:cubicBezTo>
                    <a:pt x="334" y="2370"/>
                    <a:pt x="251" y="2299"/>
                    <a:pt x="168" y="2299"/>
                  </a:cubicBezTo>
                  <a:cubicBezTo>
                    <a:pt x="72" y="2299"/>
                    <a:pt x="1" y="2370"/>
                    <a:pt x="1" y="2465"/>
                  </a:cubicBezTo>
                  <a:lnTo>
                    <a:pt x="1" y="5263"/>
                  </a:lnTo>
                  <a:cubicBezTo>
                    <a:pt x="1" y="5347"/>
                    <a:pt x="72" y="5418"/>
                    <a:pt x="168" y="5418"/>
                  </a:cubicBezTo>
                  <a:lnTo>
                    <a:pt x="6109" y="5418"/>
                  </a:lnTo>
                  <a:cubicBezTo>
                    <a:pt x="6192" y="5418"/>
                    <a:pt x="6264" y="5347"/>
                    <a:pt x="6264" y="5263"/>
                  </a:cubicBezTo>
                  <a:lnTo>
                    <a:pt x="6264" y="167"/>
                  </a:lnTo>
                  <a:cubicBezTo>
                    <a:pt x="6264" y="84"/>
                    <a:pt x="6192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5" name="Google Shape;925;p33"/>
          <p:cNvGrpSpPr/>
          <p:nvPr/>
        </p:nvGrpSpPr>
        <p:grpSpPr>
          <a:xfrm>
            <a:off x="4869651" y="2012218"/>
            <a:ext cx="376654" cy="281566"/>
            <a:chOff x="4869651" y="2012218"/>
            <a:chExt cx="376654" cy="281566"/>
          </a:xfrm>
        </p:grpSpPr>
        <p:sp>
          <p:nvSpPr>
            <p:cNvPr id="926" name="Google Shape;926;p33"/>
            <p:cNvSpPr/>
            <p:nvPr/>
          </p:nvSpPr>
          <p:spPr>
            <a:xfrm>
              <a:off x="4869651" y="2012218"/>
              <a:ext cx="376654" cy="281566"/>
            </a:xfrm>
            <a:custGeom>
              <a:rect b="b" l="l" r="r" t="t"/>
              <a:pathLst>
                <a:path extrusionOk="0" h="8839" w="11824">
                  <a:moveTo>
                    <a:pt x="4976" y="1"/>
                  </a:moveTo>
                  <a:cubicBezTo>
                    <a:pt x="4854" y="1"/>
                    <a:pt x="4732" y="6"/>
                    <a:pt x="4609" y="16"/>
                  </a:cubicBezTo>
                  <a:cubicBezTo>
                    <a:pt x="4513" y="28"/>
                    <a:pt x="4442" y="99"/>
                    <a:pt x="4442" y="194"/>
                  </a:cubicBezTo>
                  <a:cubicBezTo>
                    <a:pt x="4454" y="278"/>
                    <a:pt x="4537" y="349"/>
                    <a:pt x="4621" y="349"/>
                  </a:cubicBezTo>
                  <a:cubicBezTo>
                    <a:pt x="4722" y="342"/>
                    <a:pt x="4822" y="338"/>
                    <a:pt x="4922" y="338"/>
                  </a:cubicBezTo>
                  <a:cubicBezTo>
                    <a:pt x="6773" y="338"/>
                    <a:pt x="8373" y="1575"/>
                    <a:pt x="8859" y="3326"/>
                  </a:cubicBezTo>
                  <a:cubicBezTo>
                    <a:pt x="8823" y="3385"/>
                    <a:pt x="8764" y="3468"/>
                    <a:pt x="8657" y="3540"/>
                  </a:cubicBezTo>
                  <a:cubicBezTo>
                    <a:pt x="8525" y="3632"/>
                    <a:pt x="8386" y="3671"/>
                    <a:pt x="8244" y="3671"/>
                  </a:cubicBezTo>
                  <a:cubicBezTo>
                    <a:pt x="8003" y="3671"/>
                    <a:pt x="7754" y="3559"/>
                    <a:pt x="7514" y="3409"/>
                  </a:cubicBezTo>
                  <a:cubicBezTo>
                    <a:pt x="7288" y="2933"/>
                    <a:pt x="7549" y="2635"/>
                    <a:pt x="7585" y="2611"/>
                  </a:cubicBezTo>
                  <a:cubicBezTo>
                    <a:pt x="7657" y="2552"/>
                    <a:pt x="7657" y="2433"/>
                    <a:pt x="7585" y="2373"/>
                  </a:cubicBezTo>
                  <a:cubicBezTo>
                    <a:pt x="7555" y="2337"/>
                    <a:pt x="7511" y="2320"/>
                    <a:pt x="7466" y="2320"/>
                  </a:cubicBezTo>
                  <a:cubicBezTo>
                    <a:pt x="7421" y="2320"/>
                    <a:pt x="7377" y="2337"/>
                    <a:pt x="7347" y="2373"/>
                  </a:cubicBezTo>
                  <a:cubicBezTo>
                    <a:pt x="7335" y="2397"/>
                    <a:pt x="7061" y="2671"/>
                    <a:pt x="7097" y="3135"/>
                  </a:cubicBezTo>
                  <a:cubicBezTo>
                    <a:pt x="6893" y="3013"/>
                    <a:pt x="6663" y="2925"/>
                    <a:pt x="6256" y="2925"/>
                  </a:cubicBezTo>
                  <a:cubicBezTo>
                    <a:pt x="6188" y="2925"/>
                    <a:pt x="6116" y="2928"/>
                    <a:pt x="6037" y="2933"/>
                  </a:cubicBezTo>
                  <a:cubicBezTo>
                    <a:pt x="5942" y="2933"/>
                    <a:pt x="5871" y="3016"/>
                    <a:pt x="5871" y="3111"/>
                  </a:cubicBezTo>
                  <a:cubicBezTo>
                    <a:pt x="5871" y="3195"/>
                    <a:pt x="5966" y="3266"/>
                    <a:pt x="6049" y="3266"/>
                  </a:cubicBezTo>
                  <a:cubicBezTo>
                    <a:pt x="6107" y="3263"/>
                    <a:pt x="6162" y="3262"/>
                    <a:pt x="6212" y="3262"/>
                  </a:cubicBezTo>
                  <a:cubicBezTo>
                    <a:pt x="6813" y="3262"/>
                    <a:pt x="6903" y="3451"/>
                    <a:pt x="7288" y="3671"/>
                  </a:cubicBezTo>
                  <a:cubicBezTo>
                    <a:pt x="7601" y="3871"/>
                    <a:pt x="7925" y="4007"/>
                    <a:pt x="8240" y="4007"/>
                  </a:cubicBezTo>
                  <a:cubicBezTo>
                    <a:pt x="8488" y="4007"/>
                    <a:pt x="8729" y="3923"/>
                    <a:pt x="8954" y="3719"/>
                  </a:cubicBezTo>
                  <a:cubicBezTo>
                    <a:pt x="9073" y="4397"/>
                    <a:pt x="9014" y="4623"/>
                    <a:pt x="8966" y="4957"/>
                  </a:cubicBezTo>
                  <a:cubicBezTo>
                    <a:pt x="8835" y="4969"/>
                    <a:pt x="8442" y="5040"/>
                    <a:pt x="7966" y="5219"/>
                  </a:cubicBezTo>
                  <a:cubicBezTo>
                    <a:pt x="7490" y="5421"/>
                    <a:pt x="7097" y="5671"/>
                    <a:pt x="6752" y="5969"/>
                  </a:cubicBezTo>
                  <a:cubicBezTo>
                    <a:pt x="6442" y="5719"/>
                    <a:pt x="6502" y="5278"/>
                    <a:pt x="6502" y="5254"/>
                  </a:cubicBezTo>
                  <a:cubicBezTo>
                    <a:pt x="6514" y="5159"/>
                    <a:pt x="6454" y="5076"/>
                    <a:pt x="6359" y="5052"/>
                  </a:cubicBezTo>
                  <a:cubicBezTo>
                    <a:pt x="6352" y="5051"/>
                    <a:pt x="6345" y="5050"/>
                    <a:pt x="6337" y="5050"/>
                  </a:cubicBezTo>
                  <a:cubicBezTo>
                    <a:pt x="6260" y="5050"/>
                    <a:pt x="6179" y="5108"/>
                    <a:pt x="6168" y="5195"/>
                  </a:cubicBezTo>
                  <a:cubicBezTo>
                    <a:pt x="6168" y="5219"/>
                    <a:pt x="6085" y="5814"/>
                    <a:pt x="6514" y="6183"/>
                  </a:cubicBezTo>
                  <a:cubicBezTo>
                    <a:pt x="6395" y="6302"/>
                    <a:pt x="6287" y="6445"/>
                    <a:pt x="6204" y="6576"/>
                  </a:cubicBezTo>
                  <a:cubicBezTo>
                    <a:pt x="6145" y="6647"/>
                    <a:pt x="6168" y="6755"/>
                    <a:pt x="6240" y="6814"/>
                  </a:cubicBezTo>
                  <a:cubicBezTo>
                    <a:pt x="6269" y="6835"/>
                    <a:pt x="6300" y="6844"/>
                    <a:pt x="6330" y="6844"/>
                  </a:cubicBezTo>
                  <a:cubicBezTo>
                    <a:pt x="6386" y="6844"/>
                    <a:pt x="6439" y="6813"/>
                    <a:pt x="6478" y="6767"/>
                  </a:cubicBezTo>
                  <a:cubicBezTo>
                    <a:pt x="6657" y="6505"/>
                    <a:pt x="6883" y="6290"/>
                    <a:pt x="7121" y="6100"/>
                  </a:cubicBezTo>
                  <a:lnTo>
                    <a:pt x="7121" y="6100"/>
                  </a:lnTo>
                  <a:cubicBezTo>
                    <a:pt x="7061" y="6576"/>
                    <a:pt x="7299" y="6945"/>
                    <a:pt x="7311" y="6981"/>
                  </a:cubicBezTo>
                  <a:cubicBezTo>
                    <a:pt x="7340" y="7024"/>
                    <a:pt x="7392" y="7050"/>
                    <a:pt x="7446" y="7050"/>
                  </a:cubicBezTo>
                  <a:cubicBezTo>
                    <a:pt x="7481" y="7050"/>
                    <a:pt x="7517" y="7040"/>
                    <a:pt x="7549" y="7017"/>
                  </a:cubicBezTo>
                  <a:cubicBezTo>
                    <a:pt x="7645" y="6957"/>
                    <a:pt x="7657" y="6874"/>
                    <a:pt x="7609" y="6778"/>
                  </a:cubicBezTo>
                  <a:cubicBezTo>
                    <a:pt x="7597" y="6755"/>
                    <a:pt x="7299" y="6266"/>
                    <a:pt x="7585" y="5790"/>
                  </a:cubicBezTo>
                  <a:cubicBezTo>
                    <a:pt x="8145" y="5469"/>
                    <a:pt x="8681" y="5338"/>
                    <a:pt x="8931" y="5290"/>
                  </a:cubicBezTo>
                  <a:lnTo>
                    <a:pt x="8931" y="5290"/>
                  </a:lnTo>
                  <a:cubicBezTo>
                    <a:pt x="8484" y="7304"/>
                    <a:pt x="6730" y="8498"/>
                    <a:pt x="4932" y="8498"/>
                  </a:cubicBezTo>
                  <a:cubicBezTo>
                    <a:pt x="3806" y="8498"/>
                    <a:pt x="2663" y="8031"/>
                    <a:pt x="1811" y="7005"/>
                  </a:cubicBezTo>
                  <a:cubicBezTo>
                    <a:pt x="2061" y="6921"/>
                    <a:pt x="2287" y="6695"/>
                    <a:pt x="2466" y="6350"/>
                  </a:cubicBezTo>
                  <a:cubicBezTo>
                    <a:pt x="2525" y="6231"/>
                    <a:pt x="2430" y="6100"/>
                    <a:pt x="2311" y="6100"/>
                  </a:cubicBezTo>
                  <a:cubicBezTo>
                    <a:pt x="2239" y="6100"/>
                    <a:pt x="2180" y="6147"/>
                    <a:pt x="2144" y="6207"/>
                  </a:cubicBezTo>
                  <a:cubicBezTo>
                    <a:pt x="1965" y="6528"/>
                    <a:pt x="1763" y="6707"/>
                    <a:pt x="1549" y="6707"/>
                  </a:cubicBezTo>
                  <a:cubicBezTo>
                    <a:pt x="1275" y="6290"/>
                    <a:pt x="1132" y="5945"/>
                    <a:pt x="1001" y="5493"/>
                  </a:cubicBezTo>
                  <a:lnTo>
                    <a:pt x="1001" y="5493"/>
                  </a:lnTo>
                  <a:cubicBezTo>
                    <a:pt x="1037" y="5504"/>
                    <a:pt x="1061" y="5504"/>
                    <a:pt x="1108" y="5504"/>
                  </a:cubicBezTo>
                  <a:cubicBezTo>
                    <a:pt x="1418" y="5504"/>
                    <a:pt x="1668" y="5016"/>
                    <a:pt x="1668" y="4397"/>
                  </a:cubicBezTo>
                  <a:cubicBezTo>
                    <a:pt x="1668" y="3790"/>
                    <a:pt x="1418" y="3302"/>
                    <a:pt x="1108" y="3302"/>
                  </a:cubicBezTo>
                  <a:cubicBezTo>
                    <a:pt x="1072" y="3302"/>
                    <a:pt x="1037" y="3314"/>
                    <a:pt x="1001" y="3314"/>
                  </a:cubicBezTo>
                  <a:cubicBezTo>
                    <a:pt x="1156" y="2778"/>
                    <a:pt x="1311" y="2468"/>
                    <a:pt x="1573" y="2099"/>
                  </a:cubicBezTo>
                  <a:cubicBezTo>
                    <a:pt x="2025" y="2147"/>
                    <a:pt x="2537" y="3076"/>
                    <a:pt x="2537" y="4385"/>
                  </a:cubicBezTo>
                  <a:cubicBezTo>
                    <a:pt x="2537" y="4778"/>
                    <a:pt x="2489" y="5147"/>
                    <a:pt x="2406" y="5493"/>
                  </a:cubicBezTo>
                  <a:cubicBezTo>
                    <a:pt x="2370" y="5576"/>
                    <a:pt x="2430" y="5671"/>
                    <a:pt x="2525" y="5695"/>
                  </a:cubicBezTo>
                  <a:cubicBezTo>
                    <a:pt x="2542" y="5702"/>
                    <a:pt x="2559" y="5705"/>
                    <a:pt x="2576" y="5705"/>
                  </a:cubicBezTo>
                  <a:cubicBezTo>
                    <a:pt x="2644" y="5705"/>
                    <a:pt x="2708" y="5652"/>
                    <a:pt x="2727" y="5576"/>
                  </a:cubicBezTo>
                  <a:cubicBezTo>
                    <a:pt x="2823" y="5207"/>
                    <a:pt x="2858" y="4814"/>
                    <a:pt x="2858" y="4397"/>
                  </a:cubicBezTo>
                  <a:cubicBezTo>
                    <a:pt x="2858" y="3730"/>
                    <a:pt x="2739" y="3087"/>
                    <a:pt x="2501" y="2599"/>
                  </a:cubicBezTo>
                  <a:cubicBezTo>
                    <a:pt x="2311" y="2183"/>
                    <a:pt x="2061" y="1921"/>
                    <a:pt x="1775" y="1814"/>
                  </a:cubicBezTo>
                  <a:cubicBezTo>
                    <a:pt x="2299" y="1171"/>
                    <a:pt x="3013" y="682"/>
                    <a:pt x="3859" y="456"/>
                  </a:cubicBezTo>
                  <a:cubicBezTo>
                    <a:pt x="3954" y="432"/>
                    <a:pt x="4013" y="337"/>
                    <a:pt x="3978" y="254"/>
                  </a:cubicBezTo>
                  <a:cubicBezTo>
                    <a:pt x="3959" y="178"/>
                    <a:pt x="3894" y="124"/>
                    <a:pt x="3826" y="124"/>
                  </a:cubicBezTo>
                  <a:cubicBezTo>
                    <a:pt x="3809" y="124"/>
                    <a:pt x="3792" y="128"/>
                    <a:pt x="3775" y="135"/>
                  </a:cubicBezTo>
                  <a:cubicBezTo>
                    <a:pt x="2763" y="397"/>
                    <a:pt x="1930" y="1028"/>
                    <a:pt x="1346" y="1825"/>
                  </a:cubicBezTo>
                  <a:cubicBezTo>
                    <a:pt x="1346" y="1825"/>
                    <a:pt x="1334" y="1825"/>
                    <a:pt x="1311" y="1837"/>
                  </a:cubicBezTo>
                  <a:cubicBezTo>
                    <a:pt x="1239" y="1944"/>
                    <a:pt x="1180" y="2052"/>
                    <a:pt x="1120" y="2159"/>
                  </a:cubicBezTo>
                  <a:cubicBezTo>
                    <a:pt x="1049" y="2290"/>
                    <a:pt x="977" y="2361"/>
                    <a:pt x="799" y="2826"/>
                  </a:cubicBezTo>
                  <a:cubicBezTo>
                    <a:pt x="775" y="2837"/>
                    <a:pt x="775" y="2873"/>
                    <a:pt x="763" y="2885"/>
                  </a:cubicBezTo>
                  <a:cubicBezTo>
                    <a:pt x="1" y="3445"/>
                    <a:pt x="1" y="5350"/>
                    <a:pt x="763" y="5933"/>
                  </a:cubicBezTo>
                  <a:cubicBezTo>
                    <a:pt x="1418" y="7719"/>
                    <a:pt x="3120" y="8838"/>
                    <a:pt x="4918" y="8838"/>
                  </a:cubicBezTo>
                  <a:cubicBezTo>
                    <a:pt x="6668" y="8838"/>
                    <a:pt x="8181" y="7814"/>
                    <a:pt x="8907" y="6338"/>
                  </a:cubicBezTo>
                  <a:cubicBezTo>
                    <a:pt x="8919" y="6338"/>
                    <a:pt x="8931" y="6338"/>
                    <a:pt x="8954" y="6326"/>
                  </a:cubicBezTo>
                  <a:cubicBezTo>
                    <a:pt x="8965" y="6306"/>
                    <a:pt x="10054" y="5294"/>
                    <a:pt x="11047" y="5294"/>
                  </a:cubicBezTo>
                  <a:cubicBezTo>
                    <a:pt x="11211" y="5294"/>
                    <a:pt x="11373" y="5321"/>
                    <a:pt x="11526" y="5385"/>
                  </a:cubicBezTo>
                  <a:cubicBezTo>
                    <a:pt x="11546" y="5391"/>
                    <a:pt x="11567" y="5394"/>
                    <a:pt x="11588" y="5394"/>
                  </a:cubicBezTo>
                  <a:cubicBezTo>
                    <a:pt x="11656" y="5394"/>
                    <a:pt x="11725" y="5363"/>
                    <a:pt x="11752" y="5290"/>
                  </a:cubicBezTo>
                  <a:cubicBezTo>
                    <a:pt x="11824" y="5195"/>
                    <a:pt x="11776" y="5088"/>
                    <a:pt x="11693" y="5064"/>
                  </a:cubicBezTo>
                  <a:cubicBezTo>
                    <a:pt x="11501" y="4987"/>
                    <a:pt x="11302" y="4954"/>
                    <a:pt x="11103" y="4954"/>
                  </a:cubicBezTo>
                  <a:cubicBezTo>
                    <a:pt x="10376" y="4954"/>
                    <a:pt x="9641" y="5392"/>
                    <a:pt x="9193" y="5719"/>
                  </a:cubicBezTo>
                  <a:cubicBezTo>
                    <a:pt x="9454" y="4838"/>
                    <a:pt x="9443" y="3933"/>
                    <a:pt x="9193" y="3111"/>
                  </a:cubicBezTo>
                  <a:lnTo>
                    <a:pt x="9193" y="3111"/>
                  </a:lnTo>
                  <a:cubicBezTo>
                    <a:pt x="9741" y="3514"/>
                    <a:pt x="10437" y="3874"/>
                    <a:pt x="11103" y="3874"/>
                  </a:cubicBezTo>
                  <a:cubicBezTo>
                    <a:pt x="11304" y="3874"/>
                    <a:pt x="11502" y="3841"/>
                    <a:pt x="11693" y="3766"/>
                  </a:cubicBezTo>
                  <a:cubicBezTo>
                    <a:pt x="11776" y="3730"/>
                    <a:pt x="11824" y="3635"/>
                    <a:pt x="11776" y="3540"/>
                  </a:cubicBezTo>
                  <a:cubicBezTo>
                    <a:pt x="11758" y="3469"/>
                    <a:pt x="11695" y="3431"/>
                    <a:pt x="11624" y="3431"/>
                  </a:cubicBezTo>
                  <a:cubicBezTo>
                    <a:pt x="11599" y="3431"/>
                    <a:pt x="11574" y="3436"/>
                    <a:pt x="11550" y="3445"/>
                  </a:cubicBezTo>
                  <a:cubicBezTo>
                    <a:pt x="11396" y="3509"/>
                    <a:pt x="11235" y="3536"/>
                    <a:pt x="11071" y="3536"/>
                  </a:cubicBezTo>
                  <a:cubicBezTo>
                    <a:pt x="10077" y="3536"/>
                    <a:pt x="8988" y="2526"/>
                    <a:pt x="8978" y="2516"/>
                  </a:cubicBezTo>
                  <a:cubicBezTo>
                    <a:pt x="8966" y="2492"/>
                    <a:pt x="8954" y="2492"/>
                    <a:pt x="8943" y="2492"/>
                  </a:cubicBezTo>
                  <a:cubicBezTo>
                    <a:pt x="8219" y="1012"/>
                    <a:pt x="6706" y="1"/>
                    <a:pt x="4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5073332" y="2140402"/>
              <a:ext cx="44788" cy="20260"/>
            </a:xfrm>
            <a:custGeom>
              <a:rect b="b" l="l" r="r" t="t"/>
              <a:pathLst>
                <a:path extrusionOk="0" h="636" w="1406">
                  <a:moveTo>
                    <a:pt x="538" y="1"/>
                  </a:moveTo>
                  <a:cubicBezTo>
                    <a:pt x="389" y="1"/>
                    <a:pt x="234" y="42"/>
                    <a:pt x="84" y="147"/>
                  </a:cubicBezTo>
                  <a:cubicBezTo>
                    <a:pt x="12" y="206"/>
                    <a:pt x="1" y="302"/>
                    <a:pt x="36" y="385"/>
                  </a:cubicBezTo>
                  <a:cubicBezTo>
                    <a:pt x="72" y="428"/>
                    <a:pt x="125" y="449"/>
                    <a:pt x="179" y="449"/>
                  </a:cubicBezTo>
                  <a:cubicBezTo>
                    <a:pt x="216" y="449"/>
                    <a:pt x="253" y="440"/>
                    <a:pt x="286" y="421"/>
                  </a:cubicBezTo>
                  <a:cubicBezTo>
                    <a:pt x="370" y="362"/>
                    <a:pt x="456" y="339"/>
                    <a:pt x="539" y="339"/>
                  </a:cubicBezTo>
                  <a:cubicBezTo>
                    <a:pt x="809" y="339"/>
                    <a:pt x="1045" y="578"/>
                    <a:pt x="1072" y="587"/>
                  </a:cubicBezTo>
                  <a:cubicBezTo>
                    <a:pt x="1096" y="623"/>
                    <a:pt x="1144" y="635"/>
                    <a:pt x="1191" y="635"/>
                  </a:cubicBezTo>
                  <a:cubicBezTo>
                    <a:pt x="1334" y="635"/>
                    <a:pt x="1406" y="457"/>
                    <a:pt x="1310" y="349"/>
                  </a:cubicBezTo>
                  <a:cubicBezTo>
                    <a:pt x="1155" y="194"/>
                    <a:pt x="861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5048294" y="2037988"/>
              <a:ext cx="73617" cy="43705"/>
            </a:xfrm>
            <a:custGeom>
              <a:rect b="b" l="l" r="r" t="t"/>
              <a:pathLst>
                <a:path extrusionOk="0" h="1372" w="2311">
                  <a:moveTo>
                    <a:pt x="197" y="1"/>
                  </a:moveTo>
                  <a:cubicBezTo>
                    <a:pt x="170" y="1"/>
                    <a:pt x="144" y="6"/>
                    <a:pt x="120" y="16"/>
                  </a:cubicBezTo>
                  <a:cubicBezTo>
                    <a:pt x="25" y="64"/>
                    <a:pt x="1" y="171"/>
                    <a:pt x="36" y="266"/>
                  </a:cubicBezTo>
                  <a:cubicBezTo>
                    <a:pt x="60" y="278"/>
                    <a:pt x="382" y="862"/>
                    <a:pt x="1108" y="897"/>
                  </a:cubicBezTo>
                  <a:cubicBezTo>
                    <a:pt x="1680" y="945"/>
                    <a:pt x="1977" y="1290"/>
                    <a:pt x="1989" y="1302"/>
                  </a:cubicBezTo>
                  <a:cubicBezTo>
                    <a:pt x="2025" y="1346"/>
                    <a:pt x="2080" y="1372"/>
                    <a:pt x="2132" y="1372"/>
                  </a:cubicBezTo>
                  <a:cubicBezTo>
                    <a:pt x="2166" y="1372"/>
                    <a:pt x="2199" y="1361"/>
                    <a:pt x="2227" y="1338"/>
                  </a:cubicBezTo>
                  <a:cubicBezTo>
                    <a:pt x="2299" y="1278"/>
                    <a:pt x="2311" y="1171"/>
                    <a:pt x="2263" y="1088"/>
                  </a:cubicBezTo>
                  <a:cubicBezTo>
                    <a:pt x="2239" y="1076"/>
                    <a:pt x="1858" y="612"/>
                    <a:pt x="1144" y="576"/>
                  </a:cubicBezTo>
                  <a:cubicBezTo>
                    <a:pt x="584" y="528"/>
                    <a:pt x="358" y="112"/>
                    <a:pt x="358" y="100"/>
                  </a:cubicBezTo>
                  <a:cubicBezTo>
                    <a:pt x="324" y="32"/>
                    <a:pt x="261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5026314" y="2238484"/>
              <a:ext cx="59187" cy="30645"/>
            </a:xfrm>
            <a:custGeom>
              <a:rect b="b" l="l" r="r" t="t"/>
              <a:pathLst>
                <a:path extrusionOk="0" h="962" w="1858">
                  <a:moveTo>
                    <a:pt x="1677" y="0"/>
                  </a:moveTo>
                  <a:cubicBezTo>
                    <a:pt x="1609" y="0"/>
                    <a:pt x="1542" y="31"/>
                    <a:pt x="1524" y="104"/>
                  </a:cubicBezTo>
                  <a:cubicBezTo>
                    <a:pt x="1502" y="126"/>
                    <a:pt x="1291" y="611"/>
                    <a:pt x="378" y="611"/>
                  </a:cubicBezTo>
                  <a:cubicBezTo>
                    <a:pt x="319" y="611"/>
                    <a:pt x="256" y="608"/>
                    <a:pt x="191" y="604"/>
                  </a:cubicBezTo>
                  <a:cubicBezTo>
                    <a:pt x="84" y="616"/>
                    <a:pt x="0" y="699"/>
                    <a:pt x="0" y="783"/>
                  </a:cubicBezTo>
                  <a:cubicBezTo>
                    <a:pt x="0" y="878"/>
                    <a:pt x="60" y="961"/>
                    <a:pt x="167" y="961"/>
                  </a:cubicBezTo>
                  <a:lnTo>
                    <a:pt x="357" y="961"/>
                  </a:lnTo>
                  <a:cubicBezTo>
                    <a:pt x="1512" y="961"/>
                    <a:pt x="1810" y="259"/>
                    <a:pt x="1834" y="235"/>
                  </a:cubicBezTo>
                  <a:cubicBezTo>
                    <a:pt x="1858" y="140"/>
                    <a:pt x="1822" y="45"/>
                    <a:pt x="1739" y="9"/>
                  </a:cubicBezTo>
                  <a:cubicBezTo>
                    <a:pt x="1719" y="3"/>
                    <a:pt x="1698" y="0"/>
                    <a:pt x="1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0" name="Google Shape;930;p33"/>
          <p:cNvGrpSpPr/>
          <p:nvPr/>
        </p:nvGrpSpPr>
        <p:grpSpPr>
          <a:xfrm>
            <a:off x="5306224" y="2012313"/>
            <a:ext cx="367925" cy="281694"/>
            <a:chOff x="5306224" y="2012313"/>
            <a:chExt cx="367925" cy="281694"/>
          </a:xfrm>
        </p:grpSpPr>
        <p:sp>
          <p:nvSpPr>
            <p:cNvPr id="931" name="Google Shape;931;p33"/>
            <p:cNvSpPr/>
            <p:nvPr/>
          </p:nvSpPr>
          <p:spPr>
            <a:xfrm>
              <a:off x="5483720" y="2123073"/>
              <a:ext cx="47814" cy="73617"/>
            </a:xfrm>
            <a:custGeom>
              <a:rect b="b" l="l" r="r" t="t"/>
              <a:pathLst>
                <a:path extrusionOk="0" h="2311" w="1501">
                  <a:moveTo>
                    <a:pt x="1179" y="334"/>
                  </a:moveTo>
                  <a:lnTo>
                    <a:pt x="1179" y="1965"/>
                  </a:lnTo>
                  <a:lnTo>
                    <a:pt x="345" y="1965"/>
                  </a:lnTo>
                  <a:lnTo>
                    <a:pt x="345" y="334"/>
                  </a:ln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2144"/>
                  </a:lnTo>
                  <a:cubicBezTo>
                    <a:pt x="0" y="2239"/>
                    <a:pt x="83" y="2310"/>
                    <a:pt x="167" y="2310"/>
                  </a:cubicBezTo>
                  <a:lnTo>
                    <a:pt x="1346" y="2310"/>
                  </a:lnTo>
                  <a:cubicBezTo>
                    <a:pt x="1429" y="2310"/>
                    <a:pt x="1500" y="2239"/>
                    <a:pt x="1500" y="2144"/>
                  </a:cubicBezTo>
                  <a:lnTo>
                    <a:pt x="1500" y="167"/>
                  </a:lnTo>
                  <a:cubicBezTo>
                    <a:pt x="1500" y="72"/>
                    <a:pt x="1429" y="0"/>
                    <a:pt x="1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5306224" y="2012313"/>
              <a:ext cx="367925" cy="281694"/>
            </a:xfrm>
            <a:custGeom>
              <a:rect b="b" l="l" r="r" t="t"/>
              <a:pathLst>
                <a:path extrusionOk="0" h="8843" w="11550">
                  <a:moveTo>
                    <a:pt x="2084" y="394"/>
                  </a:moveTo>
                  <a:lnTo>
                    <a:pt x="5274" y="620"/>
                  </a:lnTo>
                  <a:lnTo>
                    <a:pt x="5274" y="906"/>
                  </a:lnTo>
                  <a:lnTo>
                    <a:pt x="2084" y="1144"/>
                  </a:lnTo>
                  <a:cubicBezTo>
                    <a:pt x="2074" y="1144"/>
                    <a:pt x="2065" y="1145"/>
                    <a:pt x="2056" y="1145"/>
                  </a:cubicBezTo>
                  <a:cubicBezTo>
                    <a:pt x="1728" y="1145"/>
                    <a:pt x="1555" y="733"/>
                    <a:pt x="1798" y="501"/>
                  </a:cubicBezTo>
                  <a:cubicBezTo>
                    <a:pt x="1869" y="429"/>
                    <a:pt x="1976" y="394"/>
                    <a:pt x="2084" y="394"/>
                  </a:cubicBezTo>
                  <a:close/>
                  <a:moveTo>
                    <a:pt x="5929" y="322"/>
                  </a:moveTo>
                  <a:cubicBezTo>
                    <a:pt x="6108" y="322"/>
                    <a:pt x="6239" y="453"/>
                    <a:pt x="6239" y="632"/>
                  </a:cubicBezTo>
                  <a:lnTo>
                    <a:pt x="6239" y="1370"/>
                  </a:lnTo>
                  <a:lnTo>
                    <a:pt x="5620" y="1370"/>
                  </a:lnTo>
                  <a:lnTo>
                    <a:pt x="5620" y="632"/>
                  </a:lnTo>
                  <a:cubicBezTo>
                    <a:pt x="5620" y="453"/>
                    <a:pt x="5751" y="322"/>
                    <a:pt x="5929" y="322"/>
                  </a:cubicBezTo>
                  <a:close/>
                  <a:moveTo>
                    <a:pt x="6441" y="1691"/>
                  </a:moveTo>
                  <a:lnTo>
                    <a:pt x="6441" y="1918"/>
                  </a:lnTo>
                  <a:lnTo>
                    <a:pt x="5417" y="1918"/>
                  </a:lnTo>
                  <a:lnTo>
                    <a:pt x="5417" y="1691"/>
                  </a:lnTo>
                  <a:close/>
                  <a:moveTo>
                    <a:pt x="6036" y="2263"/>
                  </a:moveTo>
                  <a:lnTo>
                    <a:pt x="6036" y="2465"/>
                  </a:lnTo>
                  <a:lnTo>
                    <a:pt x="5834" y="2465"/>
                  </a:lnTo>
                  <a:lnTo>
                    <a:pt x="5834" y="2263"/>
                  </a:lnTo>
                  <a:close/>
                  <a:moveTo>
                    <a:pt x="8596" y="3632"/>
                  </a:moveTo>
                  <a:cubicBezTo>
                    <a:pt x="8727" y="3632"/>
                    <a:pt x="8834" y="3727"/>
                    <a:pt x="8834" y="3870"/>
                  </a:cubicBezTo>
                  <a:lnTo>
                    <a:pt x="8834" y="4787"/>
                  </a:lnTo>
                  <a:cubicBezTo>
                    <a:pt x="8763" y="4775"/>
                    <a:pt x="8727" y="4739"/>
                    <a:pt x="8692" y="4716"/>
                  </a:cubicBezTo>
                  <a:cubicBezTo>
                    <a:pt x="8394" y="4537"/>
                    <a:pt x="8394" y="4501"/>
                    <a:pt x="8358" y="4466"/>
                  </a:cubicBezTo>
                  <a:lnTo>
                    <a:pt x="8358" y="3870"/>
                  </a:lnTo>
                  <a:cubicBezTo>
                    <a:pt x="8358" y="3727"/>
                    <a:pt x="8465" y="3632"/>
                    <a:pt x="8596" y="3632"/>
                  </a:cubicBezTo>
                  <a:close/>
                  <a:moveTo>
                    <a:pt x="7930" y="2977"/>
                  </a:moveTo>
                  <a:cubicBezTo>
                    <a:pt x="9477" y="2977"/>
                    <a:pt x="10739" y="4168"/>
                    <a:pt x="10870" y="5680"/>
                  </a:cubicBezTo>
                  <a:lnTo>
                    <a:pt x="9144" y="4954"/>
                  </a:lnTo>
                  <a:lnTo>
                    <a:pt x="9144" y="3882"/>
                  </a:lnTo>
                  <a:cubicBezTo>
                    <a:pt x="9144" y="3573"/>
                    <a:pt x="8894" y="3311"/>
                    <a:pt x="8584" y="3311"/>
                  </a:cubicBezTo>
                  <a:cubicBezTo>
                    <a:pt x="8275" y="3311"/>
                    <a:pt x="8013" y="3573"/>
                    <a:pt x="8013" y="3882"/>
                  </a:cubicBezTo>
                  <a:lnTo>
                    <a:pt x="8013" y="4001"/>
                  </a:lnTo>
                  <a:cubicBezTo>
                    <a:pt x="7763" y="3465"/>
                    <a:pt x="7834" y="3168"/>
                    <a:pt x="7822" y="2977"/>
                  </a:cubicBezTo>
                  <a:close/>
                  <a:moveTo>
                    <a:pt x="9168" y="7287"/>
                  </a:moveTo>
                  <a:lnTo>
                    <a:pt x="9537" y="7692"/>
                  </a:lnTo>
                  <a:cubicBezTo>
                    <a:pt x="9835" y="8002"/>
                    <a:pt x="9739" y="8347"/>
                    <a:pt x="9763" y="8466"/>
                  </a:cubicBezTo>
                  <a:lnTo>
                    <a:pt x="6513" y="8466"/>
                  </a:lnTo>
                  <a:cubicBezTo>
                    <a:pt x="6513" y="8347"/>
                    <a:pt x="6429" y="8002"/>
                    <a:pt x="6727" y="7692"/>
                  </a:cubicBezTo>
                  <a:lnTo>
                    <a:pt x="7096" y="7287"/>
                  </a:lnTo>
                  <a:close/>
                  <a:moveTo>
                    <a:pt x="5941" y="1"/>
                  </a:moveTo>
                  <a:cubicBezTo>
                    <a:pt x="5733" y="1"/>
                    <a:pt x="5525" y="108"/>
                    <a:pt x="5394" y="322"/>
                  </a:cubicBezTo>
                  <a:lnTo>
                    <a:pt x="2107" y="96"/>
                  </a:lnTo>
                  <a:cubicBezTo>
                    <a:pt x="2094" y="95"/>
                    <a:pt x="2080" y="95"/>
                    <a:pt x="2066" y="95"/>
                  </a:cubicBezTo>
                  <a:cubicBezTo>
                    <a:pt x="1890" y="95"/>
                    <a:pt x="1715" y="166"/>
                    <a:pt x="1572" y="298"/>
                  </a:cubicBezTo>
                  <a:cubicBezTo>
                    <a:pt x="1107" y="727"/>
                    <a:pt x="1429" y="1513"/>
                    <a:pt x="2060" y="1513"/>
                  </a:cubicBezTo>
                  <a:cubicBezTo>
                    <a:pt x="2064" y="1513"/>
                    <a:pt x="2066" y="1513"/>
                    <a:pt x="2069" y="1513"/>
                  </a:cubicBezTo>
                  <a:cubicBezTo>
                    <a:pt x="2100" y="1513"/>
                    <a:pt x="2213" y="1503"/>
                    <a:pt x="5298" y="1287"/>
                  </a:cubicBezTo>
                  <a:lnTo>
                    <a:pt x="5298" y="1394"/>
                  </a:lnTo>
                  <a:lnTo>
                    <a:pt x="5263" y="1394"/>
                  </a:lnTo>
                  <a:cubicBezTo>
                    <a:pt x="5179" y="1394"/>
                    <a:pt x="5096" y="1465"/>
                    <a:pt x="5096" y="1560"/>
                  </a:cubicBezTo>
                  <a:lnTo>
                    <a:pt x="5096" y="2108"/>
                  </a:lnTo>
                  <a:cubicBezTo>
                    <a:pt x="5096" y="2203"/>
                    <a:pt x="5179" y="2275"/>
                    <a:pt x="5263" y="2275"/>
                  </a:cubicBezTo>
                  <a:lnTo>
                    <a:pt x="5513" y="2275"/>
                  </a:lnTo>
                  <a:lnTo>
                    <a:pt x="5513" y="2477"/>
                  </a:lnTo>
                  <a:lnTo>
                    <a:pt x="1679" y="2477"/>
                  </a:lnTo>
                  <a:lnTo>
                    <a:pt x="1381" y="1608"/>
                  </a:lnTo>
                  <a:cubicBezTo>
                    <a:pt x="1345" y="1525"/>
                    <a:pt x="1286" y="1489"/>
                    <a:pt x="1214" y="1489"/>
                  </a:cubicBezTo>
                  <a:lnTo>
                    <a:pt x="179" y="1489"/>
                  </a:lnTo>
                  <a:cubicBezTo>
                    <a:pt x="71" y="1489"/>
                    <a:pt x="0" y="1572"/>
                    <a:pt x="12" y="1680"/>
                  </a:cubicBezTo>
                  <a:lnTo>
                    <a:pt x="298" y="4430"/>
                  </a:lnTo>
                  <a:cubicBezTo>
                    <a:pt x="310" y="4525"/>
                    <a:pt x="381" y="4585"/>
                    <a:pt x="452" y="4585"/>
                  </a:cubicBezTo>
                  <a:lnTo>
                    <a:pt x="1214" y="4585"/>
                  </a:lnTo>
                  <a:cubicBezTo>
                    <a:pt x="1286" y="4585"/>
                    <a:pt x="1334" y="4537"/>
                    <a:pt x="1369" y="4478"/>
                  </a:cubicBezTo>
                  <a:lnTo>
                    <a:pt x="1750" y="3656"/>
                  </a:lnTo>
                  <a:lnTo>
                    <a:pt x="4536" y="3656"/>
                  </a:lnTo>
                  <a:cubicBezTo>
                    <a:pt x="4655" y="3656"/>
                    <a:pt x="4739" y="3751"/>
                    <a:pt x="4739" y="3870"/>
                  </a:cubicBezTo>
                  <a:cubicBezTo>
                    <a:pt x="4763" y="5311"/>
                    <a:pt x="4715" y="5430"/>
                    <a:pt x="4786" y="5787"/>
                  </a:cubicBezTo>
                  <a:cubicBezTo>
                    <a:pt x="4797" y="5863"/>
                    <a:pt x="4888" y="5920"/>
                    <a:pt x="4976" y="5920"/>
                  </a:cubicBezTo>
                  <a:cubicBezTo>
                    <a:pt x="4984" y="5920"/>
                    <a:pt x="4992" y="5919"/>
                    <a:pt x="5001" y="5918"/>
                  </a:cubicBezTo>
                  <a:cubicBezTo>
                    <a:pt x="5084" y="5906"/>
                    <a:pt x="5144" y="5799"/>
                    <a:pt x="5132" y="5716"/>
                  </a:cubicBezTo>
                  <a:cubicBezTo>
                    <a:pt x="5072" y="5418"/>
                    <a:pt x="5096" y="5299"/>
                    <a:pt x="5084" y="3870"/>
                  </a:cubicBezTo>
                  <a:cubicBezTo>
                    <a:pt x="5084" y="3573"/>
                    <a:pt x="4834" y="3311"/>
                    <a:pt x="4536" y="3311"/>
                  </a:cubicBezTo>
                  <a:lnTo>
                    <a:pt x="1643" y="3311"/>
                  </a:lnTo>
                  <a:cubicBezTo>
                    <a:pt x="1572" y="3311"/>
                    <a:pt x="1524" y="3358"/>
                    <a:pt x="1500" y="3418"/>
                  </a:cubicBezTo>
                  <a:lnTo>
                    <a:pt x="1107" y="4239"/>
                  </a:lnTo>
                  <a:lnTo>
                    <a:pt x="607" y="4239"/>
                  </a:lnTo>
                  <a:lnTo>
                    <a:pt x="357" y="1822"/>
                  </a:lnTo>
                  <a:lnTo>
                    <a:pt x="1095" y="1822"/>
                  </a:lnTo>
                  <a:lnTo>
                    <a:pt x="1393" y="2703"/>
                  </a:lnTo>
                  <a:cubicBezTo>
                    <a:pt x="1429" y="2775"/>
                    <a:pt x="1488" y="2823"/>
                    <a:pt x="1560" y="2823"/>
                  </a:cubicBezTo>
                  <a:lnTo>
                    <a:pt x="7382" y="2823"/>
                  </a:lnTo>
                  <a:cubicBezTo>
                    <a:pt x="7453" y="2823"/>
                    <a:pt x="7525" y="2882"/>
                    <a:pt x="7525" y="2977"/>
                  </a:cubicBezTo>
                  <a:lnTo>
                    <a:pt x="7525" y="3287"/>
                  </a:lnTo>
                  <a:cubicBezTo>
                    <a:pt x="7525" y="4144"/>
                    <a:pt x="8061" y="4882"/>
                    <a:pt x="8787" y="5192"/>
                  </a:cubicBezTo>
                  <a:lnTo>
                    <a:pt x="11216" y="6216"/>
                  </a:lnTo>
                  <a:cubicBezTo>
                    <a:pt x="11156" y="6644"/>
                    <a:pt x="10787" y="6990"/>
                    <a:pt x="10335" y="6990"/>
                  </a:cubicBezTo>
                  <a:lnTo>
                    <a:pt x="6703" y="6990"/>
                  </a:lnTo>
                  <a:cubicBezTo>
                    <a:pt x="6215" y="6990"/>
                    <a:pt x="5751" y="6764"/>
                    <a:pt x="5453" y="6383"/>
                  </a:cubicBezTo>
                  <a:cubicBezTo>
                    <a:pt x="5417" y="6339"/>
                    <a:pt x="5367" y="6313"/>
                    <a:pt x="5315" y="6313"/>
                  </a:cubicBezTo>
                  <a:cubicBezTo>
                    <a:pt x="5282" y="6313"/>
                    <a:pt x="5247" y="6324"/>
                    <a:pt x="5215" y="6347"/>
                  </a:cubicBezTo>
                  <a:cubicBezTo>
                    <a:pt x="5144" y="6406"/>
                    <a:pt x="5132" y="6513"/>
                    <a:pt x="5191" y="6585"/>
                  </a:cubicBezTo>
                  <a:cubicBezTo>
                    <a:pt x="5560" y="7049"/>
                    <a:pt x="6096" y="7323"/>
                    <a:pt x="6679" y="7323"/>
                  </a:cubicBezTo>
                  <a:lnTo>
                    <a:pt x="6513" y="7502"/>
                  </a:lnTo>
                  <a:cubicBezTo>
                    <a:pt x="6132" y="7930"/>
                    <a:pt x="6215" y="8407"/>
                    <a:pt x="6203" y="8514"/>
                  </a:cubicBezTo>
                  <a:lnTo>
                    <a:pt x="5632" y="8514"/>
                  </a:lnTo>
                  <a:lnTo>
                    <a:pt x="5084" y="8002"/>
                  </a:lnTo>
                  <a:cubicBezTo>
                    <a:pt x="5050" y="7973"/>
                    <a:pt x="5008" y="7958"/>
                    <a:pt x="4966" y="7958"/>
                  </a:cubicBezTo>
                  <a:cubicBezTo>
                    <a:pt x="4921" y="7958"/>
                    <a:pt x="4877" y="7976"/>
                    <a:pt x="4846" y="8014"/>
                  </a:cubicBezTo>
                  <a:cubicBezTo>
                    <a:pt x="4786" y="8097"/>
                    <a:pt x="4786" y="8192"/>
                    <a:pt x="4858" y="8252"/>
                  </a:cubicBezTo>
                  <a:cubicBezTo>
                    <a:pt x="5453" y="8776"/>
                    <a:pt x="5453" y="8835"/>
                    <a:pt x="5572" y="8835"/>
                  </a:cubicBezTo>
                  <a:cubicBezTo>
                    <a:pt x="6112" y="8834"/>
                    <a:pt x="6596" y="8834"/>
                    <a:pt x="7031" y="8834"/>
                  </a:cubicBezTo>
                  <a:cubicBezTo>
                    <a:pt x="8939" y="8834"/>
                    <a:pt x="9885" y="8843"/>
                    <a:pt x="10363" y="8843"/>
                  </a:cubicBezTo>
                  <a:cubicBezTo>
                    <a:pt x="10878" y="8843"/>
                    <a:pt x="10850" y="8832"/>
                    <a:pt x="10894" y="8788"/>
                  </a:cubicBezTo>
                  <a:lnTo>
                    <a:pt x="11466" y="8276"/>
                  </a:lnTo>
                  <a:cubicBezTo>
                    <a:pt x="11549" y="8216"/>
                    <a:pt x="11549" y="8109"/>
                    <a:pt x="11490" y="8037"/>
                  </a:cubicBezTo>
                  <a:cubicBezTo>
                    <a:pt x="11421" y="7976"/>
                    <a:pt x="11357" y="7950"/>
                    <a:pt x="11301" y="7950"/>
                  </a:cubicBezTo>
                  <a:cubicBezTo>
                    <a:pt x="11259" y="7950"/>
                    <a:pt x="11222" y="7964"/>
                    <a:pt x="11192" y="7990"/>
                  </a:cubicBezTo>
                  <a:lnTo>
                    <a:pt x="10668" y="8466"/>
                  </a:lnTo>
                  <a:lnTo>
                    <a:pt x="10085" y="8466"/>
                  </a:lnTo>
                  <a:lnTo>
                    <a:pt x="10085" y="8240"/>
                  </a:lnTo>
                  <a:cubicBezTo>
                    <a:pt x="10085" y="7656"/>
                    <a:pt x="9680" y="7371"/>
                    <a:pt x="9620" y="7287"/>
                  </a:cubicBezTo>
                  <a:lnTo>
                    <a:pt x="10299" y="7287"/>
                  </a:lnTo>
                  <a:cubicBezTo>
                    <a:pt x="10966" y="7287"/>
                    <a:pt x="11513" y="6740"/>
                    <a:pt x="11513" y="6073"/>
                  </a:cubicBezTo>
                  <a:cubicBezTo>
                    <a:pt x="11513" y="5990"/>
                    <a:pt x="11466" y="5930"/>
                    <a:pt x="11406" y="5906"/>
                  </a:cubicBezTo>
                  <a:lnTo>
                    <a:pt x="11228" y="5835"/>
                  </a:lnTo>
                  <a:cubicBezTo>
                    <a:pt x="11168" y="4061"/>
                    <a:pt x="9716" y="2632"/>
                    <a:pt x="7930" y="2632"/>
                  </a:cubicBezTo>
                  <a:lnTo>
                    <a:pt x="7703" y="2632"/>
                  </a:lnTo>
                  <a:cubicBezTo>
                    <a:pt x="7620" y="2525"/>
                    <a:pt x="7477" y="2453"/>
                    <a:pt x="7346" y="2453"/>
                  </a:cubicBezTo>
                  <a:lnTo>
                    <a:pt x="6370" y="2453"/>
                  </a:lnTo>
                  <a:lnTo>
                    <a:pt x="6370" y="2239"/>
                  </a:lnTo>
                  <a:lnTo>
                    <a:pt x="6620" y="2239"/>
                  </a:lnTo>
                  <a:cubicBezTo>
                    <a:pt x="6703" y="2239"/>
                    <a:pt x="6775" y="2168"/>
                    <a:pt x="6775" y="2084"/>
                  </a:cubicBezTo>
                  <a:lnTo>
                    <a:pt x="6775" y="1525"/>
                  </a:lnTo>
                  <a:cubicBezTo>
                    <a:pt x="6775" y="1441"/>
                    <a:pt x="6703" y="1370"/>
                    <a:pt x="6620" y="1370"/>
                  </a:cubicBezTo>
                  <a:lnTo>
                    <a:pt x="6584" y="1370"/>
                  </a:lnTo>
                  <a:lnTo>
                    <a:pt x="6584" y="1263"/>
                  </a:lnTo>
                  <a:cubicBezTo>
                    <a:pt x="9701" y="1479"/>
                    <a:pt x="9808" y="1489"/>
                    <a:pt x="9837" y="1489"/>
                  </a:cubicBezTo>
                  <a:cubicBezTo>
                    <a:pt x="9840" y="1489"/>
                    <a:pt x="9842" y="1489"/>
                    <a:pt x="9846" y="1489"/>
                  </a:cubicBezTo>
                  <a:cubicBezTo>
                    <a:pt x="10489" y="1489"/>
                    <a:pt x="10799" y="691"/>
                    <a:pt x="10335" y="263"/>
                  </a:cubicBezTo>
                  <a:cubicBezTo>
                    <a:pt x="10202" y="141"/>
                    <a:pt x="10029" y="71"/>
                    <a:pt x="9842" y="71"/>
                  </a:cubicBezTo>
                  <a:cubicBezTo>
                    <a:pt x="9828" y="71"/>
                    <a:pt x="9813" y="71"/>
                    <a:pt x="9799" y="72"/>
                  </a:cubicBezTo>
                  <a:lnTo>
                    <a:pt x="8989" y="132"/>
                  </a:lnTo>
                  <a:cubicBezTo>
                    <a:pt x="8894" y="132"/>
                    <a:pt x="8823" y="215"/>
                    <a:pt x="8823" y="310"/>
                  </a:cubicBezTo>
                  <a:cubicBezTo>
                    <a:pt x="8823" y="394"/>
                    <a:pt x="8906" y="477"/>
                    <a:pt x="9001" y="477"/>
                  </a:cubicBezTo>
                  <a:lnTo>
                    <a:pt x="9823" y="417"/>
                  </a:lnTo>
                  <a:cubicBezTo>
                    <a:pt x="9836" y="416"/>
                    <a:pt x="9849" y="415"/>
                    <a:pt x="9861" y="415"/>
                  </a:cubicBezTo>
                  <a:cubicBezTo>
                    <a:pt x="10170" y="415"/>
                    <a:pt x="10325" y="820"/>
                    <a:pt x="10097" y="1049"/>
                  </a:cubicBezTo>
                  <a:cubicBezTo>
                    <a:pt x="10025" y="1132"/>
                    <a:pt x="9918" y="1156"/>
                    <a:pt x="9823" y="1156"/>
                  </a:cubicBezTo>
                  <a:lnTo>
                    <a:pt x="6620" y="929"/>
                  </a:lnTo>
                  <a:lnTo>
                    <a:pt x="6620" y="656"/>
                  </a:lnTo>
                  <a:lnTo>
                    <a:pt x="8132" y="548"/>
                  </a:lnTo>
                  <a:cubicBezTo>
                    <a:pt x="8227" y="548"/>
                    <a:pt x="8299" y="453"/>
                    <a:pt x="8299" y="370"/>
                  </a:cubicBezTo>
                  <a:cubicBezTo>
                    <a:pt x="8299" y="275"/>
                    <a:pt x="8215" y="203"/>
                    <a:pt x="8120" y="203"/>
                  </a:cubicBezTo>
                  <a:lnTo>
                    <a:pt x="6489" y="322"/>
                  </a:lnTo>
                  <a:cubicBezTo>
                    <a:pt x="6358" y="108"/>
                    <a:pt x="6150" y="1"/>
                    <a:pt x="5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3" name="Google Shape;933;p33"/>
          <p:cNvSpPr/>
          <p:nvPr/>
        </p:nvSpPr>
        <p:spPr>
          <a:xfrm>
            <a:off x="5754137" y="2005815"/>
            <a:ext cx="370569" cy="293958"/>
          </a:xfrm>
          <a:custGeom>
            <a:rect b="b" l="l" r="r" t="t"/>
            <a:pathLst>
              <a:path extrusionOk="0" h="9228" w="11633">
                <a:moveTo>
                  <a:pt x="7227" y="2193"/>
                </a:moveTo>
                <a:cubicBezTo>
                  <a:pt x="7085" y="2384"/>
                  <a:pt x="6989" y="2622"/>
                  <a:pt x="6989" y="2896"/>
                </a:cubicBezTo>
                <a:lnTo>
                  <a:pt x="6989" y="5098"/>
                </a:lnTo>
                <a:cubicBezTo>
                  <a:pt x="6989" y="5241"/>
                  <a:pt x="7037" y="5360"/>
                  <a:pt x="7108" y="5479"/>
                </a:cubicBezTo>
                <a:cubicBezTo>
                  <a:pt x="6954" y="5539"/>
                  <a:pt x="6787" y="5622"/>
                  <a:pt x="6656" y="5717"/>
                </a:cubicBezTo>
                <a:cubicBezTo>
                  <a:pt x="6632" y="2312"/>
                  <a:pt x="6692" y="2443"/>
                  <a:pt x="6608" y="2193"/>
                </a:cubicBezTo>
                <a:close/>
                <a:moveTo>
                  <a:pt x="5680" y="1"/>
                </a:moveTo>
                <a:cubicBezTo>
                  <a:pt x="5672" y="1"/>
                  <a:pt x="5664" y="1"/>
                  <a:pt x="5656" y="2"/>
                </a:cubicBezTo>
                <a:cubicBezTo>
                  <a:pt x="5561" y="26"/>
                  <a:pt x="5501" y="110"/>
                  <a:pt x="5513" y="217"/>
                </a:cubicBezTo>
                <a:lnTo>
                  <a:pt x="5846" y="1729"/>
                </a:lnTo>
                <a:lnTo>
                  <a:pt x="5263" y="1729"/>
                </a:lnTo>
                <a:lnTo>
                  <a:pt x="4965" y="336"/>
                </a:lnTo>
                <a:cubicBezTo>
                  <a:pt x="4955" y="255"/>
                  <a:pt x="4885" y="200"/>
                  <a:pt x="4805" y="200"/>
                </a:cubicBezTo>
                <a:cubicBezTo>
                  <a:pt x="4791" y="200"/>
                  <a:pt x="4777" y="201"/>
                  <a:pt x="4763" y="205"/>
                </a:cubicBezTo>
                <a:cubicBezTo>
                  <a:pt x="4668" y="217"/>
                  <a:pt x="4608" y="300"/>
                  <a:pt x="4620" y="407"/>
                </a:cubicBezTo>
                <a:lnTo>
                  <a:pt x="4906" y="1753"/>
                </a:lnTo>
                <a:lnTo>
                  <a:pt x="2417" y="1753"/>
                </a:lnTo>
                <a:cubicBezTo>
                  <a:pt x="1084" y="1753"/>
                  <a:pt x="0" y="2836"/>
                  <a:pt x="0" y="4170"/>
                </a:cubicBezTo>
                <a:lnTo>
                  <a:pt x="0" y="6289"/>
                </a:lnTo>
                <a:cubicBezTo>
                  <a:pt x="0" y="7018"/>
                  <a:pt x="582" y="7579"/>
                  <a:pt x="1279" y="7579"/>
                </a:cubicBezTo>
                <a:cubicBezTo>
                  <a:pt x="1367" y="7579"/>
                  <a:pt x="1457" y="7570"/>
                  <a:pt x="1548" y="7551"/>
                </a:cubicBezTo>
                <a:lnTo>
                  <a:pt x="1762" y="7503"/>
                </a:lnTo>
                <a:cubicBezTo>
                  <a:pt x="1858" y="7491"/>
                  <a:pt x="1917" y="7408"/>
                  <a:pt x="1905" y="7301"/>
                </a:cubicBezTo>
                <a:cubicBezTo>
                  <a:pt x="1885" y="7220"/>
                  <a:pt x="1822" y="7165"/>
                  <a:pt x="1737" y="7165"/>
                </a:cubicBezTo>
                <a:cubicBezTo>
                  <a:pt x="1722" y="7165"/>
                  <a:pt x="1707" y="7166"/>
                  <a:pt x="1691" y="7170"/>
                </a:cubicBezTo>
                <a:lnTo>
                  <a:pt x="1465" y="7206"/>
                </a:lnTo>
                <a:cubicBezTo>
                  <a:pt x="1399" y="7219"/>
                  <a:pt x="1334" y="7225"/>
                  <a:pt x="1270" y="7225"/>
                </a:cubicBezTo>
                <a:cubicBezTo>
                  <a:pt x="755" y="7225"/>
                  <a:pt x="322" y="6817"/>
                  <a:pt x="322" y="6277"/>
                </a:cubicBezTo>
                <a:lnTo>
                  <a:pt x="322" y="4158"/>
                </a:lnTo>
                <a:cubicBezTo>
                  <a:pt x="322" y="3015"/>
                  <a:pt x="1262" y="2074"/>
                  <a:pt x="2405" y="2074"/>
                </a:cubicBezTo>
                <a:lnTo>
                  <a:pt x="5846" y="2074"/>
                </a:lnTo>
                <a:cubicBezTo>
                  <a:pt x="6049" y="2074"/>
                  <a:pt x="6215" y="2241"/>
                  <a:pt x="6215" y="2443"/>
                </a:cubicBezTo>
                <a:lnTo>
                  <a:pt x="6215" y="5825"/>
                </a:lnTo>
                <a:cubicBezTo>
                  <a:pt x="6215" y="5979"/>
                  <a:pt x="6144" y="6122"/>
                  <a:pt x="6025" y="6217"/>
                </a:cubicBezTo>
                <a:cubicBezTo>
                  <a:pt x="5858" y="6348"/>
                  <a:pt x="6227" y="6229"/>
                  <a:pt x="2560" y="6968"/>
                </a:cubicBezTo>
                <a:cubicBezTo>
                  <a:pt x="2465" y="6991"/>
                  <a:pt x="2405" y="7075"/>
                  <a:pt x="2417" y="7182"/>
                </a:cubicBezTo>
                <a:cubicBezTo>
                  <a:pt x="2439" y="7258"/>
                  <a:pt x="2511" y="7314"/>
                  <a:pt x="2595" y="7314"/>
                </a:cubicBezTo>
                <a:cubicBezTo>
                  <a:pt x="2603" y="7314"/>
                  <a:pt x="2611" y="7314"/>
                  <a:pt x="2620" y="7313"/>
                </a:cubicBezTo>
                <a:lnTo>
                  <a:pt x="5203" y="6789"/>
                </a:lnTo>
                <a:lnTo>
                  <a:pt x="5203" y="6789"/>
                </a:lnTo>
                <a:cubicBezTo>
                  <a:pt x="5251" y="7360"/>
                  <a:pt x="5203" y="8027"/>
                  <a:pt x="4918" y="8396"/>
                </a:cubicBezTo>
                <a:cubicBezTo>
                  <a:pt x="4858" y="8480"/>
                  <a:pt x="4882" y="8575"/>
                  <a:pt x="4953" y="8634"/>
                </a:cubicBezTo>
                <a:cubicBezTo>
                  <a:pt x="4984" y="8660"/>
                  <a:pt x="5022" y="8672"/>
                  <a:pt x="5059" y="8672"/>
                </a:cubicBezTo>
                <a:cubicBezTo>
                  <a:pt x="5108" y="8672"/>
                  <a:pt x="5158" y="8651"/>
                  <a:pt x="5191" y="8611"/>
                </a:cubicBezTo>
                <a:cubicBezTo>
                  <a:pt x="5596" y="8075"/>
                  <a:pt x="5572" y="7170"/>
                  <a:pt x="5549" y="6729"/>
                </a:cubicBezTo>
                <a:cubicBezTo>
                  <a:pt x="5834" y="6670"/>
                  <a:pt x="5930" y="6670"/>
                  <a:pt x="6096" y="6587"/>
                </a:cubicBezTo>
                <a:lnTo>
                  <a:pt x="6096" y="6587"/>
                </a:lnTo>
                <a:cubicBezTo>
                  <a:pt x="6168" y="7372"/>
                  <a:pt x="6108" y="8325"/>
                  <a:pt x="5632" y="8956"/>
                </a:cubicBezTo>
                <a:cubicBezTo>
                  <a:pt x="5572" y="9027"/>
                  <a:pt x="5596" y="9134"/>
                  <a:pt x="5668" y="9194"/>
                </a:cubicBezTo>
                <a:cubicBezTo>
                  <a:pt x="5696" y="9217"/>
                  <a:pt x="5729" y="9228"/>
                  <a:pt x="5763" y="9228"/>
                </a:cubicBezTo>
                <a:cubicBezTo>
                  <a:pt x="5815" y="9228"/>
                  <a:pt x="5869" y="9202"/>
                  <a:pt x="5906" y="9158"/>
                </a:cubicBezTo>
                <a:cubicBezTo>
                  <a:pt x="6489" y="8396"/>
                  <a:pt x="6549" y="7229"/>
                  <a:pt x="6394" y="6301"/>
                </a:cubicBezTo>
                <a:cubicBezTo>
                  <a:pt x="6632" y="6098"/>
                  <a:pt x="6930" y="5777"/>
                  <a:pt x="7406" y="5777"/>
                </a:cubicBezTo>
                <a:cubicBezTo>
                  <a:pt x="7418" y="5777"/>
                  <a:pt x="7513" y="5813"/>
                  <a:pt x="7561" y="5813"/>
                </a:cubicBezTo>
                <a:cubicBezTo>
                  <a:pt x="7680" y="5813"/>
                  <a:pt x="7799" y="5777"/>
                  <a:pt x="7894" y="5717"/>
                </a:cubicBezTo>
                <a:lnTo>
                  <a:pt x="10978" y="3908"/>
                </a:lnTo>
                <a:cubicBezTo>
                  <a:pt x="11323" y="3693"/>
                  <a:pt x="11549" y="3324"/>
                  <a:pt x="11549" y="2919"/>
                </a:cubicBezTo>
                <a:cubicBezTo>
                  <a:pt x="11633" y="2241"/>
                  <a:pt x="11121" y="1729"/>
                  <a:pt x="10490" y="1729"/>
                </a:cubicBezTo>
                <a:cubicBezTo>
                  <a:pt x="10406" y="1729"/>
                  <a:pt x="10323" y="1812"/>
                  <a:pt x="10323" y="1895"/>
                </a:cubicBezTo>
                <a:cubicBezTo>
                  <a:pt x="10323" y="1991"/>
                  <a:pt x="10406" y="2062"/>
                  <a:pt x="10490" y="2062"/>
                </a:cubicBezTo>
                <a:cubicBezTo>
                  <a:pt x="10942" y="2062"/>
                  <a:pt x="11299" y="2419"/>
                  <a:pt x="11299" y="2860"/>
                </a:cubicBezTo>
                <a:cubicBezTo>
                  <a:pt x="11299" y="3146"/>
                  <a:pt x="11145" y="3419"/>
                  <a:pt x="10895" y="3562"/>
                </a:cubicBezTo>
                <a:lnTo>
                  <a:pt x="7811" y="5384"/>
                </a:lnTo>
                <a:cubicBezTo>
                  <a:pt x="7756" y="5416"/>
                  <a:pt x="7698" y="5430"/>
                  <a:pt x="7642" y="5430"/>
                </a:cubicBezTo>
                <a:cubicBezTo>
                  <a:pt x="7463" y="5430"/>
                  <a:pt x="7299" y="5288"/>
                  <a:pt x="7299" y="5098"/>
                </a:cubicBezTo>
                <a:lnTo>
                  <a:pt x="7299" y="2896"/>
                </a:lnTo>
                <a:cubicBezTo>
                  <a:pt x="7299" y="2431"/>
                  <a:pt x="7680" y="2074"/>
                  <a:pt x="8120" y="2074"/>
                </a:cubicBezTo>
                <a:lnTo>
                  <a:pt x="9704" y="2074"/>
                </a:lnTo>
                <a:cubicBezTo>
                  <a:pt x="9787" y="2074"/>
                  <a:pt x="9859" y="2003"/>
                  <a:pt x="9859" y="1907"/>
                </a:cubicBezTo>
                <a:cubicBezTo>
                  <a:pt x="9859" y="1824"/>
                  <a:pt x="9787" y="1753"/>
                  <a:pt x="9704" y="1753"/>
                </a:cubicBezTo>
                <a:lnTo>
                  <a:pt x="9061" y="1753"/>
                </a:lnTo>
                <a:lnTo>
                  <a:pt x="9347" y="407"/>
                </a:lnTo>
                <a:cubicBezTo>
                  <a:pt x="9359" y="312"/>
                  <a:pt x="9299" y="229"/>
                  <a:pt x="9204" y="205"/>
                </a:cubicBezTo>
                <a:cubicBezTo>
                  <a:pt x="9191" y="201"/>
                  <a:pt x="9179" y="200"/>
                  <a:pt x="9166" y="200"/>
                </a:cubicBezTo>
                <a:cubicBezTo>
                  <a:pt x="9094" y="200"/>
                  <a:pt x="9022" y="255"/>
                  <a:pt x="9001" y="336"/>
                </a:cubicBezTo>
                <a:lnTo>
                  <a:pt x="8704" y="1729"/>
                </a:lnTo>
                <a:lnTo>
                  <a:pt x="8120" y="1729"/>
                </a:lnTo>
                <a:lnTo>
                  <a:pt x="8454" y="217"/>
                </a:lnTo>
                <a:cubicBezTo>
                  <a:pt x="8466" y="121"/>
                  <a:pt x="8406" y="38"/>
                  <a:pt x="8311" y="2"/>
                </a:cubicBezTo>
                <a:cubicBezTo>
                  <a:pt x="8304" y="1"/>
                  <a:pt x="8296" y="1"/>
                  <a:pt x="8289" y="1"/>
                </a:cubicBezTo>
                <a:cubicBezTo>
                  <a:pt x="8212" y="1"/>
                  <a:pt x="8130" y="57"/>
                  <a:pt x="8108" y="133"/>
                </a:cubicBezTo>
                <a:lnTo>
                  <a:pt x="7751" y="1788"/>
                </a:lnTo>
                <a:cubicBezTo>
                  <a:pt x="7692" y="1812"/>
                  <a:pt x="7632" y="1836"/>
                  <a:pt x="7585" y="1848"/>
                </a:cubicBezTo>
                <a:lnTo>
                  <a:pt x="6263" y="1848"/>
                </a:lnTo>
                <a:cubicBezTo>
                  <a:pt x="6251" y="1836"/>
                  <a:pt x="6227" y="1836"/>
                  <a:pt x="6215" y="1824"/>
                </a:cubicBezTo>
                <a:lnTo>
                  <a:pt x="5858" y="133"/>
                </a:lnTo>
                <a:cubicBezTo>
                  <a:pt x="5847" y="57"/>
                  <a:pt x="5767" y="1"/>
                  <a:pt x="56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4" name="Google Shape;934;p33"/>
          <p:cNvGrpSpPr/>
          <p:nvPr/>
        </p:nvGrpSpPr>
        <p:grpSpPr>
          <a:xfrm>
            <a:off x="6195998" y="1983102"/>
            <a:ext cx="368308" cy="338746"/>
            <a:chOff x="6195998" y="1983102"/>
            <a:chExt cx="368308" cy="338746"/>
          </a:xfrm>
        </p:grpSpPr>
        <p:sp>
          <p:nvSpPr>
            <p:cNvPr id="935" name="Google Shape;935;p33"/>
            <p:cNvSpPr/>
            <p:nvPr/>
          </p:nvSpPr>
          <p:spPr>
            <a:xfrm>
              <a:off x="6267289" y="2161012"/>
              <a:ext cx="67533" cy="67150"/>
            </a:xfrm>
            <a:custGeom>
              <a:rect b="b" l="l" r="r" t="t"/>
              <a:pathLst>
                <a:path extrusionOk="0" h="2108" w="212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6235052" y="2128393"/>
              <a:ext cx="132007" cy="131625"/>
            </a:xfrm>
            <a:custGeom>
              <a:rect b="b" l="l" r="r" t="t"/>
              <a:pathLst>
                <a:path extrusionOk="0" h="4132" w="4144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6195998" y="1983102"/>
              <a:ext cx="368308" cy="338746"/>
            </a:xfrm>
            <a:custGeom>
              <a:rect b="b" l="l" r="r" t="t"/>
              <a:pathLst>
                <a:path extrusionOk="0" h="10634" w="11562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8" name="Google Shape;938;p33"/>
          <p:cNvGrpSpPr/>
          <p:nvPr/>
        </p:nvGrpSpPr>
        <p:grpSpPr>
          <a:xfrm>
            <a:off x="7542031" y="2011835"/>
            <a:ext cx="369072" cy="280037"/>
            <a:chOff x="7542031" y="2011835"/>
            <a:chExt cx="369072" cy="280037"/>
          </a:xfrm>
        </p:grpSpPr>
        <p:sp>
          <p:nvSpPr>
            <p:cNvPr id="939" name="Google Shape;939;p33"/>
            <p:cNvSpPr/>
            <p:nvPr/>
          </p:nvSpPr>
          <p:spPr>
            <a:xfrm>
              <a:off x="7542413" y="2281615"/>
              <a:ext cx="368308" cy="10257"/>
            </a:xfrm>
            <a:custGeom>
              <a:rect b="b" l="l" r="r" t="t"/>
              <a:pathLst>
                <a:path extrusionOk="0" h="322" w="1156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1395" y="322"/>
                  </a:lnTo>
                  <a:cubicBezTo>
                    <a:pt x="11490" y="322"/>
                    <a:pt x="11561" y="250"/>
                    <a:pt x="11561" y="155"/>
                  </a:cubicBezTo>
                  <a:cubicBezTo>
                    <a:pt x="11561" y="72"/>
                    <a:pt x="11490" y="0"/>
                    <a:pt x="11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7542031" y="2117753"/>
              <a:ext cx="369072" cy="108753"/>
            </a:xfrm>
            <a:custGeom>
              <a:rect b="b" l="l" r="r" t="t"/>
              <a:pathLst>
                <a:path extrusionOk="0" h="3414" w="11586">
                  <a:moveTo>
                    <a:pt x="191" y="1"/>
                  </a:moveTo>
                  <a:cubicBezTo>
                    <a:pt x="96" y="1"/>
                    <a:pt x="24" y="72"/>
                    <a:pt x="24" y="167"/>
                  </a:cubicBezTo>
                  <a:cubicBezTo>
                    <a:pt x="24" y="263"/>
                    <a:pt x="96" y="334"/>
                    <a:pt x="191" y="334"/>
                  </a:cubicBezTo>
                  <a:lnTo>
                    <a:pt x="3298" y="334"/>
                  </a:lnTo>
                  <a:cubicBezTo>
                    <a:pt x="3501" y="334"/>
                    <a:pt x="3656" y="525"/>
                    <a:pt x="3608" y="715"/>
                  </a:cubicBezTo>
                  <a:cubicBezTo>
                    <a:pt x="3584" y="858"/>
                    <a:pt x="3560" y="1001"/>
                    <a:pt x="3560" y="1156"/>
                  </a:cubicBezTo>
                  <a:cubicBezTo>
                    <a:pt x="3417" y="953"/>
                    <a:pt x="3298" y="775"/>
                    <a:pt x="3013" y="775"/>
                  </a:cubicBezTo>
                  <a:cubicBezTo>
                    <a:pt x="2584" y="775"/>
                    <a:pt x="2524" y="1227"/>
                    <a:pt x="2298" y="1227"/>
                  </a:cubicBezTo>
                  <a:cubicBezTo>
                    <a:pt x="2084" y="1227"/>
                    <a:pt x="2036" y="775"/>
                    <a:pt x="1584" y="775"/>
                  </a:cubicBezTo>
                  <a:cubicBezTo>
                    <a:pt x="1143" y="775"/>
                    <a:pt x="1096" y="1227"/>
                    <a:pt x="870" y="1227"/>
                  </a:cubicBezTo>
                  <a:cubicBezTo>
                    <a:pt x="655" y="1227"/>
                    <a:pt x="608" y="775"/>
                    <a:pt x="155" y="775"/>
                  </a:cubicBezTo>
                  <a:cubicBezTo>
                    <a:pt x="72" y="775"/>
                    <a:pt x="0" y="858"/>
                    <a:pt x="0" y="941"/>
                  </a:cubicBezTo>
                  <a:cubicBezTo>
                    <a:pt x="0" y="1037"/>
                    <a:pt x="72" y="1108"/>
                    <a:pt x="155" y="1108"/>
                  </a:cubicBezTo>
                  <a:cubicBezTo>
                    <a:pt x="250" y="1108"/>
                    <a:pt x="298" y="1156"/>
                    <a:pt x="381" y="1275"/>
                  </a:cubicBezTo>
                  <a:cubicBezTo>
                    <a:pt x="489" y="1394"/>
                    <a:pt x="608" y="1572"/>
                    <a:pt x="870" y="1572"/>
                  </a:cubicBezTo>
                  <a:cubicBezTo>
                    <a:pt x="1310" y="1572"/>
                    <a:pt x="1370" y="1120"/>
                    <a:pt x="1584" y="1120"/>
                  </a:cubicBezTo>
                  <a:cubicBezTo>
                    <a:pt x="1810" y="1120"/>
                    <a:pt x="1858" y="1572"/>
                    <a:pt x="2298" y="1572"/>
                  </a:cubicBezTo>
                  <a:cubicBezTo>
                    <a:pt x="2751" y="1572"/>
                    <a:pt x="2798" y="1120"/>
                    <a:pt x="3013" y="1120"/>
                  </a:cubicBezTo>
                  <a:cubicBezTo>
                    <a:pt x="3227" y="1120"/>
                    <a:pt x="3251" y="1465"/>
                    <a:pt x="3596" y="1549"/>
                  </a:cubicBezTo>
                  <a:cubicBezTo>
                    <a:pt x="3788" y="2713"/>
                    <a:pt x="4782" y="3414"/>
                    <a:pt x="5807" y="3414"/>
                  </a:cubicBezTo>
                  <a:cubicBezTo>
                    <a:pt x="6375" y="3414"/>
                    <a:pt x="6952" y="3199"/>
                    <a:pt x="7406" y="2727"/>
                  </a:cubicBezTo>
                  <a:cubicBezTo>
                    <a:pt x="7739" y="2406"/>
                    <a:pt x="7930" y="1989"/>
                    <a:pt x="8001" y="1549"/>
                  </a:cubicBezTo>
                  <a:cubicBezTo>
                    <a:pt x="8335" y="1465"/>
                    <a:pt x="8370" y="1120"/>
                    <a:pt x="8573" y="1120"/>
                  </a:cubicBezTo>
                  <a:cubicBezTo>
                    <a:pt x="8787" y="1120"/>
                    <a:pt x="8835" y="1572"/>
                    <a:pt x="9287" y="1572"/>
                  </a:cubicBezTo>
                  <a:cubicBezTo>
                    <a:pt x="9728" y="1572"/>
                    <a:pt x="9775" y="1120"/>
                    <a:pt x="10002" y="1120"/>
                  </a:cubicBezTo>
                  <a:cubicBezTo>
                    <a:pt x="10216" y="1120"/>
                    <a:pt x="10264" y="1572"/>
                    <a:pt x="10716" y="1572"/>
                  </a:cubicBezTo>
                  <a:cubicBezTo>
                    <a:pt x="11157" y="1572"/>
                    <a:pt x="11204" y="1120"/>
                    <a:pt x="11430" y="1120"/>
                  </a:cubicBezTo>
                  <a:cubicBezTo>
                    <a:pt x="11514" y="1120"/>
                    <a:pt x="11585" y="1048"/>
                    <a:pt x="11585" y="953"/>
                  </a:cubicBezTo>
                  <a:cubicBezTo>
                    <a:pt x="11585" y="870"/>
                    <a:pt x="11514" y="798"/>
                    <a:pt x="11430" y="798"/>
                  </a:cubicBezTo>
                  <a:cubicBezTo>
                    <a:pt x="10990" y="798"/>
                    <a:pt x="10930" y="1239"/>
                    <a:pt x="10716" y="1239"/>
                  </a:cubicBezTo>
                  <a:cubicBezTo>
                    <a:pt x="10490" y="1239"/>
                    <a:pt x="10442" y="798"/>
                    <a:pt x="10002" y="798"/>
                  </a:cubicBezTo>
                  <a:cubicBezTo>
                    <a:pt x="9561" y="798"/>
                    <a:pt x="9502" y="1239"/>
                    <a:pt x="9287" y="1239"/>
                  </a:cubicBezTo>
                  <a:cubicBezTo>
                    <a:pt x="9061" y="1239"/>
                    <a:pt x="9013" y="798"/>
                    <a:pt x="8573" y="798"/>
                  </a:cubicBezTo>
                  <a:cubicBezTo>
                    <a:pt x="8287" y="798"/>
                    <a:pt x="8168" y="977"/>
                    <a:pt x="8037" y="1132"/>
                  </a:cubicBezTo>
                  <a:cubicBezTo>
                    <a:pt x="8037" y="1001"/>
                    <a:pt x="8013" y="858"/>
                    <a:pt x="7989" y="715"/>
                  </a:cubicBezTo>
                  <a:cubicBezTo>
                    <a:pt x="7942" y="525"/>
                    <a:pt x="8097" y="334"/>
                    <a:pt x="8299" y="334"/>
                  </a:cubicBezTo>
                  <a:lnTo>
                    <a:pt x="11407" y="334"/>
                  </a:lnTo>
                  <a:cubicBezTo>
                    <a:pt x="11502" y="334"/>
                    <a:pt x="11573" y="263"/>
                    <a:pt x="11573" y="167"/>
                  </a:cubicBezTo>
                  <a:cubicBezTo>
                    <a:pt x="11573" y="72"/>
                    <a:pt x="11502" y="1"/>
                    <a:pt x="11407" y="1"/>
                  </a:cubicBezTo>
                  <a:lnTo>
                    <a:pt x="8299" y="1"/>
                  </a:lnTo>
                  <a:cubicBezTo>
                    <a:pt x="8109" y="1"/>
                    <a:pt x="7918" y="96"/>
                    <a:pt x="7799" y="239"/>
                  </a:cubicBezTo>
                  <a:cubicBezTo>
                    <a:pt x="7680" y="394"/>
                    <a:pt x="7620" y="596"/>
                    <a:pt x="7656" y="787"/>
                  </a:cubicBezTo>
                  <a:cubicBezTo>
                    <a:pt x="7935" y="2081"/>
                    <a:pt x="6886" y="3086"/>
                    <a:pt x="5777" y="3086"/>
                  </a:cubicBezTo>
                  <a:cubicBezTo>
                    <a:pt x="5325" y="3086"/>
                    <a:pt x="4863" y="2919"/>
                    <a:pt x="4477" y="2537"/>
                  </a:cubicBezTo>
                  <a:cubicBezTo>
                    <a:pt x="4001" y="2060"/>
                    <a:pt x="3822" y="1406"/>
                    <a:pt x="3953" y="787"/>
                  </a:cubicBezTo>
                  <a:cubicBezTo>
                    <a:pt x="4037" y="394"/>
                    <a:pt x="3727" y="1"/>
                    <a:pt x="3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7636099" y="2216376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43" y="0"/>
                    <a:pt x="0" y="143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24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7559105" y="2240268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53" y="596"/>
                    <a:pt x="595" y="465"/>
                    <a:pt x="595" y="298"/>
                  </a:cubicBezTo>
                  <a:cubicBezTo>
                    <a:pt x="595" y="143"/>
                    <a:pt x="453" y="12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7582614" y="2194365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7798400" y="2216376"/>
              <a:ext cx="19017" cy="18986"/>
            </a:xfrm>
            <a:custGeom>
              <a:rect b="b" l="l" r="r" t="t"/>
              <a:pathLst>
                <a:path extrusionOk="0" h="596" w="597">
                  <a:moveTo>
                    <a:pt x="299" y="0"/>
                  </a:moveTo>
                  <a:cubicBezTo>
                    <a:pt x="132" y="0"/>
                    <a:pt x="1" y="143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43"/>
                    <a:pt x="465" y="24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7875043" y="2240268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43" y="0"/>
                    <a:pt x="0" y="131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12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7851502" y="2194365"/>
              <a:ext cx="19017" cy="19017"/>
            </a:xfrm>
            <a:custGeom>
              <a:rect b="b" l="l" r="r" t="t"/>
              <a:pathLst>
                <a:path extrusionOk="0" h="597" w="597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53"/>
                    <a:pt x="132" y="596"/>
                    <a:pt x="299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7680090" y="2011835"/>
              <a:ext cx="106205" cy="189028"/>
            </a:xfrm>
            <a:custGeom>
              <a:rect b="b" l="l" r="r" t="t"/>
              <a:pathLst>
                <a:path extrusionOk="0" h="5934" w="3334">
                  <a:moveTo>
                    <a:pt x="1448" y="1"/>
                  </a:moveTo>
                  <a:cubicBezTo>
                    <a:pt x="1340" y="1"/>
                    <a:pt x="1233" y="69"/>
                    <a:pt x="1215" y="206"/>
                  </a:cubicBezTo>
                  <a:lnTo>
                    <a:pt x="857" y="2421"/>
                  </a:lnTo>
                  <a:cubicBezTo>
                    <a:pt x="774" y="2838"/>
                    <a:pt x="596" y="3254"/>
                    <a:pt x="322" y="3611"/>
                  </a:cubicBezTo>
                  <a:cubicBezTo>
                    <a:pt x="107" y="3885"/>
                    <a:pt x="0" y="4207"/>
                    <a:pt x="24" y="4552"/>
                  </a:cubicBezTo>
                  <a:cubicBezTo>
                    <a:pt x="36" y="4921"/>
                    <a:pt x="179" y="5266"/>
                    <a:pt x="453" y="5516"/>
                  </a:cubicBezTo>
                  <a:cubicBezTo>
                    <a:pt x="738" y="5790"/>
                    <a:pt x="1096" y="5933"/>
                    <a:pt x="1465" y="5933"/>
                  </a:cubicBezTo>
                  <a:cubicBezTo>
                    <a:pt x="2655" y="5933"/>
                    <a:pt x="3334" y="4540"/>
                    <a:pt x="2584" y="3600"/>
                  </a:cubicBezTo>
                  <a:cubicBezTo>
                    <a:pt x="2370" y="3350"/>
                    <a:pt x="2227" y="3064"/>
                    <a:pt x="2131" y="2754"/>
                  </a:cubicBezTo>
                  <a:cubicBezTo>
                    <a:pt x="2112" y="2678"/>
                    <a:pt x="2048" y="2625"/>
                    <a:pt x="1980" y="2625"/>
                  </a:cubicBezTo>
                  <a:cubicBezTo>
                    <a:pt x="1963" y="2625"/>
                    <a:pt x="1946" y="2628"/>
                    <a:pt x="1929" y="2635"/>
                  </a:cubicBezTo>
                  <a:cubicBezTo>
                    <a:pt x="1834" y="2659"/>
                    <a:pt x="1786" y="2754"/>
                    <a:pt x="1810" y="2838"/>
                  </a:cubicBezTo>
                  <a:cubicBezTo>
                    <a:pt x="2096" y="3790"/>
                    <a:pt x="2548" y="3802"/>
                    <a:pt x="2548" y="4493"/>
                  </a:cubicBezTo>
                  <a:cubicBezTo>
                    <a:pt x="2548" y="5092"/>
                    <a:pt x="2072" y="5576"/>
                    <a:pt x="1463" y="5576"/>
                  </a:cubicBezTo>
                  <a:cubicBezTo>
                    <a:pt x="1456" y="5576"/>
                    <a:pt x="1448" y="5576"/>
                    <a:pt x="1441" y="5576"/>
                  </a:cubicBezTo>
                  <a:cubicBezTo>
                    <a:pt x="548" y="5564"/>
                    <a:pt x="36" y="4516"/>
                    <a:pt x="584" y="3802"/>
                  </a:cubicBezTo>
                  <a:cubicBezTo>
                    <a:pt x="893" y="3409"/>
                    <a:pt x="1108" y="2945"/>
                    <a:pt x="1179" y="2468"/>
                  </a:cubicBezTo>
                  <a:lnTo>
                    <a:pt x="1453" y="849"/>
                  </a:lnTo>
                  <a:lnTo>
                    <a:pt x="1631" y="1945"/>
                  </a:lnTo>
                  <a:cubicBezTo>
                    <a:pt x="1642" y="2033"/>
                    <a:pt x="1725" y="2101"/>
                    <a:pt x="1803" y="2101"/>
                  </a:cubicBezTo>
                  <a:cubicBezTo>
                    <a:pt x="1810" y="2101"/>
                    <a:pt x="1816" y="2100"/>
                    <a:pt x="1822" y="2099"/>
                  </a:cubicBezTo>
                  <a:cubicBezTo>
                    <a:pt x="1905" y="2076"/>
                    <a:pt x="1989" y="1992"/>
                    <a:pt x="1965" y="1897"/>
                  </a:cubicBezTo>
                  <a:lnTo>
                    <a:pt x="1691" y="206"/>
                  </a:lnTo>
                  <a:cubicBezTo>
                    <a:pt x="1667" y="69"/>
                    <a:pt x="1557" y="1"/>
                    <a:pt x="1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8" name="Google Shape;948;p33"/>
          <p:cNvGrpSpPr/>
          <p:nvPr/>
        </p:nvGrpSpPr>
        <p:grpSpPr>
          <a:xfrm>
            <a:off x="8010427" y="3348503"/>
            <a:ext cx="278795" cy="351615"/>
            <a:chOff x="8010427" y="3348503"/>
            <a:chExt cx="278795" cy="351615"/>
          </a:xfrm>
        </p:grpSpPr>
        <p:sp>
          <p:nvSpPr>
            <p:cNvPr id="949" name="Google Shape;949;p33"/>
            <p:cNvSpPr/>
            <p:nvPr/>
          </p:nvSpPr>
          <p:spPr>
            <a:xfrm>
              <a:off x="8010427" y="3348503"/>
              <a:ext cx="278795" cy="351615"/>
            </a:xfrm>
            <a:custGeom>
              <a:rect b="b" l="l" r="r" t="t"/>
              <a:pathLst>
                <a:path extrusionOk="0" h="11038" w="8752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8078692" y="3438653"/>
              <a:ext cx="142264" cy="100216"/>
            </a:xfrm>
            <a:custGeom>
              <a:rect b="b" l="l" r="r" t="t"/>
              <a:pathLst>
                <a:path extrusionOk="0" h="3146" w="4466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8079074" y="3574928"/>
              <a:ext cx="141882" cy="10257"/>
            </a:xfrm>
            <a:custGeom>
              <a:rect b="b" l="l" r="r" t="t"/>
              <a:pathLst>
                <a:path extrusionOk="0" h="322" w="4454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8079074" y="3619685"/>
              <a:ext cx="141882" cy="10640"/>
            </a:xfrm>
            <a:custGeom>
              <a:rect b="b" l="l" r="r" t="t"/>
              <a:pathLst>
                <a:path extrusionOk="0" h="334" w="4454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33"/>
          <p:cNvSpPr/>
          <p:nvPr/>
        </p:nvSpPr>
        <p:spPr>
          <a:xfrm>
            <a:off x="7615138" y="3348917"/>
            <a:ext cx="223304" cy="351201"/>
          </a:xfrm>
          <a:custGeom>
            <a:rect b="b" l="l" r="r" t="t"/>
            <a:pathLst>
              <a:path extrusionOk="0" h="11025" w="7010">
                <a:moveTo>
                  <a:pt x="6315" y="319"/>
                </a:moveTo>
                <a:cubicBezTo>
                  <a:pt x="6422" y="319"/>
                  <a:pt x="6507" y="389"/>
                  <a:pt x="6540" y="499"/>
                </a:cubicBezTo>
                <a:cubicBezTo>
                  <a:pt x="6552" y="618"/>
                  <a:pt x="6480" y="726"/>
                  <a:pt x="6361" y="749"/>
                </a:cubicBezTo>
                <a:cubicBezTo>
                  <a:pt x="5944" y="821"/>
                  <a:pt x="5456" y="857"/>
                  <a:pt x="5040" y="880"/>
                </a:cubicBezTo>
                <a:cubicBezTo>
                  <a:pt x="5075" y="821"/>
                  <a:pt x="5123" y="761"/>
                  <a:pt x="5159" y="666"/>
                </a:cubicBezTo>
                <a:lnTo>
                  <a:pt x="5159" y="583"/>
                </a:lnTo>
                <a:cubicBezTo>
                  <a:pt x="5159" y="547"/>
                  <a:pt x="5171" y="499"/>
                  <a:pt x="5159" y="452"/>
                </a:cubicBezTo>
                <a:cubicBezTo>
                  <a:pt x="5528" y="428"/>
                  <a:pt x="5909" y="380"/>
                  <a:pt x="6290" y="321"/>
                </a:cubicBezTo>
                <a:cubicBezTo>
                  <a:pt x="6298" y="320"/>
                  <a:pt x="6307" y="319"/>
                  <a:pt x="6315" y="319"/>
                </a:cubicBezTo>
                <a:close/>
                <a:moveTo>
                  <a:pt x="4631" y="317"/>
                </a:moveTo>
                <a:cubicBezTo>
                  <a:pt x="4808" y="317"/>
                  <a:pt x="4912" y="511"/>
                  <a:pt x="4801" y="654"/>
                </a:cubicBezTo>
                <a:cubicBezTo>
                  <a:pt x="4766" y="702"/>
                  <a:pt x="4706" y="737"/>
                  <a:pt x="4671" y="749"/>
                </a:cubicBezTo>
                <a:cubicBezTo>
                  <a:pt x="4230" y="821"/>
                  <a:pt x="3254" y="928"/>
                  <a:pt x="2658" y="928"/>
                </a:cubicBezTo>
                <a:cubicBezTo>
                  <a:pt x="2015" y="928"/>
                  <a:pt x="1134" y="833"/>
                  <a:pt x="646" y="749"/>
                </a:cubicBezTo>
                <a:cubicBezTo>
                  <a:pt x="527" y="726"/>
                  <a:pt x="456" y="618"/>
                  <a:pt x="480" y="499"/>
                </a:cubicBezTo>
                <a:cubicBezTo>
                  <a:pt x="503" y="392"/>
                  <a:pt x="587" y="321"/>
                  <a:pt x="694" y="321"/>
                </a:cubicBezTo>
                <a:cubicBezTo>
                  <a:pt x="781" y="321"/>
                  <a:pt x="1514" y="490"/>
                  <a:pt x="2639" y="490"/>
                </a:cubicBezTo>
                <a:cubicBezTo>
                  <a:pt x="3201" y="490"/>
                  <a:pt x="3861" y="448"/>
                  <a:pt x="4587" y="321"/>
                </a:cubicBezTo>
                <a:cubicBezTo>
                  <a:pt x="4602" y="318"/>
                  <a:pt x="4617" y="317"/>
                  <a:pt x="4631" y="317"/>
                </a:cubicBezTo>
                <a:close/>
                <a:moveTo>
                  <a:pt x="1456" y="1178"/>
                </a:moveTo>
                <a:cubicBezTo>
                  <a:pt x="1962" y="1228"/>
                  <a:pt x="2377" y="1242"/>
                  <a:pt x="2698" y="1242"/>
                </a:cubicBezTo>
                <a:cubicBezTo>
                  <a:pt x="3149" y="1242"/>
                  <a:pt x="3415" y="1214"/>
                  <a:pt x="3492" y="1214"/>
                </a:cubicBezTo>
                <a:cubicBezTo>
                  <a:pt x="3551" y="1220"/>
                  <a:pt x="3611" y="1220"/>
                  <a:pt x="3670" y="1220"/>
                </a:cubicBezTo>
                <a:cubicBezTo>
                  <a:pt x="3730" y="1220"/>
                  <a:pt x="3789" y="1220"/>
                  <a:pt x="3849" y="1226"/>
                </a:cubicBezTo>
                <a:lnTo>
                  <a:pt x="3849" y="2226"/>
                </a:lnTo>
                <a:lnTo>
                  <a:pt x="1456" y="2226"/>
                </a:lnTo>
                <a:lnTo>
                  <a:pt x="1456" y="1178"/>
                </a:lnTo>
                <a:close/>
                <a:moveTo>
                  <a:pt x="5540" y="1178"/>
                </a:moveTo>
                <a:lnTo>
                  <a:pt x="5540" y="2226"/>
                </a:lnTo>
                <a:lnTo>
                  <a:pt x="4170" y="2226"/>
                </a:lnTo>
                <a:lnTo>
                  <a:pt x="4170" y="1238"/>
                </a:lnTo>
                <a:cubicBezTo>
                  <a:pt x="4270" y="1243"/>
                  <a:pt x="4373" y="1245"/>
                  <a:pt x="4479" y="1245"/>
                </a:cubicBezTo>
                <a:cubicBezTo>
                  <a:pt x="4854" y="1245"/>
                  <a:pt x="5251" y="1215"/>
                  <a:pt x="5540" y="1178"/>
                </a:cubicBezTo>
                <a:close/>
                <a:moveTo>
                  <a:pt x="3861" y="2547"/>
                </a:moveTo>
                <a:lnTo>
                  <a:pt x="3861" y="3083"/>
                </a:lnTo>
                <a:lnTo>
                  <a:pt x="1468" y="3083"/>
                </a:lnTo>
                <a:lnTo>
                  <a:pt x="1468" y="2547"/>
                </a:lnTo>
                <a:close/>
                <a:moveTo>
                  <a:pt x="5540" y="2547"/>
                </a:moveTo>
                <a:lnTo>
                  <a:pt x="5540" y="3083"/>
                </a:lnTo>
                <a:lnTo>
                  <a:pt x="4170" y="3083"/>
                </a:lnTo>
                <a:lnTo>
                  <a:pt x="4170" y="2547"/>
                </a:lnTo>
                <a:close/>
                <a:moveTo>
                  <a:pt x="5540" y="3404"/>
                </a:moveTo>
                <a:lnTo>
                  <a:pt x="5540" y="5214"/>
                </a:lnTo>
                <a:cubicBezTo>
                  <a:pt x="5540" y="5929"/>
                  <a:pt x="4956" y="6417"/>
                  <a:pt x="4335" y="6417"/>
                </a:cubicBezTo>
                <a:cubicBezTo>
                  <a:pt x="4139" y="6417"/>
                  <a:pt x="3940" y="6368"/>
                  <a:pt x="3754" y="6262"/>
                </a:cubicBezTo>
                <a:cubicBezTo>
                  <a:pt x="3992" y="6000"/>
                  <a:pt x="4170" y="5607"/>
                  <a:pt x="4170" y="5214"/>
                </a:cubicBezTo>
                <a:lnTo>
                  <a:pt x="4170" y="3404"/>
                </a:lnTo>
                <a:close/>
                <a:moveTo>
                  <a:pt x="2777" y="6738"/>
                </a:moveTo>
                <a:lnTo>
                  <a:pt x="2777" y="10096"/>
                </a:lnTo>
                <a:lnTo>
                  <a:pt x="2551" y="10096"/>
                </a:lnTo>
                <a:lnTo>
                  <a:pt x="2551" y="6738"/>
                </a:lnTo>
                <a:close/>
                <a:moveTo>
                  <a:pt x="2980" y="10429"/>
                </a:moveTo>
                <a:lnTo>
                  <a:pt x="3087" y="10703"/>
                </a:lnTo>
                <a:lnTo>
                  <a:pt x="2242" y="10703"/>
                </a:lnTo>
                <a:lnTo>
                  <a:pt x="2349" y="10429"/>
                </a:lnTo>
                <a:close/>
                <a:moveTo>
                  <a:pt x="4682" y="10429"/>
                </a:moveTo>
                <a:lnTo>
                  <a:pt x="4790" y="10703"/>
                </a:lnTo>
                <a:lnTo>
                  <a:pt x="3956" y="10703"/>
                </a:lnTo>
                <a:lnTo>
                  <a:pt x="4051" y="10429"/>
                </a:lnTo>
                <a:close/>
                <a:moveTo>
                  <a:pt x="6341" y="0"/>
                </a:moveTo>
                <a:cubicBezTo>
                  <a:pt x="6305" y="0"/>
                  <a:pt x="6268" y="4"/>
                  <a:pt x="6230" y="11"/>
                </a:cubicBezTo>
                <a:cubicBezTo>
                  <a:pt x="5814" y="83"/>
                  <a:pt x="5397" y="130"/>
                  <a:pt x="4980" y="154"/>
                </a:cubicBezTo>
                <a:cubicBezTo>
                  <a:pt x="4882" y="66"/>
                  <a:pt x="4752" y="2"/>
                  <a:pt x="4616" y="2"/>
                </a:cubicBezTo>
                <a:cubicBezTo>
                  <a:pt x="4587" y="2"/>
                  <a:pt x="4557" y="5"/>
                  <a:pt x="4528" y="11"/>
                </a:cubicBezTo>
                <a:cubicBezTo>
                  <a:pt x="3903" y="118"/>
                  <a:pt x="3277" y="172"/>
                  <a:pt x="2652" y="172"/>
                </a:cubicBezTo>
                <a:cubicBezTo>
                  <a:pt x="2027" y="172"/>
                  <a:pt x="1402" y="118"/>
                  <a:pt x="777" y="11"/>
                </a:cubicBezTo>
                <a:cubicBezTo>
                  <a:pt x="741" y="4"/>
                  <a:pt x="706" y="0"/>
                  <a:pt x="672" y="0"/>
                </a:cubicBezTo>
                <a:cubicBezTo>
                  <a:pt x="274" y="0"/>
                  <a:pt x="0" y="483"/>
                  <a:pt x="241" y="845"/>
                </a:cubicBezTo>
                <a:cubicBezTo>
                  <a:pt x="420" y="1095"/>
                  <a:pt x="658" y="1059"/>
                  <a:pt x="1134" y="1142"/>
                </a:cubicBezTo>
                <a:lnTo>
                  <a:pt x="1134" y="4024"/>
                </a:lnTo>
                <a:cubicBezTo>
                  <a:pt x="1134" y="4119"/>
                  <a:pt x="1218" y="4190"/>
                  <a:pt x="1301" y="4190"/>
                </a:cubicBezTo>
                <a:cubicBezTo>
                  <a:pt x="1396" y="4190"/>
                  <a:pt x="1468" y="4119"/>
                  <a:pt x="1468" y="4024"/>
                </a:cubicBezTo>
                <a:lnTo>
                  <a:pt x="1468" y="3416"/>
                </a:lnTo>
                <a:lnTo>
                  <a:pt x="3861" y="3416"/>
                </a:lnTo>
                <a:cubicBezTo>
                  <a:pt x="3849" y="5452"/>
                  <a:pt x="3885" y="5274"/>
                  <a:pt x="3801" y="5583"/>
                </a:cubicBezTo>
                <a:cubicBezTo>
                  <a:pt x="3620" y="6164"/>
                  <a:pt x="3154" y="6426"/>
                  <a:pt x="2686" y="6426"/>
                </a:cubicBezTo>
                <a:cubicBezTo>
                  <a:pt x="2079" y="6426"/>
                  <a:pt x="1468" y="5986"/>
                  <a:pt x="1468" y="5226"/>
                </a:cubicBezTo>
                <a:lnTo>
                  <a:pt x="1468" y="4893"/>
                </a:lnTo>
                <a:cubicBezTo>
                  <a:pt x="1468" y="4798"/>
                  <a:pt x="1384" y="4726"/>
                  <a:pt x="1301" y="4726"/>
                </a:cubicBezTo>
                <a:cubicBezTo>
                  <a:pt x="1206" y="4726"/>
                  <a:pt x="1134" y="4798"/>
                  <a:pt x="1134" y="4893"/>
                </a:cubicBezTo>
                <a:lnTo>
                  <a:pt x="1134" y="5214"/>
                </a:lnTo>
                <a:cubicBezTo>
                  <a:pt x="1134" y="5881"/>
                  <a:pt x="1575" y="6476"/>
                  <a:pt x="2218" y="6679"/>
                </a:cubicBezTo>
                <a:lnTo>
                  <a:pt x="2218" y="10096"/>
                </a:lnTo>
                <a:cubicBezTo>
                  <a:pt x="2146" y="10096"/>
                  <a:pt x="2087" y="10143"/>
                  <a:pt x="2075" y="10203"/>
                </a:cubicBezTo>
                <a:lnTo>
                  <a:pt x="1861" y="10810"/>
                </a:lnTo>
                <a:cubicBezTo>
                  <a:pt x="1837" y="10917"/>
                  <a:pt x="1908" y="11024"/>
                  <a:pt x="2015" y="11024"/>
                </a:cubicBezTo>
                <a:lnTo>
                  <a:pt x="3313" y="11024"/>
                </a:lnTo>
                <a:cubicBezTo>
                  <a:pt x="3408" y="11024"/>
                  <a:pt x="3504" y="10917"/>
                  <a:pt x="3456" y="10810"/>
                </a:cubicBezTo>
                <a:lnTo>
                  <a:pt x="3254" y="10203"/>
                </a:lnTo>
                <a:cubicBezTo>
                  <a:pt x="3230" y="10143"/>
                  <a:pt x="3158" y="10096"/>
                  <a:pt x="3099" y="10096"/>
                </a:cubicBezTo>
                <a:lnTo>
                  <a:pt x="3099" y="6679"/>
                </a:lnTo>
                <a:cubicBezTo>
                  <a:pt x="3254" y="6631"/>
                  <a:pt x="3385" y="6572"/>
                  <a:pt x="3516" y="6476"/>
                </a:cubicBezTo>
                <a:cubicBezTo>
                  <a:pt x="3647" y="6572"/>
                  <a:pt x="3789" y="6631"/>
                  <a:pt x="3932" y="6679"/>
                </a:cubicBezTo>
                <a:lnTo>
                  <a:pt x="3932" y="10096"/>
                </a:lnTo>
                <a:cubicBezTo>
                  <a:pt x="3861" y="10096"/>
                  <a:pt x="3801" y="10143"/>
                  <a:pt x="3789" y="10203"/>
                </a:cubicBezTo>
                <a:lnTo>
                  <a:pt x="3575" y="10810"/>
                </a:lnTo>
                <a:cubicBezTo>
                  <a:pt x="3528" y="10917"/>
                  <a:pt x="3623" y="11024"/>
                  <a:pt x="3730" y="11024"/>
                </a:cubicBezTo>
                <a:lnTo>
                  <a:pt x="5016" y="11024"/>
                </a:lnTo>
                <a:cubicBezTo>
                  <a:pt x="5123" y="11024"/>
                  <a:pt x="5218" y="10917"/>
                  <a:pt x="5171" y="10810"/>
                </a:cubicBezTo>
                <a:lnTo>
                  <a:pt x="4956" y="10203"/>
                </a:lnTo>
                <a:cubicBezTo>
                  <a:pt x="4921" y="10096"/>
                  <a:pt x="4813" y="10096"/>
                  <a:pt x="4813" y="10096"/>
                </a:cubicBezTo>
                <a:lnTo>
                  <a:pt x="4813" y="8429"/>
                </a:lnTo>
                <a:cubicBezTo>
                  <a:pt x="4813" y="8346"/>
                  <a:pt x="4742" y="8262"/>
                  <a:pt x="4647" y="8262"/>
                </a:cubicBezTo>
                <a:cubicBezTo>
                  <a:pt x="4563" y="8262"/>
                  <a:pt x="4480" y="8346"/>
                  <a:pt x="4480" y="8429"/>
                </a:cubicBezTo>
                <a:lnTo>
                  <a:pt x="4480" y="10096"/>
                </a:lnTo>
                <a:lnTo>
                  <a:pt x="4266" y="10096"/>
                </a:lnTo>
                <a:lnTo>
                  <a:pt x="4266" y="6738"/>
                </a:lnTo>
                <a:lnTo>
                  <a:pt x="4480" y="6738"/>
                </a:lnTo>
                <a:lnTo>
                  <a:pt x="4480" y="7643"/>
                </a:lnTo>
                <a:cubicBezTo>
                  <a:pt x="4480" y="7726"/>
                  <a:pt x="4563" y="7810"/>
                  <a:pt x="4647" y="7810"/>
                </a:cubicBezTo>
                <a:cubicBezTo>
                  <a:pt x="4742" y="7810"/>
                  <a:pt x="4813" y="7726"/>
                  <a:pt x="4813" y="7643"/>
                </a:cubicBezTo>
                <a:lnTo>
                  <a:pt x="4813" y="6679"/>
                </a:lnTo>
                <a:cubicBezTo>
                  <a:pt x="5456" y="6476"/>
                  <a:pt x="5897" y="5881"/>
                  <a:pt x="5897" y="5214"/>
                </a:cubicBezTo>
                <a:lnTo>
                  <a:pt x="5897" y="1118"/>
                </a:lnTo>
                <a:cubicBezTo>
                  <a:pt x="6373" y="1059"/>
                  <a:pt x="6611" y="1083"/>
                  <a:pt x="6790" y="821"/>
                </a:cubicBezTo>
                <a:cubicBezTo>
                  <a:pt x="7009" y="481"/>
                  <a:pt x="6754" y="0"/>
                  <a:pt x="63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4" name="Google Shape;954;p33"/>
          <p:cNvGrpSpPr/>
          <p:nvPr/>
        </p:nvGrpSpPr>
        <p:grpSpPr>
          <a:xfrm>
            <a:off x="7141900" y="3349204"/>
            <a:ext cx="281057" cy="351010"/>
            <a:chOff x="7141900" y="3349204"/>
            <a:chExt cx="281057" cy="351010"/>
          </a:xfrm>
        </p:grpSpPr>
        <p:sp>
          <p:nvSpPr>
            <p:cNvPr id="955" name="Google Shape;955;p33"/>
            <p:cNvSpPr/>
            <p:nvPr/>
          </p:nvSpPr>
          <p:spPr>
            <a:xfrm>
              <a:off x="7191944" y="3636186"/>
              <a:ext cx="66418" cy="37111"/>
            </a:xfrm>
            <a:custGeom>
              <a:rect b="b" l="l" r="r" t="t"/>
              <a:pathLst>
                <a:path extrusionOk="0" h="1165" w="2085">
                  <a:moveTo>
                    <a:pt x="594" y="0"/>
                  </a:moveTo>
                  <a:cubicBezTo>
                    <a:pt x="326" y="0"/>
                    <a:pt x="141" y="66"/>
                    <a:pt x="132" y="66"/>
                  </a:cubicBezTo>
                  <a:cubicBezTo>
                    <a:pt x="49" y="90"/>
                    <a:pt x="1" y="185"/>
                    <a:pt x="25" y="268"/>
                  </a:cubicBezTo>
                  <a:cubicBezTo>
                    <a:pt x="52" y="342"/>
                    <a:pt x="116" y="387"/>
                    <a:pt x="182" y="387"/>
                  </a:cubicBezTo>
                  <a:cubicBezTo>
                    <a:pt x="201" y="387"/>
                    <a:pt x="220" y="383"/>
                    <a:pt x="239" y="375"/>
                  </a:cubicBezTo>
                  <a:cubicBezTo>
                    <a:pt x="253" y="371"/>
                    <a:pt x="394" y="325"/>
                    <a:pt x="594" y="325"/>
                  </a:cubicBezTo>
                  <a:cubicBezTo>
                    <a:pt x="924" y="325"/>
                    <a:pt x="1415" y="448"/>
                    <a:pt x="1763" y="1078"/>
                  </a:cubicBezTo>
                  <a:cubicBezTo>
                    <a:pt x="1778" y="1138"/>
                    <a:pt x="1826" y="1165"/>
                    <a:pt x="1880" y="1165"/>
                  </a:cubicBezTo>
                  <a:cubicBezTo>
                    <a:pt x="1912" y="1165"/>
                    <a:pt x="1946" y="1155"/>
                    <a:pt x="1977" y="1137"/>
                  </a:cubicBezTo>
                  <a:cubicBezTo>
                    <a:pt x="2049" y="1090"/>
                    <a:pt x="2084" y="994"/>
                    <a:pt x="2037" y="911"/>
                  </a:cubicBezTo>
                  <a:cubicBezTo>
                    <a:pt x="1680" y="280"/>
                    <a:pt x="1192" y="78"/>
                    <a:pt x="834" y="18"/>
                  </a:cubicBezTo>
                  <a:cubicBezTo>
                    <a:pt x="749" y="5"/>
                    <a:pt x="668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7311432" y="3636886"/>
              <a:ext cx="66386" cy="36538"/>
            </a:xfrm>
            <a:custGeom>
              <a:rect b="b" l="l" r="r" t="t"/>
              <a:pathLst>
                <a:path extrusionOk="0" h="1147" w="2084">
                  <a:moveTo>
                    <a:pt x="1506" y="0"/>
                  </a:moveTo>
                  <a:cubicBezTo>
                    <a:pt x="1427" y="0"/>
                    <a:pt x="1341" y="6"/>
                    <a:pt x="1251" y="20"/>
                  </a:cubicBezTo>
                  <a:cubicBezTo>
                    <a:pt x="893" y="56"/>
                    <a:pt x="405" y="258"/>
                    <a:pt x="48" y="913"/>
                  </a:cubicBezTo>
                  <a:cubicBezTo>
                    <a:pt x="0" y="984"/>
                    <a:pt x="36" y="1092"/>
                    <a:pt x="108" y="1127"/>
                  </a:cubicBezTo>
                  <a:cubicBezTo>
                    <a:pt x="132" y="1140"/>
                    <a:pt x="161" y="1146"/>
                    <a:pt x="190" y="1146"/>
                  </a:cubicBezTo>
                  <a:cubicBezTo>
                    <a:pt x="244" y="1146"/>
                    <a:pt x="298" y="1122"/>
                    <a:pt x="322" y="1068"/>
                  </a:cubicBezTo>
                  <a:cubicBezTo>
                    <a:pt x="666" y="445"/>
                    <a:pt x="1145" y="318"/>
                    <a:pt x="1474" y="318"/>
                  </a:cubicBezTo>
                  <a:cubicBezTo>
                    <a:pt x="1680" y="318"/>
                    <a:pt x="1827" y="368"/>
                    <a:pt x="1846" y="377"/>
                  </a:cubicBezTo>
                  <a:cubicBezTo>
                    <a:pt x="1862" y="381"/>
                    <a:pt x="1879" y="383"/>
                    <a:pt x="1894" y="383"/>
                  </a:cubicBezTo>
                  <a:cubicBezTo>
                    <a:pt x="1969" y="383"/>
                    <a:pt x="2031" y="339"/>
                    <a:pt x="2060" y="270"/>
                  </a:cubicBezTo>
                  <a:cubicBezTo>
                    <a:pt x="2084" y="175"/>
                    <a:pt x="2036" y="91"/>
                    <a:pt x="1953" y="56"/>
                  </a:cubicBezTo>
                  <a:cubicBezTo>
                    <a:pt x="1935" y="56"/>
                    <a:pt x="1758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7141900" y="3349204"/>
              <a:ext cx="281057" cy="351010"/>
            </a:xfrm>
            <a:custGeom>
              <a:rect b="b" l="l" r="r" t="t"/>
              <a:pathLst>
                <a:path extrusionOk="0" h="11019" w="8823">
                  <a:moveTo>
                    <a:pt x="4492" y="1"/>
                  </a:moveTo>
                  <a:cubicBezTo>
                    <a:pt x="3595" y="1"/>
                    <a:pt x="2879" y="679"/>
                    <a:pt x="2774" y="1550"/>
                  </a:cubicBezTo>
                  <a:lnTo>
                    <a:pt x="2512" y="3955"/>
                  </a:lnTo>
                  <a:cubicBezTo>
                    <a:pt x="2512" y="4050"/>
                    <a:pt x="2572" y="4122"/>
                    <a:pt x="2655" y="4134"/>
                  </a:cubicBezTo>
                  <a:cubicBezTo>
                    <a:pt x="2751" y="4134"/>
                    <a:pt x="2822" y="4074"/>
                    <a:pt x="2834" y="3991"/>
                  </a:cubicBezTo>
                  <a:lnTo>
                    <a:pt x="3108" y="1574"/>
                  </a:lnTo>
                  <a:cubicBezTo>
                    <a:pt x="3179" y="859"/>
                    <a:pt x="3775" y="312"/>
                    <a:pt x="4489" y="312"/>
                  </a:cubicBezTo>
                  <a:cubicBezTo>
                    <a:pt x="5239" y="312"/>
                    <a:pt x="5811" y="871"/>
                    <a:pt x="5894" y="1574"/>
                  </a:cubicBezTo>
                  <a:lnTo>
                    <a:pt x="6382" y="5896"/>
                  </a:lnTo>
                  <a:cubicBezTo>
                    <a:pt x="6406" y="6170"/>
                    <a:pt x="6584" y="6396"/>
                    <a:pt x="6846" y="6503"/>
                  </a:cubicBezTo>
                  <a:cubicBezTo>
                    <a:pt x="7894" y="6908"/>
                    <a:pt x="8430" y="8170"/>
                    <a:pt x="7858" y="9134"/>
                  </a:cubicBezTo>
                  <a:cubicBezTo>
                    <a:pt x="7585" y="9587"/>
                    <a:pt x="7168" y="9837"/>
                    <a:pt x="6561" y="9908"/>
                  </a:cubicBezTo>
                  <a:cubicBezTo>
                    <a:pt x="6322" y="9944"/>
                    <a:pt x="6132" y="10027"/>
                    <a:pt x="5977" y="10194"/>
                  </a:cubicBezTo>
                  <a:cubicBezTo>
                    <a:pt x="5668" y="10521"/>
                    <a:pt x="5072" y="10685"/>
                    <a:pt x="4478" y="10685"/>
                  </a:cubicBezTo>
                  <a:cubicBezTo>
                    <a:pt x="3885" y="10685"/>
                    <a:pt x="3292" y="10521"/>
                    <a:pt x="2989" y="10194"/>
                  </a:cubicBezTo>
                  <a:cubicBezTo>
                    <a:pt x="2834" y="10039"/>
                    <a:pt x="2632" y="9944"/>
                    <a:pt x="2405" y="9908"/>
                  </a:cubicBezTo>
                  <a:cubicBezTo>
                    <a:pt x="1798" y="9837"/>
                    <a:pt x="1381" y="9587"/>
                    <a:pt x="1108" y="9134"/>
                  </a:cubicBezTo>
                  <a:cubicBezTo>
                    <a:pt x="548" y="8170"/>
                    <a:pt x="1072" y="6908"/>
                    <a:pt x="2120" y="6503"/>
                  </a:cubicBezTo>
                  <a:cubicBezTo>
                    <a:pt x="2382" y="6396"/>
                    <a:pt x="2560" y="6158"/>
                    <a:pt x="2584" y="5896"/>
                  </a:cubicBezTo>
                  <a:lnTo>
                    <a:pt x="2703" y="4824"/>
                  </a:lnTo>
                  <a:cubicBezTo>
                    <a:pt x="2703" y="4729"/>
                    <a:pt x="2643" y="4658"/>
                    <a:pt x="2560" y="4646"/>
                  </a:cubicBezTo>
                  <a:cubicBezTo>
                    <a:pt x="2465" y="4646"/>
                    <a:pt x="2393" y="4705"/>
                    <a:pt x="2382" y="4789"/>
                  </a:cubicBezTo>
                  <a:lnTo>
                    <a:pt x="2262" y="5860"/>
                  </a:lnTo>
                  <a:cubicBezTo>
                    <a:pt x="2239" y="6027"/>
                    <a:pt x="2155" y="6146"/>
                    <a:pt x="2001" y="6205"/>
                  </a:cubicBezTo>
                  <a:cubicBezTo>
                    <a:pt x="0" y="6979"/>
                    <a:pt x="60" y="9956"/>
                    <a:pt x="2382" y="10242"/>
                  </a:cubicBezTo>
                  <a:cubicBezTo>
                    <a:pt x="2524" y="10253"/>
                    <a:pt x="2655" y="10313"/>
                    <a:pt x="2751" y="10420"/>
                  </a:cubicBezTo>
                  <a:cubicBezTo>
                    <a:pt x="3120" y="10819"/>
                    <a:pt x="3801" y="11018"/>
                    <a:pt x="4483" y="11018"/>
                  </a:cubicBezTo>
                  <a:cubicBezTo>
                    <a:pt x="5165" y="11018"/>
                    <a:pt x="5846" y="10819"/>
                    <a:pt x="6215" y="10420"/>
                  </a:cubicBezTo>
                  <a:cubicBezTo>
                    <a:pt x="6311" y="10325"/>
                    <a:pt x="6442" y="10253"/>
                    <a:pt x="6584" y="10242"/>
                  </a:cubicBezTo>
                  <a:cubicBezTo>
                    <a:pt x="8287" y="10039"/>
                    <a:pt x="8823" y="8348"/>
                    <a:pt x="8097" y="7158"/>
                  </a:cubicBezTo>
                  <a:cubicBezTo>
                    <a:pt x="7811" y="6705"/>
                    <a:pt x="7442" y="6384"/>
                    <a:pt x="6965" y="6205"/>
                  </a:cubicBezTo>
                  <a:cubicBezTo>
                    <a:pt x="6823" y="6146"/>
                    <a:pt x="6727" y="6027"/>
                    <a:pt x="6703" y="5860"/>
                  </a:cubicBezTo>
                  <a:lnTo>
                    <a:pt x="6215" y="1550"/>
                  </a:lnTo>
                  <a:cubicBezTo>
                    <a:pt x="6108" y="693"/>
                    <a:pt x="5418" y="26"/>
                    <a:pt x="4560" y="2"/>
                  </a:cubicBezTo>
                  <a:cubicBezTo>
                    <a:pt x="4537" y="1"/>
                    <a:pt x="4514" y="1"/>
                    <a:pt x="4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8" name="Google Shape;958;p33"/>
          <p:cNvGrpSpPr/>
          <p:nvPr/>
        </p:nvGrpSpPr>
        <p:grpSpPr>
          <a:xfrm>
            <a:off x="5314188" y="3350032"/>
            <a:ext cx="363752" cy="353113"/>
            <a:chOff x="5314188" y="3350032"/>
            <a:chExt cx="363752" cy="353113"/>
          </a:xfrm>
        </p:grpSpPr>
        <p:sp>
          <p:nvSpPr>
            <p:cNvPr id="959" name="Google Shape;959;p33"/>
            <p:cNvSpPr/>
            <p:nvPr/>
          </p:nvSpPr>
          <p:spPr>
            <a:xfrm>
              <a:off x="5314188" y="3350032"/>
              <a:ext cx="363752" cy="353113"/>
            </a:xfrm>
            <a:custGeom>
              <a:rect b="b" l="l" r="r" t="t"/>
              <a:pathLst>
                <a:path extrusionOk="0" h="11085" w="11419">
                  <a:moveTo>
                    <a:pt x="8334" y="2667"/>
                  </a:moveTo>
                  <a:cubicBezTo>
                    <a:pt x="8394" y="2667"/>
                    <a:pt x="8453" y="2727"/>
                    <a:pt x="8453" y="2786"/>
                  </a:cubicBezTo>
                  <a:lnTo>
                    <a:pt x="8453" y="2869"/>
                  </a:lnTo>
                  <a:cubicBezTo>
                    <a:pt x="8453" y="2929"/>
                    <a:pt x="8394" y="2988"/>
                    <a:pt x="8334" y="2988"/>
                  </a:cubicBezTo>
                  <a:lnTo>
                    <a:pt x="6846" y="2988"/>
                  </a:lnTo>
                  <a:cubicBezTo>
                    <a:pt x="6787" y="2988"/>
                    <a:pt x="6727" y="2953"/>
                    <a:pt x="6727" y="2869"/>
                  </a:cubicBezTo>
                  <a:lnTo>
                    <a:pt x="6727" y="2786"/>
                  </a:lnTo>
                  <a:cubicBezTo>
                    <a:pt x="6727" y="2727"/>
                    <a:pt x="6787" y="2667"/>
                    <a:pt x="6846" y="2667"/>
                  </a:cubicBezTo>
                  <a:close/>
                  <a:moveTo>
                    <a:pt x="9608" y="3810"/>
                  </a:moveTo>
                  <a:cubicBezTo>
                    <a:pt x="10501" y="3810"/>
                    <a:pt x="10990" y="4858"/>
                    <a:pt x="10442" y="5536"/>
                  </a:cubicBezTo>
                  <a:cubicBezTo>
                    <a:pt x="10406" y="5530"/>
                    <a:pt x="10394" y="5530"/>
                    <a:pt x="10202" y="5530"/>
                  </a:cubicBezTo>
                  <a:cubicBezTo>
                    <a:pt x="10010" y="5530"/>
                    <a:pt x="9638" y="5530"/>
                    <a:pt x="8882" y="5525"/>
                  </a:cubicBezTo>
                  <a:cubicBezTo>
                    <a:pt x="8846" y="5525"/>
                    <a:pt x="8823" y="5525"/>
                    <a:pt x="8799" y="5536"/>
                  </a:cubicBezTo>
                  <a:cubicBezTo>
                    <a:pt x="8239" y="4858"/>
                    <a:pt x="8715" y="3810"/>
                    <a:pt x="9608" y="3810"/>
                  </a:cubicBezTo>
                  <a:close/>
                  <a:moveTo>
                    <a:pt x="4370" y="441"/>
                  </a:moveTo>
                  <a:lnTo>
                    <a:pt x="4953" y="464"/>
                  </a:lnTo>
                  <a:cubicBezTo>
                    <a:pt x="5382" y="464"/>
                    <a:pt x="5739" y="822"/>
                    <a:pt x="5739" y="1250"/>
                  </a:cubicBezTo>
                  <a:lnTo>
                    <a:pt x="5739" y="4941"/>
                  </a:lnTo>
                  <a:cubicBezTo>
                    <a:pt x="5739" y="5370"/>
                    <a:pt x="5382" y="5727"/>
                    <a:pt x="4953" y="5727"/>
                  </a:cubicBezTo>
                  <a:lnTo>
                    <a:pt x="4370" y="5727"/>
                  </a:lnTo>
                  <a:cubicBezTo>
                    <a:pt x="4382" y="5667"/>
                    <a:pt x="4405" y="5620"/>
                    <a:pt x="4405" y="5560"/>
                  </a:cubicBezTo>
                  <a:cubicBezTo>
                    <a:pt x="4393" y="381"/>
                    <a:pt x="4417" y="607"/>
                    <a:pt x="4370" y="441"/>
                  </a:cubicBezTo>
                  <a:close/>
                  <a:moveTo>
                    <a:pt x="10358" y="5870"/>
                  </a:moveTo>
                  <a:cubicBezTo>
                    <a:pt x="10418" y="5870"/>
                    <a:pt x="10478" y="5929"/>
                    <a:pt x="10478" y="5989"/>
                  </a:cubicBezTo>
                  <a:lnTo>
                    <a:pt x="10478" y="6072"/>
                  </a:lnTo>
                  <a:cubicBezTo>
                    <a:pt x="10478" y="6132"/>
                    <a:pt x="10418" y="6191"/>
                    <a:pt x="10358" y="6191"/>
                  </a:cubicBezTo>
                  <a:lnTo>
                    <a:pt x="8870" y="6191"/>
                  </a:lnTo>
                  <a:cubicBezTo>
                    <a:pt x="8811" y="6191"/>
                    <a:pt x="8751" y="6132"/>
                    <a:pt x="8751" y="6072"/>
                  </a:cubicBezTo>
                  <a:lnTo>
                    <a:pt x="8751" y="5989"/>
                  </a:lnTo>
                  <a:cubicBezTo>
                    <a:pt x="8751" y="5929"/>
                    <a:pt x="8811" y="5870"/>
                    <a:pt x="8870" y="5870"/>
                  </a:cubicBezTo>
                  <a:close/>
                  <a:moveTo>
                    <a:pt x="7584" y="0"/>
                  </a:moveTo>
                  <a:cubicBezTo>
                    <a:pt x="6918" y="0"/>
                    <a:pt x="6370" y="643"/>
                    <a:pt x="6370" y="1441"/>
                  </a:cubicBezTo>
                  <a:cubicBezTo>
                    <a:pt x="6370" y="1715"/>
                    <a:pt x="6441" y="2143"/>
                    <a:pt x="6584" y="2441"/>
                  </a:cubicBezTo>
                  <a:cubicBezTo>
                    <a:pt x="6489" y="2512"/>
                    <a:pt x="6406" y="2643"/>
                    <a:pt x="6406" y="2786"/>
                  </a:cubicBezTo>
                  <a:lnTo>
                    <a:pt x="6406" y="2869"/>
                  </a:lnTo>
                  <a:cubicBezTo>
                    <a:pt x="6406" y="3108"/>
                    <a:pt x="6608" y="3322"/>
                    <a:pt x="6858" y="3322"/>
                  </a:cubicBezTo>
                  <a:lnTo>
                    <a:pt x="7441" y="3322"/>
                  </a:lnTo>
                  <a:lnTo>
                    <a:pt x="7441" y="7953"/>
                  </a:lnTo>
                  <a:cubicBezTo>
                    <a:pt x="7441" y="8465"/>
                    <a:pt x="7025" y="8882"/>
                    <a:pt x="6501" y="8882"/>
                  </a:cubicBezTo>
                  <a:lnTo>
                    <a:pt x="5656" y="8882"/>
                  </a:lnTo>
                  <a:cubicBezTo>
                    <a:pt x="5132" y="8882"/>
                    <a:pt x="4715" y="8465"/>
                    <a:pt x="4715" y="7953"/>
                  </a:cubicBezTo>
                  <a:lnTo>
                    <a:pt x="4715" y="6060"/>
                  </a:lnTo>
                  <a:lnTo>
                    <a:pt x="4977" y="6060"/>
                  </a:lnTo>
                  <a:cubicBezTo>
                    <a:pt x="5596" y="6060"/>
                    <a:pt x="6096" y="5548"/>
                    <a:pt x="6096" y="4941"/>
                  </a:cubicBezTo>
                  <a:lnTo>
                    <a:pt x="6096" y="1250"/>
                  </a:lnTo>
                  <a:cubicBezTo>
                    <a:pt x="6096" y="643"/>
                    <a:pt x="5596" y="131"/>
                    <a:pt x="4977" y="131"/>
                  </a:cubicBezTo>
                  <a:lnTo>
                    <a:pt x="4167" y="131"/>
                  </a:lnTo>
                  <a:cubicBezTo>
                    <a:pt x="4060" y="60"/>
                    <a:pt x="3953" y="12"/>
                    <a:pt x="3822" y="12"/>
                  </a:cubicBezTo>
                  <a:lnTo>
                    <a:pt x="2334" y="12"/>
                  </a:lnTo>
                  <a:cubicBezTo>
                    <a:pt x="2250" y="12"/>
                    <a:pt x="2167" y="95"/>
                    <a:pt x="2167" y="179"/>
                  </a:cubicBezTo>
                  <a:cubicBezTo>
                    <a:pt x="2167" y="274"/>
                    <a:pt x="2250" y="345"/>
                    <a:pt x="2334" y="345"/>
                  </a:cubicBezTo>
                  <a:lnTo>
                    <a:pt x="3822" y="345"/>
                  </a:lnTo>
                  <a:cubicBezTo>
                    <a:pt x="4001" y="345"/>
                    <a:pt x="4120" y="488"/>
                    <a:pt x="4120" y="643"/>
                  </a:cubicBezTo>
                  <a:cubicBezTo>
                    <a:pt x="4108" y="6108"/>
                    <a:pt x="4143" y="5596"/>
                    <a:pt x="4072" y="5715"/>
                  </a:cubicBezTo>
                  <a:cubicBezTo>
                    <a:pt x="4012" y="5822"/>
                    <a:pt x="3917" y="5882"/>
                    <a:pt x="3822" y="5882"/>
                  </a:cubicBezTo>
                  <a:lnTo>
                    <a:pt x="1107" y="5882"/>
                  </a:lnTo>
                  <a:cubicBezTo>
                    <a:pt x="679" y="5882"/>
                    <a:pt x="322" y="5525"/>
                    <a:pt x="322" y="5096"/>
                  </a:cubicBezTo>
                  <a:lnTo>
                    <a:pt x="322" y="1167"/>
                  </a:lnTo>
                  <a:cubicBezTo>
                    <a:pt x="322" y="726"/>
                    <a:pt x="679" y="369"/>
                    <a:pt x="1107" y="369"/>
                  </a:cubicBezTo>
                  <a:lnTo>
                    <a:pt x="1524" y="369"/>
                  </a:lnTo>
                  <a:cubicBezTo>
                    <a:pt x="1619" y="369"/>
                    <a:pt x="1691" y="298"/>
                    <a:pt x="1691" y="214"/>
                  </a:cubicBezTo>
                  <a:cubicBezTo>
                    <a:pt x="1691" y="119"/>
                    <a:pt x="1619" y="48"/>
                    <a:pt x="1524" y="48"/>
                  </a:cubicBezTo>
                  <a:lnTo>
                    <a:pt x="1107" y="48"/>
                  </a:lnTo>
                  <a:cubicBezTo>
                    <a:pt x="500" y="48"/>
                    <a:pt x="0" y="548"/>
                    <a:pt x="0" y="1167"/>
                  </a:cubicBezTo>
                  <a:lnTo>
                    <a:pt x="0" y="5108"/>
                  </a:lnTo>
                  <a:cubicBezTo>
                    <a:pt x="0" y="5715"/>
                    <a:pt x="500" y="6227"/>
                    <a:pt x="1107" y="6227"/>
                  </a:cubicBezTo>
                  <a:lnTo>
                    <a:pt x="2048" y="6227"/>
                  </a:lnTo>
                  <a:lnTo>
                    <a:pt x="2048" y="9275"/>
                  </a:lnTo>
                  <a:cubicBezTo>
                    <a:pt x="2048" y="10275"/>
                    <a:pt x="2869" y="11085"/>
                    <a:pt x="3870" y="11085"/>
                  </a:cubicBezTo>
                  <a:lnTo>
                    <a:pt x="7977" y="11085"/>
                  </a:lnTo>
                  <a:cubicBezTo>
                    <a:pt x="8965" y="11085"/>
                    <a:pt x="9787" y="10275"/>
                    <a:pt x="9787" y="9275"/>
                  </a:cubicBezTo>
                  <a:lnTo>
                    <a:pt x="9787" y="6548"/>
                  </a:lnTo>
                  <a:lnTo>
                    <a:pt x="10370" y="6548"/>
                  </a:lnTo>
                  <a:cubicBezTo>
                    <a:pt x="10609" y="6548"/>
                    <a:pt x="10811" y="6358"/>
                    <a:pt x="10811" y="6108"/>
                  </a:cubicBezTo>
                  <a:cubicBezTo>
                    <a:pt x="10811" y="6048"/>
                    <a:pt x="10847" y="5929"/>
                    <a:pt x="10728" y="5763"/>
                  </a:cubicBezTo>
                  <a:cubicBezTo>
                    <a:pt x="11418" y="4810"/>
                    <a:pt x="10763" y="3500"/>
                    <a:pt x="9608" y="3500"/>
                  </a:cubicBezTo>
                  <a:cubicBezTo>
                    <a:pt x="8465" y="3500"/>
                    <a:pt x="7811" y="4810"/>
                    <a:pt x="8525" y="5727"/>
                  </a:cubicBezTo>
                  <a:cubicBezTo>
                    <a:pt x="8406" y="5894"/>
                    <a:pt x="8442" y="6025"/>
                    <a:pt x="8442" y="6072"/>
                  </a:cubicBezTo>
                  <a:cubicBezTo>
                    <a:pt x="8442" y="6310"/>
                    <a:pt x="8632" y="6525"/>
                    <a:pt x="8882" y="6525"/>
                  </a:cubicBezTo>
                  <a:lnTo>
                    <a:pt x="9466" y="6525"/>
                  </a:lnTo>
                  <a:lnTo>
                    <a:pt x="9466" y="9239"/>
                  </a:lnTo>
                  <a:cubicBezTo>
                    <a:pt x="9466" y="10061"/>
                    <a:pt x="8799" y="10728"/>
                    <a:pt x="7977" y="10728"/>
                  </a:cubicBezTo>
                  <a:lnTo>
                    <a:pt x="3858" y="10728"/>
                  </a:lnTo>
                  <a:cubicBezTo>
                    <a:pt x="3036" y="10728"/>
                    <a:pt x="2369" y="10061"/>
                    <a:pt x="2369" y="9239"/>
                  </a:cubicBezTo>
                  <a:lnTo>
                    <a:pt x="2369" y="6191"/>
                  </a:lnTo>
                  <a:lnTo>
                    <a:pt x="3810" y="6191"/>
                  </a:lnTo>
                  <a:cubicBezTo>
                    <a:pt x="3941" y="6191"/>
                    <a:pt x="4060" y="6132"/>
                    <a:pt x="4155" y="6072"/>
                  </a:cubicBezTo>
                  <a:lnTo>
                    <a:pt x="4370" y="6072"/>
                  </a:lnTo>
                  <a:lnTo>
                    <a:pt x="4370" y="7965"/>
                  </a:lnTo>
                  <a:cubicBezTo>
                    <a:pt x="4370" y="8668"/>
                    <a:pt x="4941" y="9227"/>
                    <a:pt x="5644" y="9227"/>
                  </a:cubicBezTo>
                  <a:lnTo>
                    <a:pt x="6489" y="9227"/>
                  </a:lnTo>
                  <a:cubicBezTo>
                    <a:pt x="7191" y="9227"/>
                    <a:pt x="7751" y="8668"/>
                    <a:pt x="7751" y="7965"/>
                  </a:cubicBezTo>
                  <a:lnTo>
                    <a:pt x="7751" y="3334"/>
                  </a:lnTo>
                  <a:lnTo>
                    <a:pt x="8334" y="3334"/>
                  </a:lnTo>
                  <a:cubicBezTo>
                    <a:pt x="8573" y="3334"/>
                    <a:pt x="8775" y="3143"/>
                    <a:pt x="8775" y="2893"/>
                  </a:cubicBezTo>
                  <a:lnTo>
                    <a:pt x="8775" y="2798"/>
                  </a:lnTo>
                  <a:cubicBezTo>
                    <a:pt x="8775" y="2667"/>
                    <a:pt x="8704" y="2548"/>
                    <a:pt x="8596" y="2453"/>
                  </a:cubicBezTo>
                  <a:cubicBezTo>
                    <a:pt x="8692" y="2262"/>
                    <a:pt x="8751" y="2036"/>
                    <a:pt x="8763" y="1905"/>
                  </a:cubicBezTo>
                  <a:cubicBezTo>
                    <a:pt x="8775" y="1810"/>
                    <a:pt x="8715" y="1726"/>
                    <a:pt x="8632" y="1715"/>
                  </a:cubicBezTo>
                  <a:cubicBezTo>
                    <a:pt x="8622" y="1713"/>
                    <a:pt x="8613" y="1713"/>
                    <a:pt x="8604" y="1713"/>
                  </a:cubicBezTo>
                  <a:cubicBezTo>
                    <a:pt x="8521" y="1713"/>
                    <a:pt x="8452" y="1760"/>
                    <a:pt x="8442" y="1845"/>
                  </a:cubicBezTo>
                  <a:cubicBezTo>
                    <a:pt x="8394" y="2048"/>
                    <a:pt x="8346" y="2238"/>
                    <a:pt x="8275" y="2346"/>
                  </a:cubicBezTo>
                  <a:lnTo>
                    <a:pt x="6870" y="2346"/>
                  </a:lnTo>
                  <a:cubicBezTo>
                    <a:pt x="6751" y="2143"/>
                    <a:pt x="6679" y="1726"/>
                    <a:pt x="6679" y="1441"/>
                  </a:cubicBezTo>
                  <a:cubicBezTo>
                    <a:pt x="6679" y="833"/>
                    <a:pt x="7084" y="321"/>
                    <a:pt x="7584" y="321"/>
                  </a:cubicBezTo>
                  <a:cubicBezTo>
                    <a:pt x="7989" y="321"/>
                    <a:pt x="8346" y="655"/>
                    <a:pt x="8453" y="1131"/>
                  </a:cubicBezTo>
                  <a:cubicBezTo>
                    <a:pt x="8464" y="1202"/>
                    <a:pt x="8534" y="1255"/>
                    <a:pt x="8606" y="1255"/>
                  </a:cubicBezTo>
                  <a:cubicBezTo>
                    <a:pt x="8619" y="1255"/>
                    <a:pt x="8631" y="1254"/>
                    <a:pt x="8644" y="1250"/>
                  </a:cubicBezTo>
                  <a:cubicBezTo>
                    <a:pt x="8727" y="1238"/>
                    <a:pt x="8799" y="1143"/>
                    <a:pt x="8763" y="1060"/>
                  </a:cubicBezTo>
                  <a:cubicBezTo>
                    <a:pt x="8608" y="429"/>
                    <a:pt x="8132" y="0"/>
                    <a:pt x="7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5615313" y="3481243"/>
              <a:ext cx="10289" cy="26567"/>
            </a:xfrm>
            <a:custGeom>
              <a:rect b="b" l="l" r="r" t="t"/>
              <a:pathLst>
                <a:path extrusionOk="0" h="834" w="323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679"/>
                  </a:lnTo>
                  <a:cubicBezTo>
                    <a:pt x="13" y="763"/>
                    <a:pt x="84" y="834"/>
                    <a:pt x="155" y="834"/>
                  </a:cubicBezTo>
                  <a:cubicBezTo>
                    <a:pt x="251" y="834"/>
                    <a:pt x="322" y="763"/>
                    <a:pt x="322" y="679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1" name="Google Shape;961;p33"/>
          <p:cNvGrpSpPr/>
          <p:nvPr/>
        </p:nvGrpSpPr>
        <p:grpSpPr>
          <a:xfrm>
            <a:off x="6203579" y="3348981"/>
            <a:ext cx="351615" cy="350373"/>
            <a:chOff x="6203579" y="3348981"/>
            <a:chExt cx="351615" cy="350373"/>
          </a:xfrm>
        </p:grpSpPr>
        <p:sp>
          <p:nvSpPr>
            <p:cNvPr id="962" name="Google Shape;962;p33"/>
            <p:cNvSpPr/>
            <p:nvPr/>
          </p:nvSpPr>
          <p:spPr>
            <a:xfrm>
              <a:off x="6377667" y="3404249"/>
              <a:ext cx="93686" cy="58072"/>
            </a:xfrm>
            <a:custGeom>
              <a:rect b="b" l="l" r="r" t="t"/>
              <a:pathLst>
                <a:path extrusionOk="0" h="1823" w="2941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6260090" y="3449611"/>
              <a:ext cx="76643" cy="44947"/>
            </a:xfrm>
            <a:custGeom>
              <a:rect b="b" l="l" r="r" t="t"/>
              <a:pathLst>
                <a:path extrusionOk="0" h="1411" w="2406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6415574" y="3498349"/>
              <a:ext cx="49343" cy="21598"/>
            </a:xfrm>
            <a:custGeom>
              <a:rect b="b" l="l" r="r" t="t"/>
              <a:pathLst>
                <a:path extrusionOk="0" h="678" w="1549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6344283" y="3473247"/>
              <a:ext cx="41380" cy="32301"/>
            </a:xfrm>
            <a:custGeom>
              <a:rect b="b" l="l" r="r" t="t"/>
              <a:pathLst>
                <a:path extrusionOk="0" h="1014" w="1299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6203579" y="3348981"/>
              <a:ext cx="351615" cy="350373"/>
            </a:xfrm>
            <a:custGeom>
              <a:rect b="b" l="l" r="r" t="t"/>
              <a:pathLst>
                <a:path extrusionOk="0" h="10999" w="11038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7" name="Google Shape;967;p33"/>
          <p:cNvGrpSpPr/>
          <p:nvPr/>
        </p:nvGrpSpPr>
        <p:grpSpPr>
          <a:xfrm>
            <a:off x="5829984" y="3350032"/>
            <a:ext cx="220755" cy="352348"/>
            <a:chOff x="5829984" y="3350032"/>
            <a:chExt cx="220755" cy="352348"/>
          </a:xfrm>
        </p:grpSpPr>
        <p:sp>
          <p:nvSpPr>
            <p:cNvPr id="968" name="Google Shape;968;p33"/>
            <p:cNvSpPr/>
            <p:nvPr/>
          </p:nvSpPr>
          <p:spPr>
            <a:xfrm>
              <a:off x="5829984" y="3350032"/>
              <a:ext cx="220755" cy="352348"/>
            </a:xfrm>
            <a:custGeom>
              <a:rect b="b" l="l" r="r" t="t"/>
              <a:pathLst>
                <a:path extrusionOk="0" h="11061" w="6930">
                  <a:moveTo>
                    <a:pt x="1989" y="333"/>
                  </a:moveTo>
                  <a:lnTo>
                    <a:pt x="1989" y="2060"/>
                  </a:lnTo>
                  <a:lnTo>
                    <a:pt x="1072" y="2060"/>
                  </a:lnTo>
                  <a:lnTo>
                    <a:pt x="1072" y="333"/>
                  </a:lnTo>
                  <a:close/>
                  <a:moveTo>
                    <a:pt x="3299" y="333"/>
                  </a:moveTo>
                  <a:lnTo>
                    <a:pt x="3299" y="2060"/>
                  </a:lnTo>
                  <a:lnTo>
                    <a:pt x="2322" y="2060"/>
                  </a:lnTo>
                  <a:lnTo>
                    <a:pt x="2322" y="333"/>
                  </a:lnTo>
                  <a:close/>
                  <a:moveTo>
                    <a:pt x="4608" y="333"/>
                  </a:moveTo>
                  <a:lnTo>
                    <a:pt x="4608" y="2060"/>
                  </a:lnTo>
                  <a:lnTo>
                    <a:pt x="3632" y="2060"/>
                  </a:lnTo>
                  <a:lnTo>
                    <a:pt x="3632" y="333"/>
                  </a:lnTo>
                  <a:close/>
                  <a:moveTo>
                    <a:pt x="5108" y="2381"/>
                  </a:moveTo>
                  <a:lnTo>
                    <a:pt x="5108" y="2774"/>
                  </a:lnTo>
                  <a:lnTo>
                    <a:pt x="1810" y="2774"/>
                  </a:lnTo>
                  <a:lnTo>
                    <a:pt x="1810" y="2381"/>
                  </a:lnTo>
                  <a:close/>
                  <a:moveTo>
                    <a:pt x="6085" y="3084"/>
                  </a:moveTo>
                  <a:cubicBezTo>
                    <a:pt x="6370" y="3084"/>
                    <a:pt x="6609" y="3322"/>
                    <a:pt x="6609" y="3608"/>
                  </a:cubicBezTo>
                  <a:lnTo>
                    <a:pt x="6609" y="10216"/>
                  </a:lnTo>
                  <a:cubicBezTo>
                    <a:pt x="6609" y="10489"/>
                    <a:pt x="6370" y="10728"/>
                    <a:pt x="6085" y="10728"/>
                  </a:cubicBezTo>
                  <a:lnTo>
                    <a:pt x="846" y="10728"/>
                  </a:lnTo>
                  <a:cubicBezTo>
                    <a:pt x="560" y="10728"/>
                    <a:pt x="322" y="10489"/>
                    <a:pt x="322" y="10216"/>
                  </a:cubicBezTo>
                  <a:lnTo>
                    <a:pt x="322" y="3608"/>
                  </a:lnTo>
                  <a:cubicBezTo>
                    <a:pt x="322" y="3322"/>
                    <a:pt x="560" y="3084"/>
                    <a:pt x="846" y="3084"/>
                  </a:cubicBezTo>
                  <a:close/>
                  <a:moveTo>
                    <a:pt x="905" y="0"/>
                  </a:moveTo>
                  <a:cubicBezTo>
                    <a:pt x="822" y="0"/>
                    <a:pt x="739" y="71"/>
                    <a:pt x="739" y="167"/>
                  </a:cubicBezTo>
                  <a:lnTo>
                    <a:pt x="739" y="2215"/>
                  </a:lnTo>
                  <a:cubicBezTo>
                    <a:pt x="739" y="2310"/>
                    <a:pt x="822" y="2381"/>
                    <a:pt x="905" y="2381"/>
                  </a:cubicBezTo>
                  <a:lnTo>
                    <a:pt x="1501" y="2381"/>
                  </a:lnTo>
                  <a:lnTo>
                    <a:pt x="1501" y="2762"/>
                  </a:lnTo>
                  <a:lnTo>
                    <a:pt x="846" y="2762"/>
                  </a:lnTo>
                  <a:cubicBezTo>
                    <a:pt x="382" y="2762"/>
                    <a:pt x="1" y="3143"/>
                    <a:pt x="1" y="3620"/>
                  </a:cubicBezTo>
                  <a:lnTo>
                    <a:pt x="1" y="10216"/>
                  </a:lnTo>
                  <a:cubicBezTo>
                    <a:pt x="1" y="10668"/>
                    <a:pt x="370" y="11061"/>
                    <a:pt x="846" y="11061"/>
                  </a:cubicBezTo>
                  <a:lnTo>
                    <a:pt x="6085" y="11061"/>
                  </a:lnTo>
                  <a:cubicBezTo>
                    <a:pt x="6549" y="11061"/>
                    <a:pt x="6930" y="10692"/>
                    <a:pt x="6930" y="10216"/>
                  </a:cubicBezTo>
                  <a:lnTo>
                    <a:pt x="6930" y="3608"/>
                  </a:lnTo>
                  <a:cubicBezTo>
                    <a:pt x="6930" y="3143"/>
                    <a:pt x="6549" y="2774"/>
                    <a:pt x="6085" y="2774"/>
                  </a:cubicBezTo>
                  <a:lnTo>
                    <a:pt x="5430" y="2774"/>
                  </a:lnTo>
                  <a:lnTo>
                    <a:pt x="5430" y="2381"/>
                  </a:lnTo>
                  <a:lnTo>
                    <a:pt x="6025" y="2381"/>
                  </a:lnTo>
                  <a:cubicBezTo>
                    <a:pt x="6108" y="2381"/>
                    <a:pt x="6192" y="2310"/>
                    <a:pt x="6192" y="2215"/>
                  </a:cubicBezTo>
                  <a:lnTo>
                    <a:pt x="6192" y="1191"/>
                  </a:lnTo>
                  <a:cubicBezTo>
                    <a:pt x="6192" y="1095"/>
                    <a:pt x="6108" y="1024"/>
                    <a:pt x="6025" y="1024"/>
                  </a:cubicBezTo>
                  <a:cubicBezTo>
                    <a:pt x="5942" y="1024"/>
                    <a:pt x="5858" y="1095"/>
                    <a:pt x="5858" y="1191"/>
                  </a:cubicBezTo>
                  <a:lnTo>
                    <a:pt x="5858" y="2048"/>
                  </a:lnTo>
                  <a:lnTo>
                    <a:pt x="4942" y="2048"/>
                  </a:lnTo>
                  <a:lnTo>
                    <a:pt x="4942" y="321"/>
                  </a:lnTo>
                  <a:lnTo>
                    <a:pt x="5858" y="321"/>
                  </a:lnTo>
                  <a:lnTo>
                    <a:pt x="5858" y="524"/>
                  </a:lnTo>
                  <a:cubicBezTo>
                    <a:pt x="5858" y="607"/>
                    <a:pt x="5942" y="679"/>
                    <a:pt x="6025" y="679"/>
                  </a:cubicBezTo>
                  <a:cubicBezTo>
                    <a:pt x="6108" y="679"/>
                    <a:pt x="6192" y="607"/>
                    <a:pt x="6192" y="524"/>
                  </a:cubicBezTo>
                  <a:lnTo>
                    <a:pt x="6192" y="167"/>
                  </a:lnTo>
                  <a:cubicBezTo>
                    <a:pt x="6192" y="71"/>
                    <a:pt x="6108" y="0"/>
                    <a:pt x="6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5912297" y="3541927"/>
              <a:ext cx="56160" cy="56160"/>
            </a:xfrm>
            <a:custGeom>
              <a:rect b="b" l="l" r="r" t="t"/>
              <a:pathLst>
                <a:path extrusionOk="0" h="1763" w="1763">
                  <a:moveTo>
                    <a:pt x="881" y="1"/>
                  </a:moveTo>
                  <a:cubicBezTo>
                    <a:pt x="798" y="1"/>
                    <a:pt x="715" y="72"/>
                    <a:pt x="715" y="167"/>
                  </a:cubicBezTo>
                  <a:lnTo>
                    <a:pt x="715" y="715"/>
                  </a:lnTo>
                  <a:lnTo>
                    <a:pt x="167" y="715"/>
                  </a:lnTo>
                  <a:cubicBezTo>
                    <a:pt x="84" y="715"/>
                    <a:pt x="0" y="798"/>
                    <a:pt x="0" y="882"/>
                  </a:cubicBezTo>
                  <a:cubicBezTo>
                    <a:pt x="0" y="977"/>
                    <a:pt x="84" y="1048"/>
                    <a:pt x="167" y="1048"/>
                  </a:cubicBezTo>
                  <a:lnTo>
                    <a:pt x="715" y="1048"/>
                  </a:lnTo>
                  <a:lnTo>
                    <a:pt x="715" y="1596"/>
                  </a:lnTo>
                  <a:cubicBezTo>
                    <a:pt x="715" y="1691"/>
                    <a:pt x="798" y="1763"/>
                    <a:pt x="881" y="1763"/>
                  </a:cubicBezTo>
                  <a:cubicBezTo>
                    <a:pt x="965" y="1763"/>
                    <a:pt x="1048" y="1691"/>
                    <a:pt x="1048" y="1596"/>
                  </a:cubicBezTo>
                  <a:lnTo>
                    <a:pt x="1048" y="1048"/>
                  </a:lnTo>
                  <a:lnTo>
                    <a:pt x="1596" y="1048"/>
                  </a:lnTo>
                  <a:cubicBezTo>
                    <a:pt x="1679" y="1048"/>
                    <a:pt x="1762" y="977"/>
                    <a:pt x="1762" y="882"/>
                  </a:cubicBezTo>
                  <a:cubicBezTo>
                    <a:pt x="1762" y="798"/>
                    <a:pt x="1679" y="715"/>
                    <a:pt x="1596" y="715"/>
                  </a:cubicBezTo>
                  <a:lnTo>
                    <a:pt x="1048" y="715"/>
                  </a:lnTo>
                  <a:lnTo>
                    <a:pt x="1048" y="167"/>
                  </a:lnTo>
                  <a:cubicBezTo>
                    <a:pt x="1048" y="72"/>
                    <a:pt x="965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5885730" y="3515391"/>
              <a:ext cx="109263" cy="109263"/>
            </a:xfrm>
            <a:custGeom>
              <a:rect b="b" l="l" r="r" t="t"/>
              <a:pathLst>
                <a:path extrusionOk="0" h="3430" w="3430">
                  <a:moveTo>
                    <a:pt x="1715" y="345"/>
                  </a:moveTo>
                  <a:cubicBezTo>
                    <a:pt x="2477" y="345"/>
                    <a:pt x="3096" y="976"/>
                    <a:pt x="3096" y="1727"/>
                  </a:cubicBezTo>
                  <a:cubicBezTo>
                    <a:pt x="3096" y="2489"/>
                    <a:pt x="2477" y="3120"/>
                    <a:pt x="1715" y="3120"/>
                  </a:cubicBezTo>
                  <a:cubicBezTo>
                    <a:pt x="953" y="3120"/>
                    <a:pt x="334" y="2489"/>
                    <a:pt x="334" y="1727"/>
                  </a:cubicBezTo>
                  <a:cubicBezTo>
                    <a:pt x="334" y="976"/>
                    <a:pt x="953" y="345"/>
                    <a:pt x="1715" y="345"/>
                  </a:cubicBezTo>
                  <a:close/>
                  <a:moveTo>
                    <a:pt x="1715" y="0"/>
                  </a:moveTo>
                  <a:cubicBezTo>
                    <a:pt x="775" y="0"/>
                    <a:pt x="1" y="762"/>
                    <a:pt x="1" y="1715"/>
                  </a:cubicBezTo>
                  <a:cubicBezTo>
                    <a:pt x="1" y="2667"/>
                    <a:pt x="775" y="3429"/>
                    <a:pt x="1715" y="3429"/>
                  </a:cubicBezTo>
                  <a:cubicBezTo>
                    <a:pt x="2656" y="3429"/>
                    <a:pt x="3430" y="2667"/>
                    <a:pt x="3430" y="1715"/>
                  </a:cubicBezTo>
                  <a:cubicBezTo>
                    <a:pt x="3430" y="774"/>
                    <a:pt x="2668" y="0"/>
                    <a:pt x="1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5862986" y="3476305"/>
              <a:ext cx="154783" cy="188167"/>
            </a:xfrm>
            <a:custGeom>
              <a:rect b="b" l="l" r="r" t="t"/>
              <a:pathLst>
                <a:path extrusionOk="0" h="5907" w="4859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5740"/>
                  </a:lnTo>
                  <a:cubicBezTo>
                    <a:pt x="0" y="5835"/>
                    <a:pt x="84" y="5906"/>
                    <a:pt x="167" y="5906"/>
                  </a:cubicBezTo>
                  <a:lnTo>
                    <a:pt x="4691" y="5906"/>
                  </a:lnTo>
                  <a:cubicBezTo>
                    <a:pt x="4787" y="5906"/>
                    <a:pt x="4858" y="5835"/>
                    <a:pt x="4858" y="5740"/>
                  </a:cubicBezTo>
                  <a:lnTo>
                    <a:pt x="4858" y="156"/>
                  </a:lnTo>
                  <a:cubicBezTo>
                    <a:pt x="4858" y="72"/>
                    <a:pt x="4775" y="1"/>
                    <a:pt x="4691" y="1"/>
                  </a:cubicBezTo>
                  <a:lnTo>
                    <a:pt x="1715" y="1"/>
                  </a:lnTo>
                  <a:cubicBezTo>
                    <a:pt x="1632" y="1"/>
                    <a:pt x="1548" y="72"/>
                    <a:pt x="1548" y="156"/>
                  </a:cubicBezTo>
                  <a:cubicBezTo>
                    <a:pt x="1548" y="251"/>
                    <a:pt x="1632" y="322"/>
                    <a:pt x="1715" y="322"/>
                  </a:cubicBezTo>
                  <a:lnTo>
                    <a:pt x="4525" y="322"/>
                  </a:lnTo>
                  <a:lnTo>
                    <a:pt x="4525" y="5597"/>
                  </a:lnTo>
                  <a:lnTo>
                    <a:pt x="334" y="5597"/>
                  </a:lnTo>
                  <a:lnTo>
                    <a:pt x="334" y="322"/>
                  </a:lnTo>
                  <a:lnTo>
                    <a:pt x="881" y="322"/>
                  </a:lnTo>
                  <a:cubicBezTo>
                    <a:pt x="977" y="322"/>
                    <a:pt x="1048" y="251"/>
                    <a:pt x="1048" y="156"/>
                  </a:cubicBezTo>
                  <a:cubicBezTo>
                    <a:pt x="1048" y="72"/>
                    <a:pt x="977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3"/>
          <p:cNvGrpSpPr/>
          <p:nvPr/>
        </p:nvGrpSpPr>
        <p:grpSpPr>
          <a:xfrm>
            <a:off x="4882170" y="3349841"/>
            <a:ext cx="358464" cy="352316"/>
            <a:chOff x="4882170" y="3349841"/>
            <a:chExt cx="358464" cy="352316"/>
          </a:xfrm>
        </p:grpSpPr>
        <p:sp>
          <p:nvSpPr>
            <p:cNvPr id="973" name="Google Shape;973;p33"/>
            <p:cNvSpPr/>
            <p:nvPr/>
          </p:nvSpPr>
          <p:spPr>
            <a:xfrm>
              <a:off x="5024403" y="3395521"/>
              <a:ext cx="174119" cy="166156"/>
            </a:xfrm>
            <a:custGeom>
              <a:rect b="b" l="l" r="r" t="t"/>
              <a:pathLst>
                <a:path extrusionOk="0" h="5216" w="5466">
                  <a:moveTo>
                    <a:pt x="4647" y="1"/>
                  </a:moveTo>
                  <a:cubicBezTo>
                    <a:pt x="4489" y="1"/>
                    <a:pt x="4335" y="60"/>
                    <a:pt x="4215" y="179"/>
                  </a:cubicBezTo>
                  <a:lnTo>
                    <a:pt x="239" y="4156"/>
                  </a:lnTo>
                  <a:cubicBezTo>
                    <a:pt x="1" y="4394"/>
                    <a:pt x="1" y="4799"/>
                    <a:pt x="239" y="5037"/>
                  </a:cubicBezTo>
                  <a:cubicBezTo>
                    <a:pt x="358" y="5156"/>
                    <a:pt x="519" y="5216"/>
                    <a:pt x="679" y="5216"/>
                  </a:cubicBezTo>
                  <a:cubicBezTo>
                    <a:pt x="840" y="5216"/>
                    <a:pt x="1001" y="5156"/>
                    <a:pt x="1120" y="5037"/>
                  </a:cubicBezTo>
                  <a:lnTo>
                    <a:pt x="4501" y="1656"/>
                  </a:lnTo>
                  <a:cubicBezTo>
                    <a:pt x="4561" y="1596"/>
                    <a:pt x="4561" y="1489"/>
                    <a:pt x="4501" y="1430"/>
                  </a:cubicBezTo>
                  <a:cubicBezTo>
                    <a:pt x="4471" y="1400"/>
                    <a:pt x="4430" y="1385"/>
                    <a:pt x="4388" y="1385"/>
                  </a:cubicBezTo>
                  <a:cubicBezTo>
                    <a:pt x="4346" y="1385"/>
                    <a:pt x="4305" y="1400"/>
                    <a:pt x="4275" y="1430"/>
                  </a:cubicBezTo>
                  <a:lnTo>
                    <a:pt x="894" y="4811"/>
                  </a:lnTo>
                  <a:cubicBezTo>
                    <a:pt x="834" y="4870"/>
                    <a:pt x="757" y="4900"/>
                    <a:pt x="681" y="4900"/>
                  </a:cubicBezTo>
                  <a:cubicBezTo>
                    <a:pt x="605" y="4900"/>
                    <a:pt x="530" y="4870"/>
                    <a:pt x="477" y="4811"/>
                  </a:cubicBezTo>
                  <a:cubicBezTo>
                    <a:pt x="358" y="4692"/>
                    <a:pt x="358" y="4501"/>
                    <a:pt x="477" y="4394"/>
                  </a:cubicBezTo>
                  <a:lnTo>
                    <a:pt x="4454" y="417"/>
                  </a:lnTo>
                  <a:cubicBezTo>
                    <a:pt x="4512" y="359"/>
                    <a:pt x="4585" y="333"/>
                    <a:pt x="4657" y="333"/>
                  </a:cubicBezTo>
                  <a:cubicBezTo>
                    <a:pt x="4807" y="333"/>
                    <a:pt x="4954" y="447"/>
                    <a:pt x="4954" y="632"/>
                  </a:cubicBezTo>
                  <a:cubicBezTo>
                    <a:pt x="4954" y="703"/>
                    <a:pt x="4930" y="775"/>
                    <a:pt x="4870" y="834"/>
                  </a:cubicBezTo>
                  <a:cubicBezTo>
                    <a:pt x="4811" y="894"/>
                    <a:pt x="4811" y="1001"/>
                    <a:pt x="4870" y="1060"/>
                  </a:cubicBezTo>
                  <a:cubicBezTo>
                    <a:pt x="4903" y="1094"/>
                    <a:pt x="4940" y="1108"/>
                    <a:pt x="4977" y="1108"/>
                  </a:cubicBezTo>
                  <a:cubicBezTo>
                    <a:pt x="5208" y="1108"/>
                    <a:pt x="5465" y="538"/>
                    <a:pt x="5097" y="179"/>
                  </a:cubicBezTo>
                  <a:cubicBezTo>
                    <a:pt x="4966" y="60"/>
                    <a:pt x="4805" y="1"/>
                    <a:pt x="4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4882170" y="3349841"/>
              <a:ext cx="358464" cy="352316"/>
            </a:xfrm>
            <a:custGeom>
              <a:rect b="b" l="l" r="r" t="t"/>
              <a:pathLst>
                <a:path extrusionOk="0" h="11060" w="11253">
                  <a:moveTo>
                    <a:pt x="8809" y="364"/>
                  </a:moveTo>
                  <a:cubicBezTo>
                    <a:pt x="8973" y="364"/>
                    <a:pt x="9138" y="421"/>
                    <a:pt x="9276" y="530"/>
                  </a:cubicBezTo>
                  <a:lnTo>
                    <a:pt x="10585" y="1840"/>
                  </a:lnTo>
                  <a:cubicBezTo>
                    <a:pt x="10895" y="2078"/>
                    <a:pt x="10895" y="2518"/>
                    <a:pt x="10633" y="2804"/>
                  </a:cubicBezTo>
                  <a:cubicBezTo>
                    <a:pt x="7276" y="6150"/>
                    <a:pt x="7395" y="6054"/>
                    <a:pt x="7192" y="6233"/>
                  </a:cubicBezTo>
                  <a:cubicBezTo>
                    <a:pt x="6609" y="6745"/>
                    <a:pt x="6002" y="7102"/>
                    <a:pt x="5287" y="7376"/>
                  </a:cubicBezTo>
                  <a:cubicBezTo>
                    <a:pt x="5144" y="7432"/>
                    <a:pt x="5001" y="7458"/>
                    <a:pt x="4863" y="7458"/>
                  </a:cubicBezTo>
                  <a:cubicBezTo>
                    <a:pt x="4096" y="7458"/>
                    <a:pt x="3484" y="6663"/>
                    <a:pt x="3787" y="5876"/>
                  </a:cubicBezTo>
                  <a:cubicBezTo>
                    <a:pt x="3799" y="5828"/>
                    <a:pt x="4061" y="5042"/>
                    <a:pt x="4704" y="4233"/>
                  </a:cubicBezTo>
                  <a:lnTo>
                    <a:pt x="4978" y="4507"/>
                  </a:lnTo>
                  <a:cubicBezTo>
                    <a:pt x="5007" y="4536"/>
                    <a:pt x="5046" y="4551"/>
                    <a:pt x="5085" y="4551"/>
                  </a:cubicBezTo>
                  <a:cubicBezTo>
                    <a:pt x="5123" y="4551"/>
                    <a:pt x="5162" y="4536"/>
                    <a:pt x="5192" y="4507"/>
                  </a:cubicBezTo>
                  <a:cubicBezTo>
                    <a:pt x="5251" y="4447"/>
                    <a:pt x="5251" y="4340"/>
                    <a:pt x="5192" y="4280"/>
                  </a:cubicBezTo>
                  <a:lnTo>
                    <a:pt x="4918" y="3995"/>
                  </a:lnTo>
                  <a:cubicBezTo>
                    <a:pt x="5073" y="3816"/>
                    <a:pt x="5180" y="3709"/>
                    <a:pt x="5287" y="3614"/>
                  </a:cubicBezTo>
                  <a:lnTo>
                    <a:pt x="5573" y="3887"/>
                  </a:lnTo>
                  <a:cubicBezTo>
                    <a:pt x="5603" y="3917"/>
                    <a:pt x="5641" y="3932"/>
                    <a:pt x="5680" y="3932"/>
                  </a:cubicBezTo>
                  <a:cubicBezTo>
                    <a:pt x="5719" y="3932"/>
                    <a:pt x="5757" y="3917"/>
                    <a:pt x="5787" y="3887"/>
                  </a:cubicBezTo>
                  <a:cubicBezTo>
                    <a:pt x="5847" y="3828"/>
                    <a:pt x="5847" y="3733"/>
                    <a:pt x="5787" y="3673"/>
                  </a:cubicBezTo>
                  <a:lnTo>
                    <a:pt x="5513" y="3387"/>
                  </a:lnTo>
                  <a:lnTo>
                    <a:pt x="5894" y="2994"/>
                  </a:lnTo>
                  <a:lnTo>
                    <a:pt x="6180" y="3280"/>
                  </a:lnTo>
                  <a:cubicBezTo>
                    <a:pt x="6210" y="3310"/>
                    <a:pt x="6252" y="3325"/>
                    <a:pt x="6293" y="3325"/>
                  </a:cubicBezTo>
                  <a:cubicBezTo>
                    <a:pt x="6335" y="3325"/>
                    <a:pt x="6377" y="3310"/>
                    <a:pt x="6406" y="3280"/>
                  </a:cubicBezTo>
                  <a:cubicBezTo>
                    <a:pt x="6466" y="3221"/>
                    <a:pt x="6466" y="3114"/>
                    <a:pt x="6406" y="3054"/>
                  </a:cubicBezTo>
                  <a:lnTo>
                    <a:pt x="6121" y="2780"/>
                  </a:lnTo>
                  <a:lnTo>
                    <a:pt x="6502" y="2387"/>
                  </a:lnTo>
                  <a:lnTo>
                    <a:pt x="6787" y="2673"/>
                  </a:lnTo>
                  <a:cubicBezTo>
                    <a:pt x="6817" y="2703"/>
                    <a:pt x="6859" y="2718"/>
                    <a:pt x="6900" y="2718"/>
                  </a:cubicBezTo>
                  <a:cubicBezTo>
                    <a:pt x="6942" y="2718"/>
                    <a:pt x="6984" y="2703"/>
                    <a:pt x="7014" y="2673"/>
                  </a:cubicBezTo>
                  <a:cubicBezTo>
                    <a:pt x="7073" y="2613"/>
                    <a:pt x="7073" y="2506"/>
                    <a:pt x="7014" y="2447"/>
                  </a:cubicBezTo>
                  <a:lnTo>
                    <a:pt x="6728" y="2161"/>
                  </a:lnTo>
                  <a:lnTo>
                    <a:pt x="7109" y="1780"/>
                  </a:lnTo>
                  <a:lnTo>
                    <a:pt x="7395" y="2054"/>
                  </a:lnTo>
                  <a:cubicBezTo>
                    <a:pt x="7424" y="2084"/>
                    <a:pt x="7466" y="2099"/>
                    <a:pt x="7508" y="2099"/>
                  </a:cubicBezTo>
                  <a:cubicBezTo>
                    <a:pt x="7549" y="2099"/>
                    <a:pt x="7591" y="2084"/>
                    <a:pt x="7621" y="2054"/>
                  </a:cubicBezTo>
                  <a:cubicBezTo>
                    <a:pt x="7680" y="1994"/>
                    <a:pt x="7680" y="1899"/>
                    <a:pt x="7621" y="1840"/>
                  </a:cubicBezTo>
                  <a:lnTo>
                    <a:pt x="7335" y="1554"/>
                  </a:lnTo>
                  <a:lnTo>
                    <a:pt x="7728" y="1161"/>
                  </a:lnTo>
                  <a:lnTo>
                    <a:pt x="8002" y="1447"/>
                  </a:lnTo>
                  <a:cubicBezTo>
                    <a:pt x="8038" y="1476"/>
                    <a:pt x="8079" y="1491"/>
                    <a:pt x="8119" y="1491"/>
                  </a:cubicBezTo>
                  <a:cubicBezTo>
                    <a:pt x="8160" y="1491"/>
                    <a:pt x="8198" y="1476"/>
                    <a:pt x="8228" y="1447"/>
                  </a:cubicBezTo>
                  <a:cubicBezTo>
                    <a:pt x="8288" y="1387"/>
                    <a:pt x="8288" y="1280"/>
                    <a:pt x="8228" y="1220"/>
                  </a:cubicBezTo>
                  <a:lnTo>
                    <a:pt x="7942" y="947"/>
                  </a:lnTo>
                  <a:lnTo>
                    <a:pt x="8323" y="566"/>
                  </a:lnTo>
                  <a:cubicBezTo>
                    <a:pt x="8459" y="430"/>
                    <a:pt x="8633" y="364"/>
                    <a:pt x="8809" y="364"/>
                  </a:cubicBezTo>
                  <a:close/>
                  <a:moveTo>
                    <a:pt x="1180" y="9245"/>
                  </a:moveTo>
                  <a:lnTo>
                    <a:pt x="1918" y="9995"/>
                  </a:lnTo>
                  <a:lnTo>
                    <a:pt x="1322" y="10591"/>
                  </a:lnTo>
                  <a:cubicBezTo>
                    <a:pt x="1227" y="10698"/>
                    <a:pt x="1108" y="10734"/>
                    <a:pt x="953" y="10734"/>
                  </a:cubicBezTo>
                  <a:cubicBezTo>
                    <a:pt x="477" y="10734"/>
                    <a:pt x="251" y="10174"/>
                    <a:pt x="584" y="9841"/>
                  </a:cubicBezTo>
                  <a:lnTo>
                    <a:pt x="1180" y="9245"/>
                  </a:lnTo>
                  <a:close/>
                  <a:moveTo>
                    <a:pt x="8855" y="0"/>
                  </a:moveTo>
                  <a:cubicBezTo>
                    <a:pt x="8591" y="0"/>
                    <a:pt x="8329" y="101"/>
                    <a:pt x="8133" y="304"/>
                  </a:cubicBezTo>
                  <a:cubicBezTo>
                    <a:pt x="4716" y="3709"/>
                    <a:pt x="4882" y="3530"/>
                    <a:pt x="4692" y="3756"/>
                  </a:cubicBezTo>
                  <a:cubicBezTo>
                    <a:pt x="3394" y="5185"/>
                    <a:pt x="3692" y="5876"/>
                    <a:pt x="2656" y="7221"/>
                  </a:cubicBezTo>
                  <a:cubicBezTo>
                    <a:pt x="2596" y="7305"/>
                    <a:pt x="2608" y="7400"/>
                    <a:pt x="2680" y="7447"/>
                  </a:cubicBezTo>
                  <a:cubicBezTo>
                    <a:pt x="2711" y="7473"/>
                    <a:pt x="2748" y="7486"/>
                    <a:pt x="2785" y="7486"/>
                  </a:cubicBezTo>
                  <a:cubicBezTo>
                    <a:pt x="2833" y="7486"/>
                    <a:pt x="2879" y="7464"/>
                    <a:pt x="2906" y="7424"/>
                  </a:cubicBezTo>
                  <a:cubicBezTo>
                    <a:pt x="3096" y="7162"/>
                    <a:pt x="3263" y="6912"/>
                    <a:pt x="3406" y="6638"/>
                  </a:cubicBezTo>
                  <a:cubicBezTo>
                    <a:pt x="3549" y="7174"/>
                    <a:pt x="3966" y="7614"/>
                    <a:pt x="4501" y="7733"/>
                  </a:cubicBezTo>
                  <a:cubicBezTo>
                    <a:pt x="3382" y="8352"/>
                    <a:pt x="2894" y="9043"/>
                    <a:pt x="2120" y="9757"/>
                  </a:cubicBezTo>
                  <a:lnTo>
                    <a:pt x="1370" y="9007"/>
                  </a:lnTo>
                  <a:lnTo>
                    <a:pt x="2334" y="8043"/>
                  </a:lnTo>
                  <a:cubicBezTo>
                    <a:pt x="2394" y="7983"/>
                    <a:pt x="2394" y="7876"/>
                    <a:pt x="2334" y="7817"/>
                  </a:cubicBezTo>
                  <a:cubicBezTo>
                    <a:pt x="2305" y="7787"/>
                    <a:pt x="2266" y="7772"/>
                    <a:pt x="2227" y="7772"/>
                  </a:cubicBezTo>
                  <a:cubicBezTo>
                    <a:pt x="2189" y="7772"/>
                    <a:pt x="2150" y="7787"/>
                    <a:pt x="2120" y="7817"/>
                  </a:cubicBezTo>
                  <a:lnTo>
                    <a:pt x="334" y="9602"/>
                  </a:lnTo>
                  <a:cubicBezTo>
                    <a:pt x="1" y="9936"/>
                    <a:pt x="1" y="10472"/>
                    <a:pt x="334" y="10805"/>
                  </a:cubicBezTo>
                  <a:cubicBezTo>
                    <a:pt x="494" y="10976"/>
                    <a:pt x="705" y="11059"/>
                    <a:pt x="921" y="11059"/>
                  </a:cubicBezTo>
                  <a:cubicBezTo>
                    <a:pt x="1140" y="11059"/>
                    <a:pt x="1363" y="10973"/>
                    <a:pt x="1537" y="10805"/>
                  </a:cubicBezTo>
                  <a:lnTo>
                    <a:pt x="3323" y="9019"/>
                  </a:lnTo>
                  <a:cubicBezTo>
                    <a:pt x="4335" y="8019"/>
                    <a:pt x="5287" y="7745"/>
                    <a:pt x="5716" y="7531"/>
                  </a:cubicBezTo>
                  <a:cubicBezTo>
                    <a:pt x="6430" y="7221"/>
                    <a:pt x="7061" y="6793"/>
                    <a:pt x="7621" y="6233"/>
                  </a:cubicBezTo>
                  <a:lnTo>
                    <a:pt x="10824" y="3030"/>
                  </a:lnTo>
                  <a:cubicBezTo>
                    <a:pt x="11252" y="2625"/>
                    <a:pt x="11252" y="1971"/>
                    <a:pt x="10847" y="1566"/>
                  </a:cubicBezTo>
                  <a:lnTo>
                    <a:pt x="9585" y="304"/>
                  </a:lnTo>
                  <a:cubicBezTo>
                    <a:pt x="9383" y="101"/>
                    <a:pt x="9118" y="0"/>
                    <a:pt x="8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5" name="Google Shape;975;p33"/>
          <p:cNvSpPr/>
          <p:nvPr/>
        </p:nvSpPr>
        <p:spPr>
          <a:xfrm>
            <a:off x="3955221" y="2893008"/>
            <a:ext cx="358464" cy="356808"/>
          </a:xfrm>
          <a:custGeom>
            <a:rect b="b" l="l" r="r" t="t"/>
            <a:pathLst>
              <a:path extrusionOk="0" h="11201" w="11253">
                <a:moveTo>
                  <a:pt x="9133" y="0"/>
                </a:moveTo>
                <a:cubicBezTo>
                  <a:pt x="8990" y="0"/>
                  <a:pt x="8847" y="60"/>
                  <a:pt x="8740" y="167"/>
                </a:cubicBezTo>
                <a:lnTo>
                  <a:pt x="322" y="8584"/>
                </a:lnTo>
                <a:cubicBezTo>
                  <a:pt x="1" y="8894"/>
                  <a:pt x="1" y="9263"/>
                  <a:pt x="215" y="9465"/>
                </a:cubicBezTo>
                <a:lnTo>
                  <a:pt x="1787" y="11049"/>
                </a:lnTo>
                <a:cubicBezTo>
                  <a:pt x="1894" y="11150"/>
                  <a:pt x="2037" y="11201"/>
                  <a:pt x="2178" y="11201"/>
                </a:cubicBezTo>
                <a:cubicBezTo>
                  <a:pt x="2320" y="11201"/>
                  <a:pt x="2460" y="11150"/>
                  <a:pt x="2561" y="11049"/>
                </a:cubicBezTo>
                <a:lnTo>
                  <a:pt x="9371" y="4239"/>
                </a:lnTo>
                <a:cubicBezTo>
                  <a:pt x="9431" y="4179"/>
                  <a:pt x="9431" y="4084"/>
                  <a:pt x="9371" y="4001"/>
                </a:cubicBezTo>
                <a:cubicBezTo>
                  <a:pt x="9341" y="3971"/>
                  <a:pt x="9300" y="3956"/>
                  <a:pt x="9257" y="3956"/>
                </a:cubicBezTo>
                <a:cubicBezTo>
                  <a:pt x="9213" y="3956"/>
                  <a:pt x="9169" y="3971"/>
                  <a:pt x="9133" y="4001"/>
                </a:cubicBezTo>
                <a:lnTo>
                  <a:pt x="2323" y="10811"/>
                </a:lnTo>
                <a:cubicBezTo>
                  <a:pt x="2281" y="10853"/>
                  <a:pt x="2227" y="10873"/>
                  <a:pt x="2172" y="10873"/>
                </a:cubicBezTo>
                <a:cubicBezTo>
                  <a:pt x="2117" y="10873"/>
                  <a:pt x="2061" y="10853"/>
                  <a:pt x="2013" y="10811"/>
                </a:cubicBezTo>
                <a:lnTo>
                  <a:pt x="453" y="9227"/>
                </a:lnTo>
                <a:cubicBezTo>
                  <a:pt x="358" y="9144"/>
                  <a:pt x="358" y="9001"/>
                  <a:pt x="453" y="8918"/>
                </a:cubicBezTo>
                <a:lnTo>
                  <a:pt x="703" y="8656"/>
                </a:lnTo>
                <a:lnTo>
                  <a:pt x="1096" y="9049"/>
                </a:lnTo>
                <a:cubicBezTo>
                  <a:pt x="1126" y="9079"/>
                  <a:pt x="1165" y="9093"/>
                  <a:pt x="1206" y="9093"/>
                </a:cubicBezTo>
                <a:cubicBezTo>
                  <a:pt x="1248" y="9093"/>
                  <a:pt x="1293" y="9079"/>
                  <a:pt x="1334" y="9049"/>
                </a:cubicBezTo>
                <a:cubicBezTo>
                  <a:pt x="1394" y="8989"/>
                  <a:pt x="1394" y="8882"/>
                  <a:pt x="1334" y="8811"/>
                </a:cubicBezTo>
                <a:lnTo>
                  <a:pt x="942" y="8418"/>
                </a:lnTo>
                <a:lnTo>
                  <a:pt x="1477" y="7882"/>
                </a:lnTo>
                <a:lnTo>
                  <a:pt x="1870" y="8275"/>
                </a:lnTo>
                <a:cubicBezTo>
                  <a:pt x="1900" y="8305"/>
                  <a:pt x="1939" y="8319"/>
                  <a:pt x="1980" y="8319"/>
                </a:cubicBezTo>
                <a:cubicBezTo>
                  <a:pt x="2022" y="8319"/>
                  <a:pt x="2067" y="8305"/>
                  <a:pt x="2108" y="8275"/>
                </a:cubicBezTo>
                <a:cubicBezTo>
                  <a:pt x="2168" y="8215"/>
                  <a:pt x="2168" y="8108"/>
                  <a:pt x="2108" y="8037"/>
                </a:cubicBezTo>
                <a:lnTo>
                  <a:pt x="1715" y="7644"/>
                </a:lnTo>
                <a:lnTo>
                  <a:pt x="2251" y="7108"/>
                </a:lnTo>
                <a:lnTo>
                  <a:pt x="2858" y="7727"/>
                </a:lnTo>
                <a:cubicBezTo>
                  <a:pt x="2888" y="7757"/>
                  <a:pt x="2930" y="7772"/>
                  <a:pt x="2973" y="7772"/>
                </a:cubicBezTo>
                <a:cubicBezTo>
                  <a:pt x="3016" y="7772"/>
                  <a:pt x="3061" y="7757"/>
                  <a:pt x="3097" y="7727"/>
                </a:cubicBezTo>
                <a:cubicBezTo>
                  <a:pt x="3156" y="7668"/>
                  <a:pt x="3156" y="7560"/>
                  <a:pt x="3097" y="7489"/>
                </a:cubicBezTo>
                <a:lnTo>
                  <a:pt x="2489" y="6870"/>
                </a:lnTo>
                <a:lnTo>
                  <a:pt x="3025" y="6334"/>
                </a:lnTo>
                <a:lnTo>
                  <a:pt x="3418" y="6727"/>
                </a:lnTo>
                <a:cubicBezTo>
                  <a:pt x="3448" y="6757"/>
                  <a:pt x="3487" y="6772"/>
                  <a:pt x="3528" y="6772"/>
                </a:cubicBezTo>
                <a:cubicBezTo>
                  <a:pt x="3570" y="6772"/>
                  <a:pt x="3614" y="6757"/>
                  <a:pt x="3656" y="6727"/>
                </a:cubicBezTo>
                <a:cubicBezTo>
                  <a:pt x="3716" y="6668"/>
                  <a:pt x="3716" y="6560"/>
                  <a:pt x="3656" y="6489"/>
                </a:cubicBezTo>
                <a:lnTo>
                  <a:pt x="3263" y="6096"/>
                </a:lnTo>
                <a:lnTo>
                  <a:pt x="3799" y="5560"/>
                </a:lnTo>
                <a:lnTo>
                  <a:pt x="4192" y="5953"/>
                </a:lnTo>
                <a:cubicBezTo>
                  <a:pt x="4222" y="5983"/>
                  <a:pt x="4260" y="5998"/>
                  <a:pt x="4302" y="5998"/>
                </a:cubicBezTo>
                <a:cubicBezTo>
                  <a:pt x="4344" y="5998"/>
                  <a:pt x="4388" y="5983"/>
                  <a:pt x="4430" y="5953"/>
                </a:cubicBezTo>
                <a:cubicBezTo>
                  <a:pt x="4490" y="5894"/>
                  <a:pt x="4490" y="5786"/>
                  <a:pt x="4430" y="5715"/>
                </a:cubicBezTo>
                <a:lnTo>
                  <a:pt x="4037" y="5322"/>
                </a:lnTo>
                <a:lnTo>
                  <a:pt x="4573" y="4786"/>
                </a:lnTo>
                <a:lnTo>
                  <a:pt x="4966" y="5179"/>
                </a:lnTo>
                <a:cubicBezTo>
                  <a:pt x="4996" y="5209"/>
                  <a:pt x="5034" y="5224"/>
                  <a:pt x="5076" y="5224"/>
                </a:cubicBezTo>
                <a:cubicBezTo>
                  <a:pt x="5118" y="5224"/>
                  <a:pt x="5162" y="5209"/>
                  <a:pt x="5204" y="5179"/>
                </a:cubicBezTo>
                <a:cubicBezTo>
                  <a:pt x="5264" y="5120"/>
                  <a:pt x="5264" y="5013"/>
                  <a:pt x="5204" y="4941"/>
                </a:cubicBezTo>
                <a:lnTo>
                  <a:pt x="4811" y="4548"/>
                </a:lnTo>
                <a:lnTo>
                  <a:pt x="5347" y="4012"/>
                </a:lnTo>
                <a:lnTo>
                  <a:pt x="5954" y="4632"/>
                </a:lnTo>
                <a:cubicBezTo>
                  <a:pt x="5984" y="4661"/>
                  <a:pt x="6026" y="4676"/>
                  <a:pt x="6069" y="4676"/>
                </a:cubicBezTo>
                <a:cubicBezTo>
                  <a:pt x="6112" y="4676"/>
                  <a:pt x="6156" y="4661"/>
                  <a:pt x="6192" y="4632"/>
                </a:cubicBezTo>
                <a:cubicBezTo>
                  <a:pt x="6252" y="4572"/>
                  <a:pt x="6252" y="4465"/>
                  <a:pt x="6192" y="4393"/>
                </a:cubicBezTo>
                <a:lnTo>
                  <a:pt x="5585" y="3774"/>
                </a:lnTo>
                <a:lnTo>
                  <a:pt x="6121" y="3239"/>
                </a:lnTo>
                <a:lnTo>
                  <a:pt x="6514" y="3631"/>
                </a:lnTo>
                <a:cubicBezTo>
                  <a:pt x="6543" y="3661"/>
                  <a:pt x="6582" y="3676"/>
                  <a:pt x="6624" y="3676"/>
                </a:cubicBezTo>
                <a:cubicBezTo>
                  <a:pt x="6665" y="3676"/>
                  <a:pt x="6710" y="3661"/>
                  <a:pt x="6752" y="3631"/>
                </a:cubicBezTo>
                <a:cubicBezTo>
                  <a:pt x="6811" y="3572"/>
                  <a:pt x="6811" y="3465"/>
                  <a:pt x="6752" y="3393"/>
                </a:cubicBezTo>
                <a:lnTo>
                  <a:pt x="6359" y="3000"/>
                </a:lnTo>
                <a:lnTo>
                  <a:pt x="6895" y="2465"/>
                </a:lnTo>
                <a:lnTo>
                  <a:pt x="7288" y="2858"/>
                </a:lnTo>
                <a:cubicBezTo>
                  <a:pt x="7317" y="2887"/>
                  <a:pt x="7356" y="2902"/>
                  <a:pt x="7398" y="2902"/>
                </a:cubicBezTo>
                <a:cubicBezTo>
                  <a:pt x="7439" y="2902"/>
                  <a:pt x="7484" y="2887"/>
                  <a:pt x="7526" y="2858"/>
                </a:cubicBezTo>
                <a:cubicBezTo>
                  <a:pt x="7585" y="2798"/>
                  <a:pt x="7585" y="2691"/>
                  <a:pt x="7526" y="2619"/>
                </a:cubicBezTo>
                <a:lnTo>
                  <a:pt x="7133" y="2226"/>
                </a:lnTo>
                <a:lnTo>
                  <a:pt x="7669" y="1691"/>
                </a:lnTo>
                <a:lnTo>
                  <a:pt x="8061" y="2084"/>
                </a:lnTo>
                <a:cubicBezTo>
                  <a:pt x="8091" y="2113"/>
                  <a:pt x="8130" y="2128"/>
                  <a:pt x="8172" y="2128"/>
                </a:cubicBezTo>
                <a:cubicBezTo>
                  <a:pt x="8213" y="2128"/>
                  <a:pt x="8258" y="2113"/>
                  <a:pt x="8300" y="2084"/>
                </a:cubicBezTo>
                <a:cubicBezTo>
                  <a:pt x="8359" y="2024"/>
                  <a:pt x="8359" y="1917"/>
                  <a:pt x="8300" y="1845"/>
                </a:cubicBezTo>
                <a:lnTo>
                  <a:pt x="7907" y="1453"/>
                </a:lnTo>
                <a:lnTo>
                  <a:pt x="8442" y="917"/>
                </a:lnTo>
                <a:lnTo>
                  <a:pt x="9050" y="1536"/>
                </a:lnTo>
                <a:cubicBezTo>
                  <a:pt x="9079" y="1566"/>
                  <a:pt x="9121" y="1581"/>
                  <a:pt x="9164" y="1581"/>
                </a:cubicBezTo>
                <a:cubicBezTo>
                  <a:pt x="9207" y="1581"/>
                  <a:pt x="9252" y="1566"/>
                  <a:pt x="9288" y="1536"/>
                </a:cubicBezTo>
                <a:cubicBezTo>
                  <a:pt x="9371" y="1476"/>
                  <a:pt x="9347" y="1369"/>
                  <a:pt x="9288" y="1298"/>
                </a:cubicBezTo>
                <a:lnTo>
                  <a:pt x="8681" y="679"/>
                </a:lnTo>
                <a:lnTo>
                  <a:pt x="8966" y="405"/>
                </a:lnTo>
                <a:cubicBezTo>
                  <a:pt x="9008" y="357"/>
                  <a:pt x="9065" y="333"/>
                  <a:pt x="9121" y="333"/>
                </a:cubicBezTo>
                <a:cubicBezTo>
                  <a:pt x="9178" y="333"/>
                  <a:pt x="9234" y="357"/>
                  <a:pt x="9276" y="405"/>
                </a:cubicBezTo>
                <a:lnTo>
                  <a:pt x="10859" y="1976"/>
                </a:lnTo>
                <a:cubicBezTo>
                  <a:pt x="10895" y="2024"/>
                  <a:pt x="10919" y="2072"/>
                  <a:pt x="10919" y="2131"/>
                </a:cubicBezTo>
                <a:cubicBezTo>
                  <a:pt x="10919" y="2191"/>
                  <a:pt x="10883" y="2250"/>
                  <a:pt x="10859" y="2274"/>
                </a:cubicBezTo>
                <a:lnTo>
                  <a:pt x="9705" y="3417"/>
                </a:lnTo>
                <a:cubicBezTo>
                  <a:pt x="9645" y="3477"/>
                  <a:pt x="9645" y="3584"/>
                  <a:pt x="9705" y="3655"/>
                </a:cubicBezTo>
                <a:cubicBezTo>
                  <a:pt x="9734" y="3685"/>
                  <a:pt x="9776" y="3700"/>
                  <a:pt x="9819" y="3700"/>
                </a:cubicBezTo>
                <a:cubicBezTo>
                  <a:pt x="9862" y="3700"/>
                  <a:pt x="9907" y="3685"/>
                  <a:pt x="9943" y="3655"/>
                </a:cubicBezTo>
                <a:lnTo>
                  <a:pt x="11098" y="2512"/>
                </a:lnTo>
                <a:cubicBezTo>
                  <a:pt x="11193" y="2405"/>
                  <a:pt x="11252" y="2274"/>
                  <a:pt x="11252" y="2131"/>
                </a:cubicBezTo>
                <a:cubicBezTo>
                  <a:pt x="11252" y="1976"/>
                  <a:pt x="11193" y="1845"/>
                  <a:pt x="11098" y="1738"/>
                </a:cubicBezTo>
                <a:lnTo>
                  <a:pt x="9514" y="167"/>
                </a:lnTo>
                <a:cubicBezTo>
                  <a:pt x="9407" y="60"/>
                  <a:pt x="9264" y="0"/>
                  <a:pt x="9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33"/>
          <p:cNvSpPr/>
          <p:nvPr/>
        </p:nvSpPr>
        <p:spPr>
          <a:xfrm>
            <a:off x="3499727" y="2442228"/>
            <a:ext cx="380444" cy="310077"/>
          </a:xfrm>
          <a:custGeom>
            <a:rect b="b" l="l" r="r" t="t"/>
            <a:pathLst>
              <a:path extrusionOk="0" h="9734" w="11943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7" name="Google Shape;977;p33"/>
          <p:cNvGrpSpPr/>
          <p:nvPr/>
        </p:nvGrpSpPr>
        <p:grpSpPr>
          <a:xfrm>
            <a:off x="3044965" y="2435220"/>
            <a:ext cx="400194" cy="324316"/>
            <a:chOff x="3044965" y="2435220"/>
            <a:chExt cx="400194" cy="324316"/>
          </a:xfrm>
        </p:grpSpPr>
        <p:sp>
          <p:nvSpPr>
            <p:cNvPr id="978" name="Google Shape;978;p33"/>
            <p:cNvSpPr/>
            <p:nvPr/>
          </p:nvSpPr>
          <p:spPr>
            <a:xfrm>
              <a:off x="3105649" y="2649413"/>
              <a:ext cx="68329" cy="66864"/>
            </a:xfrm>
            <a:custGeom>
              <a:rect b="b" l="l" r="r" t="t"/>
              <a:pathLst>
                <a:path extrusionOk="0" h="2099" w="2145">
                  <a:moveTo>
                    <a:pt x="1924" y="0"/>
                  </a:moveTo>
                  <a:cubicBezTo>
                    <a:pt x="1867" y="0"/>
                    <a:pt x="1811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8" y="2099"/>
                    <a:pt x="227" y="2099"/>
                  </a:cubicBezTo>
                  <a:cubicBezTo>
                    <a:pt x="275" y="2099"/>
                    <a:pt x="334" y="2075"/>
                    <a:pt x="382" y="2039"/>
                  </a:cubicBezTo>
                  <a:lnTo>
                    <a:pt x="2073" y="337"/>
                  </a:lnTo>
                  <a:cubicBezTo>
                    <a:pt x="2144" y="265"/>
                    <a:pt x="2144" y="134"/>
                    <a:pt x="2073" y="63"/>
                  </a:cubicBezTo>
                  <a:cubicBezTo>
                    <a:pt x="2037" y="21"/>
                    <a:pt x="1980" y="0"/>
                    <a:pt x="19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297193" y="2649413"/>
              <a:ext cx="68297" cy="66864"/>
            </a:xfrm>
            <a:custGeom>
              <a:rect b="b" l="l" r="r" t="t"/>
              <a:pathLst>
                <a:path extrusionOk="0" h="2099" w="2144">
                  <a:moveTo>
                    <a:pt x="1919" y="0"/>
                  </a:moveTo>
                  <a:cubicBezTo>
                    <a:pt x="1864" y="0"/>
                    <a:pt x="1810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7" y="2099"/>
                    <a:pt x="227" y="2099"/>
                  </a:cubicBezTo>
                  <a:cubicBezTo>
                    <a:pt x="286" y="2099"/>
                    <a:pt x="334" y="2075"/>
                    <a:pt x="382" y="2039"/>
                  </a:cubicBezTo>
                  <a:lnTo>
                    <a:pt x="2072" y="337"/>
                  </a:lnTo>
                  <a:cubicBezTo>
                    <a:pt x="2144" y="265"/>
                    <a:pt x="2144" y="134"/>
                    <a:pt x="2072" y="63"/>
                  </a:cubicBezTo>
                  <a:cubicBezTo>
                    <a:pt x="2031" y="21"/>
                    <a:pt x="1974" y="0"/>
                    <a:pt x="1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044965" y="2435220"/>
              <a:ext cx="400194" cy="324316"/>
            </a:xfrm>
            <a:custGeom>
              <a:rect b="b" l="l" r="r" t="t"/>
              <a:pathLst>
                <a:path extrusionOk="0" h="10181" w="12563">
                  <a:moveTo>
                    <a:pt x="822" y="7358"/>
                  </a:moveTo>
                  <a:cubicBezTo>
                    <a:pt x="787" y="7465"/>
                    <a:pt x="787" y="7573"/>
                    <a:pt x="787" y="7680"/>
                  </a:cubicBezTo>
                  <a:cubicBezTo>
                    <a:pt x="787" y="7751"/>
                    <a:pt x="787" y="7823"/>
                    <a:pt x="811" y="7918"/>
                  </a:cubicBezTo>
                  <a:lnTo>
                    <a:pt x="632" y="7918"/>
                  </a:lnTo>
                  <a:cubicBezTo>
                    <a:pt x="525" y="7918"/>
                    <a:pt x="418" y="7823"/>
                    <a:pt x="418" y="7704"/>
                  </a:cubicBezTo>
                  <a:lnTo>
                    <a:pt x="418" y="7573"/>
                  </a:lnTo>
                  <a:cubicBezTo>
                    <a:pt x="418" y="7465"/>
                    <a:pt x="513" y="7358"/>
                    <a:pt x="632" y="7358"/>
                  </a:cubicBezTo>
                  <a:close/>
                  <a:moveTo>
                    <a:pt x="11955" y="7358"/>
                  </a:moveTo>
                  <a:cubicBezTo>
                    <a:pt x="12062" y="7358"/>
                    <a:pt x="12157" y="7454"/>
                    <a:pt x="12157" y="7573"/>
                  </a:cubicBezTo>
                  <a:lnTo>
                    <a:pt x="12169" y="7704"/>
                  </a:lnTo>
                  <a:cubicBezTo>
                    <a:pt x="12169" y="7811"/>
                    <a:pt x="12074" y="7918"/>
                    <a:pt x="11955" y="7918"/>
                  </a:cubicBezTo>
                  <a:lnTo>
                    <a:pt x="11776" y="7918"/>
                  </a:lnTo>
                  <a:cubicBezTo>
                    <a:pt x="11776" y="7835"/>
                    <a:pt x="11788" y="7763"/>
                    <a:pt x="11788" y="7668"/>
                  </a:cubicBezTo>
                  <a:cubicBezTo>
                    <a:pt x="11788" y="7573"/>
                    <a:pt x="11776" y="7465"/>
                    <a:pt x="11764" y="7358"/>
                  </a:cubicBezTo>
                  <a:close/>
                  <a:moveTo>
                    <a:pt x="3299" y="6263"/>
                  </a:moveTo>
                  <a:cubicBezTo>
                    <a:pt x="3918" y="6263"/>
                    <a:pt x="4466" y="6441"/>
                    <a:pt x="4859" y="6739"/>
                  </a:cubicBezTo>
                  <a:lnTo>
                    <a:pt x="4442" y="7156"/>
                  </a:lnTo>
                  <a:cubicBezTo>
                    <a:pt x="4371" y="7227"/>
                    <a:pt x="4371" y="7358"/>
                    <a:pt x="4442" y="7442"/>
                  </a:cubicBezTo>
                  <a:cubicBezTo>
                    <a:pt x="4490" y="7477"/>
                    <a:pt x="4525" y="7501"/>
                    <a:pt x="4585" y="7501"/>
                  </a:cubicBezTo>
                  <a:cubicBezTo>
                    <a:pt x="4644" y="7501"/>
                    <a:pt x="4692" y="7477"/>
                    <a:pt x="4740" y="7442"/>
                  </a:cubicBezTo>
                  <a:lnTo>
                    <a:pt x="5156" y="7025"/>
                  </a:lnTo>
                  <a:cubicBezTo>
                    <a:pt x="5299" y="7215"/>
                    <a:pt x="5394" y="7442"/>
                    <a:pt x="5394" y="7692"/>
                  </a:cubicBezTo>
                  <a:cubicBezTo>
                    <a:pt x="5383" y="8835"/>
                    <a:pt x="4442" y="9775"/>
                    <a:pt x="3275" y="9775"/>
                  </a:cubicBezTo>
                  <a:cubicBezTo>
                    <a:pt x="3013" y="9775"/>
                    <a:pt x="2763" y="9728"/>
                    <a:pt x="2525" y="9620"/>
                  </a:cubicBezTo>
                  <a:lnTo>
                    <a:pt x="4156" y="7989"/>
                  </a:lnTo>
                  <a:cubicBezTo>
                    <a:pt x="4228" y="7918"/>
                    <a:pt x="4228" y="7775"/>
                    <a:pt x="4156" y="7704"/>
                  </a:cubicBezTo>
                  <a:cubicBezTo>
                    <a:pt x="4121" y="7668"/>
                    <a:pt x="4070" y="7650"/>
                    <a:pt x="4018" y="7650"/>
                  </a:cubicBezTo>
                  <a:cubicBezTo>
                    <a:pt x="3966" y="7650"/>
                    <a:pt x="3912" y="7668"/>
                    <a:pt x="3870" y="7704"/>
                  </a:cubicBezTo>
                  <a:lnTo>
                    <a:pt x="2144" y="9430"/>
                  </a:lnTo>
                  <a:cubicBezTo>
                    <a:pt x="1573" y="9061"/>
                    <a:pt x="1192" y="8406"/>
                    <a:pt x="1192" y="7680"/>
                  </a:cubicBezTo>
                  <a:cubicBezTo>
                    <a:pt x="1192" y="6882"/>
                    <a:pt x="2132" y="6263"/>
                    <a:pt x="3299" y="6263"/>
                  </a:cubicBezTo>
                  <a:close/>
                  <a:moveTo>
                    <a:pt x="9324" y="6275"/>
                  </a:moveTo>
                  <a:cubicBezTo>
                    <a:pt x="9943" y="6275"/>
                    <a:pt x="10502" y="6453"/>
                    <a:pt x="10883" y="6751"/>
                  </a:cubicBezTo>
                  <a:lnTo>
                    <a:pt x="10467" y="7168"/>
                  </a:lnTo>
                  <a:cubicBezTo>
                    <a:pt x="10395" y="7239"/>
                    <a:pt x="10395" y="7370"/>
                    <a:pt x="10467" y="7454"/>
                  </a:cubicBezTo>
                  <a:cubicBezTo>
                    <a:pt x="10514" y="7489"/>
                    <a:pt x="10562" y="7513"/>
                    <a:pt x="10621" y="7513"/>
                  </a:cubicBezTo>
                  <a:cubicBezTo>
                    <a:pt x="10657" y="7513"/>
                    <a:pt x="10717" y="7489"/>
                    <a:pt x="10764" y="7454"/>
                  </a:cubicBezTo>
                  <a:lnTo>
                    <a:pt x="11181" y="7037"/>
                  </a:lnTo>
                  <a:cubicBezTo>
                    <a:pt x="11336" y="7227"/>
                    <a:pt x="11419" y="7454"/>
                    <a:pt x="11419" y="7704"/>
                  </a:cubicBezTo>
                  <a:cubicBezTo>
                    <a:pt x="11407" y="8835"/>
                    <a:pt x="10467" y="9775"/>
                    <a:pt x="9312" y="9775"/>
                  </a:cubicBezTo>
                  <a:cubicBezTo>
                    <a:pt x="9038" y="9775"/>
                    <a:pt x="8788" y="9728"/>
                    <a:pt x="8550" y="9620"/>
                  </a:cubicBezTo>
                  <a:lnTo>
                    <a:pt x="10181" y="7989"/>
                  </a:lnTo>
                  <a:cubicBezTo>
                    <a:pt x="10264" y="7918"/>
                    <a:pt x="10264" y="7775"/>
                    <a:pt x="10181" y="7704"/>
                  </a:cubicBezTo>
                  <a:cubicBezTo>
                    <a:pt x="10145" y="7668"/>
                    <a:pt x="10094" y="7650"/>
                    <a:pt x="10044" y="7650"/>
                  </a:cubicBezTo>
                  <a:cubicBezTo>
                    <a:pt x="9993" y="7650"/>
                    <a:pt x="9943" y="7668"/>
                    <a:pt x="9907" y="7704"/>
                  </a:cubicBezTo>
                  <a:lnTo>
                    <a:pt x="8181" y="9442"/>
                  </a:lnTo>
                  <a:cubicBezTo>
                    <a:pt x="7597" y="9073"/>
                    <a:pt x="7228" y="8418"/>
                    <a:pt x="7228" y="7692"/>
                  </a:cubicBezTo>
                  <a:cubicBezTo>
                    <a:pt x="7228" y="6894"/>
                    <a:pt x="8157" y="6275"/>
                    <a:pt x="9324" y="6275"/>
                  </a:cubicBezTo>
                  <a:close/>
                  <a:moveTo>
                    <a:pt x="2751" y="0"/>
                  </a:moveTo>
                  <a:cubicBezTo>
                    <a:pt x="2239" y="0"/>
                    <a:pt x="1787" y="345"/>
                    <a:pt x="1656" y="857"/>
                  </a:cubicBezTo>
                  <a:lnTo>
                    <a:pt x="13" y="7418"/>
                  </a:lnTo>
                  <a:cubicBezTo>
                    <a:pt x="1" y="7465"/>
                    <a:pt x="1" y="7513"/>
                    <a:pt x="1" y="7573"/>
                  </a:cubicBezTo>
                  <a:lnTo>
                    <a:pt x="1" y="7704"/>
                  </a:lnTo>
                  <a:cubicBezTo>
                    <a:pt x="1" y="8037"/>
                    <a:pt x="275" y="8311"/>
                    <a:pt x="608" y="8311"/>
                  </a:cubicBezTo>
                  <a:lnTo>
                    <a:pt x="846" y="8311"/>
                  </a:lnTo>
                  <a:cubicBezTo>
                    <a:pt x="1037" y="8989"/>
                    <a:pt x="1465" y="9537"/>
                    <a:pt x="2037" y="9859"/>
                  </a:cubicBezTo>
                  <a:cubicBezTo>
                    <a:pt x="2061" y="9859"/>
                    <a:pt x="2061" y="9882"/>
                    <a:pt x="2073" y="9882"/>
                  </a:cubicBezTo>
                  <a:cubicBezTo>
                    <a:pt x="2430" y="10073"/>
                    <a:pt x="2835" y="10180"/>
                    <a:pt x="3263" y="10180"/>
                  </a:cubicBezTo>
                  <a:cubicBezTo>
                    <a:pt x="4609" y="10180"/>
                    <a:pt x="5704" y="9108"/>
                    <a:pt x="5764" y="7763"/>
                  </a:cubicBezTo>
                  <a:cubicBezTo>
                    <a:pt x="5918" y="7656"/>
                    <a:pt x="6097" y="7596"/>
                    <a:pt x="6287" y="7596"/>
                  </a:cubicBezTo>
                  <a:cubicBezTo>
                    <a:pt x="6478" y="7596"/>
                    <a:pt x="6657" y="7656"/>
                    <a:pt x="6811" y="7763"/>
                  </a:cubicBezTo>
                  <a:cubicBezTo>
                    <a:pt x="6835" y="8656"/>
                    <a:pt x="7347" y="9430"/>
                    <a:pt x="8085" y="9847"/>
                  </a:cubicBezTo>
                  <a:cubicBezTo>
                    <a:pt x="8097" y="9847"/>
                    <a:pt x="8097" y="9859"/>
                    <a:pt x="8121" y="9859"/>
                  </a:cubicBezTo>
                  <a:cubicBezTo>
                    <a:pt x="8478" y="10061"/>
                    <a:pt x="8871" y="10156"/>
                    <a:pt x="9312" y="10156"/>
                  </a:cubicBezTo>
                  <a:cubicBezTo>
                    <a:pt x="10467" y="10156"/>
                    <a:pt x="11455" y="9370"/>
                    <a:pt x="11717" y="8299"/>
                  </a:cubicBezTo>
                  <a:lnTo>
                    <a:pt x="11955" y="8299"/>
                  </a:lnTo>
                  <a:cubicBezTo>
                    <a:pt x="12288" y="8299"/>
                    <a:pt x="12562" y="8037"/>
                    <a:pt x="12562" y="7692"/>
                  </a:cubicBezTo>
                  <a:lnTo>
                    <a:pt x="12562" y="7561"/>
                  </a:lnTo>
                  <a:cubicBezTo>
                    <a:pt x="12562" y="7525"/>
                    <a:pt x="12562" y="7465"/>
                    <a:pt x="12550" y="7418"/>
                  </a:cubicBezTo>
                  <a:lnTo>
                    <a:pt x="10919" y="857"/>
                  </a:lnTo>
                  <a:cubicBezTo>
                    <a:pt x="10800" y="357"/>
                    <a:pt x="10336" y="0"/>
                    <a:pt x="9812" y="0"/>
                  </a:cubicBezTo>
                  <a:cubicBezTo>
                    <a:pt x="9705" y="0"/>
                    <a:pt x="9621" y="84"/>
                    <a:pt x="9621" y="191"/>
                  </a:cubicBezTo>
                  <a:cubicBezTo>
                    <a:pt x="9621" y="298"/>
                    <a:pt x="9705" y="381"/>
                    <a:pt x="9812" y="381"/>
                  </a:cubicBezTo>
                  <a:cubicBezTo>
                    <a:pt x="10157" y="381"/>
                    <a:pt x="10443" y="607"/>
                    <a:pt x="10526" y="929"/>
                  </a:cubicBezTo>
                  <a:lnTo>
                    <a:pt x="12014" y="6942"/>
                  </a:lnTo>
                  <a:lnTo>
                    <a:pt x="11598" y="6942"/>
                  </a:lnTo>
                  <a:cubicBezTo>
                    <a:pt x="11467" y="6727"/>
                    <a:pt x="11288" y="6525"/>
                    <a:pt x="11038" y="6346"/>
                  </a:cubicBezTo>
                  <a:cubicBezTo>
                    <a:pt x="10574" y="6025"/>
                    <a:pt x="9943" y="5846"/>
                    <a:pt x="9288" y="5846"/>
                  </a:cubicBezTo>
                  <a:cubicBezTo>
                    <a:pt x="8633" y="5846"/>
                    <a:pt x="8026" y="6025"/>
                    <a:pt x="7550" y="6346"/>
                  </a:cubicBezTo>
                  <a:cubicBezTo>
                    <a:pt x="7180" y="6620"/>
                    <a:pt x="6918" y="6942"/>
                    <a:pt x="6835" y="7299"/>
                  </a:cubicBezTo>
                  <a:cubicBezTo>
                    <a:pt x="6668" y="7215"/>
                    <a:pt x="6478" y="7168"/>
                    <a:pt x="6287" y="7168"/>
                  </a:cubicBezTo>
                  <a:cubicBezTo>
                    <a:pt x="6097" y="7168"/>
                    <a:pt x="5895" y="7215"/>
                    <a:pt x="5728" y="7299"/>
                  </a:cubicBezTo>
                  <a:cubicBezTo>
                    <a:pt x="5645" y="6942"/>
                    <a:pt x="5394" y="6596"/>
                    <a:pt x="5025" y="6346"/>
                  </a:cubicBezTo>
                  <a:cubicBezTo>
                    <a:pt x="4561" y="6025"/>
                    <a:pt x="3930" y="5846"/>
                    <a:pt x="3275" y="5846"/>
                  </a:cubicBezTo>
                  <a:cubicBezTo>
                    <a:pt x="2620" y="5846"/>
                    <a:pt x="2013" y="6025"/>
                    <a:pt x="1537" y="6346"/>
                  </a:cubicBezTo>
                  <a:cubicBezTo>
                    <a:pt x="1299" y="6525"/>
                    <a:pt x="1108" y="6727"/>
                    <a:pt x="965" y="6942"/>
                  </a:cubicBezTo>
                  <a:lnTo>
                    <a:pt x="549" y="6942"/>
                  </a:lnTo>
                  <a:lnTo>
                    <a:pt x="2037" y="929"/>
                  </a:lnTo>
                  <a:cubicBezTo>
                    <a:pt x="2120" y="607"/>
                    <a:pt x="2418" y="381"/>
                    <a:pt x="2751" y="381"/>
                  </a:cubicBezTo>
                  <a:cubicBezTo>
                    <a:pt x="2858" y="381"/>
                    <a:pt x="2954" y="298"/>
                    <a:pt x="2954" y="191"/>
                  </a:cubicBezTo>
                  <a:cubicBezTo>
                    <a:pt x="2954" y="84"/>
                    <a:pt x="2858" y="0"/>
                    <a:pt x="2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1" name="Google Shape;981;p33"/>
          <p:cNvGrpSpPr/>
          <p:nvPr/>
        </p:nvGrpSpPr>
        <p:grpSpPr>
          <a:xfrm>
            <a:off x="4878379" y="2473892"/>
            <a:ext cx="367161" cy="287523"/>
            <a:chOff x="4878379" y="2473892"/>
            <a:chExt cx="367161" cy="287523"/>
          </a:xfrm>
        </p:grpSpPr>
        <p:sp>
          <p:nvSpPr>
            <p:cNvPr id="982" name="Google Shape;982;p33"/>
            <p:cNvSpPr/>
            <p:nvPr/>
          </p:nvSpPr>
          <p:spPr>
            <a:xfrm>
              <a:off x="5110889" y="2554676"/>
              <a:ext cx="75496" cy="71355"/>
            </a:xfrm>
            <a:custGeom>
              <a:rect b="b" l="l" r="r" t="t"/>
              <a:pathLst>
                <a:path extrusionOk="0" h="2240" w="237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4958049" y="2691972"/>
              <a:ext cx="45521" cy="45553"/>
            </a:xfrm>
            <a:custGeom>
              <a:rect b="b" l="l" r="r" t="t"/>
              <a:pathLst>
                <a:path extrusionOk="0" h="1430" w="1429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130225" y="2691972"/>
              <a:ext cx="45553" cy="45553"/>
            </a:xfrm>
            <a:custGeom>
              <a:rect b="b" l="l" r="r" t="t"/>
              <a:pathLst>
                <a:path extrusionOk="0" h="1430" w="143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930717" y="2523586"/>
              <a:ext cx="100917" cy="100534"/>
            </a:xfrm>
            <a:custGeom>
              <a:rect b="b" l="l" r="r" t="t"/>
              <a:pathLst>
                <a:path extrusionOk="0" h="3156" w="3168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4878379" y="2473892"/>
              <a:ext cx="367161" cy="287523"/>
            </a:xfrm>
            <a:custGeom>
              <a:rect b="b" l="l" r="r" t="t"/>
              <a:pathLst>
                <a:path extrusionOk="0" h="9026" w="11526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7" name="Google Shape;987;p33"/>
          <p:cNvGrpSpPr/>
          <p:nvPr/>
        </p:nvGrpSpPr>
        <p:grpSpPr>
          <a:xfrm>
            <a:off x="1325719" y="2887689"/>
            <a:ext cx="290581" cy="372481"/>
            <a:chOff x="1325719" y="2887689"/>
            <a:chExt cx="290581" cy="372481"/>
          </a:xfrm>
        </p:grpSpPr>
        <p:sp>
          <p:nvSpPr>
            <p:cNvPr id="988" name="Google Shape;988;p33"/>
            <p:cNvSpPr/>
            <p:nvPr/>
          </p:nvSpPr>
          <p:spPr>
            <a:xfrm>
              <a:off x="1424724" y="3106533"/>
              <a:ext cx="37971" cy="37939"/>
            </a:xfrm>
            <a:custGeom>
              <a:rect b="b" l="l" r="r" t="t"/>
              <a:pathLst>
                <a:path extrusionOk="0" h="1191" w="1192">
                  <a:moveTo>
                    <a:pt x="596" y="334"/>
                  </a:moveTo>
                  <a:cubicBezTo>
                    <a:pt x="727" y="334"/>
                    <a:pt x="846" y="453"/>
                    <a:pt x="846" y="596"/>
                  </a:cubicBezTo>
                  <a:cubicBezTo>
                    <a:pt x="846" y="727"/>
                    <a:pt x="727" y="846"/>
                    <a:pt x="596" y="846"/>
                  </a:cubicBezTo>
                  <a:cubicBezTo>
                    <a:pt x="453" y="846"/>
                    <a:pt x="346" y="738"/>
                    <a:pt x="346" y="596"/>
                  </a:cubicBezTo>
                  <a:cubicBezTo>
                    <a:pt x="346" y="453"/>
                    <a:pt x="465" y="334"/>
                    <a:pt x="596" y="334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1325719" y="2887689"/>
              <a:ext cx="290581" cy="372481"/>
            </a:xfrm>
            <a:custGeom>
              <a:rect b="b" l="l" r="r" t="t"/>
              <a:pathLst>
                <a:path extrusionOk="0" h="11693" w="9122">
                  <a:moveTo>
                    <a:pt x="5037" y="3620"/>
                  </a:moveTo>
                  <a:cubicBezTo>
                    <a:pt x="5847" y="3656"/>
                    <a:pt x="6502" y="4310"/>
                    <a:pt x="6502" y="5120"/>
                  </a:cubicBezTo>
                  <a:lnTo>
                    <a:pt x="6502" y="11299"/>
                  </a:lnTo>
                  <a:lnTo>
                    <a:pt x="5037" y="11299"/>
                  </a:lnTo>
                  <a:lnTo>
                    <a:pt x="5037" y="3620"/>
                  </a:lnTo>
                  <a:close/>
                  <a:moveTo>
                    <a:pt x="930" y="0"/>
                  </a:moveTo>
                  <a:cubicBezTo>
                    <a:pt x="418" y="0"/>
                    <a:pt x="1" y="417"/>
                    <a:pt x="1" y="941"/>
                  </a:cubicBezTo>
                  <a:lnTo>
                    <a:pt x="1" y="2703"/>
                  </a:lnTo>
                  <a:cubicBezTo>
                    <a:pt x="1" y="3084"/>
                    <a:pt x="180" y="3441"/>
                    <a:pt x="489" y="3667"/>
                  </a:cubicBezTo>
                  <a:cubicBezTo>
                    <a:pt x="953" y="3989"/>
                    <a:pt x="1275" y="4941"/>
                    <a:pt x="1275" y="5989"/>
                  </a:cubicBezTo>
                  <a:cubicBezTo>
                    <a:pt x="1275" y="7025"/>
                    <a:pt x="953" y="7978"/>
                    <a:pt x="489" y="8311"/>
                  </a:cubicBezTo>
                  <a:cubicBezTo>
                    <a:pt x="180" y="8537"/>
                    <a:pt x="1" y="8894"/>
                    <a:pt x="1" y="9275"/>
                  </a:cubicBezTo>
                  <a:lnTo>
                    <a:pt x="1" y="10752"/>
                  </a:lnTo>
                  <a:cubicBezTo>
                    <a:pt x="1" y="11276"/>
                    <a:pt x="418" y="11692"/>
                    <a:pt x="930" y="11692"/>
                  </a:cubicBezTo>
                  <a:lnTo>
                    <a:pt x="8181" y="11692"/>
                  </a:lnTo>
                  <a:cubicBezTo>
                    <a:pt x="8704" y="11692"/>
                    <a:pt x="9121" y="11276"/>
                    <a:pt x="9121" y="10752"/>
                  </a:cubicBezTo>
                  <a:lnTo>
                    <a:pt x="9121" y="9275"/>
                  </a:lnTo>
                  <a:cubicBezTo>
                    <a:pt x="9121" y="8894"/>
                    <a:pt x="8943" y="8537"/>
                    <a:pt x="8633" y="8311"/>
                  </a:cubicBezTo>
                  <a:cubicBezTo>
                    <a:pt x="8169" y="7978"/>
                    <a:pt x="7835" y="7025"/>
                    <a:pt x="7835" y="5989"/>
                  </a:cubicBezTo>
                  <a:cubicBezTo>
                    <a:pt x="7835" y="4941"/>
                    <a:pt x="8169" y="3989"/>
                    <a:pt x="8633" y="3667"/>
                  </a:cubicBezTo>
                  <a:cubicBezTo>
                    <a:pt x="8943" y="3441"/>
                    <a:pt x="9121" y="3084"/>
                    <a:pt x="9121" y="2703"/>
                  </a:cubicBezTo>
                  <a:lnTo>
                    <a:pt x="9121" y="1786"/>
                  </a:lnTo>
                  <a:cubicBezTo>
                    <a:pt x="9121" y="1703"/>
                    <a:pt x="9050" y="1620"/>
                    <a:pt x="8954" y="1620"/>
                  </a:cubicBezTo>
                  <a:cubicBezTo>
                    <a:pt x="8871" y="1620"/>
                    <a:pt x="8788" y="1703"/>
                    <a:pt x="8788" y="1786"/>
                  </a:cubicBezTo>
                  <a:lnTo>
                    <a:pt x="8788" y="2703"/>
                  </a:lnTo>
                  <a:cubicBezTo>
                    <a:pt x="8788" y="2965"/>
                    <a:pt x="8657" y="3215"/>
                    <a:pt x="8431" y="3382"/>
                  </a:cubicBezTo>
                  <a:cubicBezTo>
                    <a:pt x="7204" y="4263"/>
                    <a:pt x="7204" y="7680"/>
                    <a:pt x="8431" y="8573"/>
                  </a:cubicBezTo>
                  <a:cubicBezTo>
                    <a:pt x="8657" y="8740"/>
                    <a:pt x="8788" y="8990"/>
                    <a:pt x="8788" y="9263"/>
                  </a:cubicBezTo>
                  <a:lnTo>
                    <a:pt x="8788" y="10740"/>
                  </a:lnTo>
                  <a:cubicBezTo>
                    <a:pt x="8788" y="11061"/>
                    <a:pt x="8526" y="11335"/>
                    <a:pt x="8192" y="11335"/>
                  </a:cubicBezTo>
                  <a:lnTo>
                    <a:pt x="6859" y="11335"/>
                  </a:lnTo>
                  <a:lnTo>
                    <a:pt x="6859" y="5156"/>
                  </a:lnTo>
                  <a:cubicBezTo>
                    <a:pt x="6859" y="4144"/>
                    <a:pt x="6025" y="3310"/>
                    <a:pt x="5013" y="3310"/>
                  </a:cubicBezTo>
                  <a:lnTo>
                    <a:pt x="3001" y="3310"/>
                  </a:lnTo>
                  <a:cubicBezTo>
                    <a:pt x="2596" y="3310"/>
                    <a:pt x="2275" y="3632"/>
                    <a:pt x="2275" y="4037"/>
                  </a:cubicBezTo>
                  <a:lnTo>
                    <a:pt x="2275" y="9918"/>
                  </a:lnTo>
                  <a:cubicBezTo>
                    <a:pt x="2275" y="10002"/>
                    <a:pt x="2346" y="10085"/>
                    <a:pt x="2442" y="10085"/>
                  </a:cubicBezTo>
                  <a:cubicBezTo>
                    <a:pt x="2525" y="10085"/>
                    <a:pt x="2596" y="10002"/>
                    <a:pt x="2596" y="9918"/>
                  </a:cubicBezTo>
                  <a:lnTo>
                    <a:pt x="2596" y="4037"/>
                  </a:lnTo>
                  <a:cubicBezTo>
                    <a:pt x="2596" y="3834"/>
                    <a:pt x="2775" y="3656"/>
                    <a:pt x="2989" y="3656"/>
                  </a:cubicBezTo>
                  <a:lnTo>
                    <a:pt x="4704" y="3656"/>
                  </a:lnTo>
                  <a:lnTo>
                    <a:pt x="4704" y="11335"/>
                  </a:lnTo>
                  <a:lnTo>
                    <a:pt x="2620" y="11335"/>
                  </a:lnTo>
                  <a:lnTo>
                    <a:pt x="2620" y="10549"/>
                  </a:lnTo>
                  <a:cubicBezTo>
                    <a:pt x="2620" y="10466"/>
                    <a:pt x="2537" y="10394"/>
                    <a:pt x="2454" y="10394"/>
                  </a:cubicBezTo>
                  <a:cubicBezTo>
                    <a:pt x="2358" y="10394"/>
                    <a:pt x="2287" y="10466"/>
                    <a:pt x="2287" y="10549"/>
                  </a:cubicBezTo>
                  <a:lnTo>
                    <a:pt x="2287" y="11335"/>
                  </a:lnTo>
                  <a:lnTo>
                    <a:pt x="942" y="11335"/>
                  </a:lnTo>
                  <a:cubicBezTo>
                    <a:pt x="620" y="11335"/>
                    <a:pt x="346" y="11061"/>
                    <a:pt x="346" y="10740"/>
                  </a:cubicBezTo>
                  <a:lnTo>
                    <a:pt x="346" y="9263"/>
                  </a:lnTo>
                  <a:cubicBezTo>
                    <a:pt x="346" y="8990"/>
                    <a:pt x="489" y="8740"/>
                    <a:pt x="703" y="8573"/>
                  </a:cubicBezTo>
                  <a:cubicBezTo>
                    <a:pt x="1942" y="7704"/>
                    <a:pt x="1942" y="4275"/>
                    <a:pt x="703" y="3382"/>
                  </a:cubicBezTo>
                  <a:cubicBezTo>
                    <a:pt x="489" y="3215"/>
                    <a:pt x="346" y="2965"/>
                    <a:pt x="346" y="2703"/>
                  </a:cubicBezTo>
                  <a:lnTo>
                    <a:pt x="346" y="941"/>
                  </a:lnTo>
                  <a:cubicBezTo>
                    <a:pt x="346" y="619"/>
                    <a:pt x="620" y="346"/>
                    <a:pt x="942" y="346"/>
                  </a:cubicBezTo>
                  <a:lnTo>
                    <a:pt x="8192" y="346"/>
                  </a:lnTo>
                  <a:cubicBezTo>
                    <a:pt x="8526" y="346"/>
                    <a:pt x="8788" y="619"/>
                    <a:pt x="8788" y="941"/>
                  </a:cubicBezTo>
                  <a:lnTo>
                    <a:pt x="8788" y="1131"/>
                  </a:lnTo>
                  <a:cubicBezTo>
                    <a:pt x="8776" y="1227"/>
                    <a:pt x="8847" y="1298"/>
                    <a:pt x="8954" y="1298"/>
                  </a:cubicBezTo>
                  <a:cubicBezTo>
                    <a:pt x="9050" y="1298"/>
                    <a:pt x="9121" y="1227"/>
                    <a:pt x="9121" y="1131"/>
                  </a:cubicBezTo>
                  <a:lnTo>
                    <a:pt x="9121" y="941"/>
                  </a:lnTo>
                  <a:cubicBezTo>
                    <a:pt x="9121" y="417"/>
                    <a:pt x="8704" y="0"/>
                    <a:pt x="8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0" name="Google Shape;990;p33"/>
          <p:cNvSpPr/>
          <p:nvPr/>
        </p:nvSpPr>
        <p:spPr>
          <a:xfrm>
            <a:off x="1819153" y="2882369"/>
            <a:ext cx="191194" cy="382738"/>
          </a:xfrm>
          <a:custGeom>
            <a:rect b="b" l="l" r="r" t="t"/>
            <a:pathLst>
              <a:path extrusionOk="0" h="12015" w="6002">
                <a:moveTo>
                  <a:pt x="906" y="1"/>
                </a:moveTo>
                <a:cubicBezTo>
                  <a:pt x="406" y="1"/>
                  <a:pt x="1" y="405"/>
                  <a:pt x="1" y="917"/>
                </a:cubicBezTo>
                <a:lnTo>
                  <a:pt x="1" y="1251"/>
                </a:lnTo>
                <a:cubicBezTo>
                  <a:pt x="1" y="1763"/>
                  <a:pt x="394" y="2168"/>
                  <a:pt x="906" y="2168"/>
                </a:cubicBezTo>
                <a:lnTo>
                  <a:pt x="906" y="8633"/>
                </a:lnTo>
                <a:cubicBezTo>
                  <a:pt x="906" y="8728"/>
                  <a:pt x="977" y="8823"/>
                  <a:pt x="1084" y="8823"/>
                </a:cubicBezTo>
                <a:cubicBezTo>
                  <a:pt x="1192" y="8823"/>
                  <a:pt x="1263" y="8740"/>
                  <a:pt x="1263" y="8633"/>
                </a:cubicBezTo>
                <a:lnTo>
                  <a:pt x="1263" y="2168"/>
                </a:lnTo>
                <a:lnTo>
                  <a:pt x="4704" y="2168"/>
                </a:lnTo>
                <a:lnTo>
                  <a:pt x="4704" y="2668"/>
                </a:lnTo>
                <a:lnTo>
                  <a:pt x="3823" y="2668"/>
                </a:lnTo>
                <a:cubicBezTo>
                  <a:pt x="3740" y="2668"/>
                  <a:pt x="3644" y="2739"/>
                  <a:pt x="3644" y="2846"/>
                </a:cubicBezTo>
                <a:cubicBezTo>
                  <a:pt x="3644" y="2941"/>
                  <a:pt x="3716" y="3025"/>
                  <a:pt x="3823" y="3025"/>
                </a:cubicBezTo>
                <a:lnTo>
                  <a:pt x="4704" y="3025"/>
                </a:lnTo>
                <a:lnTo>
                  <a:pt x="4704" y="3906"/>
                </a:lnTo>
                <a:lnTo>
                  <a:pt x="3823" y="3906"/>
                </a:lnTo>
                <a:cubicBezTo>
                  <a:pt x="3740" y="3906"/>
                  <a:pt x="3644" y="3977"/>
                  <a:pt x="3644" y="4084"/>
                </a:cubicBezTo>
                <a:cubicBezTo>
                  <a:pt x="3644" y="4180"/>
                  <a:pt x="3716" y="4263"/>
                  <a:pt x="3823" y="4263"/>
                </a:cubicBezTo>
                <a:lnTo>
                  <a:pt x="4704" y="4263"/>
                </a:lnTo>
                <a:lnTo>
                  <a:pt x="4704" y="5144"/>
                </a:lnTo>
                <a:lnTo>
                  <a:pt x="3823" y="5144"/>
                </a:lnTo>
                <a:cubicBezTo>
                  <a:pt x="3740" y="5144"/>
                  <a:pt x="3644" y="5216"/>
                  <a:pt x="3644" y="5323"/>
                </a:cubicBezTo>
                <a:cubicBezTo>
                  <a:pt x="3644" y="5406"/>
                  <a:pt x="3716" y="5501"/>
                  <a:pt x="3823" y="5501"/>
                </a:cubicBezTo>
                <a:lnTo>
                  <a:pt x="4704" y="5501"/>
                </a:lnTo>
                <a:lnTo>
                  <a:pt x="4704" y="6382"/>
                </a:lnTo>
                <a:lnTo>
                  <a:pt x="3823" y="6382"/>
                </a:lnTo>
                <a:cubicBezTo>
                  <a:pt x="3740" y="6382"/>
                  <a:pt x="3644" y="6454"/>
                  <a:pt x="3644" y="6561"/>
                </a:cubicBezTo>
                <a:cubicBezTo>
                  <a:pt x="3644" y="6644"/>
                  <a:pt x="3716" y="6740"/>
                  <a:pt x="3823" y="6740"/>
                </a:cubicBezTo>
                <a:lnTo>
                  <a:pt x="4704" y="6740"/>
                </a:lnTo>
                <a:lnTo>
                  <a:pt x="4704" y="7609"/>
                </a:lnTo>
                <a:lnTo>
                  <a:pt x="3823" y="7609"/>
                </a:lnTo>
                <a:cubicBezTo>
                  <a:pt x="3740" y="7609"/>
                  <a:pt x="3644" y="7692"/>
                  <a:pt x="3644" y="7787"/>
                </a:cubicBezTo>
                <a:cubicBezTo>
                  <a:pt x="3644" y="7883"/>
                  <a:pt x="3716" y="7966"/>
                  <a:pt x="3823" y="7966"/>
                </a:cubicBezTo>
                <a:lnTo>
                  <a:pt x="4704" y="7966"/>
                </a:lnTo>
                <a:lnTo>
                  <a:pt x="4704" y="8847"/>
                </a:lnTo>
                <a:lnTo>
                  <a:pt x="3823" y="8847"/>
                </a:lnTo>
                <a:cubicBezTo>
                  <a:pt x="3740" y="8847"/>
                  <a:pt x="3644" y="8918"/>
                  <a:pt x="3644" y="9026"/>
                </a:cubicBezTo>
                <a:cubicBezTo>
                  <a:pt x="3644" y="9121"/>
                  <a:pt x="3716" y="9204"/>
                  <a:pt x="3823" y="9204"/>
                </a:cubicBezTo>
                <a:lnTo>
                  <a:pt x="4704" y="9204"/>
                </a:lnTo>
                <a:lnTo>
                  <a:pt x="4704" y="9954"/>
                </a:lnTo>
                <a:cubicBezTo>
                  <a:pt x="4704" y="10907"/>
                  <a:pt x="3930" y="11657"/>
                  <a:pt x="2989" y="11657"/>
                </a:cubicBezTo>
                <a:cubicBezTo>
                  <a:pt x="2037" y="11657"/>
                  <a:pt x="1275" y="10883"/>
                  <a:pt x="1275" y="9954"/>
                </a:cubicBezTo>
                <a:lnTo>
                  <a:pt x="1275" y="9371"/>
                </a:lnTo>
                <a:cubicBezTo>
                  <a:pt x="1275" y="9276"/>
                  <a:pt x="1203" y="9192"/>
                  <a:pt x="1096" y="9192"/>
                </a:cubicBezTo>
                <a:cubicBezTo>
                  <a:pt x="1001" y="9192"/>
                  <a:pt x="918" y="9264"/>
                  <a:pt x="918" y="9371"/>
                </a:cubicBezTo>
                <a:lnTo>
                  <a:pt x="918" y="9954"/>
                </a:lnTo>
                <a:cubicBezTo>
                  <a:pt x="918" y="11097"/>
                  <a:pt x="1846" y="12014"/>
                  <a:pt x="2989" y="12014"/>
                </a:cubicBezTo>
                <a:cubicBezTo>
                  <a:pt x="4132" y="12014"/>
                  <a:pt x="5061" y="11097"/>
                  <a:pt x="5061" y="9954"/>
                </a:cubicBezTo>
                <a:lnTo>
                  <a:pt x="5061" y="2227"/>
                </a:lnTo>
                <a:lnTo>
                  <a:pt x="5085" y="2227"/>
                </a:lnTo>
                <a:cubicBezTo>
                  <a:pt x="5597" y="2227"/>
                  <a:pt x="5990" y="1822"/>
                  <a:pt x="5990" y="1322"/>
                </a:cubicBezTo>
                <a:lnTo>
                  <a:pt x="5990" y="929"/>
                </a:lnTo>
                <a:cubicBezTo>
                  <a:pt x="6002" y="429"/>
                  <a:pt x="5597" y="24"/>
                  <a:pt x="5085" y="24"/>
                </a:cubicBezTo>
                <a:lnTo>
                  <a:pt x="4525" y="24"/>
                </a:lnTo>
                <a:cubicBezTo>
                  <a:pt x="4430" y="24"/>
                  <a:pt x="4347" y="96"/>
                  <a:pt x="4347" y="203"/>
                </a:cubicBezTo>
                <a:cubicBezTo>
                  <a:pt x="4347" y="286"/>
                  <a:pt x="4418" y="382"/>
                  <a:pt x="4525" y="382"/>
                </a:cubicBezTo>
                <a:lnTo>
                  <a:pt x="5085" y="382"/>
                </a:lnTo>
                <a:cubicBezTo>
                  <a:pt x="5406" y="382"/>
                  <a:pt x="5656" y="632"/>
                  <a:pt x="5656" y="941"/>
                </a:cubicBezTo>
                <a:lnTo>
                  <a:pt x="5656" y="1287"/>
                </a:lnTo>
                <a:cubicBezTo>
                  <a:pt x="5656" y="1596"/>
                  <a:pt x="5406" y="1846"/>
                  <a:pt x="5085" y="1846"/>
                </a:cubicBezTo>
                <a:lnTo>
                  <a:pt x="906" y="1846"/>
                </a:lnTo>
                <a:cubicBezTo>
                  <a:pt x="596" y="1846"/>
                  <a:pt x="334" y="1596"/>
                  <a:pt x="334" y="1287"/>
                </a:cubicBezTo>
                <a:lnTo>
                  <a:pt x="334" y="929"/>
                </a:lnTo>
                <a:cubicBezTo>
                  <a:pt x="334" y="620"/>
                  <a:pt x="596" y="370"/>
                  <a:pt x="906" y="370"/>
                </a:cubicBezTo>
                <a:lnTo>
                  <a:pt x="3870" y="370"/>
                </a:lnTo>
                <a:cubicBezTo>
                  <a:pt x="3954" y="370"/>
                  <a:pt x="4049" y="286"/>
                  <a:pt x="4049" y="191"/>
                </a:cubicBezTo>
                <a:cubicBezTo>
                  <a:pt x="4049" y="96"/>
                  <a:pt x="3966" y="1"/>
                  <a:pt x="38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1" name="Google Shape;991;p33"/>
          <p:cNvGrpSpPr/>
          <p:nvPr/>
        </p:nvGrpSpPr>
        <p:grpSpPr>
          <a:xfrm>
            <a:off x="3510335" y="2892499"/>
            <a:ext cx="360726" cy="361204"/>
            <a:chOff x="3510335" y="2892499"/>
            <a:chExt cx="360726" cy="361204"/>
          </a:xfrm>
        </p:grpSpPr>
        <p:sp>
          <p:nvSpPr>
            <p:cNvPr id="992" name="Google Shape;992;p33"/>
            <p:cNvSpPr/>
            <p:nvPr/>
          </p:nvSpPr>
          <p:spPr>
            <a:xfrm>
              <a:off x="3511864" y="2892499"/>
              <a:ext cx="359197" cy="358751"/>
            </a:xfrm>
            <a:custGeom>
              <a:rect b="b" l="l" r="r" t="t"/>
              <a:pathLst>
                <a:path extrusionOk="0" h="11262" w="11276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3510335" y="2959936"/>
              <a:ext cx="176413" cy="43291"/>
            </a:xfrm>
            <a:custGeom>
              <a:rect b="b" l="l" r="r" t="t"/>
              <a:pathLst>
                <a:path extrusionOk="0" h="1359" w="5538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3530435" y="2920213"/>
              <a:ext cx="133918" cy="35072"/>
            </a:xfrm>
            <a:custGeom>
              <a:rect b="b" l="l" r="r" t="t"/>
              <a:pathLst>
                <a:path extrusionOk="0" h="1101" w="4204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3761416" y="3078787"/>
              <a:ext cx="53134" cy="174916"/>
            </a:xfrm>
            <a:custGeom>
              <a:rect b="b" l="l" r="r" t="t"/>
              <a:pathLst>
                <a:path extrusionOk="0" h="5491" w="1668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3809230" y="3100990"/>
              <a:ext cx="42877" cy="132326"/>
            </a:xfrm>
            <a:custGeom>
              <a:rect b="b" l="l" r="r" t="t"/>
              <a:pathLst>
                <a:path extrusionOk="0" h="4154" w="1346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7" name="Google Shape;997;p33"/>
          <p:cNvGrpSpPr/>
          <p:nvPr/>
        </p:nvGrpSpPr>
        <p:grpSpPr>
          <a:xfrm>
            <a:off x="3086313" y="2877049"/>
            <a:ext cx="320142" cy="392581"/>
            <a:chOff x="3086313" y="2877049"/>
            <a:chExt cx="320142" cy="392581"/>
          </a:xfrm>
        </p:grpSpPr>
        <p:sp>
          <p:nvSpPr>
            <p:cNvPr id="998" name="Google Shape;998;p33"/>
            <p:cNvSpPr/>
            <p:nvPr/>
          </p:nvSpPr>
          <p:spPr>
            <a:xfrm>
              <a:off x="3125749" y="2915371"/>
              <a:ext cx="240505" cy="354259"/>
            </a:xfrm>
            <a:custGeom>
              <a:rect b="b" l="l" r="r" t="t"/>
              <a:pathLst>
                <a:path extrusionOk="0" h="11121" w="755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263076" y="2942511"/>
              <a:ext cx="79287" cy="99579"/>
            </a:xfrm>
            <a:custGeom>
              <a:rect b="b" l="l" r="r" t="t"/>
              <a:pathLst>
                <a:path extrusionOk="0" h="3126" w="2489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3237656" y="2939262"/>
              <a:ext cx="20897" cy="14462"/>
            </a:xfrm>
            <a:custGeom>
              <a:rect b="b" l="l" r="r" t="t"/>
              <a:pathLst>
                <a:path extrusionOk="0" h="454" w="656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3379888" y="3029539"/>
              <a:ext cx="26567" cy="14048"/>
            </a:xfrm>
            <a:custGeom>
              <a:rect b="b" l="l" r="r" t="t"/>
              <a:pathLst>
                <a:path extrusionOk="0" h="441" w="834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3086313" y="3029539"/>
              <a:ext cx="26599" cy="14048"/>
            </a:xfrm>
            <a:custGeom>
              <a:rect b="b" l="l" r="r" t="t"/>
              <a:pathLst>
                <a:path extrusionOk="0" h="441" w="835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359788" y="2953469"/>
              <a:ext cx="26567" cy="20355"/>
            </a:xfrm>
            <a:custGeom>
              <a:rect b="b" l="l" r="r" t="t"/>
              <a:pathLst>
                <a:path extrusionOk="0" h="639" w="834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106413" y="3100034"/>
              <a:ext cx="26599" cy="20164"/>
            </a:xfrm>
            <a:custGeom>
              <a:rect b="b" l="l" r="r" t="t"/>
              <a:pathLst>
                <a:path extrusionOk="0" h="633" w="835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308565" y="2897277"/>
              <a:ext cx="22044" cy="24178"/>
            </a:xfrm>
            <a:custGeom>
              <a:rect b="b" l="l" r="r" t="t"/>
              <a:pathLst>
                <a:path extrusionOk="0" h="759" w="692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239153" y="2877049"/>
              <a:ext cx="14080" cy="26599"/>
            </a:xfrm>
            <a:custGeom>
              <a:rect b="b" l="l" r="r" t="t"/>
              <a:pathLst>
                <a:path extrusionOk="0" h="835" w="442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161809" y="2897500"/>
              <a:ext cx="22394" cy="24337"/>
            </a:xfrm>
            <a:custGeom>
              <a:rect b="b" l="l" r="r" t="t"/>
              <a:pathLst>
                <a:path extrusionOk="0" h="764" w="703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106413" y="2953151"/>
              <a:ext cx="26599" cy="19909"/>
            </a:xfrm>
            <a:custGeom>
              <a:rect b="b" l="l" r="r" t="t"/>
              <a:pathLst>
                <a:path extrusionOk="0" h="625" w="835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360520" y="3099811"/>
              <a:ext cx="25834" cy="20005"/>
            </a:xfrm>
            <a:custGeom>
              <a:rect b="b" l="l" r="r" t="t"/>
              <a:pathLst>
                <a:path extrusionOk="0" h="628" w="811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0" name="Google Shape;1010;p33"/>
          <p:cNvSpPr/>
          <p:nvPr/>
        </p:nvSpPr>
        <p:spPr>
          <a:xfrm>
            <a:off x="2253814" y="2894123"/>
            <a:ext cx="210530" cy="357700"/>
          </a:xfrm>
          <a:custGeom>
            <a:rect b="b" l="l" r="r" t="t"/>
            <a:pathLst>
              <a:path extrusionOk="0" h="11229" w="6609">
                <a:moveTo>
                  <a:pt x="3310" y="1941"/>
                </a:moveTo>
                <a:cubicBezTo>
                  <a:pt x="3632" y="1941"/>
                  <a:pt x="3918" y="2227"/>
                  <a:pt x="3918" y="2572"/>
                </a:cubicBezTo>
                <a:lnTo>
                  <a:pt x="3918" y="2882"/>
                </a:lnTo>
                <a:cubicBezTo>
                  <a:pt x="3918" y="3037"/>
                  <a:pt x="3799" y="3156"/>
                  <a:pt x="3644" y="3156"/>
                </a:cubicBezTo>
                <a:lnTo>
                  <a:pt x="2953" y="3156"/>
                </a:lnTo>
                <a:cubicBezTo>
                  <a:pt x="2798" y="3156"/>
                  <a:pt x="2679" y="3037"/>
                  <a:pt x="2679" y="2882"/>
                </a:cubicBezTo>
                <a:lnTo>
                  <a:pt x="2679" y="2572"/>
                </a:lnTo>
                <a:cubicBezTo>
                  <a:pt x="2679" y="2227"/>
                  <a:pt x="2965" y="1941"/>
                  <a:pt x="3310" y="1941"/>
                </a:cubicBezTo>
                <a:close/>
                <a:moveTo>
                  <a:pt x="3918" y="10371"/>
                </a:moveTo>
                <a:lnTo>
                  <a:pt x="3918" y="10633"/>
                </a:lnTo>
                <a:lnTo>
                  <a:pt x="3906" y="10633"/>
                </a:lnTo>
                <a:cubicBezTo>
                  <a:pt x="3906" y="10788"/>
                  <a:pt x="3787" y="10907"/>
                  <a:pt x="3632" y="10907"/>
                </a:cubicBezTo>
                <a:lnTo>
                  <a:pt x="2929" y="10907"/>
                </a:lnTo>
                <a:cubicBezTo>
                  <a:pt x="2787" y="10907"/>
                  <a:pt x="2668" y="10788"/>
                  <a:pt x="2668" y="10633"/>
                </a:cubicBezTo>
                <a:lnTo>
                  <a:pt x="2668" y="10371"/>
                </a:lnTo>
                <a:close/>
                <a:moveTo>
                  <a:pt x="2572" y="1"/>
                </a:moveTo>
                <a:cubicBezTo>
                  <a:pt x="1144" y="1"/>
                  <a:pt x="1" y="1156"/>
                  <a:pt x="1" y="2572"/>
                </a:cubicBezTo>
                <a:lnTo>
                  <a:pt x="1" y="2751"/>
                </a:lnTo>
                <a:cubicBezTo>
                  <a:pt x="1" y="2834"/>
                  <a:pt x="72" y="2918"/>
                  <a:pt x="167" y="2918"/>
                </a:cubicBezTo>
                <a:cubicBezTo>
                  <a:pt x="251" y="2918"/>
                  <a:pt x="334" y="2834"/>
                  <a:pt x="334" y="2751"/>
                </a:cubicBezTo>
                <a:lnTo>
                  <a:pt x="334" y="2572"/>
                </a:lnTo>
                <a:cubicBezTo>
                  <a:pt x="334" y="1334"/>
                  <a:pt x="1346" y="322"/>
                  <a:pt x="2572" y="322"/>
                </a:cubicBezTo>
                <a:lnTo>
                  <a:pt x="3132" y="322"/>
                </a:lnTo>
                <a:lnTo>
                  <a:pt x="3132" y="1632"/>
                </a:lnTo>
                <a:cubicBezTo>
                  <a:pt x="2679" y="1703"/>
                  <a:pt x="2334" y="2096"/>
                  <a:pt x="2334" y="2572"/>
                </a:cubicBezTo>
                <a:lnTo>
                  <a:pt x="2334" y="2882"/>
                </a:lnTo>
                <a:cubicBezTo>
                  <a:pt x="2334" y="3204"/>
                  <a:pt x="2608" y="3489"/>
                  <a:pt x="2953" y="3489"/>
                </a:cubicBezTo>
                <a:lnTo>
                  <a:pt x="3644" y="3489"/>
                </a:lnTo>
                <a:cubicBezTo>
                  <a:pt x="3977" y="3489"/>
                  <a:pt x="4263" y="3227"/>
                  <a:pt x="4263" y="2882"/>
                </a:cubicBezTo>
                <a:lnTo>
                  <a:pt x="4263" y="2572"/>
                </a:lnTo>
                <a:cubicBezTo>
                  <a:pt x="4263" y="2108"/>
                  <a:pt x="3918" y="1703"/>
                  <a:pt x="3465" y="1632"/>
                </a:cubicBezTo>
                <a:lnTo>
                  <a:pt x="3465" y="322"/>
                </a:lnTo>
                <a:lnTo>
                  <a:pt x="4025" y="322"/>
                </a:lnTo>
                <a:cubicBezTo>
                  <a:pt x="5251" y="322"/>
                  <a:pt x="6263" y="1334"/>
                  <a:pt x="6263" y="2572"/>
                </a:cubicBezTo>
                <a:lnTo>
                  <a:pt x="6263" y="3632"/>
                </a:lnTo>
                <a:lnTo>
                  <a:pt x="5882" y="3632"/>
                </a:lnTo>
                <a:cubicBezTo>
                  <a:pt x="5549" y="3632"/>
                  <a:pt x="5275" y="3894"/>
                  <a:pt x="5275" y="4239"/>
                </a:cubicBezTo>
                <a:lnTo>
                  <a:pt x="5275" y="4430"/>
                </a:lnTo>
                <a:cubicBezTo>
                  <a:pt x="5275" y="4525"/>
                  <a:pt x="5346" y="4597"/>
                  <a:pt x="5430" y="4597"/>
                </a:cubicBezTo>
                <a:cubicBezTo>
                  <a:pt x="5525" y="4597"/>
                  <a:pt x="5596" y="4525"/>
                  <a:pt x="5596" y="4430"/>
                </a:cubicBezTo>
                <a:lnTo>
                  <a:pt x="5596" y="4239"/>
                </a:lnTo>
                <a:cubicBezTo>
                  <a:pt x="5596" y="4085"/>
                  <a:pt x="5716" y="3966"/>
                  <a:pt x="5870" y="3966"/>
                </a:cubicBezTo>
                <a:lnTo>
                  <a:pt x="6251" y="3966"/>
                </a:lnTo>
                <a:lnTo>
                  <a:pt x="6251" y="7264"/>
                </a:lnTo>
                <a:lnTo>
                  <a:pt x="5870" y="7264"/>
                </a:lnTo>
                <a:cubicBezTo>
                  <a:pt x="5716" y="7264"/>
                  <a:pt x="5596" y="7144"/>
                  <a:pt x="5596" y="6990"/>
                </a:cubicBezTo>
                <a:lnTo>
                  <a:pt x="5596" y="5216"/>
                </a:lnTo>
                <a:cubicBezTo>
                  <a:pt x="5596" y="5132"/>
                  <a:pt x="5525" y="5061"/>
                  <a:pt x="5430" y="5061"/>
                </a:cubicBezTo>
                <a:cubicBezTo>
                  <a:pt x="5346" y="5061"/>
                  <a:pt x="5275" y="5132"/>
                  <a:pt x="5275" y="5216"/>
                </a:cubicBezTo>
                <a:lnTo>
                  <a:pt x="5275" y="6990"/>
                </a:lnTo>
                <a:cubicBezTo>
                  <a:pt x="5275" y="7323"/>
                  <a:pt x="5537" y="7597"/>
                  <a:pt x="5882" y="7597"/>
                </a:cubicBezTo>
                <a:lnTo>
                  <a:pt x="6263" y="7597"/>
                </a:lnTo>
                <a:lnTo>
                  <a:pt x="6263" y="8228"/>
                </a:lnTo>
                <a:cubicBezTo>
                  <a:pt x="6263" y="9228"/>
                  <a:pt x="5454" y="10038"/>
                  <a:pt x="4453" y="10038"/>
                </a:cubicBezTo>
                <a:lnTo>
                  <a:pt x="2144" y="10038"/>
                </a:lnTo>
                <a:cubicBezTo>
                  <a:pt x="1144" y="10038"/>
                  <a:pt x="334" y="9228"/>
                  <a:pt x="334" y="8228"/>
                </a:cubicBezTo>
                <a:lnTo>
                  <a:pt x="334" y="7597"/>
                </a:lnTo>
                <a:lnTo>
                  <a:pt x="715" y="7597"/>
                </a:lnTo>
                <a:cubicBezTo>
                  <a:pt x="1048" y="7597"/>
                  <a:pt x="1322" y="7335"/>
                  <a:pt x="1322" y="6990"/>
                </a:cubicBezTo>
                <a:lnTo>
                  <a:pt x="1322" y="6811"/>
                </a:lnTo>
                <a:cubicBezTo>
                  <a:pt x="1322" y="6728"/>
                  <a:pt x="1251" y="6644"/>
                  <a:pt x="1167" y="6644"/>
                </a:cubicBezTo>
                <a:cubicBezTo>
                  <a:pt x="1072" y="6644"/>
                  <a:pt x="1001" y="6728"/>
                  <a:pt x="1001" y="6811"/>
                </a:cubicBezTo>
                <a:lnTo>
                  <a:pt x="1001" y="6990"/>
                </a:lnTo>
                <a:cubicBezTo>
                  <a:pt x="1001" y="7144"/>
                  <a:pt x="882" y="7264"/>
                  <a:pt x="727" y="7264"/>
                </a:cubicBezTo>
                <a:lnTo>
                  <a:pt x="346" y="7264"/>
                </a:lnTo>
                <a:lnTo>
                  <a:pt x="346" y="3966"/>
                </a:lnTo>
                <a:lnTo>
                  <a:pt x="727" y="3966"/>
                </a:lnTo>
                <a:cubicBezTo>
                  <a:pt x="882" y="3966"/>
                  <a:pt x="1001" y="4085"/>
                  <a:pt x="1001" y="4239"/>
                </a:cubicBezTo>
                <a:lnTo>
                  <a:pt x="1001" y="6037"/>
                </a:lnTo>
                <a:cubicBezTo>
                  <a:pt x="1001" y="6132"/>
                  <a:pt x="1072" y="6204"/>
                  <a:pt x="1167" y="6204"/>
                </a:cubicBezTo>
                <a:cubicBezTo>
                  <a:pt x="1251" y="6204"/>
                  <a:pt x="1322" y="6132"/>
                  <a:pt x="1322" y="6037"/>
                </a:cubicBezTo>
                <a:lnTo>
                  <a:pt x="1322" y="4239"/>
                </a:lnTo>
                <a:cubicBezTo>
                  <a:pt x="1322" y="3906"/>
                  <a:pt x="1060" y="3620"/>
                  <a:pt x="715" y="3620"/>
                </a:cubicBezTo>
                <a:lnTo>
                  <a:pt x="334" y="3620"/>
                </a:lnTo>
                <a:lnTo>
                  <a:pt x="334" y="3501"/>
                </a:lnTo>
                <a:cubicBezTo>
                  <a:pt x="334" y="3418"/>
                  <a:pt x="251" y="3346"/>
                  <a:pt x="167" y="3346"/>
                </a:cubicBezTo>
                <a:cubicBezTo>
                  <a:pt x="72" y="3346"/>
                  <a:pt x="1" y="3418"/>
                  <a:pt x="1" y="3501"/>
                </a:cubicBezTo>
                <a:lnTo>
                  <a:pt x="1" y="8216"/>
                </a:lnTo>
                <a:cubicBezTo>
                  <a:pt x="1" y="9383"/>
                  <a:pt x="953" y="10347"/>
                  <a:pt x="2144" y="10347"/>
                </a:cubicBezTo>
                <a:lnTo>
                  <a:pt x="2334" y="10347"/>
                </a:lnTo>
                <a:lnTo>
                  <a:pt x="2334" y="10621"/>
                </a:lnTo>
                <a:cubicBezTo>
                  <a:pt x="2334" y="10943"/>
                  <a:pt x="2608" y="11228"/>
                  <a:pt x="2953" y="11228"/>
                </a:cubicBezTo>
                <a:lnTo>
                  <a:pt x="3644" y="11228"/>
                </a:lnTo>
                <a:cubicBezTo>
                  <a:pt x="3977" y="11228"/>
                  <a:pt x="4263" y="10966"/>
                  <a:pt x="4263" y="10621"/>
                </a:cubicBezTo>
                <a:lnTo>
                  <a:pt x="4263" y="10347"/>
                </a:lnTo>
                <a:lnTo>
                  <a:pt x="4465" y="10347"/>
                </a:lnTo>
                <a:cubicBezTo>
                  <a:pt x="5644" y="10347"/>
                  <a:pt x="6608" y="9407"/>
                  <a:pt x="6608" y="8216"/>
                </a:cubicBezTo>
                <a:lnTo>
                  <a:pt x="6608" y="2572"/>
                </a:lnTo>
                <a:cubicBezTo>
                  <a:pt x="6585" y="1156"/>
                  <a:pt x="5418" y="1"/>
                  <a:pt x="40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1" name="Google Shape;1011;p33"/>
          <p:cNvGrpSpPr/>
          <p:nvPr/>
        </p:nvGrpSpPr>
        <p:grpSpPr>
          <a:xfrm>
            <a:off x="861113" y="2885746"/>
            <a:ext cx="333809" cy="373276"/>
            <a:chOff x="861113" y="2885746"/>
            <a:chExt cx="333809" cy="373276"/>
          </a:xfrm>
        </p:grpSpPr>
        <p:sp>
          <p:nvSpPr>
            <p:cNvPr id="1012" name="Google Shape;1012;p33"/>
            <p:cNvSpPr/>
            <p:nvPr/>
          </p:nvSpPr>
          <p:spPr>
            <a:xfrm>
              <a:off x="861113" y="2981533"/>
              <a:ext cx="315970" cy="277489"/>
            </a:xfrm>
            <a:custGeom>
              <a:rect b="b" l="l" r="r" t="t"/>
              <a:pathLst>
                <a:path extrusionOk="0" h="8711" w="9919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1024976" y="2981756"/>
              <a:ext cx="125572" cy="45903"/>
            </a:xfrm>
            <a:custGeom>
              <a:rect b="b" l="l" r="r" t="t"/>
              <a:pathLst>
                <a:path extrusionOk="0" h="1441" w="3942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979455" y="2885746"/>
              <a:ext cx="215467" cy="145705"/>
            </a:xfrm>
            <a:custGeom>
              <a:rect b="b" l="l" r="r" t="t"/>
              <a:pathLst>
                <a:path extrusionOk="0" h="4574" w="6764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5" name="Google Shape;1015;p33"/>
          <p:cNvSpPr/>
          <p:nvPr/>
        </p:nvSpPr>
        <p:spPr>
          <a:xfrm>
            <a:off x="2616005" y="2886542"/>
            <a:ext cx="371366" cy="372353"/>
          </a:xfrm>
          <a:custGeom>
            <a:rect b="b" l="l" r="r" t="t"/>
            <a:pathLst>
              <a:path extrusionOk="0" h="11689" w="11658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3"/>
          <p:cNvSpPr/>
          <p:nvPr/>
        </p:nvSpPr>
        <p:spPr>
          <a:xfrm>
            <a:off x="2160129" y="1516235"/>
            <a:ext cx="399780" cy="341740"/>
          </a:xfrm>
          <a:custGeom>
            <a:rect b="b" l="l" r="r" t="t"/>
            <a:pathLst>
              <a:path extrusionOk="0" h="10728" w="12550">
                <a:moveTo>
                  <a:pt x="6298" y="369"/>
                </a:moveTo>
                <a:cubicBezTo>
                  <a:pt x="6306" y="369"/>
                  <a:pt x="6315" y="369"/>
                  <a:pt x="6323" y="370"/>
                </a:cubicBezTo>
                <a:cubicBezTo>
                  <a:pt x="6442" y="393"/>
                  <a:pt x="6525" y="477"/>
                  <a:pt x="6525" y="596"/>
                </a:cubicBezTo>
                <a:cubicBezTo>
                  <a:pt x="6525" y="727"/>
                  <a:pt x="6430" y="834"/>
                  <a:pt x="6287" y="834"/>
                </a:cubicBezTo>
                <a:cubicBezTo>
                  <a:pt x="6156" y="834"/>
                  <a:pt x="6049" y="727"/>
                  <a:pt x="6049" y="596"/>
                </a:cubicBezTo>
                <a:cubicBezTo>
                  <a:pt x="6049" y="482"/>
                  <a:pt x="6136" y="369"/>
                  <a:pt x="6298" y="369"/>
                </a:cubicBezTo>
                <a:close/>
                <a:moveTo>
                  <a:pt x="6871" y="727"/>
                </a:moveTo>
                <a:lnTo>
                  <a:pt x="8668" y="2513"/>
                </a:lnTo>
                <a:lnTo>
                  <a:pt x="3906" y="2513"/>
                </a:lnTo>
                <a:lnTo>
                  <a:pt x="5716" y="727"/>
                </a:lnTo>
                <a:cubicBezTo>
                  <a:pt x="5775" y="1001"/>
                  <a:pt x="6013" y="1191"/>
                  <a:pt x="6287" y="1191"/>
                </a:cubicBezTo>
                <a:cubicBezTo>
                  <a:pt x="6573" y="1191"/>
                  <a:pt x="6811" y="1001"/>
                  <a:pt x="6871" y="727"/>
                </a:cubicBezTo>
                <a:close/>
                <a:moveTo>
                  <a:pt x="3573" y="8787"/>
                </a:moveTo>
                <a:cubicBezTo>
                  <a:pt x="5216" y="8787"/>
                  <a:pt x="5097" y="8787"/>
                  <a:pt x="5156" y="8799"/>
                </a:cubicBezTo>
                <a:cubicBezTo>
                  <a:pt x="5275" y="8823"/>
                  <a:pt x="5370" y="8942"/>
                  <a:pt x="5370" y="9061"/>
                </a:cubicBezTo>
                <a:lnTo>
                  <a:pt x="5370" y="9513"/>
                </a:lnTo>
                <a:lnTo>
                  <a:pt x="3287" y="9513"/>
                </a:lnTo>
                <a:cubicBezTo>
                  <a:pt x="3275" y="9049"/>
                  <a:pt x="3275" y="9049"/>
                  <a:pt x="3287" y="9002"/>
                </a:cubicBezTo>
                <a:cubicBezTo>
                  <a:pt x="3334" y="8859"/>
                  <a:pt x="3430" y="8787"/>
                  <a:pt x="3573" y="8787"/>
                </a:cubicBezTo>
                <a:close/>
                <a:moveTo>
                  <a:pt x="10651" y="2885"/>
                </a:moveTo>
                <a:cubicBezTo>
                  <a:pt x="11916" y="2885"/>
                  <a:pt x="11740" y="2894"/>
                  <a:pt x="11740" y="2929"/>
                </a:cubicBezTo>
                <a:cubicBezTo>
                  <a:pt x="11729" y="9255"/>
                  <a:pt x="11779" y="9516"/>
                  <a:pt x="11713" y="9516"/>
                </a:cubicBezTo>
                <a:cubicBezTo>
                  <a:pt x="11707" y="9516"/>
                  <a:pt x="11700" y="9513"/>
                  <a:pt x="11693" y="9513"/>
                </a:cubicBezTo>
                <a:lnTo>
                  <a:pt x="5739" y="9513"/>
                </a:lnTo>
                <a:lnTo>
                  <a:pt x="5739" y="9144"/>
                </a:lnTo>
                <a:lnTo>
                  <a:pt x="11193" y="9144"/>
                </a:lnTo>
                <a:cubicBezTo>
                  <a:pt x="11288" y="9144"/>
                  <a:pt x="11371" y="9049"/>
                  <a:pt x="11371" y="8966"/>
                </a:cubicBezTo>
                <a:lnTo>
                  <a:pt x="11371" y="3441"/>
                </a:lnTo>
                <a:cubicBezTo>
                  <a:pt x="11371" y="3334"/>
                  <a:pt x="11276" y="3263"/>
                  <a:pt x="11193" y="3263"/>
                </a:cubicBezTo>
                <a:lnTo>
                  <a:pt x="3346" y="3263"/>
                </a:lnTo>
                <a:cubicBezTo>
                  <a:pt x="3239" y="3263"/>
                  <a:pt x="3168" y="3346"/>
                  <a:pt x="3168" y="3441"/>
                </a:cubicBezTo>
                <a:cubicBezTo>
                  <a:pt x="3168" y="3537"/>
                  <a:pt x="3251" y="3620"/>
                  <a:pt x="3346" y="3620"/>
                </a:cubicBezTo>
                <a:lnTo>
                  <a:pt x="10990" y="3620"/>
                </a:lnTo>
                <a:lnTo>
                  <a:pt x="10990" y="8775"/>
                </a:lnTo>
                <a:lnTo>
                  <a:pt x="5656" y="8775"/>
                </a:lnTo>
                <a:cubicBezTo>
                  <a:pt x="5561" y="8585"/>
                  <a:pt x="5370" y="8454"/>
                  <a:pt x="5156" y="8430"/>
                </a:cubicBezTo>
                <a:cubicBezTo>
                  <a:pt x="5128" y="8422"/>
                  <a:pt x="4938" y="8419"/>
                  <a:pt x="4696" y="8419"/>
                </a:cubicBezTo>
                <a:cubicBezTo>
                  <a:pt x="4212" y="8419"/>
                  <a:pt x="3521" y="8430"/>
                  <a:pt x="3513" y="8430"/>
                </a:cubicBezTo>
                <a:cubicBezTo>
                  <a:pt x="3287" y="8442"/>
                  <a:pt x="3072" y="8573"/>
                  <a:pt x="2977" y="8775"/>
                </a:cubicBezTo>
                <a:lnTo>
                  <a:pt x="1608" y="8775"/>
                </a:lnTo>
                <a:lnTo>
                  <a:pt x="1608" y="3620"/>
                </a:lnTo>
                <a:lnTo>
                  <a:pt x="2656" y="3620"/>
                </a:lnTo>
                <a:cubicBezTo>
                  <a:pt x="2763" y="3620"/>
                  <a:pt x="2834" y="3525"/>
                  <a:pt x="2834" y="3441"/>
                </a:cubicBezTo>
                <a:cubicBezTo>
                  <a:pt x="2834" y="3334"/>
                  <a:pt x="2751" y="3263"/>
                  <a:pt x="2656" y="3263"/>
                </a:cubicBezTo>
                <a:lnTo>
                  <a:pt x="1429" y="3263"/>
                </a:lnTo>
                <a:cubicBezTo>
                  <a:pt x="1322" y="3263"/>
                  <a:pt x="1251" y="3346"/>
                  <a:pt x="1251" y="3441"/>
                </a:cubicBezTo>
                <a:lnTo>
                  <a:pt x="1251" y="8966"/>
                </a:lnTo>
                <a:cubicBezTo>
                  <a:pt x="1251" y="9061"/>
                  <a:pt x="1334" y="9144"/>
                  <a:pt x="1429" y="9144"/>
                </a:cubicBezTo>
                <a:lnTo>
                  <a:pt x="2918" y="9144"/>
                </a:lnTo>
                <a:lnTo>
                  <a:pt x="2918" y="9513"/>
                </a:lnTo>
                <a:lnTo>
                  <a:pt x="917" y="9513"/>
                </a:lnTo>
                <a:cubicBezTo>
                  <a:pt x="894" y="9513"/>
                  <a:pt x="870" y="9490"/>
                  <a:pt x="870" y="9466"/>
                </a:cubicBezTo>
                <a:cubicBezTo>
                  <a:pt x="892" y="3144"/>
                  <a:pt x="843" y="2892"/>
                  <a:pt x="900" y="2892"/>
                </a:cubicBezTo>
                <a:cubicBezTo>
                  <a:pt x="905" y="2892"/>
                  <a:pt x="911" y="2894"/>
                  <a:pt x="917" y="2894"/>
                </a:cubicBezTo>
                <a:cubicBezTo>
                  <a:pt x="6680" y="2894"/>
                  <a:pt x="9386" y="2885"/>
                  <a:pt x="10651" y="2885"/>
                </a:cubicBezTo>
                <a:close/>
                <a:moveTo>
                  <a:pt x="6277" y="0"/>
                </a:moveTo>
                <a:cubicBezTo>
                  <a:pt x="6049" y="0"/>
                  <a:pt x="5823" y="84"/>
                  <a:pt x="5656" y="250"/>
                </a:cubicBezTo>
                <a:lnTo>
                  <a:pt x="3370" y="2513"/>
                </a:lnTo>
                <a:lnTo>
                  <a:pt x="894" y="2513"/>
                </a:lnTo>
                <a:cubicBezTo>
                  <a:pt x="667" y="2513"/>
                  <a:pt x="477" y="2691"/>
                  <a:pt x="477" y="2929"/>
                </a:cubicBezTo>
                <a:lnTo>
                  <a:pt x="477" y="9513"/>
                </a:lnTo>
                <a:lnTo>
                  <a:pt x="417" y="9513"/>
                </a:lnTo>
                <a:cubicBezTo>
                  <a:pt x="191" y="9513"/>
                  <a:pt x="1" y="9692"/>
                  <a:pt x="1" y="9930"/>
                </a:cubicBezTo>
                <a:lnTo>
                  <a:pt x="1" y="10311"/>
                </a:lnTo>
                <a:cubicBezTo>
                  <a:pt x="1" y="10537"/>
                  <a:pt x="179" y="10728"/>
                  <a:pt x="417" y="10728"/>
                </a:cubicBezTo>
                <a:lnTo>
                  <a:pt x="7811" y="10728"/>
                </a:lnTo>
                <a:cubicBezTo>
                  <a:pt x="7918" y="10728"/>
                  <a:pt x="7990" y="10645"/>
                  <a:pt x="7990" y="10549"/>
                </a:cubicBezTo>
                <a:cubicBezTo>
                  <a:pt x="7990" y="10454"/>
                  <a:pt x="7895" y="10371"/>
                  <a:pt x="7811" y="10371"/>
                </a:cubicBezTo>
                <a:cubicBezTo>
                  <a:pt x="7049" y="10370"/>
                  <a:pt x="6364" y="10369"/>
                  <a:pt x="5749" y="10369"/>
                </a:cubicBezTo>
                <a:cubicBezTo>
                  <a:pt x="2782" y="10369"/>
                  <a:pt x="1447" y="10380"/>
                  <a:pt x="848" y="10380"/>
                </a:cubicBezTo>
                <a:cubicBezTo>
                  <a:pt x="301" y="10380"/>
                  <a:pt x="370" y="10371"/>
                  <a:pt x="370" y="10335"/>
                </a:cubicBezTo>
                <a:lnTo>
                  <a:pt x="370" y="9942"/>
                </a:lnTo>
                <a:cubicBezTo>
                  <a:pt x="370" y="9904"/>
                  <a:pt x="221" y="9896"/>
                  <a:pt x="1247" y="9896"/>
                </a:cubicBezTo>
                <a:cubicBezTo>
                  <a:pt x="2032" y="9896"/>
                  <a:pt x="3502" y="9901"/>
                  <a:pt x="6250" y="9901"/>
                </a:cubicBezTo>
                <a:cubicBezTo>
                  <a:pt x="7776" y="9901"/>
                  <a:pt x="9695" y="9899"/>
                  <a:pt x="12109" y="9894"/>
                </a:cubicBezTo>
                <a:cubicBezTo>
                  <a:pt x="12145" y="9894"/>
                  <a:pt x="12157" y="9918"/>
                  <a:pt x="12157" y="9942"/>
                </a:cubicBezTo>
                <a:lnTo>
                  <a:pt x="12157" y="10335"/>
                </a:lnTo>
                <a:cubicBezTo>
                  <a:pt x="12157" y="10359"/>
                  <a:pt x="12145" y="10371"/>
                  <a:pt x="12109" y="10371"/>
                </a:cubicBezTo>
                <a:lnTo>
                  <a:pt x="8478" y="10371"/>
                </a:lnTo>
                <a:cubicBezTo>
                  <a:pt x="8371" y="10371"/>
                  <a:pt x="8299" y="10466"/>
                  <a:pt x="8299" y="10549"/>
                </a:cubicBezTo>
                <a:cubicBezTo>
                  <a:pt x="8299" y="10656"/>
                  <a:pt x="8395" y="10728"/>
                  <a:pt x="8478" y="10728"/>
                </a:cubicBezTo>
                <a:lnTo>
                  <a:pt x="12145" y="10728"/>
                </a:lnTo>
                <a:cubicBezTo>
                  <a:pt x="12359" y="10728"/>
                  <a:pt x="12550" y="10549"/>
                  <a:pt x="12550" y="10311"/>
                </a:cubicBezTo>
                <a:lnTo>
                  <a:pt x="12550" y="9930"/>
                </a:lnTo>
                <a:cubicBezTo>
                  <a:pt x="12550" y="9704"/>
                  <a:pt x="12383" y="9513"/>
                  <a:pt x="12145" y="9513"/>
                </a:cubicBezTo>
                <a:lnTo>
                  <a:pt x="12086" y="9513"/>
                </a:lnTo>
                <a:lnTo>
                  <a:pt x="12086" y="2929"/>
                </a:lnTo>
                <a:cubicBezTo>
                  <a:pt x="12086" y="2715"/>
                  <a:pt x="11907" y="2513"/>
                  <a:pt x="11669" y="2513"/>
                </a:cubicBezTo>
                <a:lnTo>
                  <a:pt x="9180" y="2513"/>
                </a:lnTo>
                <a:lnTo>
                  <a:pt x="6906" y="250"/>
                </a:lnTo>
                <a:cubicBezTo>
                  <a:pt x="6734" y="84"/>
                  <a:pt x="6504" y="0"/>
                  <a:pt x="62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7" name="Google Shape;1017;p33"/>
          <p:cNvGrpSpPr/>
          <p:nvPr/>
        </p:nvGrpSpPr>
        <p:grpSpPr>
          <a:xfrm>
            <a:off x="1297654" y="1504481"/>
            <a:ext cx="349354" cy="362223"/>
            <a:chOff x="1297654" y="1504481"/>
            <a:chExt cx="349354" cy="362223"/>
          </a:xfrm>
        </p:grpSpPr>
        <p:sp>
          <p:nvSpPr>
            <p:cNvPr id="1018" name="Google Shape;1018;p33"/>
            <p:cNvSpPr/>
            <p:nvPr/>
          </p:nvSpPr>
          <p:spPr>
            <a:xfrm>
              <a:off x="1297654" y="1504481"/>
              <a:ext cx="349354" cy="362223"/>
            </a:xfrm>
            <a:custGeom>
              <a:rect b="b" l="l" r="r" t="t"/>
              <a:pathLst>
                <a:path extrusionOk="0" h="11371" w="10967">
                  <a:moveTo>
                    <a:pt x="6252" y="381"/>
                  </a:moveTo>
                  <a:cubicBezTo>
                    <a:pt x="6799" y="381"/>
                    <a:pt x="7335" y="679"/>
                    <a:pt x="7621" y="1155"/>
                  </a:cubicBezTo>
                  <a:cubicBezTo>
                    <a:pt x="7704" y="1274"/>
                    <a:pt x="7811" y="1655"/>
                    <a:pt x="8240" y="1786"/>
                  </a:cubicBezTo>
                  <a:cubicBezTo>
                    <a:pt x="8157" y="1858"/>
                    <a:pt x="7978" y="2036"/>
                    <a:pt x="7919" y="2108"/>
                  </a:cubicBezTo>
                  <a:cubicBezTo>
                    <a:pt x="7454" y="1870"/>
                    <a:pt x="7335" y="1501"/>
                    <a:pt x="7252" y="1381"/>
                  </a:cubicBezTo>
                  <a:cubicBezTo>
                    <a:pt x="7037" y="1036"/>
                    <a:pt x="6656" y="822"/>
                    <a:pt x="6252" y="822"/>
                  </a:cubicBezTo>
                  <a:lnTo>
                    <a:pt x="4644" y="822"/>
                  </a:lnTo>
                  <a:cubicBezTo>
                    <a:pt x="4239" y="822"/>
                    <a:pt x="3847" y="1036"/>
                    <a:pt x="3644" y="1381"/>
                  </a:cubicBezTo>
                  <a:cubicBezTo>
                    <a:pt x="3537" y="1512"/>
                    <a:pt x="3442" y="1846"/>
                    <a:pt x="3049" y="2072"/>
                  </a:cubicBezTo>
                  <a:lnTo>
                    <a:pt x="3025" y="2036"/>
                  </a:lnTo>
                  <a:lnTo>
                    <a:pt x="2870" y="1893"/>
                  </a:lnTo>
                  <a:cubicBezTo>
                    <a:pt x="2823" y="1846"/>
                    <a:pt x="2763" y="1798"/>
                    <a:pt x="2704" y="1751"/>
                  </a:cubicBezTo>
                  <a:cubicBezTo>
                    <a:pt x="3085" y="1608"/>
                    <a:pt x="3168" y="1310"/>
                    <a:pt x="3275" y="1155"/>
                  </a:cubicBezTo>
                  <a:cubicBezTo>
                    <a:pt x="3549" y="679"/>
                    <a:pt x="4073" y="381"/>
                    <a:pt x="4644" y="381"/>
                  </a:cubicBezTo>
                  <a:close/>
                  <a:moveTo>
                    <a:pt x="2620" y="3703"/>
                  </a:moveTo>
                  <a:lnTo>
                    <a:pt x="2823" y="3894"/>
                  </a:lnTo>
                  <a:cubicBezTo>
                    <a:pt x="2727" y="3989"/>
                    <a:pt x="2632" y="4096"/>
                    <a:pt x="2549" y="4191"/>
                  </a:cubicBezTo>
                  <a:lnTo>
                    <a:pt x="2334" y="3989"/>
                  </a:lnTo>
                  <a:lnTo>
                    <a:pt x="2620" y="3703"/>
                  </a:lnTo>
                  <a:close/>
                  <a:moveTo>
                    <a:pt x="8383" y="3703"/>
                  </a:moveTo>
                  <a:lnTo>
                    <a:pt x="8657" y="3989"/>
                  </a:lnTo>
                  <a:lnTo>
                    <a:pt x="8454" y="4191"/>
                  </a:lnTo>
                  <a:cubicBezTo>
                    <a:pt x="8383" y="4120"/>
                    <a:pt x="8276" y="4001"/>
                    <a:pt x="8169" y="3894"/>
                  </a:cubicBezTo>
                  <a:lnTo>
                    <a:pt x="8383" y="3703"/>
                  </a:lnTo>
                  <a:close/>
                  <a:moveTo>
                    <a:pt x="1727" y="1774"/>
                  </a:moveTo>
                  <a:cubicBezTo>
                    <a:pt x="2394" y="1774"/>
                    <a:pt x="2704" y="2251"/>
                    <a:pt x="2763" y="2286"/>
                  </a:cubicBezTo>
                  <a:cubicBezTo>
                    <a:pt x="2930" y="2453"/>
                    <a:pt x="2977" y="2691"/>
                    <a:pt x="2882" y="2905"/>
                  </a:cubicBezTo>
                  <a:cubicBezTo>
                    <a:pt x="2846" y="3013"/>
                    <a:pt x="2882" y="2965"/>
                    <a:pt x="1763" y="4072"/>
                  </a:cubicBezTo>
                  <a:cubicBezTo>
                    <a:pt x="1656" y="4185"/>
                    <a:pt x="1516" y="4242"/>
                    <a:pt x="1375" y="4242"/>
                  </a:cubicBezTo>
                  <a:cubicBezTo>
                    <a:pt x="1233" y="4242"/>
                    <a:pt x="1090" y="4185"/>
                    <a:pt x="977" y="4072"/>
                  </a:cubicBezTo>
                  <a:lnTo>
                    <a:pt x="834" y="3929"/>
                  </a:lnTo>
                  <a:cubicBezTo>
                    <a:pt x="37" y="3144"/>
                    <a:pt x="572" y="1774"/>
                    <a:pt x="1727" y="1774"/>
                  </a:cubicBezTo>
                  <a:close/>
                  <a:moveTo>
                    <a:pt x="6228" y="1155"/>
                  </a:moveTo>
                  <a:cubicBezTo>
                    <a:pt x="6514" y="1155"/>
                    <a:pt x="6799" y="1310"/>
                    <a:pt x="6930" y="1560"/>
                  </a:cubicBezTo>
                  <a:cubicBezTo>
                    <a:pt x="7026" y="1679"/>
                    <a:pt x="7180" y="2143"/>
                    <a:pt x="7740" y="2429"/>
                  </a:cubicBezTo>
                  <a:cubicBezTo>
                    <a:pt x="7645" y="2727"/>
                    <a:pt x="7716" y="3060"/>
                    <a:pt x="7954" y="3298"/>
                  </a:cubicBezTo>
                  <a:lnTo>
                    <a:pt x="8109" y="3453"/>
                  </a:lnTo>
                  <a:lnTo>
                    <a:pt x="7883" y="3679"/>
                  </a:lnTo>
                  <a:cubicBezTo>
                    <a:pt x="7190" y="3137"/>
                    <a:pt x="6339" y="2857"/>
                    <a:pt x="5480" y="2857"/>
                  </a:cubicBezTo>
                  <a:cubicBezTo>
                    <a:pt x="4980" y="2857"/>
                    <a:pt x="4478" y="2951"/>
                    <a:pt x="4001" y="3144"/>
                  </a:cubicBezTo>
                  <a:cubicBezTo>
                    <a:pt x="3906" y="3167"/>
                    <a:pt x="3870" y="3275"/>
                    <a:pt x="3906" y="3358"/>
                  </a:cubicBezTo>
                  <a:cubicBezTo>
                    <a:pt x="3933" y="3429"/>
                    <a:pt x="3999" y="3467"/>
                    <a:pt x="4065" y="3467"/>
                  </a:cubicBezTo>
                  <a:cubicBezTo>
                    <a:pt x="4088" y="3467"/>
                    <a:pt x="4111" y="3462"/>
                    <a:pt x="4132" y="3453"/>
                  </a:cubicBezTo>
                  <a:cubicBezTo>
                    <a:pt x="4579" y="3277"/>
                    <a:pt x="5034" y="3195"/>
                    <a:pt x="5479" y="3195"/>
                  </a:cubicBezTo>
                  <a:cubicBezTo>
                    <a:pt x="7404" y="3195"/>
                    <a:pt x="9133" y="4736"/>
                    <a:pt x="9133" y="6835"/>
                  </a:cubicBezTo>
                  <a:cubicBezTo>
                    <a:pt x="9133" y="8925"/>
                    <a:pt x="7411" y="10462"/>
                    <a:pt x="5498" y="10462"/>
                  </a:cubicBezTo>
                  <a:cubicBezTo>
                    <a:pt x="5047" y="10462"/>
                    <a:pt x="4585" y="10376"/>
                    <a:pt x="4132" y="10192"/>
                  </a:cubicBezTo>
                  <a:cubicBezTo>
                    <a:pt x="1442" y="9097"/>
                    <a:pt x="1049" y="5346"/>
                    <a:pt x="3585" y="3763"/>
                  </a:cubicBezTo>
                  <a:cubicBezTo>
                    <a:pt x="3656" y="3715"/>
                    <a:pt x="3692" y="3620"/>
                    <a:pt x="3644" y="3525"/>
                  </a:cubicBezTo>
                  <a:cubicBezTo>
                    <a:pt x="3611" y="3476"/>
                    <a:pt x="3551" y="3443"/>
                    <a:pt x="3489" y="3443"/>
                  </a:cubicBezTo>
                  <a:cubicBezTo>
                    <a:pt x="3461" y="3443"/>
                    <a:pt x="3432" y="3450"/>
                    <a:pt x="3406" y="3465"/>
                  </a:cubicBezTo>
                  <a:cubicBezTo>
                    <a:pt x="3299" y="3536"/>
                    <a:pt x="3192" y="3596"/>
                    <a:pt x="3096" y="3691"/>
                  </a:cubicBezTo>
                  <a:lnTo>
                    <a:pt x="2870" y="3465"/>
                  </a:lnTo>
                  <a:cubicBezTo>
                    <a:pt x="2942" y="3382"/>
                    <a:pt x="3287" y="3167"/>
                    <a:pt x="3287" y="2679"/>
                  </a:cubicBezTo>
                  <a:cubicBezTo>
                    <a:pt x="3287" y="2572"/>
                    <a:pt x="3275" y="2465"/>
                    <a:pt x="3227" y="2370"/>
                  </a:cubicBezTo>
                  <a:cubicBezTo>
                    <a:pt x="3704" y="2084"/>
                    <a:pt x="3835" y="1691"/>
                    <a:pt x="3930" y="1560"/>
                  </a:cubicBezTo>
                  <a:cubicBezTo>
                    <a:pt x="4073" y="1310"/>
                    <a:pt x="4347" y="1155"/>
                    <a:pt x="4620" y="1155"/>
                  </a:cubicBezTo>
                  <a:close/>
                  <a:moveTo>
                    <a:pt x="2811" y="9752"/>
                  </a:moveTo>
                  <a:cubicBezTo>
                    <a:pt x="3037" y="9954"/>
                    <a:pt x="3287" y="10133"/>
                    <a:pt x="3549" y="10287"/>
                  </a:cubicBezTo>
                  <a:lnTo>
                    <a:pt x="2906" y="10942"/>
                  </a:lnTo>
                  <a:cubicBezTo>
                    <a:pt x="2817" y="11031"/>
                    <a:pt x="2701" y="11076"/>
                    <a:pt x="2585" y="11076"/>
                  </a:cubicBezTo>
                  <a:cubicBezTo>
                    <a:pt x="2468" y="11076"/>
                    <a:pt x="2352" y="11031"/>
                    <a:pt x="2263" y="10942"/>
                  </a:cubicBezTo>
                  <a:cubicBezTo>
                    <a:pt x="2084" y="10764"/>
                    <a:pt x="2084" y="10478"/>
                    <a:pt x="2263" y="10299"/>
                  </a:cubicBezTo>
                  <a:lnTo>
                    <a:pt x="2811" y="9752"/>
                  </a:lnTo>
                  <a:close/>
                  <a:moveTo>
                    <a:pt x="8204" y="9752"/>
                  </a:moveTo>
                  <a:lnTo>
                    <a:pt x="8752" y="10299"/>
                  </a:lnTo>
                  <a:cubicBezTo>
                    <a:pt x="8931" y="10478"/>
                    <a:pt x="8931" y="10764"/>
                    <a:pt x="8752" y="10942"/>
                  </a:cubicBezTo>
                  <a:cubicBezTo>
                    <a:pt x="8663" y="11031"/>
                    <a:pt x="8547" y="11076"/>
                    <a:pt x="8430" y="11076"/>
                  </a:cubicBezTo>
                  <a:cubicBezTo>
                    <a:pt x="8314" y="11076"/>
                    <a:pt x="8198" y="11031"/>
                    <a:pt x="8109" y="10942"/>
                  </a:cubicBezTo>
                  <a:lnTo>
                    <a:pt x="7454" y="10287"/>
                  </a:lnTo>
                  <a:cubicBezTo>
                    <a:pt x="7740" y="10121"/>
                    <a:pt x="7978" y="9954"/>
                    <a:pt x="8204" y="9752"/>
                  </a:cubicBezTo>
                  <a:close/>
                  <a:moveTo>
                    <a:pt x="4644" y="0"/>
                  </a:moveTo>
                  <a:cubicBezTo>
                    <a:pt x="3978" y="0"/>
                    <a:pt x="3335" y="358"/>
                    <a:pt x="2989" y="929"/>
                  </a:cubicBezTo>
                  <a:lnTo>
                    <a:pt x="2858" y="1167"/>
                  </a:lnTo>
                  <a:cubicBezTo>
                    <a:pt x="2693" y="1433"/>
                    <a:pt x="2436" y="1452"/>
                    <a:pt x="2316" y="1452"/>
                  </a:cubicBezTo>
                  <a:cubicBezTo>
                    <a:pt x="2296" y="1452"/>
                    <a:pt x="2280" y="1451"/>
                    <a:pt x="2269" y="1451"/>
                  </a:cubicBezTo>
                  <a:cubicBezTo>
                    <a:pt x="2260" y="1451"/>
                    <a:pt x="2254" y="1452"/>
                    <a:pt x="2251" y="1453"/>
                  </a:cubicBezTo>
                  <a:cubicBezTo>
                    <a:pt x="2091" y="1402"/>
                    <a:pt x="1925" y="1376"/>
                    <a:pt x="1760" y="1376"/>
                  </a:cubicBezTo>
                  <a:cubicBezTo>
                    <a:pt x="1350" y="1376"/>
                    <a:pt x="943" y="1535"/>
                    <a:pt x="620" y="1858"/>
                  </a:cubicBezTo>
                  <a:cubicBezTo>
                    <a:pt x="1" y="2477"/>
                    <a:pt x="1" y="3489"/>
                    <a:pt x="620" y="4132"/>
                  </a:cubicBezTo>
                  <a:cubicBezTo>
                    <a:pt x="715" y="4191"/>
                    <a:pt x="918" y="4537"/>
                    <a:pt x="1394" y="4537"/>
                  </a:cubicBezTo>
                  <a:cubicBezTo>
                    <a:pt x="1846" y="4537"/>
                    <a:pt x="2073" y="4227"/>
                    <a:pt x="2108" y="4191"/>
                  </a:cubicBezTo>
                  <a:lnTo>
                    <a:pt x="2334" y="4418"/>
                  </a:lnTo>
                  <a:cubicBezTo>
                    <a:pt x="1144" y="6025"/>
                    <a:pt x="1370" y="8192"/>
                    <a:pt x="2585" y="9466"/>
                  </a:cubicBezTo>
                  <a:lnTo>
                    <a:pt x="2037" y="10013"/>
                  </a:lnTo>
                  <a:cubicBezTo>
                    <a:pt x="1549" y="10502"/>
                    <a:pt x="1894" y="11371"/>
                    <a:pt x="2608" y="11371"/>
                  </a:cubicBezTo>
                  <a:cubicBezTo>
                    <a:pt x="2811" y="11371"/>
                    <a:pt x="3001" y="11287"/>
                    <a:pt x="3168" y="11133"/>
                  </a:cubicBezTo>
                  <a:lnTo>
                    <a:pt x="3894" y="10394"/>
                  </a:lnTo>
                  <a:cubicBezTo>
                    <a:pt x="4403" y="10628"/>
                    <a:pt x="4958" y="10747"/>
                    <a:pt x="5518" y="10747"/>
                  </a:cubicBezTo>
                  <a:cubicBezTo>
                    <a:pt x="6071" y="10747"/>
                    <a:pt x="6630" y="10631"/>
                    <a:pt x="7157" y="10394"/>
                  </a:cubicBezTo>
                  <a:lnTo>
                    <a:pt x="7883" y="11133"/>
                  </a:lnTo>
                  <a:cubicBezTo>
                    <a:pt x="8038" y="11276"/>
                    <a:pt x="8240" y="11371"/>
                    <a:pt x="8454" y="11371"/>
                  </a:cubicBezTo>
                  <a:cubicBezTo>
                    <a:pt x="9157" y="11371"/>
                    <a:pt x="9514" y="10514"/>
                    <a:pt x="9014" y="10013"/>
                  </a:cubicBezTo>
                  <a:lnTo>
                    <a:pt x="8466" y="9466"/>
                  </a:lnTo>
                  <a:cubicBezTo>
                    <a:pt x="9752" y="8061"/>
                    <a:pt x="9871" y="5953"/>
                    <a:pt x="8716" y="4418"/>
                  </a:cubicBezTo>
                  <a:lnTo>
                    <a:pt x="8942" y="4191"/>
                  </a:lnTo>
                  <a:cubicBezTo>
                    <a:pt x="8990" y="4239"/>
                    <a:pt x="9192" y="4537"/>
                    <a:pt x="9657" y="4537"/>
                  </a:cubicBezTo>
                  <a:cubicBezTo>
                    <a:pt x="9895" y="4537"/>
                    <a:pt x="10121" y="4441"/>
                    <a:pt x="10288" y="4287"/>
                  </a:cubicBezTo>
                  <a:cubicBezTo>
                    <a:pt x="10300" y="4251"/>
                    <a:pt x="10967" y="3775"/>
                    <a:pt x="10859" y="2858"/>
                  </a:cubicBezTo>
                  <a:cubicBezTo>
                    <a:pt x="10848" y="2770"/>
                    <a:pt x="10786" y="2702"/>
                    <a:pt x="10701" y="2702"/>
                  </a:cubicBezTo>
                  <a:cubicBezTo>
                    <a:pt x="10695" y="2702"/>
                    <a:pt x="10688" y="2702"/>
                    <a:pt x="10681" y="2703"/>
                  </a:cubicBezTo>
                  <a:cubicBezTo>
                    <a:pt x="10597" y="2727"/>
                    <a:pt x="10526" y="2798"/>
                    <a:pt x="10538" y="2882"/>
                  </a:cubicBezTo>
                  <a:cubicBezTo>
                    <a:pt x="10609" y="3632"/>
                    <a:pt x="10074" y="4001"/>
                    <a:pt x="10026" y="4060"/>
                  </a:cubicBezTo>
                  <a:cubicBezTo>
                    <a:pt x="9922" y="4164"/>
                    <a:pt x="9777" y="4221"/>
                    <a:pt x="9630" y="4221"/>
                  </a:cubicBezTo>
                  <a:cubicBezTo>
                    <a:pt x="9491" y="4221"/>
                    <a:pt x="9350" y="4170"/>
                    <a:pt x="9240" y="4060"/>
                  </a:cubicBezTo>
                  <a:lnTo>
                    <a:pt x="8228" y="3048"/>
                  </a:lnTo>
                  <a:cubicBezTo>
                    <a:pt x="8002" y="2822"/>
                    <a:pt x="8026" y="2477"/>
                    <a:pt x="8228" y="2263"/>
                  </a:cubicBezTo>
                  <a:cubicBezTo>
                    <a:pt x="8300" y="2203"/>
                    <a:pt x="8621" y="1739"/>
                    <a:pt x="9276" y="1739"/>
                  </a:cubicBezTo>
                  <a:cubicBezTo>
                    <a:pt x="9716" y="1739"/>
                    <a:pt x="10109" y="1965"/>
                    <a:pt x="10324" y="2298"/>
                  </a:cubicBezTo>
                  <a:cubicBezTo>
                    <a:pt x="10353" y="2350"/>
                    <a:pt x="10406" y="2379"/>
                    <a:pt x="10462" y="2379"/>
                  </a:cubicBezTo>
                  <a:cubicBezTo>
                    <a:pt x="10495" y="2379"/>
                    <a:pt x="10530" y="2368"/>
                    <a:pt x="10562" y="2346"/>
                  </a:cubicBezTo>
                  <a:cubicBezTo>
                    <a:pt x="10645" y="2298"/>
                    <a:pt x="10669" y="2203"/>
                    <a:pt x="10609" y="2108"/>
                  </a:cubicBezTo>
                  <a:cubicBezTo>
                    <a:pt x="10297" y="1640"/>
                    <a:pt x="9787" y="1384"/>
                    <a:pt x="9254" y="1384"/>
                  </a:cubicBezTo>
                  <a:cubicBezTo>
                    <a:pt x="9095" y="1384"/>
                    <a:pt x="8934" y="1406"/>
                    <a:pt x="8776" y="1453"/>
                  </a:cubicBezTo>
                  <a:lnTo>
                    <a:pt x="8526" y="1453"/>
                  </a:lnTo>
                  <a:cubicBezTo>
                    <a:pt x="8335" y="1453"/>
                    <a:pt x="8145" y="1358"/>
                    <a:pt x="8038" y="1167"/>
                  </a:cubicBezTo>
                  <a:lnTo>
                    <a:pt x="7907" y="929"/>
                  </a:lnTo>
                  <a:cubicBezTo>
                    <a:pt x="7561" y="358"/>
                    <a:pt x="6918" y="0"/>
                    <a:pt x="6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1354930" y="1618713"/>
              <a:ext cx="224960" cy="206516"/>
            </a:xfrm>
            <a:custGeom>
              <a:rect b="b" l="l" r="r" t="t"/>
              <a:pathLst>
                <a:path extrusionOk="0" h="6483" w="7062">
                  <a:moveTo>
                    <a:pt x="3753" y="1"/>
                  </a:moveTo>
                  <a:cubicBezTo>
                    <a:pt x="2094" y="1"/>
                    <a:pt x="465" y="1260"/>
                    <a:pt x="465" y="3249"/>
                  </a:cubicBezTo>
                  <a:cubicBezTo>
                    <a:pt x="465" y="5198"/>
                    <a:pt x="2076" y="6483"/>
                    <a:pt x="3742" y="6483"/>
                  </a:cubicBezTo>
                  <a:cubicBezTo>
                    <a:pt x="4589" y="6483"/>
                    <a:pt x="5450" y="6150"/>
                    <a:pt x="6121" y="5404"/>
                  </a:cubicBezTo>
                  <a:cubicBezTo>
                    <a:pt x="6347" y="5165"/>
                    <a:pt x="6513" y="4880"/>
                    <a:pt x="6656" y="4582"/>
                  </a:cubicBezTo>
                  <a:cubicBezTo>
                    <a:pt x="6704" y="4487"/>
                    <a:pt x="6656" y="4403"/>
                    <a:pt x="6561" y="4356"/>
                  </a:cubicBezTo>
                  <a:cubicBezTo>
                    <a:pt x="6540" y="4347"/>
                    <a:pt x="6518" y="4342"/>
                    <a:pt x="6496" y="4342"/>
                  </a:cubicBezTo>
                  <a:cubicBezTo>
                    <a:pt x="6433" y="4342"/>
                    <a:pt x="6373" y="4380"/>
                    <a:pt x="6347" y="4451"/>
                  </a:cubicBezTo>
                  <a:cubicBezTo>
                    <a:pt x="5882" y="5463"/>
                    <a:pt x="4858" y="6142"/>
                    <a:pt x="3704" y="6142"/>
                  </a:cubicBezTo>
                  <a:cubicBezTo>
                    <a:pt x="1358" y="6142"/>
                    <a:pt x="1" y="3499"/>
                    <a:pt x="1322" y="1594"/>
                  </a:cubicBezTo>
                  <a:cubicBezTo>
                    <a:pt x="1903" y="762"/>
                    <a:pt x="2811" y="339"/>
                    <a:pt x="3721" y="339"/>
                  </a:cubicBezTo>
                  <a:cubicBezTo>
                    <a:pt x="4621" y="339"/>
                    <a:pt x="5522" y="753"/>
                    <a:pt x="6109" y="1594"/>
                  </a:cubicBezTo>
                  <a:cubicBezTo>
                    <a:pt x="6561" y="2260"/>
                    <a:pt x="6716" y="3082"/>
                    <a:pt x="6549" y="3844"/>
                  </a:cubicBezTo>
                  <a:cubicBezTo>
                    <a:pt x="6537" y="3927"/>
                    <a:pt x="6597" y="4022"/>
                    <a:pt x="6680" y="4034"/>
                  </a:cubicBezTo>
                  <a:cubicBezTo>
                    <a:pt x="6688" y="4035"/>
                    <a:pt x="6696" y="4036"/>
                    <a:pt x="6704" y="4036"/>
                  </a:cubicBezTo>
                  <a:cubicBezTo>
                    <a:pt x="6789" y="4036"/>
                    <a:pt x="6861" y="3980"/>
                    <a:pt x="6883" y="3903"/>
                  </a:cubicBezTo>
                  <a:cubicBezTo>
                    <a:pt x="7061" y="3046"/>
                    <a:pt x="6894" y="2141"/>
                    <a:pt x="6359" y="1379"/>
                  </a:cubicBezTo>
                  <a:cubicBezTo>
                    <a:pt x="5689" y="426"/>
                    <a:pt x="4716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1453553" y="1643305"/>
              <a:ext cx="73235" cy="141436"/>
            </a:xfrm>
            <a:custGeom>
              <a:rect b="b" l="l" r="r" t="t"/>
              <a:pathLst>
                <a:path extrusionOk="0" h="4440" w="2299">
                  <a:moveTo>
                    <a:pt x="572" y="345"/>
                  </a:moveTo>
                  <a:cubicBezTo>
                    <a:pt x="703" y="345"/>
                    <a:pt x="810" y="441"/>
                    <a:pt x="810" y="583"/>
                  </a:cubicBezTo>
                  <a:lnTo>
                    <a:pt x="810" y="2191"/>
                  </a:lnTo>
                  <a:cubicBezTo>
                    <a:pt x="727" y="2155"/>
                    <a:pt x="640" y="2137"/>
                    <a:pt x="555" y="2137"/>
                  </a:cubicBezTo>
                  <a:cubicBezTo>
                    <a:pt x="471" y="2137"/>
                    <a:pt x="387" y="2155"/>
                    <a:pt x="310" y="2191"/>
                  </a:cubicBezTo>
                  <a:lnTo>
                    <a:pt x="310" y="583"/>
                  </a:lnTo>
                  <a:lnTo>
                    <a:pt x="334" y="583"/>
                  </a:lnTo>
                  <a:cubicBezTo>
                    <a:pt x="334" y="452"/>
                    <a:pt x="429" y="345"/>
                    <a:pt x="572" y="345"/>
                  </a:cubicBezTo>
                  <a:close/>
                  <a:moveTo>
                    <a:pt x="610" y="2488"/>
                  </a:moveTo>
                  <a:cubicBezTo>
                    <a:pt x="726" y="2488"/>
                    <a:pt x="736" y="2510"/>
                    <a:pt x="1905" y="3703"/>
                  </a:cubicBezTo>
                  <a:cubicBezTo>
                    <a:pt x="1977" y="3798"/>
                    <a:pt x="1977" y="3941"/>
                    <a:pt x="1893" y="4036"/>
                  </a:cubicBezTo>
                  <a:cubicBezTo>
                    <a:pt x="1846" y="4078"/>
                    <a:pt x="1783" y="4099"/>
                    <a:pt x="1721" y="4099"/>
                  </a:cubicBezTo>
                  <a:cubicBezTo>
                    <a:pt x="1658" y="4099"/>
                    <a:pt x="1596" y="4078"/>
                    <a:pt x="1548" y="4036"/>
                  </a:cubicBezTo>
                  <a:lnTo>
                    <a:pt x="417" y="2905"/>
                  </a:lnTo>
                  <a:cubicBezTo>
                    <a:pt x="274" y="2750"/>
                    <a:pt x="369" y="2488"/>
                    <a:pt x="596" y="2488"/>
                  </a:cubicBezTo>
                  <a:cubicBezTo>
                    <a:pt x="600" y="2488"/>
                    <a:pt x="605" y="2488"/>
                    <a:pt x="610" y="2488"/>
                  </a:cubicBezTo>
                  <a:close/>
                  <a:moveTo>
                    <a:pt x="584" y="0"/>
                  </a:moveTo>
                  <a:cubicBezTo>
                    <a:pt x="250" y="0"/>
                    <a:pt x="0" y="274"/>
                    <a:pt x="0" y="583"/>
                  </a:cubicBezTo>
                  <a:lnTo>
                    <a:pt x="0" y="2715"/>
                  </a:lnTo>
                  <a:cubicBezTo>
                    <a:pt x="0" y="2858"/>
                    <a:pt x="60" y="3024"/>
                    <a:pt x="167" y="3131"/>
                  </a:cubicBezTo>
                  <a:cubicBezTo>
                    <a:pt x="1322" y="4262"/>
                    <a:pt x="1310" y="4334"/>
                    <a:pt x="1524" y="4405"/>
                  </a:cubicBezTo>
                  <a:cubicBezTo>
                    <a:pt x="1589" y="4428"/>
                    <a:pt x="1655" y="4439"/>
                    <a:pt x="1720" y="4439"/>
                  </a:cubicBezTo>
                  <a:cubicBezTo>
                    <a:pt x="2023" y="4439"/>
                    <a:pt x="2298" y="4201"/>
                    <a:pt x="2298" y="3858"/>
                  </a:cubicBezTo>
                  <a:cubicBezTo>
                    <a:pt x="2298" y="3703"/>
                    <a:pt x="2227" y="3572"/>
                    <a:pt x="2132" y="3453"/>
                  </a:cubicBezTo>
                  <a:lnTo>
                    <a:pt x="1167" y="2488"/>
                  </a:lnTo>
                  <a:lnTo>
                    <a:pt x="1167" y="583"/>
                  </a:lnTo>
                  <a:cubicBezTo>
                    <a:pt x="1167" y="250"/>
                    <a:pt x="893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1" name="Google Shape;1021;p33"/>
          <p:cNvSpPr/>
          <p:nvPr/>
        </p:nvSpPr>
        <p:spPr>
          <a:xfrm>
            <a:off x="3945378" y="1530729"/>
            <a:ext cx="381209" cy="312466"/>
          </a:xfrm>
          <a:custGeom>
            <a:rect b="b" l="l" r="r" t="t"/>
            <a:pathLst>
              <a:path extrusionOk="0" h="9809" w="11967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2" name="Google Shape;1022;p33"/>
          <p:cNvGrpSpPr/>
          <p:nvPr/>
        </p:nvGrpSpPr>
        <p:grpSpPr>
          <a:xfrm>
            <a:off x="852385" y="1510916"/>
            <a:ext cx="353145" cy="351997"/>
            <a:chOff x="852385" y="1510916"/>
            <a:chExt cx="353145" cy="351997"/>
          </a:xfrm>
        </p:grpSpPr>
        <p:sp>
          <p:nvSpPr>
            <p:cNvPr id="1023" name="Google Shape;1023;p33"/>
            <p:cNvSpPr/>
            <p:nvPr/>
          </p:nvSpPr>
          <p:spPr>
            <a:xfrm>
              <a:off x="852385" y="1510916"/>
              <a:ext cx="353145" cy="187785"/>
            </a:xfrm>
            <a:custGeom>
              <a:rect b="b" l="l" r="r" t="t"/>
              <a:pathLst>
                <a:path extrusionOk="0" h="5895" w="11086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852385" y="1609921"/>
              <a:ext cx="353145" cy="252992"/>
            </a:xfrm>
            <a:custGeom>
              <a:rect b="b" l="l" r="r" t="t"/>
              <a:pathLst>
                <a:path extrusionOk="0" h="7942" w="11086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928264" y="1584501"/>
              <a:ext cx="198775" cy="140735"/>
            </a:xfrm>
            <a:custGeom>
              <a:rect b="b" l="l" r="r" t="t"/>
              <a:pathLst>
                <a:path extrusionOk="0" h="4418" w="624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6" name="Google Shape;1026;p33"/>
          <p:cNvGrpSpPr/>
          <p:nvPr/>
        </p:nvGrpSpPr>
        <p:grpSpPr>
          <a:xfrm>
            <a:off x="1745217" y="1515471"/>
            <a:ext cx="343269" cy="342505"/>
            <a:chOff x="1745217" y="1515471"/>
            <a:chExt cx="343269" cy="342505"/>
          </a:xfrm>
        </p:grpSpPr>
        <p:sp>
          <p:nvSpPr>
            <p:cNvPr id="1027" name="Google Shape;1027;p33"/>
            <p:cNvSpPr/>
            <p:nvPr/>
          </p:nvSpPr>
          <p:spPr>
            <a:xfrm>
              <a:off x="1854448" y="1647096"/>
              <a:ext cx="22012" cy="21630"/>
            </a:xfrm>
            <a:custGeom>
              <a:rect b="b" l="l" r="r" t="t"/>
              <a:pathLst>
                <a:path extrusionOk="0" h="679" w="691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1906021" y="1647096"/>
              <a:ext cx="21661" cy="21630"/>
            </a:xfrm>
            <a:custGeom>
              <a:rect b="b" l="l" r="r" t="t"/>
              <a:pathLst>
                <a:path extrusionOk="0" h="679" w="68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1956830" y="1647096"/>
              <a:ext cx="22044" cy="21630"/>
            </a:xfrm>
            <a:custGeom>
              <a:rect b="b" l="l" r="r" t="t"/>
              <a:pathLst>
                <a:path extrusionOk="0" h="679" w="692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1745217" y="1515471"/>
              <a:ext cx="343269" cy="342505"/>
            </a:xfrm>
            <a:custGeom>
              <a:rect b="b" l="l" r="r" t="t"/>
              <a:pathLst>
                <a:path extrusionOk="0" h="10752" w="10776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1" name="Google Shape;1031;p33"/>
          <p:cNvSpPr/>
          <p:nvPr/>
        </p:nvSpPr>
        <p:spPr>
          <a:xfrm>
            <a:off x="3509220" y="1505437"/>
            <a:ext cx="365632" cy="363561"/>
          </a:xfrm>
          <a:custGeom>
            <a:rect b="b" l="l" r="r" t="t"/>
            <a:pathLst>
              <a:path extrusionOk="0" h="11413" w="11478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2" name="Google Shape;1032;p33"/>
          <p:cNvGrpSpPr/>
          <p:nvPr/>
        </p:nvGrpSpPr>
        <p:grpSpPr>
          <a:xfrm>
            <a:off x="3042703" y="1529137"/>
            <a:ext cx="411535" cy="315587"/>
            <a:chOff x="3042703" y="1529137"/>
            <a:chExt cx="411535" cy="315587"/>
          </a:xfrm>
        </p:grpSpPr>
        <p:sp>
          <p:nvSpPr>
            <p:cNvPr id="1033" name="Google Shape;1033;p33"/>
            <p:cNvSpPr/>
            <p:nvPr/>
          </p:nvSpPr>
          <p:spPr>
            <a:xfrm>
              <a:off x="3042703" y="1529137"/>
              <a:ext cx="411535" cy="315587"/>
            </a:xfrm>
            <a:custGeom>
              <a:rect b="b" l="l" r="r" t="t"/>
              <a:pathLst>
                <a:path extrusionOk="0" h="9907" w="12919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3077967" y="1557965"/>
              <a:ext cx="12169" cy="12551"/>
            </a:xfrm>
            <a:custGeom>
              <a:rect b="b" l="l" r="r" t="t"/>
              <a:pathLst>
                <a:path extrusionOk="0" h="394" w="382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3099978" y="1557965"/>
              <a:ext cx="12551" cy="12551"/>
            </a:xfrm>
            <a:custGeom>
              <a:rect b="b" l="l" r="r" t="t"/>
              <a:pathLst>
                <a:path extrusionOk="0" h="394" w="394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3122341" y="1557965"/>
              <a:ext cx="12551" cy="12551"/>
            </a:xfrm>
            <a:custGeom>
              <a:rect b="b" l="l" r="r" t="t"/>
              <a:pathLst>
                <a:path extrusionOk="0" h="394" w="394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3342331" y="1557965"/>
              <a:ext cx="79669" cy="12551"/>
            </a:xfrm>
            <a:custGeom>
              <a:rect b="b" l="l" r="r" t="t"/>
              <a:pathLst>
                <a:path extrusionOk="0" h="394" w="2501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3306303" y="1557965"/>
              <a:ext cx="26949" cy="12551"/>
            </a:xfrm>
            <a:custGeom>
              <a:rect b="b" l="l" r="r" t="t"/>
              <a:pathLst>
                <a:path extrusionOk="0" h="394" w="846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3165217" y="1622822"/>
              <a:ext cx="166888" cy="121750"/>
            </a:xfrm>
            <a:custGeom>
              <a:rect b="b" l="l" r="r" t="t"/>
              <a:pathLst>
                <a:path extrusionOk="0" h="3822" w="5239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3222843" y="1657226"/>
              <a:ext cx="54281" cy="53612"/>
            </a:xfrm>
            <a:custGeom>
              <a:rect b="b" l="l" r="r" t="t"/>
              <a:pathLst>
                <a:path extrusionOk="0" h="1683" w="1704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087459" y="1800700"/>
              <a:ext cx="160454" cy="12519"/>
            </a:xfrm>
            <a:custGeom>
              <a:rect b="b" l="l" r="r" t="t"/>
              <a:pathLst>
                <a:path extrusionOk="0" h="393" w="5037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3368866" y="1800318"/>
              <a:ext cx="43673" cy="12169"/>
            </a:xfrm>
            <a:custGeom>
              <a:rect b="b" l="l" r="r" t="t"/>
              <a:pathLst>
                <a:path extrusionOk="0" h="382" w="1371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3" name="Google Shape;1043;p33"/>
          <p:cNvGrpSpPr/>
          <p:nvPr/>
        </p:nvGrpSpPr>
        <p:grpSpPr>
          <a:xfrm>
            <a:off x="2629289" y="1544682"/>
            <a:ext cx="350500" cy="284497"/>
            <a:chOff x="2629289" y="1544682"/>
            <a:chExt cx="350500" cy="284497"/>
          </a:xfrm>
        </p:grpSpPr>
        <p:sp>
          <p:nvSpPr>
            <p:cNvPr id="1044" name="Google Shape;1044;p33"/>
            <p:cNvSpPr/>
            <p:nvPr/>
          </p:nvSpPr>
          <p:spPr>
            <a:xfrm>
              <a:off x="2835614" y="1818507"/>
              <a:ext cx="10289" cy="10671"/>
            </a:xfrm>
            <a:custGeom>
              <a:rect b="b" l="l" r="r" t="t"/>
              <a:pathLst>
                <a:path extrusionOk="0" h="335" w="323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22" y="263"/>
                    <a:pt x="322" y="167"/>
                  </a:cubicBezTo>
                  <a:cubicBezTo>
                    <a:pt x="322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2629289" y="1544682"/>
              <a:ext cx="318614" cy="284497"/>
            </a:xfrm>
            <a:custGeom>
              <a:rect b="b" l="l" r="r" t="t"/>
              <a:pathLst>
                <a:path extrusionOk="0" h="8931" w="10002">
                  <a:moveTo>
                    <a:pt x="6978" y="334"/>
                  </a:moveTo>
                  <a:cubicBezTo>
                    <a:pt x="7049" y="334"/>
                    <a:pt x="7109" y="358"/>
                    <a:pt x="7168" y="405"/>
                  </a:cubicBezTo>
                  <a:cubicBezTo>
                    <a:pt x="7228" y="453"/>
                    <a:pt x="8085" y="1310"/>
                    <a:pt x="8764" y="2001"/>
                  </a:cubicBezTo>
                  <a:cubicBezTo>
                    <a:pt x="9216" y="2441"/>
                    <a:pt x="9597" y="2810"/>
                    <a:pt x="9621" y="2846"/>
                  </a:cubicBezTo>
                  <a:cubicBezTo>
                    <a:pt x="9657" y="2894"/>
                    <a:pt x="9692" y="2965"/>
                    <a:pt x="9692" y="3036"/>
                  </a:cubicBezTo>
                  <a:cubicBezTo>
                    <a:pt x="9692" y="3108"/>
                    <a:pt x="9657" y="3167"/>
                    <a:pt x="9621" y="3227"/>
                  </a:cubicBezTo>
                  <a:lnTo>
                    <a:pt x="6549" y="6299"/>
                  </a:lnTo>
                  <a:lnTo>
                    <a:pt x="3727" y="3489"/>
                  </a:lnTo>
                  <a:lnTo>
                    <a:pt x="6787" y="405"/>
                  </a:lnTo>
                  <a:cubicBezTo>
                    <a:pt x="6835" y="358"/>
                    <a:pt x="6906" y="334"/>
                    <a:pt x="6978" y="334"/>
                  </a:cubicBezTo>
                  <a:close/>
                  <a:moveTo>
                    <a:pt x="6978" y="0"/>
                  </a:moveTo>
                  <a:cubicBezTo>
                    <a:pt x="6906" y="0"/>
                    <a:pt x="6835" y="12"/>
                    <a:pt x="6752" y="48"/>
                  </a:cubicBezTo>
                  <a:cubicBezTo>
                    <a:pt x="6680" y="72"/>
                    <a:pt x="6621" y="119"/>
                    <a:pt x="6561" y="179"/>
                  </a:cubicBezTo>
                  <a:lnTo>
                    <a:pt x="3382" y="3358"/>
                  </a:lnTo>
                  <a:lnTo>
                    <a:pt x="179" y="6561"/>
                  </a:lnTo>
                  <a:cubicBezTo>
                    <a:pt x="120" y="6620"/>
                    <a:pt x="72" y="6680"/>
                    <a:pt x="48" y="6751"/>
                  </a:cubicBezTo>
                  <a:cubicBezTo>
                    <a:pt x="13" y="6835"/>
                    <a:pt x="1" y="6906"/>
                    <a:pt x="1" y="6977"/>
                  </a:cubicBezTo>
                  <a:cubicBezTo>
                    <a:pt x="1" y="7049"/>
                    <a:pt x="13" y="7132"/>
                    <a:pt x="48" y="7204"/>
                  </a:cubicBezTo>
                  <a:cubicBezTo>
                    <a:pt x="72" y="7275"/>
                    <a:pt x="120" y="7335"/>
                    <a:pt x="179" y="7394"/>
                  </a:cubicBezTo>
                  <a:lnTo>
                    <a:pt x="1477" y="8692"/>
                  </a:lnTo>
                  <a:cubicBezTo>
                    <a:pt x="1549" y="8763"/>
                    <a:pt x="1644" y="8823"/>
                    <a:pt x="1739" y="8871"/>
                  </a:cubicBezTo>
                  <a:cubicBezTo>
                    <a:pt x="1846" y="8918"/>
                    <a:pt x="1953" y="8930"/>
                    <a:pt x="2049" y="8930"/>
                  </a:cubicBezTo>
                  <a:lnTo>
                    <a:pt x="6013" y="8930"/>
                  </a:lnTo>
                  <a:cubicBezTo>
                    <a:pt x="6109" y="8930"/>
                    <a:pt x="6180" y="8859"/>
                    <a:pt x="6180" y="8763"/>
                  </a:cubicBezTo>
                  <a:cubicBezTo>
                    <a:pt x="6180" y="8680"/>
                    <a:pt x="6073" y="8597"/>
                    <a:pt x="6001" y="8597"/>
                  </a:cubicBezTo>
                  <a:lnTo>
                    <a:pt x="2025" y="8597"/>
                  </a:lnTo>
                  <a:cubicBezTo>
                    <a:pt x="1894" y="8597"/>
                    <a:pt x="1775" y="8561"/>
                    <a:pt x="1679" y="8454"/>
                  </a:cubicBezTo>
                  <a:lnTo>
                    <a:pt x="394" y="7156"/>
                  </a:lnTo>
                  <a:cubicBezTo>
                    <a:pt x="346" y="7108"/>
                    <a:pt x="310" y="7037"/>
                    <a:pt x="310" y="6966"/>
                  </a:cubicBezTo>
                  <a:cubicBezTo>
                    <a:pt x="310" y="6894"/>
                    <a:pt x="346" y="6835"/>
                    <a:pt x="394" y="6775"/>
                  </a:cubicBezTo>
                  <a:lnTo>
                    <a:pt x="3477" y="3679"/>
                  </a:lnTo>
                  <a:lnTo>
                    <a:pt x="6299" y="6489"/>
                  </a:lnTo>
                  <a:lnTo>
                    <a:pt x="4787" y="7989"/>
                  </a:lnTo>
                  <a:cubicBezTo>
                    <a:pt x="4763" y="8025"/>
                    <a:pt x="4751" y="8061"/>
                    <a:pt x="4751" y="8109"/>
                  </a:cubicBezTo>
                  <a:cubicBezTo>
                    <a:pt x="4751" y="8156"/>
                    <a:pt x="4763" y="8204"/>
                    <a:pt x="4787" y="8228"/>
                  </a:cubicBezTo>
                  <a:cubicBezTo>
                    <a:pt x="4823" y="8263"/>
                    <a:pt x="4870" y="8275"/>
                    <a:pt x="4906" y="8275"/>
                  </a:cubicBezTo>
                  <a:cubicBezTo>
                    <a:pt x="4954" y="8275"/>
                    <a:pt x="5001" y="8263"/>
                    <a:pt x="5025" y="8228"/>
                  </a:cubicBezTo>
                  <a:lnTo>
                    <a:pt x="9823" y="3441"/>
                  </a:lnTo>
                  <a:cubicBezTo>
                    <a:pt x="9883" y="3382"/>
                    <a:pt x="9931" y="3322"/>
                    <a:pt x="9954" y="3239"/>
                  </a:cubicBezTo>
                  <a:cubicBezTo>
                    <a:pt x="9990" y="3167"/>
                    <a:pt x="10002" y="3096"/>
                    <a:pt x="10002" y="3025"/>
                  </a:cubicBezTo>
                  <a:cubicBezTo>
                    <a:pt x="10002" y="2941"/>
                    <a:pt x="9990" y="2870"/>
                    <a:pt x="9954" y="2798"/>
                  </a:cubicBezTo>
                  <a:cubicBezTo>
                    <a:pt x="9931" y="2727"/>
                    <a:pt x="9883" y="2667"/>
                    <a:pt x="9823" y="2608"/>
                  </a:cubicBezTo>
                  <a:lnTo>
                    <a:pt x="8156" y="941"/>
                  </a:lnTo>
                  <a:lnTo>
                    <a:pt x="7394" y="179"/>
                  </a:lnTo>
                  <a:cubicBezTo>
                    <a:pt x="7335" y="119"/>
                    <a:pt x="7275" y="72"/>
                    <a:pt x="7204" y="48"/>
                  </a:cubicBezTo>
                  <a:cubicBezTo>
                    <a:pt x="7133" y="12"/>
                    <a:pt x="7049" y="0"/>
                    <a:pt x="69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2876962" y="1818507"/>
              <a:ext cx="30740" cy="10671"/>
            </a:xfrm>
            <a:custGeom>
              <a:rect b="b" l="l" r="r" t="t"/>
              <a:pathLst>
                <a:path extrusionOk="0" h="335" w="965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798" y="334"/>
                  </a:lnTo>
                  <a:cubicBezTo>
                    <a:pt x="893" y="334"/>
                    <a:pt x="965" y="263"/>
                    <a:pt x="965" y="167"/>
                  </a:cubicBezTo>
                  <a:cubicBezTo>
                    <a:pt x="965" y="84"/>
                    <a:pt x="893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2969118" y="1818507"/>
              <a:ext cx="10671" cy="10671"/>
            </a:xfrm>
            <a:custGeom>
              <a:rect b="b" l="l" r="r" t="t"/>
              <a:pathLst>
                <a:path extrusionOk="0" h="335" w="335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34" y="263"/>
                    <a:pt x="334" y="167"/>
                  </a:cubicBez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2916780" y="1818507"/>
              <a:ext cx="34563" cy="10671"/>
            </a:xfrm>
            <a:custGeom>
              <a:rect b="b" l="l" r="r" t="t"/>
              <a:pathLst>
                <a:path extrusionOk="0" h="335" w="1085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917" y="334"/>
                  </a:lnTo>
                  <a:cubicBezTo>
                    <a:pt x="1013" y="334"/>
                    <a:pt x="1084" y="263"/>
                    <a:pt x="1084" y="167"/>
                  </a:cubicBezTo>
                  <a:cubicBezTo>
                    <a:pt x="1084" y="84"/>
                    <a:pt x="1001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33"/>
          <p:cNvGrpSpPr/>
          <p:nvPr/>
        </p:nvGrpSpPr>
        <p:grpSpPr>
          <a:xfrm>
            <a:off x="5305077" y="1502633"/>
            <a:ext cx="367893" cy="365218"/>
            <a:chOff x="5305077" y="1502633"/>
            <a:chExt cx="367893" cy="365218"/>
          </a:xfrm>
        </p:grpSpPr>
        <p:sp>
          <p:nvSpPr>
            <p:cNvPr id="1050" name="Google Shape;1050;p33"/>
            <p:cNvSpPr/>
            <p:nvPr/>
          </p:nvSpPr>
          <p:spPr>
            <a:xfrm>
              <a:off x="5305077" y="1502633"/>
              <a:ext cx="261338" cy="365218"/>
            </a:xfrm>
            <a:custGeom>
              <a:rect b="b" l="l" r="r" t="t"/>
              <a:pathLst>
                <a:path extrusionOk="0" h="11465" w="8204">
                  <a:moveTo>
                    <a:pt x="8028" y="0"/>
                  </a:moveTo>
                  <a:cubicBezTo>
                    <a:pt x="8011" y="0"/>
                    <a:pt x="7994" y="4"/>
                    <a:pt x="7977" y="11"/>
                  </a:cubicBezTo>
                  <a:cubicBezTo>
                    <a:pt x="7096" y="213"/>
                    <a:pt x="6596" y="1106"/>
                    <a:pt x="6858" y="1975"/>
                  </a:cubicBezTo>
                  <a:cubicBezTo>
                    <a:pt x="6930" y="2201"/>
                    <a:pt x="6870" y="2451"/>
                    <a:pt x="6704" y="2630"/>
                  </a:cubicBezTo>
                  <a:lnTo>
                    <a:pt x="2667" y="6666"/>
                  </a:lnTo>
                  <a:cubicBezTo>
                    <a:pt x="2542" y="6791"/>
                    <a:pt x="2382" y="6858"/>
                    <a:pt x="2219" y="6858"/>
                  </a:cubicBezTo>
                  <a:cubicBezTo>
                    <a:pt x="2150" y="6858"/>
                    <a:pt x="2080" y="6846"/>
                    <a:pt x="2012" y="6821"/>
                  </a:cubicBezTo>
                  <a:cubicBezTo>
                    <a:pt x="1858" y="6772"/>
                    <a:pt x="1703" y="6748"/>
                    <a:pt x="1551" y="6748"/>
                  </a:cubicBezTo>
                  <a:cubicBezTo>
                    <a:pt x="750" y="6748"/>
                    <a:pt x="32" y="7393"/>
                    <a:pt x="12" y="8274"/>
                  </a:cubicBezTo>
                  <a:cubicBezTo>
                    <a:pt x="1" y="9165"/>
                    <a:pt x="724" y="9837"/>
                    <a:pt x="1551" y="9837"/>
                  </a:cubicBezTo>
                  <a:cubicBezTo>
                    <a:pt x="1585" y="9837"/>
                    <a:pt x="1620" y="9836"/>
                    <a:pt x="1655" y="9833"/>
                  </a:cubicBezTo>
                  <a:lnTo>
                    <a:pt x="1655" y="9833"/>
                  </a:lnTo>
                  <a:cubicBezTo>
                    <a:pt x="1596" y="10691"/>
                    <a:pt x="2262" y="11464"/>
                    <a:pt x="3179" y="11464"/>
                  </a:cubicBezTo>
                  <a:cubicBezTo>
                    <a:pt x="4251" y="11464"/>
                    <a:pt x="4965" y="10441"/>
                    <a:pt x="4656" y="9476"/>
                  </a:cubicBezTo>
                  <a:cubicBezTo>
                    <a:pt x="4584" y="9250"/>
                    <a:pt x="4644" y="9000"/>
                    <a:pt x="4822" y="8821"/>
                  </a:cubicBezTo>
                  <a:lnTo>
                    <a:pt x="5703" y="7940"/>
                  </a:lnTo>
                  <a:cubicBezTo>
                    <a:pt x="5763" y="7881"/>
                    <a:pt x="5763" y="7762"/>
                    <a:pt x="5703" y="7702"/>
                  </a:cubicBezTo>
                  <a:cubicBezTo>
                    <a:pt x="5671" y="7637"/>
                    <a:pt x="5624" y="7608"/>
                    <a:pt x="5577" y="7608"/>
                  </a:cubicBezTo>
                  <a:cubicBezTo>
                    <a:pt x="5538" y="7608"/>
                    <a:pt x="5498" y="7628"/>
                    <a:pt x="5465" y="7666"/>
                  </a:cubicBezTo>
                  <a:lnTo>
                    <a:pt x="4584" y="8536"/>
                  </a:lnTo>
                  <a:cubicBezTo>
                    <a:pt x="4322" y="8809"/>
                    <a:pt x="4227" y="9178"/>
                    <a:pt x="4346" y="9536"/>
                  </a:cubicBezTo>
                  <a:cubicBezTo>
                    <a:pt x="4584" y="10298"/>
                    <a:pt x="4048" y="11083"/>
                    <a:pt x="3215" y="11095"/>
                  </a:cubicBezTo>
                  <a:cubicBezTo>
                    <a:pt x="3209" y="11095"/>
                    <a:pt x="3202" y="11096"/>
                    <a:pt x="3196" y="11096"/>
                  </a:cubicBezTo>
                  <a:cubicBezTo>
                    <a:pt x="2408" y="11096"/>
                    <a:pt x="1859" y="10363"/>
                    <a:pt x="2024" y="9643"/>
                  </a:cubicBezTo>
                  <a:cubicBezTo>
                    <a:pt x="2057" y="9535"/>
                    <a:pt x="1972" y="9437"/>
                    <a:pt x="1867" y="9437"/>
                  </a:cubicBezTo>
                  <a:cubicBezTo>
                    <a:pt x="1856" y="9437"/>
                    <a:pt x="1845" y="9438"/>
                    <a:pt x="1834" y="9440"/>
                  </a:cubicBezTo>
                  <a:cubicBezTo>
                    <a:pt x="1743" y="9461"/>
                    <a:pt x="1652" y="9470"/>
                    <a:pt x="1563" y="9470"/>
                  </a:cubicBezTo>
                  <a:cubicBezTo>
                    <a:pt x="918" y="9470"/>
                    <a:pt x="357" y="8961"/>
                    <a:pt x="357" y="8250"/>
                  </a:cubicBezTo>
                  <a:cubicBezTo>
                    <a:pt x="367" y="7551"/>
                    <a:pt x="929" y="7062"/>
                    <a:pt x="1553" y="7062"/>
                  </a:cubicBezTo>
                  <a:cubicBezTo>
                    <a:pt x="1673" y="7062"/>
                    <a:pt x="1796" y="7080"/>
                    <a:pt x="1917" y="7119"/>
                  </a:cubicBezTo>
                  <a:cubicBezTo>
                    <a:pt x="2019" y="7149"/>
                    <a:pt x="2122" y="7164"/>
                    <a:pt x="2224" y="7164"/>
                  </a:cubicBezTo>
                  <a:cubicBezTo>
                    <a:pt x="2481" y="7164"/>
                    <a:pt x="2730" y="7068"/>
                    <a:pt x="2917" y="6881"/>
                  </a:cubicBezTo>
                  <a:lnTo>
                    <a:pt x="6954" y="2856"/>
                  </a:lnTo>
                  <a:cubicBezTo>
                    <a:pt x="7215" y="2582"/>
                    <a:pt x="7311" y="2213"/>
                    <a:pt x="7192" y="1856"/>
                  </a:cubicBezTo>
                  <a:cubicBezTo>
                    <a:pt x="6977" y="1201"/>
                    <a:pt x="7370" y="487"/>
                    <a:pt x="8049" y="320"/>
                  </a:cubicBezTo>
                  <a:cubicBezTo>
                    <a:pt x="8144" y="308"/>
                    <a:pt x="8204" y="213"/>
                    <a:pt x="8168" y="130"/>
                  </a:cubicBezTo>
                  <a:cubicBezTo>
                    <a:pt x="8158" y="54"/>
                    <a:pt x="8096" y="0"/>
                    <a:pt x="8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5495092" y="1503111"/>
              <a:ext cx="177878" cy="233147"/>
            </a:xfrm>
            <a:custGeom>
              <a:rect b="b" l="l" r="r" t="t"/>
              <a:pathLst>
                <a:path extrusionOk="0" h="7319" w="5584">
                  <a:moveTo>
                    <a:pt x="2913" y="0"/>
                  </a:moveTo>
                  <a:cubicBezTo>
                    <a:pt x="2845" y="0"/>
                    <a:pt x="2777" y="37"/>
                    <a:pt x="2739" y="103"/>
                  </a:cubicBezTo>
                  <a:cubicBezTo>
                    <a:pt x="2715" y="186"/>
                    <a:pt x="2751" y="281"/>
                    <a:pt x="2834" y="317"/>
                  </a:cubicBezTo>
                  <a:cubicBezTo>
                    <a:pt x="3370" y="531"/>
                    <a:pt x="3691" y="1115"/>
                    <a:pt x="3560" y="1710"/>
                  </a:cubicBezTo>
                  <a:cubicBezTo>
                    <a:pt x="3528" y="1817"/>
                    <a:pt x="3611" y="1904"/>
                    <a:pt x="3714" y="1904"/>
                  </a:cubicBezTo>
                  <a:cubicBezTo>
                    <a:pt x="3726" y="1904"/>
                    <a:pt x="3738" y="1903"/>
                    <a:pt x="3751" y="1901"/>
                  </a:cubicBezTo>
                  <a:cubicBezTo>
                    <a:pt x="3842" y="1879"/>
                    <a:pt x="3935" y="1869"/>
                    <a:pt x="4028" y="1869"/>
                  </a:cubicBezTo>
                  <a:cubicBezTo>
                    <a:pt x="4342" y="1869"/>
                    <a:pt x="4649" y="1992"/>
                    <a:pt x="4870" y="2222"/>
                  </a:cubicBezTo>
                  <a:cubicBezTo>
                    <a:pt x="5346" y="2698"/>
                    <a:pt x="5334" y="3496"/>
                    <a:pt x="4858" y="3949"/>
                  </a:cubicBezTo>
                  <a:cubicBezTo>
                    <a:pt x="4632" y="4166"/>
                    <a:pt x="4323" y="4282"/>
                    <a:pt x="4010" y="4282"/>
                  </a:cubicBezTo>
                  <a:cubicBezTo>
                    <a:pt x="3895" y="4282"/>
                    <a:pt x="3779" y="4266"/>
                    <a:pt x="3667" y="4234"/>
                  </a:cubicBezTo>
                  <a:cubicBezTo>
                    <a:pt x="3570" y="4205"/>
                    <a:pt x="3470" y="4191"/>
                    <a:pt x="3372" y="4191"/>
                  </a:cubicBezTo>
                  <a:cubicBezTo>
                    <a:pt x="3111" y="4191"/>
                    <a:pt x="2858" y="4291"/>
                    <a:pt x="2667" y="4472"/>
                  </a:cubicBezTo>
                  <a:lnTo>
                    <a:pt x="107" y="7032"/>
                  </a:lnTo>
                  <a:cubicBezTo>
                    <a:pt x="0" y="7139"/>
                    <a:pt x="72" y="7318"/>
                    <a:pt x="227" y="7318"/>
                  </a:cubicBezTo>
                  <a:cubicBezTo>
                    <a:pt x="229" y="7318"/>
                    <a:pt x="231" y="7318"/>
                    <a:pt x="233" y="7318"/>
                  </a:cubicBezTo>
                  <a:cubicBezTo>
                    <a:pt x="354" y="7318"/>
                    <a:pt x="274" y="7295"/>
                    <a:pt x="2905" y="4711"/>
                  </a:cubicBezTo>
                  <a:cubicBezTo>
                    <a:pt x="3035" y="4581"/>
                    <a:pt x="3201" y="4514"/>
                    <a:pt x="3369" y="4514"/>
                  </a:cubicBezTo>
                  <a:cubicBezTo>
                    <a:pt x="3434" y="4514"/>
                    <a:pt x="3498" y="4524"/>
                    <a:pt x="3560" y="4544"/>
                  </a:cubicBezTo>
                  <a:cubicBezTo>
                    <a:pt x="3719" y="4597"/>
                    <a:pt x="3879" y="4622"/>
                    <a:pt x="4035" y="4622"/>
                  </a:cubicBezTo>
                  <a:cubicBezTo>
                    <a:pt x="4831" y="4622"/>
                    <a:pt x="5541" y="3979"/>
                    <a:pt x="5561" y="3103"/>
                  </a:cubicBezTo>
                  <a:cubicBezTo>
                    <a:pt x="5583" y="2207"/>
                    <a:pt x="4872" y="1538"/>
                    <a:pt x="4053" y="1538"/>
                  </a:cubicBezTo>
                  <a:cubicBezTo>
                    <a:pt x="4012" y="1538"/>
                    <a:pt x="3971" y="1540"/>
                    <a:pt x="3929" y="1544"/>
                  </a:cubicBezTo>
                  <a:cubicBezTo>
                    <a:pt x="3977" y="877"/>
                    <a:pt x="3572" y="246"/>
                    <a:pt x="2965" y="8"/>
                  </a:cubicBezTo>
                  <a:cubicBezTo>
                    <a:pt x="2948" y="3"/>
                    <a:pt x="2930" y="0"/>
                    <a:pt x="2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33"/>
          <p:cNvGrpSpPr/>
          <p:nvPr/>
        </p:nvGrpSpPr>
        <p:grpSpPr>
          <a:xfrm>
            <a:off x="7100170" y="1500117"/>
            <a:ext cx="368308" cy="367033"/>
            <a:chOff x="7100170" y="1500117"/>
            <a:chExt cx="368308" cy="367033"/>
          </a:xfrm>
        </p:grpSpPr>
        <p:sp>
          <p:nvSpPr>
            <p:cNvPr id="1053" name="Google Shape;1053;p33"/>
            <p:cNvSpPr/>
            <p:nvPr/>
          </p:nvSpPr>
          <p:spPr>
            <a:xfrm>
              <a:off x="7328698" y="1501041"/>
              <a:ext cx="139780" cy="97126"/>
            </a:xfrm>
            <a:custGeom>
              <a:rect b="b" l="l" r="r" t="t"/>
              <a:pathLst>
                <a:path extrusionOk="0" h="3049" w="4388">
                  <a:moveTo>
                    <a:pt x="1894" y="0"/>
                  </a:moveTo>
                  <a:cubicBezTo>
                    <a:pt x="1861" y="0"/>
                    <a:pt x="1826" y="8"/>
                    <a:pt x="1792" y="25"/>
                  </a:cubicBezTo>
                  <a:cubicBezTo>
                    <a:pt x="1066" y="501"/>
                    <a:pt x="208" y="1728"/>
                    <a:pt x="30" y="2871"/>
                  </a:cubicBezTo>
                  <a:cubicBezTo>
                    <a:pt x="0" y="2960"/>
                    <a:pt x="86" y="3049"/>
                    <a:pt x="184" y="3049"/>
                  </a:cubicBezTo>
                  <a:cubicBezTo>
                    <a:pt x="204" y="3049"/>
                    <a:pt x="224" y="3045"/>
                    <a:pt x="244" y="3037"/>
                  </a:cubicBezTo>
                  <a:cubicBezTo>
                    <a:pt x="1459" y="2549"/>
                    <a:pt x="2768" y="2216"/>
                    <a:pt x="4114" y="2097"/>
                  </a:cubicBezTo>
                  <a:lnTo>
                    <a:pt x="4221" y="2097"/>
                  </a:lnTo>
                  <a:cubicBezTo>
                    <a:pt x="4316" y="2097"/>
                    <a:pt x="4388" y="2025"/>
                    <a:pt x="4388" y="1930"/>
                  </a:cubicBezTo>
                  <a:cubicBezTo>
                    <a:pt x="4388" y="1847"/>
                    <a:pt x="4316" y="1775"/>
                    <a:pt x="4221" y="1775"/>
                  </a:cubicBezTo>
                  <a:cubicBezTo>
                    <a:pt x="3506" y="1787"/>
                    <a:pt x="1875" y="2085"/>
                    <a:pt x="423" y="2632"/>
                  </a:cubicBezTo>
                  <a:cubicBezTo>
                    <a:pt x="709" y="1573"/>
                    <a:pt x="1494" y="656"/>
                    <a:pt x="1994" y="311"/>
                  </a:cubicBezTo>
                  <a:cubicBezTo>
                    <a:pt x="2066" y="263"/>
                    <a:pt x="2090" y="168"/>
                    <a:pt x="2030" y="73"/>
                  </a:cubicBezTo>
                  <a:cubicBezTo>
                    <a:pt x="2007" y="26"/>
                    <a:pt x="1954" y="0"/>
                    <a:pt x="1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7100170" y="1500117"/>
              <a:ext cx="192691" cy="307942"/>
            </a:xfrm>
            <a:custGeom>
              <a:rect b="b" l="l" r="r" t="t"/>
              <a:pathLst>
                <a:path extrusionOk="0" h="9667" w="6049">
                  <a:moveTo>
                    <a:pt x="4144" y="5007"/>
                  </a:moveTo>
                  <a:lnTo>
                    <a:pt x="4144" y="5007"/>
                  </a:lnTo>
                  <a:cubicBezTo>
                    <a:pt x="4025" y="5221"/>
                    <a:pt x="4001" y="5317"/>
                    <a:pt x="4013" y="5674"/>
                  </a:cubicBezTo>
                  <a:cubicBezTo>
                    <a:pt x="4025" y="5995"/>
                    <a:pt x="4013" y="6043"/>
                    <a:pt x="3727" y="6281"/>
                  </a:cubicBezTo>
                  <a:cubicBezTo>
                    <a:pt x="3513" y="6460"/>
                    <a:pt x="3453" y="6531"/>
                    <a:pt x="3299" y="6852"/>
                  </a:cubicBezTo>
                  <a:cubicBezTo>
                    <a:pt x="3168" y="7162"/>
                    <a:pt x="3132" y="7186"/>
                    <a:pt x="2763" y="7281"/>
                  </a:cubicBezTo>
                  <a:cubicBezTo>
                    <a:pt x="2477" y="7341"/>
                    <a:pt x="2382" y="7388"/>
                    <a:pt x="2096" y="7626"/>
                  </a:cubicBezTo>
                  <a:cubicBezTo>
                    <a:pt x="2001" y="7698"/>
                    <a:pt x="1917" y="7781"/>
                    <a:pt x="1846" y="7805"/>
                  </a:cubicBezTo>
                  <a:cubicBezTo>
                    <a:pt x="1757" y="7831"/>
                    <a:pt x="1702" y="7841"/>
                    <a:pt x="1660" y="7841"/>
                  </a:cubicBezTo>
                  <a:cubicBezTo>
                    <a:pt x="1607" y="7841"/>
                    <a:pt x="1573" y="7825"/>
                    <a:pt x="1513" y="7805"/>
                  </a:cubicBezTo>
                  <a:cubicBezTo>
                    <a:pt x="1751" y="7483"/>
                    <a:pt x="1977" y="7162"/>
                    <a:pt x="2227" y="6864"/>
                  </a:cubicBezTo>
                  <a:cubicBezTo>
                    <a:pt x="2822" y="6174"/>
                    <a:pt x="3465" y="5555"/>
                    <a:pt x="4144" y="5007"/>
                  </a:cubicBezTo>
                  <a:close/>
                  <a:moveTo>
                    <a:pt x="5864" y="0"/>
                  </a:moveTo>
                  <a:cubicBezTo>
                    <a:pt x="5808" y="0"/>
                    <a:pt x="5754" y="31"/>
                    <a:pt x="5716" y="78"/>
                  </a:cubicBezTo>
                  <a:cubicBezTo>
                    <a:pt x="4858" y="1257"/>
                    <a:pt x="4549" y="2697"/>
                    <a:pt x="4668" y="4174"/>
                  </a:cubicBezTo>
                  <a:cubicBezTo>
                    <a:pt x="2715" y="5543"/>
                    <a:pt x="1144" y="7400"/>
                    <a:pt x="36" y="9424"/>
                  </a:cubicBezTo>
                  <a:cubicBezTo>
                    <a:pt x="1" y="9496"/>
                    <a:pt x="24" y="9603"/>
                    <a:pt x="96" y="9650"/>
                  </a:cubicBezTo>
                  <a:cubicBezTo>
                    <a:pt x="122" y="9661"/>
                    <a:pt x="149" y="9667"/>
                    <a:pt x="175" y="9667"/>
                  </a:cubicBezTo>
                  <a:cubicBezTo>
                    <a:pt x="234" y="9667"/>
                    <a:pt x="289" y="9640"/>
                    <a:pt x="322" y="9591"/>
                  </a:cubicBezTo>
                  <a:cubicBezTo>
                    <a:pt x="608" y="9067"/>
                    <a:pt x="917" y="8579"/>
                    <a:pt x="1251" y="8103"/>
                  </a:cubicBezTo>
                  <a:cubicBezTo>
                    <a:pt x="1424" y="8111"/>
                    <a:pt x="1483" y="8176"/>
                    <a:pt x="1641" y="8176"/>
                  </a:cubicBezTo>
                  <a:cubicBezTo>
                    <a:pt x="1711" y="8176"/>
                    <a:pt x="1801" y="8163"/>
                    <a:pt x="1929" y="8126"/>
                  </a:cubicBezTo>
                  <a:cubicBezTo>
                    <a:pt x="2179" y="8055"/>
                    <a:pt x="2358" y="7805"/>
                    <a:pt x="2584" y="7686"/>
                  </a:cubicBezTo>
                  <a:cubicBezTo>
                    <a:pt x="2644" y="7650"/>
                    <a:pt x="2739" y="7626"/>
                    <a:pt x="2834" y="7603"/>
                  </a:cubicBezTo>
                  <a:cubicBezTo>
                    <a:pt x="3311" y="7507"/>
                    <a:pt x="3430" y="7388"/>
                    <a:pt x="3608" y="6983"/>
                  </a:cubicBezTo>
                  <a:cubicBezTo>
                    <a:pt x="3727" y="6710"/>
                    <a:pt x="3763" y="6698"/>
                    <a:pt x="3942" y="6531"/>
                  </a:cubicBezTo>
                  <a:cubicBezTo>
                    <a:pt x="4323" y="6221"/>
                    <a:pt x="4370" y="6079"/>
                    <a:pt x="4358" y="5662"/>
                  </a:cubicBezTo>
                  <a:cubicBezTo>
                    <a:pt x="4346" y="5364"/>
                    <a:pt x="4358" y="5317"/>
                    <a:pt x="4477" y="5090"/>
                  </a:cubicBezTo>
                  <a:cubicBezTo>
                    <a:pt x="4549" y="4959"/>
                    <a:pt x="4620" y="4793"/>
                    <a:pt x="4644" y="4614"/>
                  </a:cubicBezTo>
                  <a:lnTo>
                    <a:pt x="4954" y="4388"/>
                  </a:lnTo>
                  <a:cubicBezTo>
                    <a:pt x="5001" y="4364"/>
                    <a:pt x="5025" y="4305"/>
                    <a:pt x="5025" y="4245"/>
                  </a:cubicBezTo>
                  <a:cubicBezTo>
                    <a:pt x="4894" y="2840"/>
                    <a:pt x="5180" y="1435"/>
                    <a:pt x="5989" y="268"/>
                  </a:cubicBezTo>
                  <a:cubicBezTo>
                    <a:pt x="6049" y="197"/>
                    <a:pt x="6025" y="90"/>
                    <a:pt x="5954" y="30"/>
                  </a:cubicBezTo>
                  <a:cubicBezTo>
                    <a:pt x="5924" y="9"/>
                    <a:pt x="5894" y="0"/>
                    <a:pt x="5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7160089" y="1766170"/>
              <a:ext cx="19017" cy="18986"/>
            </a:xfrm>
            <a:custGeom>
              <a:rect b="b" l="l" r="r" t="t"/>
              <a:pathLst>
                <a:path extrusionOk="0" h="596" w="597">
                  <a:moveTo>
                    <a:pt x="298" y="1"/>
                  </a:moveTo>
                  <a:cubicBezTo>
                    <a:pt x="144" y="1"/>
                    <a:pt x="1" y="132"/>
                    <a:pt x="1" y="298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7295505" y="1540031"/>
              <a:ext cx="18986" cy="19081"/>
            </a:xfrm>
            <a:custGeom>
              <a:rect b="b" l="l" r="r" t="t"/>
              <a:pathLst>
                <a:path extrusionOk="0" h="599" w="596">
                  <a:moveTo>
                    <a:pt x="332" y="1"/>
                  </a:moveTo>
                  <a:cubicBezTo>
                    <a:pt x="321" y="1"/>
                    <a:pt x="309" y="2"/>
                    <a:pt x="298" y="4"/>
                  </a:cubicBezTo>
                  <a:cubicBezTo>
                    <a:pt x="131" y="4"/>
                    <a:pt x="0" y="134"/>
                    <a:pt x="0" y="301"/>
                  </a:cubicBezTo>
                  <a:cubicBezTo>
                    <a:pt x="0" y="456"/>
                    <a:pt x="131" y="599"/>
                    <a:pt x="298" y="599"/>
                  </a:cubicBezTo>
                  <a:cubicBezTo>
                    <a:pt x="453" y="599"/>
                    <a:pt x="596" y="456"/>
                    <a:pt x="596" y="301"/>
                  </a:cubicBezTo>
                  <a:cubicBezTo>
                    <a:pt x="596" y="136"/>
                    <a:pt x="473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7337968" y="1631519"/>
              <a:ext cx="19017" cy="19017"/>
            </a:xfrm>
            <a:custGeom>
              <a:rect b="b" l="l" r="r" t="t"/>
              <a:pathLst>
                <a:path extrusionOk="0" h="597" w="597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7275404" y="1612947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1"/>
                  </a:moveTo>
                  <a:cubicBezTo>
                    <a:pt x="131" y="1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7248837" y="1688029"/>
              <a:ext cx="19017" cy="19017"/>
            </a:xfrm>
            <a:custGeom>
              <a:rect b="b" l="l" r="r" t="t"/>
              <a:pathLst>
                <a:path extrusionOk="0" h="597" w="597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53"/>
                    <a:pt x="132" y="596"/>
                    <a:pt x="298" y="596"/>
                  </a:cubicBezTo>
                  <a:cubicBezTo>
                    <a:pt x="465" y="596"/>
                    <a:pt x="596" y="453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7413464" y="1587527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4" y="596"/>
                    <a:pt x="595" y="453"/>
                    <a:pt x="595" y="298"/>
                  </a:cubicBezTo>
                  <a:cubicBezTo>
                    <a:pt x="595" y="132"/>
                    <a:pt x="464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3"/>
            <p:cNvSpPr/>
            <p:nvPr/>
          </p:nvSpPr>
          <p:spPr>
            <a:xfrm>
              <a:off x="7114218" y="1832906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317" y="0"/>
                  </a:moveTo>
                  <a:cubicBezTo>
                    <a:pt x="311" y="0"/>
                    <a:pt x="304" y="1"/>
                    <a:pt x="298" y="1"/>
                  </a:cubicBezTo>
                  <a:cubicBezTo>
                    <a:pt x="131" y="1"/>
                    <a:pt x="0" y="132"/>
                    <a:pt x="0" y="299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4" y="596"/>
                    <a:pt x="595" y="465"/>
                    <a:pt x="595" y="299"/>
                  </a:cubicBezTo>
                  <a:cubicBezTo>
                    <a:pt x="595" y="139"/>
                    <a:pt x="474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3"/>
            <p:cNvSpPr/>
            <p:nvPr/>
          </p:nvSpPr>
          <p:spPr>
            <a:xfrm>
              <a:off x="7128999" y="1785506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319" y="0"/>
                  </a:moveTo>
                  <a:cubicBezTo>
                    <a:pt x="312" y="0"/>
                    <a:pt x="305" y="0"/>
                    <a:pt x="298" y="1"/>
                  </a:cubicBezTo>
                  <a:cubicBezTo>
                    <a:pt x="131" y="1"/>
                    <a:pt x="0" y="132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27"/>
                    <a:pt x="476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7148335" y="1815481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7158592" y="1661494"/>
              <a:ext cx="208236" cy="205656"/>
            </a:xfrm>
            <a:custGeom>
              <a:rect b="b" l="l" r="r" t="t"/>
              <a:pathLst>
                <a:path extrusionOk="0" h="6456" w="6537">
                  <a:moveTo>
                    <a:pt x="2893" y="2275"/>
                  </a:moveTo>
                  <a:cubicBezTo>
                    <a:pt x="2131" y="3001"/>
                    <a:pt x="1512" y="3763"/>
                    <a:pt x="917" y="4703"/>
                  </a:cubicBezTo>
                  <a:cubicBezTo>
                    <a:pt x="905" y="4656"/>
                    <a:pt x="905" y="4596"/>
                    <a:pt x="929" y="4442"/>
                  </a:cubicBezTo>
                  <a:cubicBezTo>
                    <a:pt x="941" y="4370"/>
                    <a:pt x="1036" y="4287"/>
                    <a:pt x="1107" y="4191"/>
                  </a:cubicBezTo>
                  <a:cubicBezTo>
                    <a:pt x="1357" y="3906"/>
                    <a:pt x="1393" y="3822"/>
                    <a:pt x="1453" y="3525"/>
                  </a:cubicBezTo>
                  <a:cubicBezTo>
                    <a:pt x="1524" y="3168"/>
                    <a:pt x="1572" y="3120"/>
                    <a:pt x="1881" y="2989"/>
                  </a:cubicBezTo>
                  <a:cubicBezTo>
                    <a:pt x="2191" y="2858"/>
                    <a:pt x="2274" y="2775"/>
                    <a:pt x="2453" y="2560"/>
                  </a:cubicBezTo>
                  <a:cubicBezTo>
                    <a:pt x="2643" y="2322"/>
                    <a:pt x="2703" y="2275"/>
                    <a:pt x="2893" y="2275"/>
                  </a:cubicBezTo>
                  <a:close/>
                  <a:moveTo>
                    <a:pt x="6351" y="0"/>
                  </a:moveTo>
                  <a:cubicBezTo>
                    <a:pt x="6331" y="0"/>
                    <a:pt x="6309" y="4"/>
                    <a:pt x="6287" y="12"/>
                  </a:cubicBezTo>
                  <a:cubicBezTo>
                    <a:pt x="5144" y="453"/>
                    <a:pt x="4191" y="1072"/>
                    <a:pt x="3251" y="1917"/>
                  </a:cubicBezTo>
                  <a:cubicBezTo>
                    <a:pt x="3154" y="1917"/>
                    <a:pt x="3059" y="1911"/>
                    <a:pt x="2965" y="1911"/>
                  </a:cubicBezTo>
                  <a:cubicBezTo>
                    <a:pt x="2841" y="1911"/>
                    <a:pt x="2718" y="1923"/>
                    <a:pt x="2596" y="1977"/>
                  </a:cubicBezTo>
                  <a:cubicBezTo>
                    <a:pt x="2310" y="2108"/>
                    <a:pt x="2179" y="2406"/>
                    <a:pt x="2012" y="2525"/>
                  </a:cubicBezTo>
                  <a:cubicBezTo>
                    <a:pt x="1941" y="2584"/>
                    <a:pt x="1846" y="2620"/>
                    <a:pt x="1750" y="2656"/>
                  </a:cubicBezTo>
                  <a:cubicBezTo>
                    <a:pt x="1346" y="2834"/>
                    <a:pt x="1238" y="2941"/>
                    <a:pt x="1119" y="3430"/>
                  </a:cubicBezTo>
                  <a:cubicBezTo>
                    <a:pt x="1072" y="3668"/>
                    <a:pt x="1060" y="3715"/>
                    <a:pt x="857" y="3953"/>
                  </a:cubicBezTo>
                  <a:cubicBezTo>
                    <a:pt x="750" y="4072"/>
                    <a:pt x="643" y="4191"/>
                    <a:pt x="595" y="4334"/>
                  </a:cubicBezTo>
                  <a:cubicBezTo>
                    <a:pt x="464" y="4799"/>
                    <a:pt x="643" y="4775"/>
                    <a:pt x="631" y="5073"/>
                  </a:cubicBezTo>
                  <a:cubicBezTo>
                    <a:pt x="631" y="5084"/>
                    <a:pt x="643" y="5084"/>
                    <a:pt x="643" y="5096"/>
                  </a:cubicBezTo>
                  <a:cubicBezTo>
                    <a:pt x="381" y="5549"/>
                    <a:pt x="179" y="5942"/>
                    <a:pt x="48" y="6216"/>
                  </a:cubicBezTo>
                  <a:cubicBezTo>
                    <a:pt x="0" y="6299"/>
                    <a:pt x="48" y="6394"/>
                    <a:pt x="143" y="6442"/>
                  </a:cubicBezTo>
                  <a:cubicBezTo>
                    <a:pt x="164" y="6451"/>
                    <a:pt x="186" y="6455"/>
                    <a:pt x="208" y="6455"/>
                  </a:cubicBezTo>
                  <a:cubicBezTo>
                    <a:pt x="271" y="6455"/>
                    <a:pt x="331" y="6417"/>
                    <a:pt x="357" y="6347"/>
                  </a:cubicBezTo>
                  <a:cubicBezTo>
                    <a:pt x="643" y="5739"/>
                    <a:pt x="1274" y="4549"/>
                    <a:pt x="2322" y="3322"/>
                  </a:cubicBezTo>
                  <a:cubicBezTo>
                    <a:pt x="3620" y="1834"/>
                    <a:pt x="4846" y="929"/>
                    <a:pt x="6406" y="322"/>
                  </a:cubicBezTo>
                  <a:cubicBezTo>
                    <a:pt x="6489" y="286"/>
                    <a:pt x="6537" y="191"/>
                    <a:pt x="6489" y="96"/>
                  </a:cubicBezTo>
                  <a:cubicBezTo>
                    <a:pt x="6471" y="41"/>
                    <a:pt x="6418" y="0"/>
                    <a:pt x="6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7374696" y="1635660"/>
              <a:ext cx="93781" cy="28478"/>
            </a:xfrm>
            <a:custGeom>
              <a:rect b="b" l="l" r="r" t="t"/>
              <a:pathLst>
                <a:path extrusionOk="0" h="894" w="2944">
                  <a:moveTo>
                    <a:pt x="2772" y="1"/>
                  </a:moveTo>
                  <a:cubicBezTo>
                    <a:pt x="2765" y="1"/>
                    <a:pt x="2759" y="1"/>
                    <a:pt x="2753" y="2"/>
                  </a:cubicBezTo>
                  <a:cubicBezTo>
                    <a:pt x="1860" y="97"/>
                    <a:pt x="991" y="288"/>
                    <a:pt x="193" y="573"/>
                  </a:cubicBezTo>
                  <a:cubicBezTo>
                    <a:pt x="1" y="638"/>
                    <a:pt x="67" y="894"/>
                    <a:pt x="230" y="894"/>
                  </a:cubicBezTo>
                  <a:cubicBezTo>
                    <a:pt x="248" y="894"/>
                    <a:pt x="268" y="890"/>
                    <a:pt x="288" y="883"/>
                  </a:cubicBezTo>
                  <a:cubicBezTo>
                    <a:pt x="1086" y="609"/>
                    <a:pt x="1920" y="419"/>
                    <a:pt x="2777" y="335"/>
                  </a:cubicBezTo>
                  <a:cubicBezTo>
                    <a:pt x="2872" y="311"/>
                    <a:pt x="2944" y="240"/>
                    <a:pt x="2932" y="157"/>
                  </a:cubicBezTo>
                  <a:cubicBezTo>
                    <a:pt x="2932" y="68"/>
                    <a:pt x="2850" y="1"/>
                    <a:pt x="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6" name="Google Shape;1066;p33"/>
          <p:cNvSpPr/>
          <p:nvPr/>
        </p:nvSpPr>
        <p:spPr>
          <a:xfrm>
            <a:off x="7539642" y="1500180"/>
            <a:ext cx="372958" cy="366747"/>
          </a:xfrm>
          <a:custGeom>
            <a:rect b="b" l="l" r="r" t="t"/>
            <a:pathLst>
              <a:path extrusionOk="0" h="11513" w="11708">
                <a:moveTo>
                  <a:pt x="5700" y="3058"/>
                </a:moveTo>
                <a:cubicBezTo>
                  <a:pt x="5722" y="3058"/>
                  <a:pt x="5743" y="3064"/>
                  <a:pt x="5755" y="3076"/>
                </a:cubicBezTo>
                <a:lnTo>
                  <a:pt x="8565" y="5898"/>
                </a:lnTo>
                <a:cubicBezTo>
                  <a:pt x="8612" y="5910"/>
                  <a:pt x="8612" y="5969"/>
                  <a:pt x="8588" y="6017"/>
                </a:cubicBezTo>
                <a:cubicBezTo>
                  <a:pt x="8207" y="6374"/>
                  <a:pt x="8231" y="6398"/>
                  <a:pt x="8172" y="6398"/>
                </a:cubicBezTo>
                <a:cubicBezTo>
                  <a:pt x="8112" y="6398"/>
                  <a:pt x="8112" y="6350"/>
                  <a:pt x="7850" y="6136"/>
                </a:cubicBezTo>
                <a:cubicBezTo>
                  <a:pt x="5112" y="3398"/>
                  <a:pt x="5255" y="3552"/>
                  <a:pt x="5255" y="3493"/>
                </a:cubicBezTo>
                <a:cubicBezTo>
                  <a:pt x="5255" y="3433"/>
                  <a:pt x="5278" y="3433"/>
                  <a:pt x="5636" y="3076"/>
                </a:cubicBezTo>
                <a:cubicBezTo>
                  <a:pt x="5653" y="3064"/>
                  <a:pt x="5677" y="3058"/>
                  <a:pt x="5700" y="3058"/>
                </a:cubicBezTo>
                <a:close/>
                <a:moveTo>
                  <a:pt x="10869" y="1"/>
                </a:moveTo>
                <a:cubicBezTo>
                  <a:pt x="10688" y="1"/>
                  <a:pt x="10504" y="64"/>
                  <a:pt x="10350" y="195"/>
                </a:cubicBezTo>
                <a:lnTo>
                  <a:pt x="9184" y="1219"/>
                </a:lnTo>
                <a:cubicBezTo>
                  <a:pt x="9100" y="1278"/>
                  <a:pt x="9100" y="1385"/>
                  <a:pt x="9160" y="1457"/>
                </a:cubicBezTo>
                <a:cubicBezTo>
                  <a:pt x="9191" y="1494"/>
                  <a:pt x="9235" y="1512"/>
                  <a:pt x="9280" y="1512"/>
                </a:cubicBezTo>
                <a:cubicBezTo>
                  <a:pt x="9322" y="1512"/>
                  <a:pt x="9364" y="1497"/>
                  <a:pt x="9398" y="1469"/>
                </a:cubicBezTo>
                <a:lnTo>
                  <a:pt x="10577" y="445"/>
                </a:lnTo>
                <a:cubicBezTo>
                  <a:pt x="10664" y="375"/>
                  <a:pt x="10769" y="339"/>
                  <a:pt x="10872" y="339"/>
                </a:cubicBezTo>
                <a:cubicBezTo>
                  <a:pt x="10980" y="339"/>
                  <a:pt x="11087" y="378"/>
                  <a:pt x="11172" y="457"/>
                </a:cubicBezTo>
                <a:cubicBezTo>
                  <a:pt x="11339" y="623"/>
                  <a:pt x="11339" y="874"/>
                  <a:pt x="11184" y="1052"/>
                </a:cubicBezTo>
                <a:lnTo>
                  <a:pt x="7933" y="4767"/>
                </a:lnTo>
                <a:lnTo>
                  <a:pt x="6874" y="3707"/>
                </a:lnTo>
                <a:lnTo>
                  <a:pt x="8767" y="2040"/>
                </a:lnTo>
                <a:cubicBezTo>
                  <a:pt x="8838" y="1981"/>
                  <a:pt x="8838" y="1874"/>
                  <a:pt x="8779" y="1802"/>
                </a:cubicBezTo>
                <a:cubicBezTo>
                  <a:pt x="8747" y="1757"/>
                  <a:pt x="8700" y="1736"/>
                  <a:pt x="8653" y="1736"/>
                </a:cubicBezTo>
                <a:cubicBezTo>
                  <a:pt x="8614" y="1736"/>
                  <a:pt x="8573" y="1751"/>
                  <a:pt x="8541" y="1778"/>
                </a:cubicBezTo>
                <a:lnTo>
                  <a:pt x="6636" y="3469"/>
                </a:lnTo>
                <a:lnTo>
                  <a:pt x="5993" y="2826"/>
                </a:lnTo>
                <a:cubicBezTo>
                  <a:pt x="5909" y="2743"/>
                  <a:pt x="5802" y="2701"/>
                  <a:pt x="5695" y="2701"/>
                </a:cubicBezTo>
                <a:cubicBezTo>
                  <a:pt x="5588" y="2701"/>
                  <a:pt x="5481" y="2743"/>
                  <a:pt x="5397" y="2826"/>
                </a:cubicBezTo>
                <a:lnTo>
                  <a:pt x="5040" y="3183"/>
                </a:lnTo>
                <a:cubicBezTo>
                  <a:pt x="4921" y="3302"/>
                  <a:pt x="4874" y="3481"/>
                  <a:pt x="4957" y="3660"/>
                </a:cubicBezTo>
                <a:cubicBezTo>
                  <a:pt x="4800" y="3641"/>
                  <a:pt x="4644" y="3631"/>
                  <a:pt x="4488" y="3631"/>
                </a:cubicBezTo>
                <a:cubicBezTo>
                  <a:pt x="2121" y="3631"/>
                  <a:pt x="1" y="5783"/>
                  <a:pt x="135" y="8208"/>
                </a:cubicBezTo>
                <a:cubicBezTo>
                  <a:pt x="147" y="8672"/>
                  <a:pt x="337" y="9101"/>
                  <a:pt x="671" y="9422"/>
                </a:cubicBezTo>
                <a:lnTo>
                  <a:pt x="2218" y="10970"/>
                </a:lnTo>
                <a:cubicBezTo>
                  <a:pt x="2620" y="11372"/>
                  <a:pt x="3076" y="11512"/>
                  <a:pt x="3595" y="11512"/>
                </a:cubicBezTo>
                <a:cubicBezTo>
                  <a:pt x="3768" y="11512"/>
                  <a:pt x="3948" y="11497"/>
                  <a:pt x="4135" y="11470"/>
                </a:cubicBezTo>
                <a:cubicBezTo>
                  <a:pt x="4219" y="11458"/>
                  <a:pt x="4278" y="11387"/>
                  <a:pt x="4278" y="11280"/>
                </a:cubicBezTo>
                <a:cubicBezTo>
                  <a:pt x="4266" y="11184"/>
                  <a:pt x="4195" y="11125"/>
                  <a:pt x="4088" y="11125"/>
                </a:cubicBezTo>
                <a:cubicBezTo>
                  <a:pt x="3923" y="11149"/>
                  <a:pt x="3764" y="11164"/>
                  <a:pt x="3613" y="11164"/>
                </a:cubicBezTo>
                <a:cubicBezTo>
                  <a:pt x="3175" y="11164"/>
                  <a:pt x="2793" y="11044"/>
                  <a:pt x="2457" y="10708"/>
                </a:cubicBezTo>
                <a:lnTo>
                  <a:pt x="909" y="9160"/>
                </a:lnTo>
                <a:cubicBezTo>
                  <a:pt x="635" y="8898"/>
                  <a:pt x="468" y="8541"/>
                  <a:pt x="456" y="8184"/>
                </a:cubicBezTo>
                <a:cubicBezTo>
                  <a:pt x="351" y="5941"/>
                  <a:pt x="2322" y="3959"/>
                  <a:pt x="4468" y="3959"/>
                </a:cubicBezTo>
                <a:cubicBezTo>
                  <a:pt x="4749" y="3959"/>
                  <a:pt x="5032" y="3993"/>
                  <a:pt x="5314" y="4064"/>
                </a:cubicBezTo>
                <a:lnTo>
                  <a:pt x="7576" y="6327"/>
                </a:lnTo>
                <a:cubicBezTo>
                  <a:pt x="8029" y="8196"/>
                  <a:pt x="6838" y="10220"/>
                  <a:pt x="4969" y="10934"/>
                </a:cubicBezTo>
                <a:cubicBezTo>
                  <a:pt x="4874" y="10970"/>
                  <a:pt x="4838" y="11065"/>
                  <a:pt x="4862" y="11160"/>
                </a:cubicBezTo>
                <a:cubicBezTo>
                  <a:pt x="4891" y="11229"/>
                  <a:pt x="4961" y="11274"/>
                  <a:pt x="5038" y="11274"/>
                </a:cubicBezTo>
                <a:cubicBezTo>
                  <a:pt x="5055" y="11274"/>
                  <a:pt x="5071" y="11272"/>
                  <a:pt x="5088" y="11268"/>
                </a:cubicBezTo>
                <a:cubicBezTo>
                  <a:pt x="6945" y="10553"/>
                  <a:pt x="8195" y="8624"/>
                  <a:pt x="7969" y="6696"/>
                </a:cubicBezTo>
                <a:lnTo>
                  <a:pt x="7969" y="6696"/>
                </a:lnTo>
                <a:cubicBezTo>
                  <a:pt x="8027" y="6722"/>
                  <a:pt x="8084" y="6735"/>
                  <a:pt x="8140" y="6735"/>
                </a:cubicBezTo>
                <a:cubicBezTo>
                  <a:pt x="8257" y="6735"/>
                  <a:pt x="8365" y="6681"/>
                  <a:pt x="8445" y="6600"/>
                </a:cubicBezTo>
                <a:lnTo>
                  <a:pt x="8803" y="6243"/>
                </a:lnTo>
                <a:cubicBezTo>
                  <a:pt x="8969" y="6088"/>
                  <a:pt x="8969" y="5815"/>
                  <a:pt x="8803" y="5648"/>
                </a:cubicBezTo>
                <a:lnTo>
                  <a:pt x="8172" y="5017"/>
                </a:lnTo>
                <a:lnTo>
                  <a:pt x="11446" y="1290"/>
                </a:lnTo>
                <a:cubicBezTo>
                  <a:pt x="11708" y="981"/>
                  <a:pt x="11696" y="516"/>
                  <a:pt x="11410" y="219"/>
                </a:cubicBezTo>
                <a:cubicBezTo>
                  <a:pt x="11261" y="76"/>
                  <a:pt x="11067" y="1"/>
                  <a:pt x="108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7" name="Google Shape;1067;p33"/>
          <p:cNvGrpSpPr/>
          <p:nvPr/>
        </p:nvGrpSpPr>
        <p:grpSpPr>
          <a:xfrm>
            <a:off x="6649231" y="1500021"/>
            <a:ext cx="390287" cy="367065"/>
            <a:chOff x="6649231" y="1500021"/>
            <a:chExt cx="390287" cy="367065"/>
          </a:xfrm>
        </p:grpSpPr>
        <p:sp>
          <p:nvSpPr>
            <p:cNvPr id="1068" name="Google Shape;1068;p33"/>
            <p:cNvSpPr/>
            <p:nvPr/>
          </p:nvSpPr>
          <p:spPr>
            <a:xfrm>
              <a:off x="6649231" y="1500021"/>
              <a:ext cx="390287" cy="367065"/>
            </a:xfrm>
            <a:custGeom>
              <a:rect b="b" l="l" r="r" t="t"/>
              <a:pathLst>
                <a:path extrusionOk="0" h="11523" w="12252">
                  <a:moveTo>
                    <a:pt x="2393" y="6022"/>
                  </a:moveTo>
                  <a:lnTo>
                    <a:pt x="5775" y="9391"/>
                  </a:lnTo>
                  <a:lnTo>
                    <a:pt x="4691" y="10487"/>
                  </a:lnTo>
                  <a:cubicBezTo>
                    <a:pt x="4221" y="10951"/>
                    <a:pt x="3611" y="11183"/>
                    <a:pt x="3000" y="11183"/>
                  </a:cubicBezTo>
                  <a:cubicBezTo>
                    <a:pt x="2390" y="11183"/>
                    <a:pt x="1780" y="10951"/>
                    <a:pt x="1310" y="10487"/>
                  </a:cubicBezTo>
                  <a:cubicBezTo>
                    <a:pt x="369" y="9546"/>
                    <a:pt x="369" y="8046"/>
                    <a:pt x="1310" y="7105"/>
                  </a:cubicBezTo>
                  <a:lnTo>
                    <a:pt x="2393" y="6022"/>
                  </a:lnTo>
                  <a:close/>
                  <a:moveTo>
                    <a:pt x="3000" y="331"/>
                  </a:moveTo>
                  <a:cubicBezTo>
                    <a:pt x="3608" y="331"/>
                    <a:pt x="4203" y="557"/>
                    <a:pt x="4667" y="1021"/>
                  </a:cubicBezTo>
                  <a:lnTo>
                    <a:pt x="10763" y="7105"/>
                  </a:lnTo>
                  <a:cubicBezTo>
                    <a:pt x="11680" y="8046"/>
                    <a:pt x="11680" y="9546"/>
                    <a:pt x="10763" y="10463"/>
                  </a:cubicBezTo>
                  <a:lnTo>
                    <a:pt x="10728" y="10499"/>
                  </a:lnTo>
                  <a:cubicBezTo>
                    <a:pt x="10263" y="10957"/>
                    <a:pt x="9656" y="11186"/>
                    <a:pt x="9050" y="11186"/>
                  </a:cubicBezTo>
                  <a:cubicBezTo>
                    <a:pt x="8445" y="11186"/>
                    <a:pt x="7840" y="10957"/>
                    <a:pt x="7382" y="10499"/>
                  </a:cubicBezTo>
                  <a:lnTo>
                    <a:pt x="1286" y="4415"/>
                  </a:lnTo>
                  <a:cubicBezTo>
                    <a:pt x="369" y="3486"/>
                    <a:pt x="369" y="1986"/>
                    <a:pt x="1286" y="1057"/>
                  </a:cubicBezTo>
                  <a:cubicBezTo>
                    <a:pt x="1310" y="1045"/>
                    <a:pt x="1929" y="331"/>
                    <a:pt x="3000" y="331"/>
                  </a:cubicBezTo>
                  <a:close/>
                  <a:moveTo>
                    <a:pt x="2999" y="0"/>
                  </a:moveTo>
                  <a:cubicBezTo>
                    <a:pt x="2307" y="0"/>
                    <a:pt x="1613" y="265"/>
                    <a:pt x="1084" y="795"/>
                  </a:cubicBezTo>
                  <a:lnTo>
                    <a:pt x="1060" y="819"/>
                  </a:lnTo>
                  <a:cubicBezTo>
                    <a:pt x="0" y="1879"/>
                    <a:pt x="0" y="3593"/>
                    <a:pt x="1060" y="4641"/>
                  </a:cubicBezTo>
                  <a:lnTo>
                    <a:pt x="2167" y="5760"/>
                  </a:lnTo>
                  <a:lnTo>
                    <a:pt x="1084" y="6855"/>
                  </a:lnTo>
                  <a:cubicBezTo>
                    <a:pt x="24" y="7903"/>
                    <a:pt x="24" y="9653"/>
                    <a:pt x="1084" y="10701"/>
                  </a:cubicBezTo>
                  <a:cubicBezTo>
                    <a:pt x="1613" y="11231"/>
                    <a:pt x="2313" y="11496"/>
                    <a:pt x="3012" y="11496"/>
                  </a:cubicBezTo>
                  <a:cubicBezTo>
                    <a:pt x="3712" y="11496"/>
                    <a:pt x="4411" y="11231"/>
                    <a:pt x="4941" y="10701"/>
                  </a:cubicBezTo>
                  <a:lnTo>
                    <a:pt x="6025" y="9618"/>
                  </a:lnTo>
                  <a:lnTo>
                    <a:pt x="7144" y="10737"/>
                  </a:lnTo>
                  <a:cubicBezTo>
                    <a:pt x="7674" y="11261"/>
                    <a:pt x="8364" y="11523"/>
                    <a:pt x="9055" y="11523"/>
                  </a:cubicBezTo>
                  <a:cubicBezTo>
                    <a:pt x="9745" y="11523"/>
                    <a:pt x="10436" y="11261"/>
                    <a:pt x="10966" y="10737"/>
                  </a:cubicBezTo>
                  <a:lnTo>
                    <a:pt x="11001" y="10701"/>
                  </a:lnTo>
                  <a:cubicBezTo>
                    <a:pt x="12037" y="9653"/>
                    <a:pt x="12037" y="7939"/>
                    <a:pt x="11001" y="6879"/>
                  </a:cubicBezTo>
                  <a:lnTo>
                    <a:pt x="6263" y="2141"/>
                  </a:lnTo>
                  <a:lnTo>
                    <a:pt x="7370" y="1045"/>
                  </a:lnTo>
                  <a:cubicBezTo>
                    <a:pt x="7811" y="593"/>
                    <a:pt x="8418" y="343"/>
                    <a:pt x="9049" y="343"/>
                  </a:cubicBezTo>
                  <a:cubicBezTo>
                    <a:pt x="11156" y="343"/>
                    <a:pt x="12252" y="2914"/>
                    <a:pt x="10728" y="4427"/>
                  </a:cubicBezTo>
                  <a:lnTo>
                    <a:pt x="9989" y="5165"/>
                  </a:lnTo>
                  <a:cubicBezTo>
                    <a:pt x="9882" y="5272"/>
                    <a:pt x="9954" y="5451"/>
                    <a:pt x="10108" y="5451"/>
                  </a:cubicBezTo>
                  <a:cubicBezTo>
                    <a:pt x="10228" y="5451"/>
                    <a:pt x="10204" y="5391"/>
                    <a:pt x="10966" y="4641"/>
                  </a:cubicBezTo>
                  <a:cubicBezTo>
                    <a:pt x="11490" y="4129"/>
                    <a:pt x="11775" y="3450"/>
                    <a:pt x="11775" y="2724"/>
                  </a:cubicBezTo>
                  <a:cubicBezTo>
                    <a:pt x="11775" y="1224"/>
                    <a:pt x="10549" y="9"/>
                    <a:pt x="9049" y="9"/>
                  </a:cubicBezTo>
                  <a:cubicBezTo>
                    <a:pt x="8323" y="9"/>
                    <a:pt x="7632" y="283"/>
                    <a:pt x="7132" y="807"/>
                  </a:cubicBezTo>
                  <a:lnTo>
                    <a:pt x="6025" y="1914"/>
                  </a:lnTo>
                  <a:lnTo>
                    <a:pt x="4905" y="795"/>
                  </a:lnTo>
                  <a:cubicBezTo>
                    <a:pt x="4382" y="265"/>
                    <a:pt x="3691" y="0"/>
                    <a:pt x="2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6759194" y="1602435"/>
              <a:ext cx="161983" cy="161409"/>
            </a:xfrm>
            <a:custGeom>
              <a:rect b="b" l="l" r="r" t="t"/>
              <a:pathLst>
                <a:path extrusionOk="0" h="5067" w="5085">
                  <a:moveTo>
                    <a:pt x="2192" y="0"/>
                  </a:moveTo>
                  <a:cubicBezTo>
                    <a:pt x="2147" y="0"/>
                    <a:pt x="2102" y="15"/>
                    <a:pt x="2073" y="45"/>
                  </a:cubicBezTo>
                  <a:lnTo>
                    <a:pt x="60" y="2057"/>
                  </a:lnTo>
                  <a:cubicBezTo>
                    <a:pt x="1" y="2116"/>
                    <a:pt x="1" y="2236"/>
                    <a:pt x="60" y="2295"/>
                  </a:cubicBezTo>
                  <a:lnTo>
                    <a:pt x="501" y="2747"/>
                  </a:lnTo>
                  <a:cubicBezTo>
                    <a:pt x="531" y="2771"/>
                    <a:pt x="575" y="2783"/>
                    <a:pt x="620" y="2783"/>
                  </a:cubicBezTo>
                  <a:cubicBezTo>
                    <a:pt x="665" y="2783"/>
                    <a:pt x="709" y="2771"/>
                    <a:pt x="739" y="2747"/>
                  </a:cubicBezTo>
                  <a:cubicBezTo>
                    <a:pt x="799" y="2688"/>
                    <a:pt x="799" y="2569"/>
                    <a:pt x="739" y="2497"/>
                  </a:cubicBezTo>
                  <a:lnTo>
                    <a:pt x="418" y="2176"/>
                  </a:lnTo>
                  <a:lnTo>
                    <a:pt x="2192" y="402"/>
                  </a:lnTo>
                  <a:lnTo>
                    <a:pt x="4668" y="2890"/>
                  </a:lnTo>
                  <a:lnTo>
                    <a:pt x="2906" y="4664"/>
                  </a:lnTo>
                  <a:lnTo>
                    <a:pt x="1322" y="3081"/>
                  </a:lnTo>
                  <a:cubicBezTo>
                    <a:pt x="1293" y="3051"/>
                    <a:pt x="1248" y="3036"/>
                    <a:pt x="1203" y="3036"/>
                  </a:cubicBezTo>
                  <a:cubicBezTo>
                    <a:pt x="1159" y="3036"/>
                    <a:pt x="1114" y="3051"/>
                    <a:pt x="1084" y="3081"/>
                  </a:cubicBezTo>
                  <a:cubicBezTo>
                    <a:pt x="1025" y="3140"/>
                    <a:pt x="1025" y="3259"/>
                    <a:pt x="1084" y="3319"/>
                  </a:cubicBezTo>
                  <a:lnTo>
                    <a:pt x="2787" y="5022"/>
                  </a:lnTo>
                  <a:cubicBezTo>
                    <a:pt x="2817" y="5051"/>
                    <a:pt x="2861" y="5066"/>
                    <a:pt x="2906" y="5066"/>
                  </a:cubicBezTo>
                  <a:cubicBezTo>
                    <a:pt x="2951" y="5066"/>
                    <a:pt x="2995" y="5051"/>
                    <a:pt x="3025" y="5022"/>
                  </a:cubicBezTo>
                  <a:lnTo>
                    <a:pt x="5025" y="3009"/>
                  </a:lnTo>
                  <a:cubicBezTo>
                    <a:pt x="5085" y="2938"/>
                    <a:pt x="5085" y="2831"/>
                    <a:pt x="5025" y="2771"/>
                  </a:cubicBezTo>
                  <a:lnTo>
                    <a:pt x="2311" y="45"/>
                  </a:lnTo>
                  <a:cubicBezTo>
                    <a:pt x="2281" y="15"/>
                    <a:pt x="2236" y="0"/>
                    <a:pt x="2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3"/>
            <p:cNvSpPr/>
            <p:nvPr/>
          </p:nvSpPr>
          <p:spPr>
            <a:xfrm>
              <a:off x="6718229" y="1625179"/>
              <a:ext cx="15227" cy="14239"/>
            </a:xfrm>
            <a:custGeom>
              <a:rect b="b" l="l" r="r" t="t"/>
              <a:pathLst>
                <a:path extrusionOk="0" h="447" w="478">
                  <a:moveTo>
                    <a:pt x="180" y="0"/>
                  </a:moveTo>
                  <a:cubicBezTo>
                    <a:pt x="135" y="0"/>
                    <a:pt x="90" y="15"/>
                    <a:pt x="61" y="45"/>
                  </a:cubicBezTo>
                  <a:cubicBezTo>
                    <a:pt x="1" y="105"/>
                    <a:pt x="1" y="224"/>
                    <a:pt x="61" y="283"/>
                  </a:cubicBezTo>
                  <a:lnTo>
                    <a:pt x="180" y="402"/>
                  </a:lnTo>
                  <a:cubicBezTo>
                    <a:pt x="209" y="432"/>
                    <a:pt x="254" y="447"/>
                    <a:pt x="299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6712176" y="1588005"/>
              <a:ext cx="16533" cy="14048"/>
            </a:xfrm>
            <a:custGeom>
              <a:rect b="b" l="l" r="r" t="t"/>
              <a:pathLst>
                <a:path extrusionOk="0" h="441" w="519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93"/>
                    <a:pt x="0" y="224"/>
                    <a:pt x="60" y="283"/>
                  </a:cubicBezTo>
                  <a:cubicBezTo>
                    <a:pt x="155" y="355"/>
                    <a:pt x="191" y="438"/>
                    <a:pt x="298" y="438"/>
                  </a:cubicBezTo>
                  <a:cubicBezTo>
                    <a:pt x="307" y="440"/>
                    <a:pt x="315" y="440"/>
                    <a:pt x="323" y="440"/>
                  </a:cubicBezTo>
                  <a:cubicBezTo>
                    <a:pt x="460" y="440"/>
                    <a:pt x="518" y="254"/>
                    <a:pt x="417" y="164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6744796" y="1555003"/>
              <a:ext cx="16628" cy="14367"/>
            </a:xfrm>
            <a:custGeom>
              <a:rect b="b" l="l" r="r" t="t"/>
              <a:pathLst>
                <a:path extrusionOk="0" h="451" w="522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105"/>
                    <a:pt x="0" y="224"/>
                    <a:pt x="60" y="284"/>
                  </a:cubicBezTo>
                  <a:cubicBezTo>
                    <a:pt x="155" y="367"/>
                    <a:pt x="203" y="450"/>
                    <a:pt x="298" y="450"/>
                  </a:cubicBezTo>
                  <a:cubicBezTo>
                    <a:pt x="303" y="451"/>
                    <a:pt x="307" y="451"/>
                    <a:pt x="312" y="451"/>
                  </a:cubicBezTo>
                  <a:cubicBezTo>
                    <a:pt x="457" y="451"/>
                    <a:pt x="521" y="268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3"/>
            <p:cNvSpPr/>
            <p:nvPr/>
          </p:nvSpPr>
          <p:spPr>
            <a:xfrm>
              <a:off x="6750115" y="1593707"/>
              <a:ext cx="15577" cy="13952"/>
            </a:xfrm>
            <a:custGeom>
              <a:rect b="b" l="l" r="r" t="t"/>
              <a:pathLst>
                <a:path extrusionOk="0" h="438" w="489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93"/>
                    <a:pt x="0" y="212"/>
                    <a:pt x="60" y="283"/>
                  </a:cubicBezTo>
                  <a:cubicBezTo>
                    <a:pt x="155" y="354"/>
                    <a:pt x="191" y="438"/>
                    <a:pt x="298" y="438"/>
                  </a:cubicBezTo>
                  <a:cubicBezTo>
                    <a:pt x="345" y="438"/>
                    <a:pt x="393" y="426"/>
                    <a:pt x="417" y="402"/>
                  </a:cubicBezTo>
                  <a:cubicBezTo>
                    <a:pt x="488" y="319"/>
                    <a:pt x="488" y="212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3"/>
            <p:cNvSpPr/>
            <p:nvPr/>
          </p:nvSpPr>
          <p:spPr>
            <a:xfrm>
              <a:off x="6782353" y="1561852"/>
              <a:ext cx="16692" cy="14335"/>
            </a:xfrm>
            <a:custGeom>
              <a:rect b="b" l="l" r="r" t="t"/>
              <a:pathLst>
                <a:path extrusionOk="0" h="450" w="524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55" y="354"/>
                    <a:pt x="179" y="450"/>
                    <a:pt x="298" y="450"/>
                  </a:cubicBezTo>
                  <a:cubicBezTo>
                    <a:pt x="453" y="450"/>
                    <a:pt x="524" y="271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3"/>
            <p:cNvSpPr/>
            <p:nvPr/>
          </p:nvSpPr>
          <p:spPr>
            <a:xfrm>
              <a:off x="6884735" y="1791686"/>
              <a:ext cx="15227" cy="14239"/>
            </a:xfrm>
            <a:custGeom>
              <a:rect b="b" l="l" r="r" t="t"/>
              <a:pathLst>
                <a:path extrusionOk="0" h="447" w="478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4"/>
                    <a:pt x="60" y="283"/>
                  </a:cubicBezTo>
                  <a:lnTo>
                    <a:pt x="179" y="402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3"/>
            <p:cNvSpPr/>
            <p:nvPr/>
          </p:nvSpPr>
          <p:spPr>
            <a:xfrm>
              <a:off x="6922292" y="1797738"/>
              <a:ext cx="15195" cy="14271"/>
            </a:xfrm>
            <a:custGeom>
              <a:rect b="b" l="l" r="r" t="t"/>
              <a:pathLst>
                <a:path extrusionOk="0" h="448" w="477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1" y="105"/>
                    <a:pt x="1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3"/>
            <p:cNvSpPr/>
            <p:nvPr/>
          </p:nvSpPr>
          <p:spPr>
            <a:xfrm>
              <a:off x="6954911" y="1765118"/>
              <a:ext cx="15195" cy="14271"/>
            </a:xfrm>
            <a:custGeom>
              <a:rect b="b" l="l" r="r" t="t"/>
              <a:pathLst>
                <a:path extrusionOk="0" h="448" w="477">
                  <a:moveTo>
                    <a:pt x="179" y="1"/>
                  </a:moveTo>
                  <a:cubicBezTo>
                    <a:pt x="134" y="1"/>
                    <a:pt x="90" y="16"/>
                    <a:pt x="60" y="46"/>
                  </a:cubicBezTo>
                  <a:cubicBezTo>
                    <a:pt x="0" y="105"/>
                    <a:pt x="0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3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6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3"/>
            <p:cNvSpPr/>
            <p:nvPr/>
          </p:nvSpPr>
          <p:spPr>
            <a:xfrm>
              <a:off x="6916590" y="1759831"/>
              <a:ext cx="16724" cy="14335"/>
            </a:xfrm>
            <a:custGeom>
              <a:rect b="b" l="l" r="r" t="t"/>
              <a:pathLst>
                <a:path extrusionOk="0" h="450" w="525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144" y="366"/>
                    <a:pt x="191" y="450"/>
                    <a:pt x="299" y="450"/>
                  </a:cubicBezTo>
                  <a:cubicBezTo>
                    <a:pt x="441" y="450"/>
                    <a:pt x="525" y="271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6948477" y="1727593"/>
              <a:ext cx="16979" cy="14367"/>
            </a:xfrm>
            <a:custGeom>
              <a:rect b="b" l="l" r="r" t="t"/>
              <a:pathLst>
                <a:path extrusionOk="0" h="451" w="533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43" y="366"/>
                    <a:pt x="191" y="450"/>
                    <a:pt x="298" y="450"/>
                  </a:cubicBezTo>
                  <a:cubicBezTo>
                    <a:pt x="302" y="450"/>
                    <a:pt x="306" y="450"/>
                    <a:pt x="310" y="450"/>
                  </a:cubicBezTo>
                  <a:cubicBezTo>
                    <a:pt x="446" y="450"/>
                    <a:pt x="532" y="268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0" name="Google Shape;1080;p33"/>
          <p:cNvGrpSpPr/>
          <p:nvPr/>
        </p:nvGrpSpPr>
        <p:grpSpPr>
          <a:xfrm>
            <a:off x="5746938" y="1543503"/>
            <a:ext cx="387261" cy="280356"/>
            <a:chOff x="5746938" y="1543503"/>
            <a:chExt cx="387261" cy="280356"/>
          </a:xfrm>
        </p:grpSpPr>
        <p:sp>
          <p:nvSpPr>
            <p:cNvPr id="1081" name="Google Shape;1081;p33"/>
            <p:cNvSpPr/>
            <p:nvPr/>
          </p:nvSpPr>
          <p:spPr>
            <a:xfrm>
              <a:off x="5746938" y="1543503"/>
              <a:ext cx="186256" cy="279591"/>
            </a:xfrm>
            <a:custGeom>
              <a:rect b="b" l="l" r="r" t="t"/>
              <a:pathLst>
                <a:path extrusionOk="0" h="8777" w="5847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5949090" y="1543949"/>
              <a:ext cx="185109" cy="279910"/>
            </a:xfrm>
            <a:custGeom>
              <a:rect b="b" l="l" r="r" t="t"/>
              <a:pathLst>
                <a:path extrusionOk="0" h="8787" w="5811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3" name="Google Shape;1083;p33"/>
          <p:cNvGrpSpPr/>
          <p:nvPr/>
        </p:nvGrpSpPr>
        <p:grpSpPr>
          <a:xfrm>
            <a:off x="6196730" y="1525346"/>
            <a:ext cx="369073" cy="317467"/>
            <a:chOff x="6196730" y="1525346"/>
            <a:chExt cx="369073" cy="317467"/>
          </a:xfrm>
        </p:grpSpPr>
        <p:sp>
          <p:nvSpPr>
            <p:cNvPr id="1084" name="Google Shape;1084;p33"/>
            <p:cNvSpPr/>
            <p:nvPr/>
          </p:nvSpPr>
          <p:spPr>
            <a:xfrm>
              <a:off x="6285478" y="1697140"/>
              <a:ext cx="193870" cy="145673"/>
            </a:xfrm>
            <a:custGeom>
              <a:rect b="b" l="l" r="r" t="t"/>
              <a:pathLst>
                <a:path extrusionOk="0" h="4573" w="6086">
                  <a:moveTo>
                    <a:pt x="2972" y="1"/>
                  </a:moveTo>
                  <a:cubicBezTo>
                    <a:pt x="2790" y="1"/>
                    <a:pt x="2608" y="72"/>
                    <a:pt x="2477" y="215"/>
                  </a:cubicBezTo>
                  <a:cubicBezTo>
                    <a:pt x="1580" y="1144"/>
                    <a:pt x="674" y="1192"/>
                    <a:pt x="471" y="1192"/>
                  </a:cubicBezTo>
                  <a:cubicBezTo>
                    <a:pt x="447" y="1192"/>
                    <a:pt x="433" y="1191"/>
                    <a:pt x="430" y="1191"/>
                  </a:cubicBezTo>
                  <a:cubicBezTo>
                    <a:pt x="346" y="1191"/>
                    <a:pt x="275" y="1275"/>
                    <a:pt x="275" y="1358"/>
                  </a:cubicBezTo>
                  <a:cubicBezTo>
                    <a:pt x="275" y="1453"/>
                    <a:pt x="346" y="1525"/>
                    <a:pt x="430" y="1525"/>
                  </a:cubicBezTo>
                  <a:cubicBezTo>
                    <a:pt x="430" y="1525"/>
                    <a:pt x="608" y="1525"/>
                    <a:pt x="846" y="1501"/>
                  </a:cubicBezTo>
                  <a:lnTo>
                    <a:pt x="846" y="1501"/>
                  </a:lnTo>
                  <a:cubicBezTo>
                    <a:pt x="822" y="1691"/>
                    <a:pt x="751" y="1953"/>
                    <a:pt x="465" y="2037"/>
                  </a:cubicBezTo>
                  <a:cubicBezTo>
                    <a:pt x="268" y="2070"/>
                    <a:pt x="303" y="2365"/>
                    <a:pt x="486" y="2365"/>
                  </a:cubicBezTo>
                  <a:cubicBezTo>
                    <a:pt x="502" y="2365"/>
                    <a:pt x="519" y="2363"/>
                    <a:pt x="537" y="2358"/>
                  </a:cubicBezTo>
                  <a:cubicBezTo>
                    <a:pt x="1025" y="2239"/>
                    <a:pt x="1180" y="1751"/>
                    <a:pt x="1203" y="1418"/>
                  </a:cubicBezTo>
                  <a:cubicBezTo>
                    <a:pt x="1346" y="1382"/>
                    <a:pt x="1489" y="1334"/>
                    <a:pt x="1620" y="1275"/>
                  </a:cubicBezTo>
                  <a:cubicBezTo>
                    <a:pt x="1620" y="1275"/>
                    <a:pt x="1906" y="1120"/>
                    <a:pt x="1954" y="1096"/>
                  </a:cubicBezTo>
                  <a:cubicBezTo>
                    <a:pt x="2044" y="2566"/>
                    <a:pt x="2059" y="2743"/>
                    <a:pt x="2061" y="2760"/>
                  </a:cubicBezTo>
                  <a:lnTo>
                    <a:pt x="2061" y="2760"/>
                  </a:lnTo>
                  <a:cubicBezTo>
                    <a:pt x="2061" y="2760"/>
                    <a:pt x="2061" y="2761"/>
                    <a:pt x="2061" y="2763"/>
                  </a:cubicBezTo>
                  <a:cubicBezTo>
                    <a:pt x="2120" y="3549"/>
                    <a:pt x="1501" y="4239"/>
                    <a:pt x="703" y="4239"/>
                  </a:cubicBezTo>
                  <a:lnTo>
                    <a:pt x="168" y="4239"/>
                  </a:lnTo>
                  <a:cubicBezTo>
                    <a:pt x="72" y="4239"/>
                    <a:pt x="1" y="4311"/>
                    <a:pt x="1" y="4394"/>
                  </a:cubicBezTo>
                  <a:cubicBezTo>
                    <a:pt x="1" y="4489"/>
                    <a:pt x="72" y="4561"/>
                    <a:pt x="168" y="4561"/>
                  </a:cubicBezTo>
                  <a:lnTo>
                    <a:pt x="703" y="4561"/>
                  </a:lnTo>
                  <a:cubicBezTo>
                    <a:pt x="1680" y="4561"/>
                    <a:pt x="2477" y="3715"/>
                    <a:pt x="2394" y="2727"/>
                  </a:cubicBezTo>
                  <a:lnTo>
                    <a:pt x="2275" y="858"/>
                  </a:lnTo>
                  <a:cubicBezTo>
                    <a:pt x="2442" y="739"/>
                    <a:pt x="2597" y="608"/>
                    <a:pt x="2739" y="441"/>
                  </a:cubicBezTo>
                  <a:cubicBezTo>
                    <a:pt x="2799" y="370"/>
                    <a:pt x="2906" y="334"/>
                    <a:pt x="2989" y="334"/>
                  </a:cubicBezTo>
                  <a:cubicBezTo>
                    <a:pt x="3228" y="334"/>
                    <a:pt x="3216" y="489"/>
                    <a:pt x="3740" y="882"/>
                  </a:cubicBezTo>
                  <a:lnTo>
                    <a:pt x="3620" y="2751"/>
                  </a:lnTo>
                  <a:cubicBezTo>
                    <a:pt x="3573" y="3215"/>
                    <a:pt x="3740" y="3680"/>
                    <a:pt x="4061" y="4025"/>
                  </a:cubicBezTo>
                  <a:cubicBezTo>
                    <a:pt x="4382" y="4370"/>
                    <a:pt x="4835" y="4573"/>
                    <a:pt x="5311" y="4573"/>
                  </a:cubicBezTo>
                  <a:lnTo>
                    <a:pt x="5930" y="4573"/>
                  </a:lnTo>
                  <a:cubicBezTo>
                    <a:pt x="6014" y="4573"/>
                    <a:pt x="6085" y="4501"/>
                    <a:pt x="6085" y="4406"/>
                  </a:cubicBezTo>
                  <a:cubicBezTo>
                    <a:pt x="6049" y="4311"/>
                    <a:pt x="5966" y="4239"/>
                    <a:pt x="5883" y="4239"/>
                  </a:cubicBezTo>
                  <a:lnTo>
                    <a:pt x="5275" y="4239"/>
                  </a:lnTo>
                  <a:cubicBezTo>
                    <a:pt x="4883" y="4239"/>
                    <a:pt x="4525" y="4085"/>
                    <a:pt x="4275" y="3799"/>
                  </a:cubicBezTo>
                  <a:cubicBezTo>
                    <a:pt x="4025" y="3537"/>
                    <a:pt x="3906" y="3192"/>
                    <a:pt x="3918" y="2763"/>
                  </a:cubicBezTo>
                  <a:lnTo>
                    <a:pt x="4025" y="1108"/>
                  </a:lnTo>
                  <a:lnTo>
                    <a:pt x="4204" y="1203"/>
                  </a:lnTo>
                  <a:cubicBezTo>
                    <a:pt x="4335" y="1275"/>
                    <a:pt x="4478" y="1346"/>
                    <a:pt x="4716" y="1406"/>
                  </a:cubicBezTo>
                  <a:cubicBezTo>
                    <a:pt x="4740" y="1727"/>
                    <a:pt x="4883" y="2239"/>
                    <a:pt x="5394" y="2346"/>
                  </a:cubicBezTo>
                  <a:cubicBezTo>
                    <a:pt x="5409" y="2349"/>
                    <a:pt x="5422" y="2351"/>
                    <a:pt x="5435" y="2351"/>
                  </a:cubicBezTo>
                  <a:cubicBezTo>
                    <a:pt x="5616" y="2351"/>
                    <a:pt x="5655" y="2057"/>
                    <a:pt x="5466" y="2013"/>
                  </a:cubicBezTo>
                  <a:cubicBezTo>
                    <a:pt x="5180" y="1953"/>
                    <a:pt x="5097" y="1679"/>
                    <a:pt x="5073" y="1477"/>
                  </a:cubicBezTo>
                  <a:lnTo>
                    <a:pt x="5073" y="1477"/>
                  </a:lnTo>
                  <a:cubicBezTo>
                    <a:pt x="5311" y="1525"/>
                    <a:pt x="5514" y="1525"/>
                    <a:pt x="5514" y="1525"/>
                  </a:cubicBezTo>
                  <a:cubicBezTo>
                    <a:pt x="5597" y="1525"/>
                    <a:pt x="5668" y="1453"/>
                    <a:pt x="5668" y="1358"/>
                  </a:cubicBezTo>
                  <a:cubicBezTo>
                    <a:pt x="5668" y="1275"/>
                    <a:pt x="5597" y="1191"/>
                    <a:pt x="5514" y="1191"/>
                  </a:cubicBezTo>
                  <a:cubicBezTo>
                    <a:pt x="4752" y="1179"/>
                    <a:pt x="4025" y="798"/>
                    <a:pt x="3466" y="215"/>
                  </a:cubicBezTo>
                  <a:cubicBezTo>
                    <a:pt x="3335" y="72"/>
                    <a:pt x="3153" y="1"/>
                    <a:pt x="29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6391301" y="1525346"/>
              <a:ext cx="174502" cy="317467"/>
            </a:xfrm>
            <a:custGeom>
              <a:rect b="b" l="l" r="r" t="t"/>
              <a:pathLst>
                <a:path extrusionOk="0" h="9966" w="5478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941"/>
                  </a:lnTo>
                  <a:cubicBezTo>
                    <a:pt x="1" y="4120"/>
                    <a:pt x="37" y="4310"/>
                    <a:pt x="144" y="4465"/>
                  </a:cubicBezTo>
                  <a:cubicBezTo>
                    <a:pt x="263" y="4656"/>
                    <a:pt x="441" y="4894"/>
                    <a:pt x="560" y="5025"/>
                  </a:cubicBezTo>
                  <a:cubicBezTo>
                    <a:pt x="822" y="5322"/>
                    <a:pt x="1072" y="5501"/>
                    <a:pt x="1322" y="5656"/>
                  </a:cubicBezTo>
                  <a:cubicBezTo>
                    <a:pt x="1334" y="5656"/>
                    <a:pt x="1334" y="5668"/>
                    <a:pt x="1346" y="5668"/>
                  </a:cubicBezTo>
                  <a:cubicBezTo>
                    <a:pt x="1346" y="5668"/>
                    <a:pt x="1394" y="5679"/>
                    <a:pt x="1418" y="5703"/>
                  </a:cubicBezTo>
                  <a:cubicBezTo>
                    <a:pt x="1644" y="5822"/>
                    <a:pt x="1965" y="5906"/>
                    <a:pt x="2227" y="5906"/>
                  </a:cubicBezTo>
                  <a:cubicBezTo>
                    <a:pt x="2263" y="5906"/>
                    <a:pt x="2275" y="5894"/>
                    <a:pt x="2287" y="5882"/>
                  </a:cubicBezTo>
                  <a:cubicBezTo>
                    <a:pt x="2311" y="5882"/>
                    <a:pt x="2334" y="5882"/>
                    <a:pt x="2346" y="5858"/>
                  </a:cubicBezTo>
                  <a:cubicBezTo>
                    <a:pt x="2453" y="5763"/>
                    <a:pt x="2382" y="5584"/>
                    <a:pt x="2227" y="5584"/>
                  </a:cubicBezTo>
                  <a:cubicBezTo>
                    <a:pt x="2156" y="5584"/>
                    <a:pt x="2072" y="5560"/>
                    <a:pt x="1989" y="5548"/>
                  </a:cubicBezTo>
                  <a:cubicBezTo>
                    <a:pt x="2144" y="5441"/>
                    <a:pt x="2311" y="5263"/>
                    <a:pt x="2382" y="4989"/>
                  </a:cubicBezTo>
                  <a:cubicBezTo>
                    <a:pt x="2406" y="4894"/>
                    <a:pt x="2346" y="4810"/>
                    <a:pt x="2263" y="4775"/>
                  </a:cubicBezTo>
                  <a:cubicBezTo>
                    <a:pt x="2249" y="4771"/>
                    <a:pt x="2234" y="4769"/>
                    <a:pt x="2221" y="4769"/>
                  </a:cubicBezTo>
                  <a:cubicBezTo>
                    <a:pt x="2144" y="4769"/>
                    <a:pt x="2079" y="4823"/>
                    <a:pt x="2049" y="4894"/>
                  </a:cubicBezTo>
                  <a:cubicBezTo>
                    <a:pt x="1953" y="5310"/>
                    <a:pt x="1608" y="5370"/>
                    <a:pt x="1513" y="5382"/>
                  </a:cubicBezTo>
                  <a:cubicBezTo>
                    <a:pt x="1275" y="5251"/>
                    <a:pt x="1060" y="5072"/>
                    <a:pt x="882" y="4882"/>
                  </a:cubicBezTo>
                  <a:lnTo>
                    <a:pt x="941" y="4072"/>
                  </a:lnTo>
                  <a:cubicBezTo>
                    <a:pt x="977" y="3584"/>
                    <a:pt x="1846" y="3167"/>
                    <a:pt x="2382" y="3167"/>
                  </a:cubicBezTo>
                  <a:cubicBezTo>
                    <a:pt x="2573" y="3167"/>
                    <a:pt x="2763" y="3227"/>
                    <a:pt x="2930" y="3334"/>
                  </a:cubicBezTo>
                  <a:cubicBezTo>
                    <a:pt x="4430" y="4334"/>
                    <a:pt x="4763" y="6739"/>
                    <a:pt x="5109" y="9299"/>
                  </a:cubicBezTo>
                  <a:lnTo>
                    <a:pt x="5109" y="9347"/>
                  </a:lnTo>
                  <a:cubicBezTo>
                    <a:pt x="5120" y="9418"/>
                    <a:pt x="5085" y="9489"/>
                    <a:pt x="5049" y="9549"/>
                  </a:cubicBezTo>
                  <a:cubicBezTo>
                    <a:pt x="5001" y="9608"/>
                    <a:pt x="4930" y="9644"/>
                    <a:pt x="4847" y="9644"/>
                  </a:cubicBezTo>
                  <a:lnTo>
                    <a:pt x="3346" y="9644"/>
                  </a:lnTo>
                  <a:cubicBezTo>
                    <a:pt x="3263" y="9644"/>
                    <a:pt x="3180" y="9716"/>
                    <a:pt x="3180" y="9811"/>
                  </a:cubicBezTo>
                  <a:cubicBezTo>
                    <a:pt x="3180" y="9894"/>
                    <a:pt x="3263" y="9966"/>
                    <a:pt x="3346" y="9966"/>
                  </a:cubicBezTo>
                  <a:lnTo>
                    <a:pt x="4847" y="9966"/>
                  </a:lnTo>
                  <a:cubicBezTo>
                    <a:pt x="5025" y="9966"/>
                    <a:pt x="5192" y="9894"/>
                    <a:pt x="5311" y="9763"/>
                  </a:cubicBezTo>
                  <a:cubicBezTo>
                    <a:pt x="5430" y="9632"/>
                    <a:pt x="5478" y="9454"/>
                    <a:pt x="5466" y="9287"/>
                  </a:cubicBezTo>
                  <a:lnTo>
                    <a:pt x="5382" y="9239"/>
                  </a:lnTo>
                  <a:cubicBezTo>
                    <a:pt x="5025" y="6608"/>
                    <a:pt x="4704" y="4120"/>
                    <a:pt x="3061" y="3036"/>
                  </a:cubicBezTo>
                  <a:cubicBezTo>
                    <a:pt x="2846" y="2881"/>
                    <a:pt x="2584" y="2810"/>
                    <a:pt x="2334" y="2810"/>
                  </a:cubicBezTo>
                  <a:cubicBezTo>
                    <a:pt x="1668" y="2810"/>
                    <a:pt x="620" y="3322"/>
                    <a:pt x="560" y="4036"/>
                  </a:cubicBezTo>
                  <a:lnTo>
                    <a:pt x="537" y="4477"/>
                  </a:lnTo>
                  <a:cubicBezTo>
                    <a:pt x="418" y="4298"/>
                    <a:pt x="322" y="4167"/>
                    <a:pt x="322" y="3953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6196730" y="1525346"/>
              <a:ext cx="172622" cy="317467"/>
            </a:xfrm>
            <a:custGeom>
              <a:rect b="b" l="l" r="r" t="t"/>
              <a:pathLst>
                <a:path extrusionOk="0" h="9966" w="5419">
                  <a:moveTo>
                    <a:pt x="5252" y="0"/>
                  </a:moveTo>
                  <a:cubicBezTo>
                    <a:pt x="5168" y="0"/>
                    <a:pt x="5097" y="72"/>
                    <a:pt x="5097" y="155"/>
                  </a:cubicBezTo>
                  <a:lnTo>
                    <a:pt x="5097" y="3953"/>
                  </a:lnTo>
                  <a:cubicBezTo>
                    <a:pt x="5097" y="4227"/>
                    <a:pt x="4942" y="4370"/>
                    <a:pt x="4906" y="4429"/>
                  </a:cubicBezTo>
                  <a:lnTo>
                    <a:pt x="4871" y="4024"/>
                  </a:lnTo>
                  <a:cubicBezTo>
                    <a:pt x="4811" y="3310"/>
                    <a:pt x="3763" y="2810"/>
                    <a:pt x="3097" y="2810"/>
                  </a:cubicBezTo>
                  <a:cubicBezTo>
                    <a:pt x="2835" y="2810"/>
                    <a:pt x="2573" y="2881"/>
                    <a:pt x="2370" y="3036"/>
                  </a:cubicBezTo>
                  <a:cubicBezTo>
                    <a:pt x="632" y="4179"/>
                    <a:pt x="346" y="7037"/>
                    <a:pt x="49" y="9287"/>
                  </a:cubicBezTo>
                  <a:cubicBezTo>
                    <a:pt x="1" y="9644"/>
                    <a:pt x="287" y="9966"/>
                    <a:pt x="644" y="9966"/>
                  </a:cubicBezTo>
                  <a:lnTo>
                    <a:pt x="1977" y="9966"/>
                  </a:lnTo>
                  <a:cubicBezTo>
                    <a:pt x="2073" y="9966"/>
                    <a:pt x="2144" y="9894"/>
                    <a:pt x="2144" y="9799"/>
                  </a:cubicBezTo>
                  <a:cubicBezTo>
                    <a:pt x="2144" y="9716"/>
                    <a:pt x="2073" y="9644"/>
                    <a:pt x="1977" y="9644"/>
                  </a:cubicBezTo>
                  <a:lnTo>
                    <a:pt x="644" y="9644"/>
                  </a:lnTo>
                  <a:cubicBezTo>
                    <a:pt x="572" y="9644"/>
                    <a:pt x="489" y="9608"/>
                    <a:pt x="453" y="9549"/>
                  </a:cubicBezTo>
                  <a:cubicBezTo>
                    <a:pt x="346" y="9442"/>
                    <a:pt x="394" y="9311"/>
                    <a:pt x="394" y="9299"/>
                  </a:cubicBezTo>
                  <a:cubicBezTo>
                    <a:pt x="691" y="6727"/>
                    <a:pt x="1013" y="4310"/>
                    <a:pt x="2525" y="3322"/>
                  </a:cubicBezTo>
                  <a:cubicBezTo>
                    <a:pt x="2680" y="3215"/>
                    <a:pt x="2858" y="3155"/>
                    <a:pt x="3073" y="3155"/>
                  </a:cubicBezTo>
                  <a:cubicBezTo>
                    <a:pt x="3597" y="3155"/>
                    <a:pt x="4466" y="3572"/>
                    <a:pt x="4513" y="4060"/>
                  </a:cubicBezTo>
                  <a:lnTo>
                    <a:pt x="4573" y="4846"/>
                  </a:lnTo>
                  <a:lnTo>
                    <a:pt x="4394" y="5025"/>
                  </a:lnTo>
                  <a:cubicBezTo>
                    <a:pt x="4251" y="5167"/>
                    <a:pt x="4323" y="5132"/>
                    <a:pt x="4049" y="5310"/>
                  </a:cubicBezTo>
                  <a:lnTo>
                    <a:pt x="3918" y="5406"/>
                  </a:lnTo>
                  <a:cubicBezTo>
                    <a:pt x="3859" y="5406"/>
                    <a:pt x="3489" y="5346"/>
                    <a:pt x="3370" y="4906"/>
                  </a:cubicBezTo>
                  <a:cubicBezTo>
                    <a:pt x="3340" y="4835"/>
                    <a:pt x="3275" y="4781"/>
                    <a:pt x="3198" y="4781"/>
                  </a:cubicBezTo>
                  <a:cubicBezTo>
                    <a:pt x="3185" y="4781"/>
                    <a:pt x="3170" y="4783"/>
                    <a:pt x="3156" y="4786"/>
                  </a:cubicBezTo>
                  <a:cubicBezTo>
                    <a:pt x="3073" y="4822"/>
                    <a:pt x="3013" y="4906"/>
                    <a:pt x="3037" y="5001"/>
                  </a:cubicBezTo>
                  <a:cubicBezTo>
                    <a:pt x="3120" y="5275"/>
                    <a:pt x="3275" y="5465"/>
                    <a:pt x="3430" y="5560"/>
                  </a:cubicBezTo>
                  <a:cubicBezTo>
                    <a:pt x="3358" y="5584"/>
                    <a:pt x="3275" y="5596"/>
                    <a:pt x="3204" y="5596"/>
                  </a:cubicBezTo>
                  <a:cubicBezTo>
                    <a:pt x="3061" y="5596"/>
                    <a:pt x="2977" y="5775"/>
                    <a:pt x="3085" y="5870"/>
                  </a:cubicBezTo>
                  <a:cubicBezTo>
                    <a:pt x="3097" y="5894"/>
                    <a:pt x="3120" y="5894"/>
                    <a:pt x="3132" y="5894"/>
                  </a:cubicBezTo>
                  <a:cubicBezTo>
                    <a:pt x="3156" y="5906"/>
                    <a:pt x="3168" y="5918"/>
                    <a:pt x="3204" y="5918"/>
                  </a:cubicBezTo>
                  <a:cubicBezTo>
                    <a:pt x="3454" y="5918"/>
                    <a:pt x="3859" y="5799"/>
                    <a:pt x="4061" y="5691"/>
                  </a:cubicBezTo>
                  <a:cubicBezTo>
                    <a:pt x="4573" y="5429"/>
                    <a:pt x="5002" y="4917"/>
                    <a:pt x="5275" y="4477"/>
                  </a:cubicBezTo>
                  <a:cubicBezTo>
                    <a:pt x="5359" y="4322"/>
                    <a:pt x="5418" y="4132"/>
                    <a:pt x="5418" y="3953"/>
                  </a:cubicBezTo>
                  <a:lnTo>
                    <a:pt x="5418" y="155"/>
                  </a:lnTo>
                  <a:cubicBezTo>
                    <a:pt x="5418" y="72"/>
                    <a:pt x="5347" y="0"/>
                    <a:pt x="5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33"/>
          <p:cNvGrpSpPr/>
          <p:nvPr/>
        </p:nvGrpSpPr>
        <p:grpSpPr>
          <a:xfrm>
            <a:off x="4940592" y="1500690"/>
            <a:ext cx="246558" cy="367161"/>
            <a:chOff x="4940592" y="1500690"/>
            <a:chExt cx="246558" cy="367161"/>
          </a:xfrm>
        </p:grpSpPr>
        <p:sp>
          <p:nvSpPr>
            <p:cNvPr id="1088" name="Google Shape;1088;p33"/>
            <p:cNvSpPr/>
            <p:nvPr/>
          </p:nvSpPr>
          <p:spPr>
            <a:xfrm>
              <a:off x="4961075" y="1766934"/>
              <a:ext cx="44024" cy="74732"/>
            </a:xfrm>
            <a:custGeom>
              <a:rect b="b" l="l" r="r" t="t"/>
              <a:pathLst>
                <a:path extrusionOk="0" h="2346" w="1382">
                  <a:moveTo>
                    <a:pt x="679" y="334"/>
                  </a:moveTo>
                  <a:cubicBezTo>
                    <a:pt x="869" y="334"/>
                    <a:pt x="1036" y="501"/>
                    <a:pt x="1036" y="691"/>
                  </a:cubicBezTo>
                  <a:lnTo>
                    <a:pt x="1036" y="1655"/>
                  </a:lnTo>
                  <a:cubicBezTo>
                    <a:pt x="1036" y="1846"/>
                    <a:pt x="869" y="2013"/>
                    <a:pt x="679" y="2013"/>
                  </a:cubicBezTo>
                  <a:cubicBezTo>
                    <a:pt x="488" y="2013"/>
                    <a:pt x="322" y="1846"/>
                    <a:pt x="322" y="1655"/>
                  </a:cubicBezTo>
                  <a:lnTo>
                    <a:pt x="322" y="691"/>
                  </a:lnTo>
                  <a:cubicBezTo>
                    <a:pt x="322" y="501"/>
                    <a:pt x="488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0" y="322"/>
                    <a:pt x="0" y="691"/>
                  </a:cubicBezTo>
                  <a:lnTo>
                    <a:pt x="0" y="1655"/>
                  </a:lnTo>
                  <a:cubicBezTo>
                    <a:pt x="0" y="2048"/>
                    <a:pt x="310" y="2346"/>
                    <a:pt x="679" y="2346"/>
                  </a:cubicBezTo>
                  <a:cubicBezTo>
                    <a:pt x="1048" y="2346"/>
                    <a:pt x="1358" y="2024"/>
                    <a:pt x="1358" y="1655"/>
                  </a:cubicBezTo>
                  <a:lnTo>
                    <a:pt x="1358" y="691"/>
                  </a:lnTo>
                  <a:cubicBezTo>
                    <a:pt x="1381" y="322"/>
                    <a:pt x="1072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5009240" y="1623937"/>
              <a:ext cx="37207" cy="36824"/>
            </a:xfrm>
            <a:custGeom>
              <a:rect b="b" l="l" r="r" t="t"/>
              <a:pathLst>
                <a:path extrusionOk="0" h="1156" w="1168">
                  <a:moveTo>
                    <a:pt x="584" y="334"/>
                  </a:moveTo>
                  <a:cubicBezTo>
                    <a:pt x="715" y="334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41" y="822"/>
                    <a:pt x="346" y="715"/>
                    <a:pt x="346" y="584"/>
                  </a:cubicBezTo>
                  <a:cubicBezTo>
                    <a:pt x="346" y="441"/>
                    <a:pt x="453" y="334"/>
                    <a:pt x="584" y="334"/>
                  </a:cubicBezTo>
                  <a:close/>
                  <a:moveTo>
                    <a:pt x="584" y="1"/>
                  </a:moveTo>
                  <a:cubicBezTo>
                    <a:pt x="274" y="1"/>
                    <a:pt x="0" y="251"/>
                    <a:pt x="0" y="584"/>
                  </a:cubicBezTo>
                  <a:cubicBezTo>
                    <a:pt x="0" y="906"/>
                    <a:pt x="250" y="1156"/>
                    <a:pt x="584" y="1156"/>
                  </a:cubicBezTo>
                  <a:cubicBezTo>
                    <a:pt x="893" y="1156"/>
                    <a:pt x="1167" y="906"/>
                    <a:pt x="1167" y="584"/>
                  </a:cubicBezTo>
                  <a:cubicBezTo>
                    <a:pt x="1167" y="251"/>
                    <a:pt x="893" y="1"/>
                    <a:pt x="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5110125" y="1785123"/>
              <a:ext cx="50458" cy="50108"/>
            </a:xfrm>
            <a:custGeom>
              <a:rect b="b" l="l" r="r" t="t"/>
              <a:pathLst>
                <a:path extrusionOk="0" h="1573" w="1584">
                  <a:moveTo>
                    <a:pt x="798" y="322"/>
                  </a:moveTo>
                  <a:cubicBezTo>
                    <a:pt x="1048" y="322"/>
                    <a:pt x="1239" y="537"/>
                    <a:pt x="1239" y="775"/>
                  </a:cubicBezTo>
                  <a:cubicBezTo>
                    <a:pt x="1239" y="1025"/>
                    <a:pt x="1024" y="1215"/>
                    <a:pt x="798" y="1215"/>
                  </a:cubicBezTo>
                  <a:cubicBezTo>
                    <a:pt x="560" y="1215"/>
                    <a:pt x="346" y="1013"/>
                    <a:pt x="346" y="775"/>
                  </a:cubicBezTo>
                  <a:cubicBezTo>
                    <a:pt x="346" y="537"/>
                    <a:pt x="536" y="322"/>
                    <a:pt x="798" y="322"/>
                  </a:cubicBezTo>
                  <a:close/>
                  <a:moveTo>
                    <a:pt x="798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15"/>
                    <a:pt x="358" y="1573"/>
                    <a:pt x="798" y="1573"/>
                  </a:cubicBezTo>
                  <a:cubicBezTo>
                    <a:pt x="1227" y="1573"/>
                    <a:pt x="1584" y="1215"/>
                    <a:pt x="1584" y="787"/>
                  </a:cubicBezTo>
                  <a:cubicBezTo>
                    <a:pt x="1584" y="358"/>
                    <a:pt x="1227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4940592" y="1500690"/>
              <a:ext cx="246558" cy="367161"/>
            </a:xfrm>
            <a:custGeom>
              <a:rect b="b" l="l" r="r" t="t"/>
              <a:pathLst>
                <a:path extrusionOk="0" h="11526" w="7740">
                  <a:moveTo>
                    <a:pt x="2441" y="322"/>
                  </a:moveTo>
                  <a:cubicBezTo>
                    <a:pt x="2703" y="322"/>
                    <a:pt x="2929" y="548"/>
                    <a:pt x="2929" y="822"/>
                  </a:cubicBezTo>
                  <a:lnTo>
                    <a:pt x="2929" y="3167"/>
                  </a:lnTo>
                  <a:cubicBezTo>
                    <a:pt x="2865" y="3156"/>
                    <a:pt x="2800" y="3151"/>
                    <a:pt x="2735" y="3151"/>
                  </a:cubicBezTo>
                  <a:cubicBezTo>
                    <a:pt x="2454" y="3151"/>
                    <a:pt x="2180" y="3251"/>
                    <a:pt x="1977" y="3405"/>
                  </a:cubicBezTo>
                  <a:cubicBezTo>
                    <a:pt x="1977" y="3405"/>
                    <a:pt x="1965" y="3405"/>
                    <a:pt x="1941" y="3417"/>
                  </a:cubicBezTo>
                  <a:lnTo>
                    <a:pt x="1941" y="822"/>
                  </a:lnTo>
                  <a:lnTo>
                    <a:pt x="1953" y="822"/>
                  </a:lnTo>
                  <a:cubicBezTo>
                    <a:pt x="1953" y="548"/>
                    <a:pt x="2167" y="322"/>
                    <a:pt x="2441" y="322"/>
                  </a:cubicBezTo>
                  <a:close/>
                  <a:moveTo>
                    <a:pt x="2477" y="0"/>
                  </a:moveTo>
                  <a:cubicBezTo>
                    <a:pt x="2024" y="0"/>
                    <a:pt x="1643" y="369"/>
                    <a:pt x="1643" y="834"/>
                  </a:cubicBezTo>
                  <a:lnTo>
                    <a:pt x="1643" y="3822"/>
                  </a:lnTo>
                  <a:cubicBezTo>
                    <a:pt x="1382" y="4287"/>
                    <a:pt x="1441" y="4822"/>
                    <a:pt x="1727" y="5203"/>
                  </a:cubicBezTo>
                  <a:lnTo>
                    <a:pt x="1727" y="7620"/>
                  </a:lnTo>
                  <a:cubicBezTo>
                    <a:pt x="1608" y="7585"/>
                    <a:pt x="1489" y="7573"/>
                    <a:pt x="1370" y="7573"/>
                  </a:cubicBezTo>
                  <a:cubicBezTo>
                    <a:pt x="608" y="7573"/>
                    <a:pt x="0" y="8180"/>
                    <a:pt x="0" y="8942"/>
                  </a:cubicBezTo>
                  <a:lnTo>
                    <a:pt x="0" y="10156"/>
                  </a:lnTo>
                  <a:cubicBezTo>
                    <a:pt x="0" y="10918"/>
                    <a:pt x="608" y="11525"/>
                    <a:pt x="1370" y="11525"/>
                  </a:cubicBezTo>
                  <a:cubicBezTo>
                    <a:pt x="2120" y="11525"/>
                    <a:pt x="2739" y="10918"/>
                    <a:pt x="2739" y="10156"/>
                  </a:cubicBezTo>
                  <a:lnTo>
                    <a:pt x="2739" y="5739"/>
                  </a:lnTo>
                  <a:cubicBezTo>
                    <a:pt x="2834" y="5739"/>
                    <a:pt x="2858" y="5727"/>
                    <a:pt x="2941" y="5715"/>
                  </a:cubicBezTo>
                  <a:lnTo>
                    <a:pt x="3572" y="7227"/>
                  </a:lnTo>
                  <a:cubicBezTo>
                    <a:pt x="3590" y="7298"/>
                    <a:pt x="3654" y="7336"/>
                    <a:pt x="3720" y="7336"/>
                  </a:cubicBezTo>
                  <a:cubicBezTo>
                    <a:pt x="3742" y="7336"/>
                    <a:pt x="3765" y="7332"/>
                    <a:pt x="3787" y="7323"/>
                  </a:cubicBezTo>
                  <a:cubicBezTo>
                    <a:pt x="3882" y="7287"/>
                    <a:pt x="3929" y="7180"/>
                    <a:pt x="3882" y="7096"/>
                  </a:cubicBezTo>
                  <a:lnTo>
                    <a:pt x="3287" y="5632"/>
                  </a:lnTo>
                  <a:cubicBezTo>
                    <a:pt x="3346" y="5608"/>
                    <a:pt x="3406" y="5560"/>
                    <a:pt x="3465" y="5537"/>
                  </a:cubicBezTo>
                  <a:cubicBezTo>
                    <a:pt x="3465" y="5537"/>
                    <a:pt x="3572" y="5477"/>
                    <a:pt x="3584" y="5477"/>
                  </a:cubicBezTo>
                  <a:lnTo>
                    <a:pt x="5001" y="8918"/>
                  </a:lnTo>
                  <a:cubicBezTo>
                    <a:pt x="5021" y="8984"/>
                    <a:pt x="5077" y="9017"/>
                    <a:pt x="5138" y="9017"/>
                  </a:cubicBezTo>
                  <a:cubicBezTo>
                    <a:pt x="5187" y="9017"/>
                    <a:pt x="5238" y="8996"/>
                    <a:pt x="5275" y="8954"/>
                  </a:cubicBezTo>
                  <a:cubicBezTo>
                    <a:pt x="5497" y="8710"/>
                    <a:pt x="5812" y="8558"/>
                    <a:pt x="6143" y="8558"/>
                  </a:cubicBezTo>
                  <a:cubicBezTo>
                    <a:pt x="6167" y="8558"/>
                    <a:pt x="6191" y="8559"/>
                    <a:pt x="6215" y="8561"/>
                  </a:cubicBezTo>
                  <a:cubicBezTo>
                    <a:pt x="7239" y="8585"/>
                    <a:pt x="7739" y="9835"/>
                    <a:pt x="7025" y="10561"/>
                  </a:cubicBezTo>
                  <a:cubicBezTo>
                    <a:pt x="6788" y="10803"/>
                    <a:pt x="6485" y="10915"/>
                    <a:pt x="6187" y="10915"/>
                  </a:cubicBezTo>
                  <a:cubicBezTo>
                    <a:pt x="5679" y="10915"/>
                    <a:pt x="5184" y="10588"/>
                    <a:pt x="5049" y="10025"/>
                  </a:cubicBezTo>
                  <a:cubicBezTo>
                    <a:pt x="4858" y="9359"/>
                    <a:pt x="4632" y="8859"/>
                    <a:pt x="4239" y="7930"/>
                  </a:cubicBezTo>
                  <a:cubicBezTo>
                    <a:pt x="4212" y="7859"/>
                    <a:pt x="4153" y="7821"/>
                    <a:pt x="4085" y="7821"/>
                  </a:cubicBezTo>
                  <a:cubicBezTo>
                    <a:pt x="4061" y="7821"/>
                    <a:pt x="4037" y="7825"/>
                    <a:pt x="4013" y="7835"/>
                  </a:cubicBezTo>
                  <a:cubicBezTo>
                    <a:pt x="3929" y="7870"/>
                    <a:pt x="3882" y="7977"/>
                    <a:pt x="3929" y="8061"/>
                  </a:cubicBezTo>
                  <a:cubicBezTo>
                    <a:pt x="4299" y="9001"/>
                    <a:pt x="4549" y="9490"/>
                    <a:pt x="4715" y="10121"/>
                  </a:cubicBezTo>
                  <a:cubicBezTo>
                    <a:pt x="4894" y="10787"/>
                    <a:pt x="5489" y="11252"/>
                    <a:pt x="6192" y="11252"/>
                  </a:cubicBezTo>
                  <a:cubicBezTo>
                    <a:pt x="7037" y="11252"/>
                    <a:pt x="7728" y="10549"/>
                    <a:pt x="7704" y="9704"/>
                  </a:cubicBezTo>
                  <a:cubicBezTo>
                    <a:pt x="7645" y="8808"/>
                    <a:pt x="6884" y="8194"/>
                    <a:pt x="6094" y="8194"/>
                  </a:cubicBezTo>
                  <a:cubicBezTo>
                    <a:pt x="5771" y="8194"/>
                    <a:pt x="5443" y="8297"/>
                    <a:pt x="5156" y="8525"/>
                  </a:cubicBezTo>
                  <a:lnTo>
                    <a:pt x="3787" y="5179"/>
                  </a:lnTo>
                  <a:cubicBezTo>
                    <a:pt x="3870" y="5072"/>
                    <a:pt x="3929" y="4953"/>
                    <a:pt x="3965" y="4822"/>
                  </a:cubicBezTo>
                  <a:lnTo>
                    <a:pt x="4834" y="3953"/>
                  </a:lnTo>
                  <a:cubicBezTo>
                    <a:pt x="4894" y="3894"/>
                    <a:pt x="4894" y="3775"/>
                    <a:pt x="4834" y="3715"/>
                  </a:cubicBezTo>
                  <a:cubicBezTo>
                    <a:pt x="4805" y="3685"/>
                    <a:pt x="4760" y="3670"/>
                    <a:pt x="4715" y="3670"/>
                  </a:cubicBezTo>
                  <a:cubicBezTo>
                    <a:pt x="4671" y="3670"/>
                    <a:pt x="4626" y="3685"/>
                    <a:pt x="4596" y="3715"/>
                  </a:cubicBezTo>
                  <a:cubicBezTo>
                    <a:pt x="3644" y="4668"/>
                    <a:pt x="3668" y="4608"/>
                    <a:pt x="3656" y="4703"/>
                  </a:cubicBezTo>
                  <a:cubicBezTo>
                    <a:pt x="3620" y="4882"/>
                    <a:pt x="3513" y="5013"/>
                    <a:pt x="3394" y="5132"/>
                  </a:cubicBezTo>
                  <a:cubicBezTo>
                    <a:pt x="3298" y="5227"/>
                    <a:pt x="3287" y="5239"/>
                    <a:pt x="3144" y="5310"/>
                  </a:cubicBezTo>
                  <a:cubicBezTo>
                    <a:pt x="3096" y="5322"/>
                    <a:pt x="3060" y="5358"/>
                    <a:pt x="3025" y="5370"/>
                  </a:cubicBezTo>
                  <a:cubicBezTo>
                    <a:pt x="2931" y="5399"/>
                    <a:pt x="2846" y="5415"/>
                    <a:pt x="2756" y="5415"/>
                  </a:cubicBezTo>
                  <a:cubicBezTo>
                    <a:pt x="2698" y="5415"/>
                    <a:pt x="2638" y="5408"/>
                    <a:pt x="2572" y="5394"/>
                  </a:cubicBezTo>
                  <a:cubicBezTo>
                    <a:pt x="2564" y="5393"/>
                    <a:pt x="2557" y="5392"/>
                    <a:pt x="2549" y="5392"/>
                  </a:cubicBezTo>
                  <a:cubicBezTo>
                    <a:pt x="2453" y="5392"/>
                    <a:pt x="2382" y="5461"/>
                    <a:pt x="2382" y="5560"/>
                  </a:cubicBezTo>
                  <a:lnTo>
                    <a:pt x="2382" y="10156"/>
                  </a:lnTo>
                  <a:cubicBezTo>
                    <a:pt x="2382" y="10728"/>
                    <a:pt x="1917" y="11192"/>
                    <a:pt x="1358" y="11192"/>
                  </a:cubicBezTo>
                  <a:cubicBezTo>
                    <a:pt x="786" y="11192"/>
                    <a:pt x="322" y="10728"/>
                    <a:pt x="322" y="10156"/>
                  </a:cubicBezTo>
                  <a:lnTo>
                    <a:pt x="322" y="8942"/>
                  </a:lnTo>
                  <a:cubicBezTo>
                    <a:pt x="322" y="8340"/>
                    <a:pt x="826" y="7902"/>
                    <a:pt x="1372" y="7902"/>
                  </a:cubicBezTo>
                  <a:cubicBezTo>
                    <a:pt x="1518" y="7902"/>
                    <a:pt x="1667" y="7933"/>
                    <a:pt x="1810" y="8001"/>
                  </a:cubicBezTo>
                  <a:cubicBezTo>
                    <a:pt x="1835" y="8015"/>
                    <a:pt x="1860" y="8021"/>
                    <a:pt x="1885" y="8021"/>
                  </a:cubicBezTo>
                  <a:cubicBezTo>
                    <a:pt x="1970" y="8021"/>
                    <a:pt x="2048" y="7950"/>
                    <a:pt x="2048" y="7858"/>
                  </a:cubicBezTo>
                  <a:cubicBezTo>
                    <a:pt x="2036" y="5049"/>
                    <a:pt x="2084" y="5132"/>
                    <a:pt x="2024" y="5049"/>
                  </a:cubicBezTo>
                  <a:cubicBezTo>
                    <a:pt x="1504" y="4390"/>
                    <a:pt x="2016" y="3495"/>
                    <a:pt x="2766" y="3495"/>
                  </a:cubicBezTo>
                  <a:cubicBezTo>
                    <a:pt x="2857" y="3495"/>
                    <a:pt x="2952" y="3508"/>
                    <a:pt x="3048" y="3536"/>
                  </a:cubicBezTo>
                  <a:cubicBezTo>
                    <a:pt x="3096" y="3560"/>
                    <a:pt x="3156" y="3572"/>
                    <a:pt x="3191" y="3596"/>
                  </a:cubicBezTo>
                  <a:cubicBezTo>
                    <a:pt x="3216" y="3608"/>
                    <a:pt x="3243" y="3614"/>
                    <a:pt x="3268" y="3614"/>
                  </a:cubicBezTo>
                  <a:cubicBezTo>
                    <a:pt x="3316" y="3614"/>
                    <a:pt x="3363" y="3595"/>
                    <a:pt x="3394" y="3572"/>
                  </a:cubicBezTo>
                  <a:lnTo>
                    <a:pt x="5370" y="1584"/>
                  </a:lnTo>
                  <a:cubicBezTo>
                    <a:pt x="5465" y="1489"/>
                    <a:pt x="5590" y="1441"/>
                    <a:pt x="5717" y="1441"/>
                  </a:cubicBezTo>
                  <a:cubicBezTo>
                    <a:pt x="5843" y="1441"/>
                    <a:pt x="5971" y="1489"/>
                    <a:pt x="6073" y="1584"/>
                  </a:cubicBezTo>
                  <a:cubicBezTo>
                    <a:pt x="6263" y="1786"/>
                    <a:pt x="6263" y="2096"/>
                    <a:pt x="6073" y="2286"/>
                  </a:cubicBezTo>
                  <a:lnTo>
                    <a:pt x="5156" y="3191"/>
                  </a:lnTo>
                  <a:cubicBezTo>
                    <a:pt x="5096" y="3251"/>
                    <a:pt x="5096" y="3370"/>
                    <a:pt x="5156" y="3429"/>
                  </a:cubicBezTo>
                  <a:cubicBezTo>
                    <a:pt x="5192" y="3459"/>
                    <a:pt x="5239" y="3474"/>
                    <a:pt x="5284" y="3474"/>
                  </a:cubicBezTo>
                  <a:cubicBezTo>
                    <a:pt x="5328" y="3474"/>
                    <a:pt x="5370" y="3459"/>
                    <a:pt x="5394" y="3429"/>
                  </a:cubicBezTo>
                  <a:lnTo>
                    <a:pt x="6311" y="2524"/>
                  </a:lnTo>
                  <a:cubicBezTo>
                    <a:pt x="6823" y="2001"/>
                    <a:pt x="6454" y="1108"/>
                    <a:pt x="5727" y="1108"/>
                  </a:cubicBezTo>
                  <a:cubicBezTo>
                    <a:pt x="5501" y="1108"/>
                    <a:pt x="5299" y="1203"/>
                    <a:pt x="5144" y="1346"/>
                  </a:cubicBezTo>
                  <a:lnTo>
                    <a:pt x="3310" y="3179"/>
                  </a:lnTo>
                  <a:lnTo>
                    <a:pt x="3310" y="834"/>
                  </a:lnTo>
                  <a:cubicBezTo>
                    <a:pt x="3310" y="369"/>
                    <a:pt x="2941" y="0"/>
                    <a:pt x="2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2" name="Google Shape;1092;p33"/>
          <p:cNvGrpSpPr/>
          <p:nvPr/>
        </p:nvGrpSpPr>
        <p:grpSpPr>
          <a:xfrm>
            <a:off x="7964906" y="1499894"/>
            <a:ext cx="380859" cy="367575"/>
            <a:chOff x="7964906" y="1499894"/>
            <a:chExt cx="380859" cy="367575"/>
          </a:xfrm>
        </p:grpSpPr>
        <p:sp>
          <p:nvSpPr>
            <p:cNvPr id="1093" name="Google Shape;1093;p33"/>
            <p:cNvSpPr/>
            <p:nvPr/>
          </p:nvSpPr>
          <p:spPr>
            <a:xfrm>
              <a:off x="7964906" y="1501359"/>
              <a:ext cx="377099" cy="365600"/>
            </a:xfrm>
            <a:custGeom>
              <a:rect b="b" l="l" r="r" t="t"/>
              <a:pathLst>
                <a:path extrusionOk="0" h="11477" w="11838">
                  <a:moveTo>
                    <a:pt x="6668" y="4170"/>
                  </a:moveTo>
                  <a:cubicBezTo>
                    <a:pt x="6859" y="4468"/>
                    <a:pt x="7085" y="4694"/>
                    <a:pt x="7359" y="4873"/>
                  </a:cubicBezTo>
                  <a:cubicBezTo>
                    <a:pt x="7383" y="4873"/>
                    <a:pt x="7383" y="4885"/>
                    <a:pt x="7395" y="4885"/>
                  </a:cubicBezTo>
                  <a:cubicBezTo>
                    <a:pt x="6978" y="5289"/>
                    <a:pt x="6990" y="5325"/>
                    <a:pt x="6930" y="5325"/>
                  </a:cubicBezTo>
                  <a:cubicBezTo>
                    <a:pt x="6871" y="5325"/>
                    <a:pt x="6906" y="5301"/>
                    <a:pt x="6252" y="4670"/>
                  </a:cubicBezTo>
                  <a:cubicBezTo>
                    <a:pt x="6228" y="4647"/>
                    <a:pt x="6228" y="4635"/>
                    <a:pt x="6228" y="4623"/>
                  </a:cubicBezTo>
                  <a:cubicBezTo>
                    <a:pt x="6228" y="4575"/>
                    <a:pt x="6264" y="4575"/>
                    <a:pt x="6668" y="4170"/>
                  </a:cubicBezTo>
                  <a:close/>
                  <a:moveTo>
                    <a:pt x="6144" y="5039"/>
                  </a:moveTo>
                  <a:lnTo>
                    <a:pt x="6514" y="5409"/>
                  </a:lnTo>
                  <a:cubicBezTo>
                    <a:pt x="6287" y="5611"/>
                    <a:pt x="5918" y="6075"/>
                    <a:pt x="5609" y="6968"/>
                  </a:cubicBezTo>
                  <a:cubicBezTo>
                    <a:pt x="5171" y="8200"/>
                    <a:pt x="4345" y="8864"/>
                    <a:pt x="3268" y="8864"/>
                  </a:cubicBezTo>
                  <a:cubicBezTo>
                    <a:pt x="3231" y="8864"/>
                    <a:pt x="3194" y="8863"/>
                    <a:pt x="3156" y="8861"/>
                  </a:cubicBezTo>
                  <a:cubicBezTo>
                    <a:pt x="3133" y="8860"/>
                    <a:pt x="3110" y="8860"/>
                    <a:pt x="3087" y="8860"/>
                  </a:cubicBezTo>
                  <a:cubicBezTo>
                    <a:pt x="1839" y="8860"/>
                    <a:pt x="1004" y="10112"/>
                    <a:pt x="549" y="10778"/>
                  </a:cubicBezTo>
                  <a:cubicBezTo>
                    <a:pt x="501" y="10850"/>
                    <a:pt x="453" y="10933"/>
                    <a:pt x="418" y="10993"/>
                  </a:cubicBezTo>
                  <a:cubicBezTo>
                    <a:pt x="489" y="10612"/>
                    <a:pt x="739" y="9814"/>
                    <a:pt x="1287" y="9171"/>
                  </a:cubicBezTo>
                  <a:cubicBezTo>
                    <a:pt x="1727" y="8671"/>
                    <a:pt x="2275" y="8349"/>
                    <a:pt x="2942" y="8349"/>
                  </a:cubicBezTo>
                  <a:cubicBezTo>
                    <a:pt x="4049" y="8349"/>
                    <a:pt x="4728" y="7861"/>
                    <a:pt x="5109" y="6790"/>
                  </a:cubicBezTo>
                  <a:cubicBezTo>
                    <a:pt x="5454" y="5825"/>
                    <a:pt x="5871" y="5301"/>
                    <a:pt x="6144" y="5039"/>
                  </a:cubicBezTo>
                  <a:close/>
                  <a:moveTo>
                    <a:pt x="10008" y="0"/>
                  </a:moveTo>
                  <a:cubicBezTo>
                    <a:pt x="9561" y="0"/>
                    <a:pt x="9041" y="122"/>
                    <a:pt x="8478" y="372"/>
                  </a:cubicBezTo>
                  <a:cubicBezTo>
                    <a:pt x="8395" y="420"/>
                    <a:pt x="8359" y="515"/>
                    <a:pt x="8395" y="598"/>
                  </a:cubicBezTo>
                  <a:cubicBezTo>
                    <a:pt x="8422" y="671"/>
                    <a:pt x="8484" y="702"/>
                    <a:pt x="8549" y="702"/>
                  </a:cubicBezTo>
                  <a:cubicBezTo>
                    <a:pt x="8569" y="702"/>
                    <a:pt x="8589" y="699"/>
                    <a:pt x="8609" y="694"/>
                  </a:cubicBezTo>
                  <a:cubicBezTo>
                    <a:pt x="9121" y="466"/>
                    <a:pt x="9607" y="352"/>
                    <a:pt x="10014" y="352"/>
                  </a:cubicBezTo>
                  <a:cubicBezTo>
                    <a:pt x="10394" y="352"/>
                    <a:pt x="10706" y="451"/>
                    <a:pt x="10907" y="646"/>
                  </a:cubicBezTo>
                  <a:cubicBezTo>
                    <a:pt x="11645" y="1384"/>
                    <a:pt x="10907" y="3325"/>
                    <a:pt x="10014" y="4206"/>
                  </a:cubicBezTo>
                  <a:cubicBezTo>
                    <a:pt x="9543" y="4677"/>
                    <a:pt x="9023" y="4874"/>
                    <a:pt x="8537" y="4874"/>
                  </a:cubicBezTo>
                  <a:cubicBezTo>
                    <a:pt x="6872" y="4874"/>
                    <a:pt x="5593" y="2566"/>
                    <a:pt x="7942" y="1027"/>
                  </a:cubicBezTo>
                  <a:cubicBezTo>
                    <a:pt x="8014" y="991"/>
                    <a:pt x="8049" y="884"/>
                    <a:pt x="7990" y="789"/>
                  </a:cubicBezTo>
                  <a:cubicBezTo>
                    <a:pt x="7961" y="745"/>
                    <a:pt x="7910" y="719"/>
                    <a:pt x="7855" y="719"/>
                  </a:cubicBezTo>
                  <a:cubicBezTo>
                    <a:pt x="7820" y="719"/>
                    <a:pt x="7784" y="730"/>
                    <a:pt x="7752" y="753"/>
                  </a:cubicBezTo>
                  <a:cubicBezTo>
                    <a:pt x="6335" y="1670"/>
                    <a:pt x="6073" y="2872"/>
                    <a:pt x="6490" y="3849"/>
                  </a:cubicBezTo>
                  <a:lnTo>
                    <a:pt x="5990" y="4337"/>
                  </a:lnTo>
                  <a:cubicBezTo>
                    <a:pt x="5894" y="4444"/>
                    <a:pt x="5847" y="4623"/>
                    <a:pt x="5918" y="4777"/>
                  </a:cubicBezTo>
                  <a:cubicBezTo>
                    <a:pt x="5621" y="5063"/>
                    <a:pt x="5156" y="5635"/>
                    <a:pt x="4787" y="6671"/>
                  </a:cubicBezTo>
                  <a:cubicBezTo>
                    <a:pt x="4430" y="7635"/>
                    <a:pt x="3847" y="7992"/>
                    <a:pt x="2930" y="8016"/>
                  </a:cubicBezTo>
                  <a:cubicBezTo>
                    <a:pt x="1370" y="8016"/>
                    <a:pt x="572" y="9504"/>
                    <a:pt x="310" y="10135"/>
                  </a:cubicBezTo>
                  <a:cubicBezTo>
                    <a:pt x="203" y="10397"/>
                    <a:pt x="132" y="10647"/>
                    <a:pt x="72" y="10873"/>
                  </a:cubicBezTo>
                  <a:cubicBezTo>
                    <a:pt x="1" y="11231"/>
                    <a:pt x="13" y="11326"/>
                    <a:pt x="215" y="11445"/>
                  </a:cubicBezTo>
                  <a:cubicBezTo>
                    <a:pt x="253" y="11467"/>
                    <a:pt x="289" y="11476"/>
                    <a:pt x="323" y="11476"/>
                  </a:cubicBezTo>
                  <a:cubicBezTo>
                    <a:pt x="419" y="11476"/>
                    <a:pt x="502" y="11402"/>
                    <a:pt x="572" y="11314"/>
                  </a:cubicBezTo>
                  <a:cubicBezTo>
                    <a:pt x="912" y="10893"/>
                    <a:pt x="1769" y="9205"/>
                    <a:pt x="3065" y="9205"/>
                  </a:cubicBezTo>
                  <a:cubicBezTo>
                    <a:pt x="3087" y="9205"/>
                    <a:pt x="3110" y="9206"/>
                    <a:pt x="3132" y="9207"/>
                  </a:cubicBezTo>
                  <a:cubicBezTo>
                    <a:pt x="3160" y="9207"/>
                    <a:pt x="3187" y="9208"/>
                    <a:pt x="3215" y="9208"/>
                  </a:cubicBezTo>
                  <a:cubicBezTo>
                    <a:pt x="4529" y="9208"/>
                    <a:pt x="5463" y="8371"/>
                    <a:pt x="5918" y="7099"/>
                  </a:cubicBezTo>
                  <a:cubicBezTo>
                    <a:pt x="6252" y="6194"/>
                    <a:pt x="6621" y="5778"/>
                    <a:pt x="6787" y="5635"/>
                  </a:cubicBezTo>
                  <a:cubicBezTo>
                    <a:pt x="6833" y="5652"/>
                    <a:pt x="6879" y="5661"/>
                    <a:pt x="6924" y="5661"/>
                  </a:cubicBezTo>
                  <a:cubicBezTo>
                    <a:pt x="7030" y="5661"/>
                    <a:pt x="7129" y="5615"/>
                    <a:pt x="7204" y="5539"/>
                  </a:cubicBezTo>
                  <a:lnTo>
                    <a:pt x="7692" y="5051"/>
                  </a:lnTo>
                  <a:cubicBezTo>
                    <a:pt x="7967" y="5171"/>
                    <a:pt x="8246" y="5226"/>
                    <a:pt x="8521" y="5226"/>
                  </a:cubicBezTo>
                  <a:cubicBezTo>
                    <a:pt x="9152" y="5226"/>
                    <a:pt x="9763" y="4933"/>
                    <a:pt x="10252" y="4444"/>
                  </a:cubicBezTo>
                  <a:cubicBezTo>
                    <a:pt x="10752" y="3932"/>
                    <a:pt x="11205" y="3146"/>
                    <a:pt x="11407" y="2396"/>
                  </a:cubicBezTo>
                  <a:cubicBezTo>
                    <a:pt x="11838" y="837"/>
                    <a:pt x="11177" y="0"/>
                    <a:pt x="10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7965288" y="1499894"/>
              <a:ext cx="202948" cy="193870"/>
            </a:xfrm>
            <a:custGeom>
              <a:rect b="b" l="l" r="r" t="t"/>
              <a:pathLst>
                <a:path extrusionOk="0" h="6086" w="6371">
                  <a:moveTo>
                    <a:pt x="5278" y="341"/>
                  </a:moveTo>
                  <a:cubicBezTo>
                    <a:pt x="5440" y="341"/>
                    <a:pt x="5578" y="379"/>
                    <a:pt x="5668" y="466"/>
                  </a:cubicBezTo>
                  <a:cubicBezTo>
                    <a:pt x="6073" y="871"/>
                    <a:pt x="5442" y="2514"/>
                    <a:pt x="4513" y="2526"/>
                  </a:cubicBezTo>
                  <a:cubicBezTo>
                    <a:pt x="4509" y="2526"/>
                    <a:pt x="4504" y="2526"/>
                    <a:pt x="4500" y="2526"/>
                  </a:cubicBezTo>
                  <a:cubicBezTo>
                    <a:pt x="3826" y="2526"/>
                    <a:pt x="3220" y="1652"/>
                    <a:pt x="3942" y="930"/>
                  </a:cubicBezTo>
                  <a:cubicBezTo>
                    <a:pt x="4276" y="595"/>
                    <a:pt x="4858" y="341"/>
                    <a:pt x="5278" y="341"/>
                  </a:cubicBezTo>
                  <a:close/>
                  <a:moveTo>
                    <a:pt x="3525" y="2359"/>
                  </a:moveTo>
                  <a:cubicBezTo>
                    <a:pt x="3596" y="2466"/>
                    <a:pt x="3692" y="2549"/>
                    <a:pt x="3775" y="2609"/>
                  </a:cubicBezTo>
                  <a:lnTo>
                    <a:pt x="3680" y="2716"/>
                  </a:lnTo>
                  <a:lnTo>
                    <a:pt x="3418" y="2466"/>
                  </a:lnTo>
                  <a:lnTo>
                    <a:pt x="3525" y="2359"/>
                  </a:lnTo>
                  <a:close/>
                  <a:moveTo>
                    <a:pt x="5223" y="1"/>
                  </a:moveTo>
                  <a:cubicBezTo>
                    <a:pt x="4679" y="1"/>
                    <a:pt x="4024" y="324"/>
                    <a:pt x="3656" y="692"/>
                  </a:cubicBezTo>
                  <a:cubicBezTo>
                    <a:pt x="3287" y="1061"/>
                    <a:pt x="3120" y="1561"/>
                    <a:pt x="3311" y="2049"/>
                  </a:cubicBezTo>
                  <a:cubicBezTo>
                    <a:pt x="3132" y="2240"/>
                    <a:pt x="2977" y="2299"/>
                    <a:pt x="3037" y="2537"/>
                  </a:cubicBezTo>
                  <a:cubicBezTo>
                    <a:pt x="2299" y="3288"/>
                    <a:pt x="2620" y="4133"/>
                    <a:pt x="1572" y="4145"/>
                  </a:cubicBezTo>
                  <a:cubicBezTo>
                    <a:pt x="715" y="4145"/>
                    <a:pt x="298" y="4954"/>
                    <a:pt x="144" y="5288"/>
                  </a:cubicBezTo>
                  <a:cubicBezTo>
                    <a:pt x="84" y="5431"/>
                    <a:pt x="36" y="5562"/>
                    <a:pt x="25" y="5681"/>
                  </a:cubicBezTo>
                  <a:cubicBezTo>
                    <a:pt x="1" y="5824"/>
                    <a:pt x="1" y="5931"/>
                    <a:pt x="60" y="6002"/>
                  </a:cubicBezTo>
                  <a:cubicBezTo>
                    <a:pt x="144" y="6050"/>
                    <a:pt x="203" y="6086"/>
                    <a:pt x="263" y="6086"/>
                  </a:cubicBezTo>
                  <a:cubicBezTo>
                    <a:pt x="406" y="6086"/>
                    <a:pt x="501" y="5919"/>
                    <a:pt x="584" y="5788"/>
                  </a:cubicBezTo>
                  <a:cubicBezTo>
                    <a:pt x="781" y="5476"/>
                    <a:pt x="1168" y="4905"/>
                    <a:pt x="1670" y="4905"/>
                  </a:cubicBezTo>
                  <a:cubicBezTo>
                    <a:pt x="1685" y="4905"/>
                    <a:pt x="1700" y="4906"/>
                    <a:pt x="1715" y="4907"/>
                  </a:cubicBezTo>
                  <a:cubicBezTo>
                    <a:pt x="1735" y="4908"/>
                    <a:pt x="1755" y="4908"/>
                    <a:pt x="1775" y="4908"/>
                  </a:cubicBezTo>
                  <a:cubicBezTo>
                    <a:pt x="2074" y="4908"/>
                    <a:pt x="2350" y="4824"/>
                    <a:pt x="2584" y="4657"/>
                  </a:cubicBezTo>
                  <a:cubicBezTo>
                    <a:pt x="2668" y="4597"/>
                    <a:pt x="2680" y="4490"/>
                    <a:pt x="2632" y="4419"/>
                  </a:cubicBezTo>
                  <a:cubicBezTo>
                    <a:pt x="2603" y="4367"/>
                    <a:pt x="2546" y="4343"/>
                    <a:pt x="2491" y="4343"/>
                  </a:cubicBezTo>
                  <a:cubicBezTo>
                    <a:pt x="2456" y="4343"/>
                    <a:pt x="2421" y="4353"/>
                    <a:pt x="2394" y="4371"/>
                  </a:cubicBezTo>
                  <a:cubicBezTo>
                    <a:pt x="2203" y="4502"/>
                    <a:pt x="1977" y="4562"/>
                    <a:pt x="1727" y="4562"/>
                  </a:cubicBezTo>
                  <a:cubicBezTo>
                    <a:pt x="1718" y="4561"/>
                    <a:pt x="1710" y="4561"/>
                    <a:pt x="1701" y="4561"/>
                  </a:cubicBezTo>
                  <a:cubicBezTo>
                    <a:pt x="1225" y="4561"/>
                    <a:pt x="853" y="4877"/>
                    <a:pt x="596" y="5204"/>
                  </a:cubicBezTo>
                  <a:cubicBezTo>
                    <a:pt x="792" y="4813"/>
                    <a:pt x="1132" y="4477"/>
                    <a:pt x="1564" y="4477"/>
                  </a:cubicBezTo>
                  <a:cubicBezTo>
                    <a:pt x="1579" y="4477"/>
                    <a:pt x="1593" y="4477"/>
                    <a:pt x="1608" y="4478"/>
                  </a:cubicBezTo>
                  <a:cubicBezTo>
                    <a:pt x="2203" y="4478"/>
                    <a:pt x="2584" y="4192"/>
                    <a:pt x="2799" y="3609"/>
                  </a:cubicBezTo>
                  <a:cubicBezTo>
                    <a:pt x="2942" y="3192"/>
                    <a:pt x="3120" y="2942"/>
                    <a:pt x="3263" y="2788"/>
                  </a:cubicBezTo>
                  <a:lnTo>
                    <a:pt x="3334" y="2871"/>
                  </a:lnTo>
                  <a:cubicBezTo>
                    <a:pt x="3001" y="3228"/>
                    <a:pt x="2930" y="3645"/>
                    <a:pt x="2787" y="3907"/>
                  </a:cubicBezTo>
                  <a:cubicBezTo>
                    <a:pt x="2739" y="3978"/>
                    <a:pt x="2763" y="4085"/>
                    <a:pt x="2846" y="4133"/>
                  </a:cubicBezTo>
                  <a:cubicBezTo>
                    <a:pt x="2869" y="4148"/>
                    <a:pt x="2895" y="4155"/>
                    <a:pt x="2921" y="4155"/>
                  </a:cubicBezTo>
                  <a:cubicBezTo>
                    <a:pt x="2978" y="4155"/>
                    <a:pt x="3036" y="4122"/>
                    <a:pt x="3061" y="4073"/>
                  </a:cubicBezTo>
                  <a:cubicBezTo>
                    <a:pt x="3227" y="3764"/>
                    <a:pt x="3299" y="3359"/>
                    <a:pt x="3596" y="3061"/>
                  </a:cubicBezTo>
                  <a:cubicBezTo>
                    <a:pt x="3608" y="3061"/>
                    <a:pt x="3608" y="3073"/>
                    <a:pt x="3632" y="3073"/>
                  </a:cubicBezTo>
                  <a:cubicBezTo>
                    <a:pt x="3811" y="3073"/>
                    <a:pt x="3870" y="2930"/>
                    <a:pt x="4049" y="2776"/>
                  </a:cubicBezTo>
                  <a:cubicBezTo>
                    <a:pt x="4183" y="2825"/>
                    <a:pt x="4318" y="2848"/>
                    <a:pt x="4450" y="2848"/>
                  </a:cubicBezTo>
                  <a:cubicBezTo>
                    <a:pt x="4797" y="2848"/>
                    <a:pt x="5127" y="2689"/>
                    <a:pt x="5394" y="2430"/>
                  </a:cubicBezTo>
                  <a:cubicBezTo>
                    <a:pt x="5930" y="1895"/>
                    <a:pt x="6371" y="752"/>
                    <a:pt x="5859" y="228"/>
                  </a:cubicBezTo>
                  <a:cubicBezTo>
                    <a:pt x="5695" y="68"/>
                    <a:pt x="5470" y="1"/>
                    <a:pt x="5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8137879" y="1673440"/>
              <a:ext cx="207886" cy="194029"/>
            </a:xfrm>
            <a:custGeom>
              <a:rect b="b" l="l" r="r" t="t"/>
              <a:pathLst>
                <a:path extrusionOk="0" h="6091" w="6526">
                  <a:moveTo>
                    <a:pt x="5242" y="346"/>
                  </a:moveTo>
                  <a:cubicBezTo>
                    <a:pt x="5404" y="346"/>
                    <a:pt x="5542" y="384"/>
                    <a:pt x="5632" y="471"/>
                  </a:cubicBezTo>
                  <a:cubicBezTo>
                    <a:pt x="5953" y="792"/>
                    <a:pt x="5656" y="1733"/>
                    <a:pt x="5179" y="2197"/>
                  </a:cubicBezTo>
                  <a:cubicBezTo>
                    <a:pt x="4947" y="2429"/>
                    <a:pt x="4696" y="2526"/>
                    <a:pt x="4464" y="2526"/>
                  </a:cubicBezTo>
                  <a:cubicBezTo>
                    <a:pt x="3754" y="2526"/>
                    <a:pt x="3218" y="1626"/>
                    <a:pt x="3917" y="935"/>
                  </a:cubicBezTo>
                  <a:cubicBezTo>
                    <a:pt x="4243" y="601"/>
                    <a:pt x="4823" y="346"/>
                    <a:pt x="5242" y="346"/>
                  </a:cubicBezTo>
                  <a:close/>
                  <a:moveTo>
                    <a:pt x="3512" y="2364"/>
                  </a:moveTo>
                  <a:cubicBezTo>
                    <a:pt x="3572" y="2447"/>
                    <a:pt x="3655" y="2543"/>
                    <a:pt x="3762" y="2614"/>
                  </a:cubicBezTo>
                  <a:lnTo>
                    <a:pt x="3655" y="2721"/>
                  </a:lnTo>
                  <a:lnTo>
                    <a:pt x="3405" y="2459"/>
                  </a:lnTo>
                  <a:lnTo>
                    <a:pt x="3512" y="2364"/>
                  </a:lnTo>
                  <a:close/>
                  <a:moveTo>
                    <a:pt x="5245" y="0"/>
                  </a:moveTo>
                  <a:cubicBezTo>
                    <a:pt x="4702" y="0"/>
                    <a:pt x="4047" y="329"/>
                    <a:pt x="3679" y="697"/>
                  </a:cubicBezTo>
                  <a:cubicBezTo>
                    <a:pt x="3298" y="1066"/>
                    <a:pt x="3143" y="1554"/>
                    <a:pt x="3334" y="2042"/>
                  </a:cubicBezTo>
                  <a:cubicBezTo>
                    <a:pt x="3155" y="2245"/>
                    <a:pt x="2989" y="2304"/>
                    <a:pt x="3048" y="2543"/>
                  </a:cubicBezTo>
                  <a:cubicBezTo>
                    <a:pt x="2322" y="3281"/>
                    <a:pt x="2631" y="4126"/>
                    <a:pt x="1596" y="4150"/>
                  </a:cubicBezTo>
                  <a:cubicBezTo>
                    <a:pt x="726" y="4150"/>
                    <a:pt x="310" y="4948"/>
                    <a:pt x="167" y="5293"/>
                  </a:cubicBezTo>
                  <a:cubicBezTo>
                    <a:pt x="107" y="5424"/>
                    <a:pt x="60" y="5555"/>
                    <a:pt x="48" y="5674"/>
                  </a:cubicBezTo>
                  <a:cubicBezTo>
                    <a:pt x="0" y="5852"/>
                    <a:pt x="0" y="5972"/>
                    <a:pt x="167" y="6067"/>
                  </a:cubicBezTo>
                  <a:cubicBezTo>
                    <a:pt x="193" y="6083"/>
                    <a:pt x="220" y="6091"/>
                    <a:pt x="248" y="6091"/>
                  </a:cubicBezTo>
                  <a:cubicBezTo>
                    <a:pt x="319" y="6091"/>
                    <a:pt x="389" y="6040"/>
                    <a:pt x="441" y="5972"/>
                  </a:cubicBezTo>
                  <a:cubicBezTo>
                    <a:pt x="616" y="5762"/>
                    <a:pt x="1054" y="4923"/>
                    <a:pt x="1654" y="4923"/>
                  </a:cubicBezTo>
                  <a:cubicBezTo>
                    <a:pt x="1666" y="4923"/>
                    <a:pt x="1678" y="4923"/>
                    <a:pt x="1691" y="4924"/>
                  </a:cubicBezTo>
                  <a:cubicBezTo>
                    <a:pt x="1709" y="4924"/>
                    <a:pt x="1728" y="4925"/>
                    <a:pt x="1746" y="4925"/>
                  </a:cubicBezTo>
                  <a:cubicBezTo>
                    <a:pt x="2059" y="4925"/>
                    <a:pt x="2348" y="4830"/>
                    <a:pt x="2584" y="4662"/>
                  </a:cubicBezTo>
                  <a:cubicBezTo>
                    <a:pt x="2667" y="4602"/>
                    <a:pt x="2679" y="4507"/>
                    <a:pt x="2631" y="4424"/>
                  </a:cubicBezTo>
                  <a:cubicBezTo>
                    <a:pt x="2596" y="4381"/>
                    <a:pt x="2543" y="4359"/>
                    <a:pt x="2491" y="4359"/>
                  </a:cubicBezTo>
                  <a:cubicBezTo>
                    <a:pt x="2456" y="4359"/>
                    <a:pt x="2422" y="4369"/>
                    <a:pt x="2393" y="4388"/>
                  </a:cubicBezTo>
                  <a:cubicBezTo>
                    <a:pt x="2216" y="4510"/>
                    <a:pt x="1999" y="4580"/>
                    <a:pt x="1769" y="4580"/>
                  </a:cubicBezTo>
                  <a:cubicBezTo>
                    <a:pt x="1751" y="4580"/>
                    <a:pt x="1733" y="4579"/>
                    <a:pt x="1715" y="4578"/>
                  </a:cubicBezTo>
                  <a:cubicBezTo>
                    <a:pt x="1706" y="4578"/>
                    <a:pt x="1697" y="4578"/>
                    <a:pt x="1688" y="4578"/>
                  </a:cubicBezTo>
                  <a:cubicBezTo>
                    <a:pt x="1201" y="4578"/>
                    <a:pt x="841" y="4894"/>
                    <a:pt x="583" y="5221"/>
                  </a:cubicBezTo>
                  <a:cubicBezTo>
                    <a:pt x="782" y="4823"/>
                    <a:pt x="1131" y="4483"/>
                    <a:pt x="1573" y="4483"/>
                  </a:cubicBezTo>
                  <a:cubicBezTo>
                    <a:pt x="1580" y="4483"/>
                    <a:pt x="1588" y="4483"/>
                    <a:pt x="1596" y="4483"/>
                  </a:cubicBezTo>
                  <a:cubicBezTo>
                    <a:pt x="2191" y="4483"/>
                    <a:pt x="2572" y="4209"/>
                    <a:pt x="2786" y="3626"/>
                  </a:cubicBezTo>
                  <a:cubicBezTo>
                    <a:pt x="2929" y="3209"/>
                    <a:pt x="3108" y="2959"/>
                    <a:pt x="3239" y="2804"/>
                  </a:cubicBezTo>
                  <a:lnTo>
                    <a:pt x="3322" y="2876"/>
                  </a:lnTo>
                  <a:cubicBezTo>
                    <a:pt x="2989" y="3257"/>
                    <a:pt x="2917" y="3650"/>
                    <a:pt x="2750" y="3947"/>
                  </a:cubicBezTo>
                  <a:cubicBezTo>
                    <a:pt x="2703" y="4031"/>
                    <a:pt x="2739" y="4126"/>
                    <a:pt x="2810" y="4174"/>
                  </a:cubicBezTo>
                  <a:cubicBezTo>
                    <a:pt x="2832" y="4189"/>
                    <a:pt x="2858" y="4195"/>
                    <a:pt x="2885" y="4195"/>
                  </a:cubicBezTo>
                  <a:cubicBezTo>
                    <a:pt x="2943" y="4195"/>
                    <a:pt x="3003" y="4163"/>
                    <a:pt x="3036" y="4114"/>
                  </a:cubicBezTo>
                  <a:cubicBezTo>
                    <a:pt x="3215" y="3793"/>
                    <a:pt x="3286" y="3376"/>
                    <a:pt x="3584" y="3078"/>
                  </a:cubicBezTo>
                  <a:cubicBezTo>
                    <a:pt x="3596" y="3078"/>
                    <a:pt x="3596" y="3090"/>
                    <a:pt x="3620" y="3090"/>
                  </a:cubicBezTo>
                  <a:cubicBezTo>
                    <a:pt x="3798" y="3090"/>
                    <a:pt x="3858" y="2935"/>
                    <a:pt x="4036" y="2793"/>
                  </a:cubicBezTo>
                  <a:cubicBezTo>
                    <a:pt x="4179" y="2844"/>
                    <a:pt x="4319" y="2868"/>
                    <a:pt x="4454" y="2868"/>
                  </a:cubicBezTo>
                  <a:cubicBezTo>
                    <a:pt x="5689" y="2868"/>
                    <a:pt x="6526" y="887"/>
                    <a:pt x="5882" y="233"/>
                  </a:cubicBezTo>
                  <a:cubicBezTo>
                    <a:pt x="5718" y="69"/>
                    <a:pt x="5493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6" name="Google Shape;1096;p33"/>
          <p:cNvSpPr/>
          <p:nvPr/>
        </p:nvSpPr>
        <p:spPr>
          <a:xfrm>
            <a:off x="5779557" y="2902087"/>
            <a:ext cx="322787" cy="355788"/>
          </a:xfrm>
          <a:custGeom>
            <a:rect b="b" l="l" r="r" t="t"/>
            <a:pathLst>
              <a:path extrusionOk="0" h="11169" w="10133">
                <a:moveTo>
                  <a:pt x="5513" y="358"/>
                </a:moveTo>
                <a:cubicBezTo>
                  <a:pt x="5632" y="358"/>
                  <a:pt x="5751" y="394"/>
                  <a:pt x="5822" y="489"/>
                </a:cubicBezTo>
                <a:cubicBezTo>
                  <a:pt x="5894" y="572"/>
                  <a:pt x="5941" y="691"/>
                  <a:pt x="5929" y="810"/>
                </a:cubicBezTo>
                <a:lnTo>
                  <a:pt x="5882" y="1215"/>
                </a:lnTo>
                <a:lnTo>
                  <a:pt x="2417" y="1215"/>
                </a:lnTo>
                <a:cubicBezTo>
                  <a:pt x="2322" y="1215"/>
                  <a:pt x="2250" y="1287"/>
                  <a:pt x="2250" y="1382"/>
                </a:cubicBezTo>
                <a:cubicBezTo>
                  <a:pt x="2250" y="1465"/>
                  <a:pt x="2322" y="1549"/>
                  <a:pt x="2417" y="1549"/>
                </a:cubicBezTo>
                <a:lnTo>
                  <a:pt x="5846" y="1549"/>
                </a:lnTo>
                <a:lnTo>
                  <a:pt x="5810" y="1989"/>
                </a:lnTo>
                <a:lnTo>
                  <a:pt x="5227" y="1989"/>
                </a:lnTo>
                <a:cubicBezTo>
                  <a:pt x="5132" y="1989"/>
                  <a:pt x="5060" y="2061"/>
                  <a:pt x="5060" y="2156"/>
                </a:cubicBezTo>
                <a:cubicBezTo>
                  <a:pt x="5060" y="2251"/>
                  <a:pt x="5132" y="2322"/>
                  <a:pt x="5227" y="2322"/>
                </a:cubicBezTo>
                <a:lnTo>
                  <a:pt x="5763" y="2322"/>
                </a:lnTo>
                <a:lnTo>
                  <a:pt x="5715" y="2763"/>
                </a:lnTo>
                <a:lnTo>
                  <a:pt x="4572" y="2763"/>
                </a:lnTo>
                <a:cubicBezTo>
                  <a:pt x="4477" y="2763"/>
                  <a:pt x="4405" y="2846"/>
                  <a:pt x="4405" y="2930"/>
                </a:cubicBezTo>
                <a:cubicBezTo>
                  <a:pt x="4405" y="3025"/>
                  <a:pt x="4477" y="3096"/>
                  <a:pt x="4572" y="3096"/>
                </a:cubicBezTo>
                <a:lnTo>
                  <a:pt x="5691" y="3096"/>
                </a:lnTo>
                <a:lnTo>
                  <a:pt x="5644" y="3537"/>
                </a:lnTo>
                <a:lnTo>
                  <a:pt x="5239" y="3537"/>
                </a:lnTo>
                <a:cubicBezTo>
                  <a:pt x="5155" y="3537"/>
                  <a:pt x="5072" y="3620"/>
                  <a:pt x="5072" y="3704"/>
                </a:cubicBezTo>
                <a:cubicBezTo>
                  <a:pt x="5072" y="3799"/>
                  <a:pt x="5155" y="3870"/>
                  <a:pt x="5239" y="3870"/>
                </a:cubicBezTo>
                <a:lnTo>
                  <a:pt x="5608" y="3870"/>
                </a:lnTo>
                <a:lnTo>
                  <a:pt x="5572" y="4311"/>
                </a:lnTo>
                <a:lnTo>
                  <a:pt x="4572" y="4311"/>
                </a:lnTo>
                <a:cubicBezTo>
                  <a:pt x="4477" y="4311"/>
                  <a:pt x="4405" y="4394"/>
                  <a:pt x="4405" y="4478"/>
                </a:cubicBezTo>
                <a:cubicBezTo>
                  <a:pt x="4405" y="4573"/>
                  <a:pt x="4477" y="4644"/>
                  <a:pt x="4572" y="4644"/>
                </a:cubicBezTo>
                <a:lnTo>
                  <a:pt x="5525" y="4644"/>
                </a:lnTo>
                <a:lnTo>
                  <a:pt x="5465" y="5311"/>
                </a:lnTo>
                <a:cubicBezTo>
                  <a:pt x="5429" y="5585"/>
                  <a:pt x="5298" y="5954"/>
                  <a:pt x="4441" y="5954"/>
                </a:cubicBezTo>
                <a:lnTo>
                  <a:pt x="1738" y="5954"/>
                </a:lnTo>
                <a:cubicBezTo>
                  <a:pt x="929" y="5930"/>
                  <a:pt x="798" y="5585"/>
                  <a:pt x="762" y="5299"/>
                </a:cubicBezTo>
                <a:lnTo>
                  <a:pt x="393" y="1549"/>
                </a:lnTo>
                <a:lnTo>
                  <a:pt x="1512" y="1549"/>
                </a:lnTo>
                <a:cubicBezTo>
                  <a:pt x="1595" y="1549"/>
                  <a:pt x="1667" y="1465"/>
                  <a:pt x="1667" y="1382"/>
                </a:cubicBezTo>
                <a:cubicBezTo>
                  <a:pt x="1667" y="1287"/>
                  <a:pt x="1595" y="1215"/>
                  <a:pt x="1512" y="1215"/>
                </a:cubicBezTo>
                <a:lnTo>
                  <a:pt x="357" y="1215"/>
                </a:lnTo>
                <a:lnTo>
                  <a:pt x="321" y="810"/>
                </a:lnTo>
                <a:cubicBezTo>
                  <a:pt x="298" y="691"/>
                  <a:pt x="345" y="572"/>
                  <a:pt x="417" y="489"/>
                </a:cubicBezTo>
                <a:cubicBezTo>
                  <a:pt x="500" y="394"/>
                  <a:pt x="619" y="358"/>
                  <a:pt x="738" y="358"/>
                </a:cubicBezTo>
                <a:close/>
                <a:moveTo>
                  <a:pt x="4370" y="6263"/>
                </a:moveTo>
                <a:lnTo>
                  <a:pt x="4370" y="6549"/>
                </a:lnTo>
                <a:cubicBezTo>
                  <a:pt x="4370" y="6716"/>
                  <a:pt x="4227" y="6859"/>
                  <a:pt x="4048" y="6859"/>
                </a:cubicBezTo>
                <a:lnTo>
                  <a:pt x="2203" y="6859"/>
                </a:lnTo>
                <a:cubicBezTo>
                  <a:pt x="2060" y="6859"/>
                  <a:pt x="1905" y="6716"/>
                  <a:pt x="1905" y="6549"/>
                </a:cubicBezTo>
                <a:lnTo>
                  <a:pt x="1905" y="6263"/>
                </a:lnTo>
                <a:close/>
                <a:moveTo>
                  <a:pt x="762" y="1"/>
                </a:moveTo>
                <a:cubicBezTo>
                  <a:pt x="548" y="1"/>
                  <a:pt x="345" y="84"/>
                  <a:pt x="214" y="251"/>
                </a:cubicBezTo>
                <a:cubicBezTo>
                  <a:pt x="60" y="417"/>
                  <a:pt x="0" y="620"/>
                  <a:pt x="24" y="834"/>
                </a:cubicBezTo>
                <a:lnTo>
                  <a:pt x="464" y="5311"/>
                </a:lnTo>
                <a:cubicBezTo>
                  <a:pt x="512" y="5716"/>
                  <a:pt x="738" y="6168"/>
                  <a:pt x="1607" y="6252"/>
                </a:cubicBezTo>
                <a:lnTo>
                  <a:pt x="1607" y="6525"/>
                </a:lnTo>
                <a:cubicBezTo>
                  <a:pt x="1607" y="6871"/>
                  <a:pt x="1893" y="7168"/>
                  <a:pt x="2250" y="7168"/>
                </a:cubicBezTo>
                <a:lnTo>
                  <a:pt x="3012" y="7168"/>
                </a:lnTo>
                <a:lnTo>
                  <a:pt x="3012" y="8966"/>
                </a:lnTo>
                <a:cubicBezTo>
                  <a:pt x="3012" y="10181"/>
                  <a:pt x="3989" y="11169"/>
                  <a:pt x="5215" y="11169"/>
                </a:cubicBezTo>
                <a:lnTo>
                  <a:pt x="7203" y="11169"/>
                </a:lnTo>
                <a:cubicBezTo>
                  <a:pt x="8406" y="11169"/>
                  <a:pt x="9406" y="10192"/>
                  <a:pt x="9406" y="8966"/>
                </a:cubicBezTo>
                <a:lnTo>
                  <a:pt x="9406" y="5668"/>
                </a:lnTo>
                <a:lnTo>
                  <a:pt x="9680" y="5668"/>
                </a:lnTo>
                <a:cubicBezTo>
                  <a:pt x="9930" y="5668"/>
                  <a:pt x="10132" y="5454"/>
                  <a:pt x="10132" y="5204"/>
                </a:cubicBezTo>
                <a:lnTo>
                  <a:pt x="10132" y="2894"/>
                </a:lnTo>
                <a:cubicBezTo>
                  <a:pt x="10073" y="2656"/>
                  <a:pt x="9882" y="2453"/>
                  <a:pt x="9632" y="2453"/>
                </a:cubicBezTo>
                <a:lnTo>
                  <a:pt x="9406" y="2453"/>
                </a:lnTo>
                <a:lnTo>
                  <a:pt x="9406" y="1763"/>
                </a:lnTo>
                <a:cubicBezTo>
                  <a:pt x="9406" y="1680"/>
                  <a:pt x="9335" y="1608"/>
                  <a:pt x="9251" y="1608"/>
                </a:cubicBezTo>
                <a:cubicBezTo>
                  <a:pt x="9156" y="1608"/>
                  <a:pt x="9084" y="1680"/>
                  <a:pt x="9084" y="1763"/>
                </a:cubicBezTo>
                <a:lnTo>
                  <a:pt x="9084" y="2453"/>
                </a:lnTo>
                <a:lnTo>
                  <a:pt x="8858" y="2453"/>
                </a:lnTo>
                <a:cubicBezTo>
                  <a:pt x="8608" y="2453"/>
                  <a:pt x="8394" y="2656"/>
                  <a:pt x="8394" y="2918"/>
                </a:cubicBezTo>
                <a:lnTo>
                  <a:pt x="8394" y="3549"/>
                </a:lnTo>
                <a:cubicBezTo>
                  <a:pt x="8394" y="3644"/>
                  <a:pt x="8477" y="3716"/>
                  <a:pt x="8561" y="3716"/>
                </a:cubicBezTo>
                <a:cubicBezTo>
                  <a:pt x="8656" y="3716"/>
                  <a:pt x="8727" y="3644"/>
                  <a:pt x="8727" y="3549"/>
                </a:cubicBezTo>
                <a:lnTo>
                  <a:pt x="8727" y="2918"/>
                </a:lnTo>
                <a:cubicBezTo>
                  <a:pt x="8727" y="2846"/>
                  <a:pt x="8787" y="2787"/>
                  <a:pt x="8858" y="2787"/>
                </a:cubicBezTo>
                <a:lnTo>
                  <a:pt x="9632" y="2787"/>
                </a:lnTo>
                <a:cubicBezTo>
                  <a:pt x="9704" y="2787"/>
                  <a:pt x="9763" y="2846"/>
                  <a:pt x="9763" y="2918"/>
                </a:cubicBezTo>
                <a:lnTo>
                  <a:pt x="9763" y="5228"/>
                </a:lnTo>
                <a:cubicBezTo>
                  <a:pt x="9763" y="5299"/>
                  <a:pt x="9704" y="5359"/>
                  <a:pt x="9632" y="5359"/>
                </a:cubicBezTo>
                <a:lnTo>
                  <a:pt x="8858" y="5359"/>
                </a:lnTo>
                <a:cubicBezTo>
                  <a:pt x="8787" y="5359"/>
                  <a:pt x="8727" y="5299"/>
                  <a:pt x="8727" y="5228"/>
                </a:cubicBezTo>
                <a:lnTo>
                  <a:pt x="8727" y="4251"/>
                </a:lnTo>
                <a:cubicBezTo>
                  <a:pt x="8727" y="4168"/>
                  <a:pt x="8656" y="4097"/>
                  <a:pt x="8561" y="4097"/>
                </a:cubicBezTo>
                <a:cubicBezTo>
                  <a:pt x="8477" y="4097"/>
                  <a:pt x="8394" y="4168"/>
                  <a:pt x="8394" y="4251"/>
                </a:cubicBezTo>
                <a:lnTo>
                  <a:pt x="8394" y="5228"/>
                </a:lnTo>
                <a:cubicBezTo>
                  <a:pt x="8394" y="5478"/>
                  <a:pt x="8608" y="5680"/>
                  <a:pt x="8858" y="5680"/>
                </a:cubicBezTo>
                <a:lnTo>
                  <a:pt x="9049" y="5680"/>
                </a:lnTo>
                <a:lnTo>
                  <a:pt x="9049" y="8990"/>
                </a:lnTo>
                <a:cubicBezTo>
                  <a:pt x="9049" y="10014"/>
                  <a:pt x="8215" y="10859"/>
                  <a:pt x="7179" y="10859"/>
                </a:cubicBezTo>
                <a:lnTo>
                  <a:pt x="5179" y="10859"/>
                </a:lnTo>
                <a:cubicBezTo>
                  <a:pt x="4155" y="10859"/>
                  <a:pt x="3310" y="10026"/>
                  <a:pt x="3310" y="8990"/>
                </a:cubicBezTo>
                <a:lnTo>
                  <a:pt x="3310" y="7192"/>
                </a:lnTo>
                <a:lnTo>
                  <a:pt x="4072" y="7192"/>
                </a:lnTo>
                <a:cubicBezTo>
                  <a:pt x="4405" y="7192"/>
                  <a:pt x="4703" y="6906"/>
                  <a:pt x="4703" y="6549"/>
                </a:cubicBezTo>
                <a:lnTo>
                  <a:pt x="4703" y="6263"/>
                </a:lnTo>
                <a:cubicBezTo>
                  <a:pt x="5572" y="6204"/>
                  <a:pt x="5810" y="5728"/>
                  <a:pt x="5858" y="5323"/>
                </a:cubicBezTo>
                <a:lnTo>
                  <a:pt x="5941" y="4478"/>
                </a:lnTo>
                <a:lnTo>
                  <a:pt x="6013" y="3704"/>
                </a:lnTo>
                <a:lnTo>
                  <a:pt x="6096" y="2930"/>
                </a:lnTo>
                <a:lnTo>
                  <a:pt x="6239" y="1382"/>
                </a:lnTo>
                <a:lnTo>
                  <a:pt x="6298" y="834"/>
                </a:lnTo>
                <a:cubicBezTo>
                  <a:pt x="6310" y="620"/>
                  <a:pt x="6251" y="417"/>
                  <a:pt x="6108" y="251"/>
                </a:cubicBezTo>
                <a:cubicBezTo>
                  <a:pt x="5953" y="84"/>
                  <a:pt x="5763" y="1"/>
                  <a:pt x="55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7" name="Google Shape;1097;p33"/>
          <p:cNvGrpSpPr/>
          <p:nvPr/>
        </p:nvGrpSpPr>
        <p:grpSpPr>
          <a:xfrm>
            <a:off x="8007400" y="2902278"/>
            <a:ext cx="285230" cy="355597"/>
            <a:chOff x="8007400" y="2902278"/>
            <a:chExt cx="285230" cy="355597"/>
          </a:xfrm>
        </p:grpSpPr>
        <p:sp>
          <p:nvSpPr>
            <p:cNvPr id="1098" name="Google Shape;1098;p33"/>
            <p:cNvSpPr/>
            <p:nvPr/>
          </p:nvSpPr>
          <p:spPr>
            <a:xfrm>
              <a:off x="8134820" y="3165305"/>
              <a:ext cx="39851" cy="39851"/>
            </a:xfrm>
            <a:custGeom>
              <a:rect b="b" l="l" r="r" t="t"/>
              <a:pathLst>
                <a:path extrusionOk="0" h="1251" w="1251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8007400" y="2902278"/>
              <a:ext cx="285230" cy="355597"/>
            </a:xfrm>
            <a:custGeom>
              <a:rect b="b" l="l" r="r" t="t"/>
              <a:pathLst>
                <a:path extrusionOk="0" h="11163" w="8954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0" name="Google Shape;1100;p33"/>
          <p:cNvGrpSpPr/>
          <p:nvPr/>
        </p:nvGrpSpPr>
        <p:grpSpPr>
          <a:xfrm>
            <a:off x="6219124" y="2902788"/>
            <a:ext cx="318232" cy="355469"/>
            <a:chOff x="6219124" y="2902788"/>
            <a:chExt cx="318232" cy="355469"/>
          </a:xfrm>
        </p:grpSpPr>
        <p:sp>
          <p:nvSpPr>
            <p:cNvPr id="1101" name="Google Shape;1101;p33"/>
            <p:cNvSpPr/>
            <p:nvPr/>
          </p:nvSpPr>
          <p:spPr>
            <a:xfrm>
              <a:off x="6219124" y="2990994"/>
              <a:ext cx="140353" cy="267263"/>
            </a:xfrm>
            <a:custGeom>
              <a:rect b="b" l="l" r="r" t="t"/>
              <a:pathLst>
                <a:path extrusionOk="0" h="8390" w="4406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6268054" y="2902788"/>
              <a:ext cx="269302" cy="354705"/>
            </a:xfrm>
            <a:custGeom>
              <a:rect b="b" l="l" r="r" t="t"/>
              <a:pathLst>
                <a:path extrusionOk="0" h="11135" w="8454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6407993" y="2995773"/>
              <a:ext cx="31505" cy="37207"/>
            </a:xfrm>
            <a:custGeom>
              <a:rect b="b" l="l" r="r" t="t"/>
              <a:pathLst>
                <a:path extrusionOk="0" h="1168" w="989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4" name="Google Shape;1104;p33"/>
          <p:cNvGrpSpPr/>
          <p:nvPr/>
        </p:nvGrpSpPr>
        <p:grpSpPr>
          <a:xfrm>
            <a:off x="4969421" y="2902852"/>
            <a:ext cx="185109" cy="355406"/>
            <a:chOff x="4969421" y="2902852"/>
            <a:chExt cx="185109" cy="355406"/>
          </a:xfrm>
        </p:grpSpPr>
        <p:sp>
          <p:nvSpPr>
            <p:cNvPr id="1105" name="Google Shape;1105;p33"/>
            <p:cNvSpPr/>
            <p:nvPr/>
          </p:nvSpPr>
          <p:spPr>
            <a:xfrm>
              <a:off x="5022906" y="3084138"/>
              <a:ext cx="16310" cy="15959"/>
            </a:xfrm>
            <a:custGeom>
              <a:rect b="b" l="l" r="r" t="t"/>
              <a:pathLst>
                <a:path extrusionOk="0" h="501" w="512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406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405" y="13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5086998" y="3107265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21" y="0"/>
                  </a:moveTo>
                  <a:cubicBezTo>
                    <a:pt x="215" y="0"/>
                    <a:pt x="209" y="0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34"/>
                    <a:pt x="84" y="418"/>
                    <a:pt x="203" y="418"/>
                  </a:cubicBezTo>
                  <a:cubicBezTo>
                    <a:pt x="334" y="418"/>
                    <a:pt x="417" y="334"/>
                    <a:pt x="417" y="215"/>
                  </a:cubicBezTo>
                  <a:cubicBezTo>
                    <a:pt x="417" y="92"/>
                    <a:pt x="322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3"/>
            <p:cNvSpPr/>
            <p:nvPr/>
          </p:nvSpPr>
          <p:spPr>
            <a:xfrm>
              <a:off x="5039566" y="3205092"/>
              <a:ext cx="13315" cy="13347"/>
            </a:xfrm>
            <a:custGeom>
              <a:rect b="b" l="l" r="r" t="t"/>
              <a:pathLst>
                <a:path extrusionOk="0" h="419" w="418">
                  <a:moveTo>
                    <a:pt x="225" y="1"/>
                  </a:moveTo>
                  <a:cubicBezTo>
                    <a:pt x="218" y="1"/>
                    <a:pt x="211" y="1"/>
                    <a:pt x="203" y="2"/>
                  </a:cubicBezTo>
                  <a:cubicBezTo>
                    <a:pt x="84" y="2"/>
                    <a:pt x="1" y="85"/>
                    <a:pt x="1" y="204"/>
                  </a:cubicBezTo>
                  <a:cubicBezTo>
                    <a:pt x="1" y="323"/>
                    <a:pt x="84" y="419"/>
                    <a:pt x="203" y="419"/>
                  </a:cubicBezTo>
                  <a:cubicBezTo>
                    <a:pt x="334" y="419"/>
                    <a:pt x="418" y="323"/>
                    <a:pt x="418" y="204"/>
                  </a:cubicBezTo>
                  <a:cubicBezTo>
                    <a:pt x="418" y="92"/>
                    <a:pt x="343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3"/>
            <p:cNvSpPr/>
            <p:nvPr/>
          </p:nvSpPr>
          <p:spPr>
            <a:xfrm>
              <a:off x="5086998" y="3175530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19" y="0"/>
                  </a:moveTo>
                  <a:cubicBezTo>
                    <a:pt x="214" y="0"/>
                    <a:pt x="208" y="1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23"/>
                    <a:pt x="84" y="418"/>
                    <a:pt x="203" y="418"/>
                  </a:cubicBezTo>
                  <a:cubicBezTo>
                    <a:pt x="334" y="418"/>
                    <a:pt x="417" y="323"/>
                    <a:pt x="417" y="215"/>
                  </a:cubicBezTo>
                  <a:cubicBezTo>
                    <a:pt x="417" y="103"/>
                    <a:pt x="320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5033131" y="3137623"/>
              <a:ext cx="17106" cy="17106"/>
            </a:xfrm>
            <a:custGeom>
              <a:rect b="b" l="l" r="r" t="t"/>
              <a:pathLst>
                <a:path extrusionOk="0" h="537" w="537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3"/>
            <p:cNvSpPr/>
            <p:nvPr/>
          </p:nvSpPr>
          <p:spPr>
            <a:xfrm>
              <a:off x="4969421" y="2902852"/>
              <a:ext cx="185109" cy="355406"/>
            </a:xfrm>
            <a:custGeom>
              <a:rect b="b" l="l" r="r" t="t"/>
              <a:pathLst>
                <a:path extrusionOk="0" h="11157" w="5811">
                  <a:moveTo>
                    <a:pt x="1916" y="4904"/>
                  </a:moveTo>
                  <a:cubicBezTo>
                    <a:pt x="2183" y="4904"/>
                    <a:pt x="2490" y="4967"/>
                    <a:pt x="2810" y="5156"/>
                  </a:cubicBezTo>
                  <a:cubicBezTo>
                    <a:pt x="3108" y="5335"/>
                    <a:pt x="3426" y="5421"/>
                    <a:pt x="3748" y="5421"/>
                  </a:cubicBezTo>
                  <a:cubicBezTo>
                    <a:pt x="4069" y="5421"/>
                    <a:pt x="4394" y="5335"/>
                    <a:pt x="4703" y="5168"/>
                  </a:cubicBezTo>
                  <a:lnTo>
                    <a:pt x="4703" y="9025"/>
                  </a:lnTo>
                  <a:cubicBezTo>
                    <a:pt x="4703" y="10026"/>
                    <a:pt x="3906" y="10823"/>
                    <a:pt x="2905" y="10823"/>
                  </a:cubicBezTo>
                  <a:cubicBezTo>
                    <a:pt x="1905" y="10823"/>
                    <a:pt x="1108" y="10026"/>
                    <a:pt x="1108" y="9025"/>
                  </a:cubicBezTo>
                  <a:lnTo>
                    <a:pt x="1108" y="5108"/>
                  </a:lnTo>
                  <a:cubicBezTo>
                    <a:pt x="1228" y="5038"/>
                    <a:pt x="1528" y="4904"/>
                    <a:pt x="1916" y="490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lnTo>
                    <a:pt x="0" y="834"/>
                  </a:lnTo>
                  <a:cubicBezTo>
                    <a:pt x="0" y="1120"/>
                    <a:pt x="226" y="1346"/>
                    <a:pt x="512" y="1346"/>
                  </a:cubicBezTo>
                  <a:lnTo>
                    <a:pt x="774" y="1346"/>
                  </a:lnTo>
                  <a:lnTo>
                    <a:pt x="774" y="9025"/>
                  </a:lnTo>
                  <a:cubicBezTo>
                    <a:pt x="774" y="10204"/>
                    <a:pt x="1727" y="11157"/>
                    <a:pt x="2905" y="11157"/>
                  </a:cubicBezTo>
                  <a:cubicBezTo>
                    <a:pt x="4084" y="11157"/>
                    <a:pt x="5037" y="10204"/>
                    <a:pt x="5037" y="9025"/>
                  </a:cubicBezTo>
                  <a:lnTo>
                    <a:pt x="5037" y="3441"/>
                  </a:lnTo>
                  <a:cubicBezTo>
                    <a:pt x="5037" y="3358"/>
                    <a:pt x="4953" y="3275"/>
                    <a:pt x="4870" y="3275"/>
                  </a:cubicBezTo>
                  <a:cubicBezTo>
                    <a:pt x="4775" y="3275"/>
                    <a:pt x="4703" y="3358"/>
                    <a:pt x="4703" y="3441"/>
                  </a:cubicBezTo>
                  <a:lnTo>
                    <a:pt x="4703" y="4787"/>
                  </a:lnTo>
                  <a:cubicBezTo>
                    <a:pt x="4571" y="4873"/>
                    <a:pt x="4209" y="5081"/>
                    <a:pt x="3757" y="5081"/>
                  </a:cubicBezTo>
                  <a:cubicBezTo>
                    <a:pt x="3519" y="5081"/>
                    <a:pt x="3256" y="5023"/>
                    <a:pt x="2989" y="4858"/>
                  </a:cubicBezTo>
                  <a:cubicBezTo>
                    <a:pt x="2617" y="4633"/>
                    <a:pt x="2259" y="4557"/>
                    <a:pt x="1945" y="4557"/>
                  </a:cubicBezTo>
                  <a:cubicBezTo>
                    <a:pt x="1596" y="4557"/>
                    <a:pt x="1302" y="4651"/>
                    <a:pt x="1108" y="4739"/>
                  </a:cubicBezTo>
                  <a:lnTo>
                    <a:pt x="1108" y="1334"/>
                  </a:lnTo>
                  <a:lnTo>
                    <a:pt x="4703" y="1334"/>
                  </a:lnTo>
                  <a:lnTo>
                    <a:pt x="4703" y="2560"/>
                  </a:lnTo>
                  <a:cubicBezTo>
                    <a:pt x="4703" y="2656"/>
                    <a:pt x="4775" y="2727"/>
                    <a:pt x="4870" y="2727"/>
                  </a:cubicBezTo>
                  <a:cubicBezTo>
                    <a:pt x="4953" y="2727"/>
                    <a:pt x="5037" y="2656"/>
                    <a:pt x="5037" y="2560"/>
                  </a:cubicBezTo>
                  <a:lnTo>
                    <a:pt x="5037" y="1334"/>
                  </a:lnTo>
                  <a:lnTo>
                    <a:pt x="5299" y="1334"/>
                  </a:lnTo>
                  <a:cubicBezTo>
                    <a:pt x="5584" y="1334"/>
                    <a:pt x="5811" y="1108"/>
                    <a:pt x="5811" y="822"/>
                  </a:cubicBezTo>
                  <a:lnTo>
                    <a:pt x="5811" y="501"/>
                  </a:lnTo>
                  <a:cubicBezTo>
                    <a:pt x="5787" y="227"/>
                    <a:pt x="5549" y="1"/>
                    <a:pt x="5287" y="1"/>
                  </a:cubicBezTo>
                  <a:lnTo>
                    <a:pt x="1822" y="1"/>
                  </a:lnTo>
                  <a:cubicBezTo>
                    <a:pt x="1727" y="1"/>
                    <a:pt x="1655" y="84"/>
                    <a:pt x="1655" y="167"/>
                  </a:cubicBezTo>
                  <a:cubicBezTo>
                    <a:pt x="1655" y="263"/>
                    <a:pt x="1727" y="334"/>
                    <a:pt x="1822" y="334"/>
                  </a:cubicBezTo>
                  <a:lnTo>
                    <a:pt x="5287" y="334"/>
                  </a:lnTo>
                  <a:cubicBezTo>
                    <a:pt x="5394" y="334"/>
                    <a:pt x="5465" y="405"/>
                    <a:pt x="5465" y="513"/>
                  </a:cubicBezTo>
                  <a:lnTo>
                    <a:pt x="5465" y="834"/>
                  </a:lnTo>
                  <a:cubicBezTo>
                    <a:pt x="5465" y="941"/>
                    <a:pt x="5394" y="1013"/>
                    <a:pt x="5287" y="1013"/>
                  </a:cubicBezTo>
                  <a:lnTo>
                    <a:pt x="512" y="1013"/>
                  </a:lnTo>
                  <a:cubicBezTo>
                    <a:pt x="405" y="1013"/>
                    <a:pt x="334" y="941"/>
                    <a:pt x="334" y="834"/>
                  </a:cubicBezTo>
                  <a:lnTo>
                    <a:pt x="334" y="513"/>
                  </a:lnTo>
                  <a:cubicBezTo>
                    <a:pt x="334" y="405"/>
                    <a:pt x="405" y="334"/>
                    <a:pt x="512" y="334"/>
                  </a:cubicBezTo>
                  <a:lnTo>
                    <a:pt x="941" y="334"/>
                  </a:lnTo>
                  <a:cubicBezTo>
                    <a:pt x="1024" y="334"/>
                    <a:pt x="1108" y="263"/>
                    <a:pt x="1108" y="167"/>
                  </a:cubicBezTo>
                  <a:cubicBezTo>
                    <a:pt x="1108" y="84"/>
                    <a:pt x="102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1" name="Google Shape;1111;p33"/>
          <p:cNvSpPr/>
          <p:nvPr/>
        </p:nvSpPr>
        <p:spPr>
          <a:xfrm>
            <a:off x="7574555" y="2903043"/>
            <a:ext cx="303387" cy="355597"/>
          </a:xfrm>
          <a:custGeom>
            <a:rect b="b" l="l" r="r" t="t"/>
            <a:pathLst>
              <a:path extrusionOk="0" h="11163" w="9524">
                <a:moveTo>
                  <a:pt x="4791" y="3888"/>
                </a:moveTo>
                <a:cubicBezTo>
                  <a:pt x="5165" y="3888"/>
                  <a:pt x="5540" y="3936"/>
                  <a:pt x="5909" y="4031"/>
                </a:cubicBezTo>
                <a:lnTo>
                  <a:pt x="5909" y="4543"/>
                </a:lnTo>
                <a:cubicBezTo>
                  <a:pt x="5540" y="4442"/>
                  <a:pt x="5168" y="4391"/>
                  <a:pt x="4796" y="4391"/>
                </a:cubicBezTo>
                <a:cubicBezTo>
                  <a:pt x="4423" y="4391"/>
                  <a:pt x="4051" y="4442"/>
                  <a:pt x="3682" y="4543"/>
                </a:cubicBezTo>
                <a:lnTo>
                  <a:pt x="3682" y="4031"/>
                </a:lnTo>
                <a:cubicBezTo>
                  <a:pt x="4045" y="3936"/>
                  <a:pt x="4418" y="3888"/>
                  <a:pt x="4791" y="3888"/>
                </a:cubicBezTo>
                <a:close/>
                <a:moveTo>
                  <a:pt x="4778" y="4724"/>
                </a:moveTo>
                <a:cubicBezTo>
                  <a:pt x="5150" y="4724"/>
                  <a:pt x="5522" y="4775"/>
                  <a:pt x="5897" y="4876"/>
                </a:cubicBezTo>
                <a:lnTo>
                  <a:pt x="5897" y="5305"/>
                </a:lnTo>
                <a:cubicBezTo>
                  <a:pt x="5522" y="5210"/>
                  <a:pt x="5150" y="5162"/>
                  <a:pt x="4778" y="5162"/>
                </a:cubicBezTo>
                <a:cubicBezTo>
                  <a:pt x="4406" y="5162"/>
                  <a:pt x="4034" y="5210"/>
                  <a:pt x="3659" y="5305"/>
                </a:cubicBezTo>
                <a:lnTo>
                  <a:pt x="3659" y="4876"/>
                </a:lnTo>
                <a:cubicBezTo>
                  <a:pt x="4034" y="4775"/>
                  <a:pt x="4406" y="4724"/>
                  <a:pt x="4778" y="4724"/>
                </a:cubicBezTo>
                <a:close/>
                <a:moveTo>
                  <a:pt x="4778" y="5492"/>
                </a:moveTo>
                <a:cubicBezTo>
                  <a:pt x="5132" y="5492"/>
                  <a:pt x="5486" y="5537"/>
                  <a:pt x="5837" y="5626"/>
                </a:cubicBezTo>
                <a:cubicBezTo>
                  <a:pt x="5778" y="5698"/>
                  <a:pt x="5706" y="5769"/>
                  <a:pt x="5611" y="5852"/>
                </a:cubicBezTo>
                <a:cubicBezTo>
                  <a:pt x="5325" y="6091"/>
                  <a:pt x="5052" y="6186"/>
                  <a:pt x="4778" y="6186"/>
                </a:cubicBezTo>
                <a:cubicBezTo>
                  <a:pt x="4516" y="6186"/>
                  <a:pt x="4230" y="6067"/>
                  <a:pt x="3944" y="5852"/>
                </a:cubicBezTo>
                <a:lnTo>
                  <a:pt x="3932" y="5829"/>
                </a:lnTo>
                <a:cubicBezTo>
                  <a:pt x="3861" y="5769"/>
                  <a:pt x="3801" y="5698"/>
                  <a:pt x="3718" y="5626"/>
                </a:cubicBezTo>
                <a:cubicBezTo>
                  <a:pt x="4069" y="5537"/>
                  <a:pt x="4423" y="5492"/>
                  <a:pt x="4778" y="5492"/>
                </a:cubicBezTo>
                <a:close/>
                <a:moveTo>
                  <a:pt x="4803" y="9277"/>
                </a:moveTo>
                <a:cubicBezTo>
                  <a:pt x="5172" y="9277"/>
                  <a:pt x="5538" y="9411"/>
                  <a:pt x="5909" y="9674"/>
                </a:cubicBezTo>
                <a:lnTo>
                  <a:pt x="5909" y="9901"/>
                </a:lnTo>
                <a:cubicBezTo>
                  <a:pt x="5540" y="9799"/>
                  <a:pt x="5168" y="9749"/>
                  <a:pt x="4796" y="9749"/>
                </a:cubicBezTo>
                <a:cubicBezTo>
                  <a:pt x="4423" y="9749"/>
                  <a:pt x="4051" y="9799"/>
                  <a:pt x="3682" y="9901"/>
                </a:cubicBezTo>
                <a:lnTo>
                  <a:pt x="3682" y="9674"/>
                </a:lnTo>
                <a:cubicBezTo>
                  <a:pt x="4067" y="9408"/>
                  <a:pt x="4437" y="9277"/>
                  <a:pt x="4803" y="9277"/>
                </a:cubicBezTo>
                <a:close/>
                <a:moveTo>
                  <a:pt x="4778" y="10070"/>
                </a:moveTo>
                <a:cubicBezTo>
                  <a:pt x="5150" y="10070"/>
                  <a:pt x="5522" y="10121"/>
                  <a:pt x="5897" y="10222"/>
                </a:cubicBezTo>
                <a:lnTo>
                  <a:pt x="5897" y="10329"/>
                </a:lnTo>
                <a:cubicBezTo>
                  <a:pt x="5909" y="10591"/>
                  <a:pt x="5683" y="10817"/>
                  <a:pt x="5409" y="10817"/>
                </a:cubicBezTo>
                <a:lnTo>
                  <a:pt x="4159" y="10817"/>
                </a:lnTo>
                <a:cubicBezTo>
                  <a:pt x="3885" y="10817"/>
                  <a:pt x="3659" y="10591"/>
                  <a:pt x="3659" y="10329"/>
                </a:cubicBezTo>
                <a:lnTo>
                  <a:pt x="3659" y="10222"/>
                </a:lnTo>
                <a:cubicBezTo>
                  <a:pt x="4034" y="10121"/>
                  <a:pt x="4406" y="10070"/>
                  <a:pt x="4778" y="10070"/>
                </a:cubicBezTo>
                <a:close/>
                <a:moveTo>
                  <a:pt x="6668" y="0"/>
                </a:moveTo>
                <a:cubicBezTo>
                  <a:pt x="6280" y="0"/>
                  <a:pt x="6026" y="240"/>
                  <a:pt x="5956" y="280"/>
                </a:cubicBezTo>
                <a:cubicBezTo>
                  <a:pt x="5599" y="513"/>
                  <a:pt x="5188" y="629"/>
                  <a:pt x="4778" y="629"/>
                </a:cubicBezTo>
                <a:cubicBezTo>
                  <a:pt x="4367" y="629"/>
                  <a:pt x="3956" y="513"/>
                  <a:pt x="3599" y="280"/>
                </a:cubicBezTo>
                <a:lnTo>
                  <a:pt x="3408" y="161"/>
                </a:lnTo>
                <a:cubicBezTo>
                  <a:pt x="3245" y="55"/>
                  <a:pt x="3064" y="5"/>
                  <a:pt x="2885" y="5"/>
                </a:cubicBezTo>
                <a:cubicBezTo>
                  <a:pt x="2545" y="5"/>
                  <a:pt x="2215" y="186"/>
                  <a:pt x="2027" y="507"/>
                </a:cubicBezTo>
                <a:lnTo>
                  <a:pt x="1599" y="1292"/>
                </a:lnTo>
                <a:cubicBezTo>
                  <a:pt x="1337" y="1769"/>
                  <a:pt x="1503" y="2352"/>
                  <a:pt x="1980" y="2602"/>
                </a:cubicBezTo>
                <a:lnTo>
                  <a:pt x="2944" y="3138"/>
                </a:lnTo>
                <a:cubicBezTo>
                  <a:pt x="3182" y="3269"/>
                  <a:pt x="3325" y="3507"/>
                  <a:pt x="3325" y="3781"/>
                </a:cubicBezTo>
                <a:lnTo>
                  <a:pt x="3325" y="5162"/>
                </a:lnTo>
                <a:cubicBezTo>
                  <a:pt x="3063" y="4805"/>
                  <a:pt x="2813" y="4376"/>
                  <a:pt x="2551" y="3840"/>
                </a:cubicBezTo>
                <a:cubicBezTo>
                  <a:pt x="2299" y="3327"/>
                  <a:pt x="1836" y="3098"/>
                  <a:pt x="1377" y="3098"/>
                </a:cubicBezTo>
                <a:cubicBezTo>
                  <a:pt x="685" y="3098"/>
                  <a:pt x="1" y="3616"/>
                  <a:pt x="51" y="4459"/>
                </a:cubicBezTo>
                <a:cubicBezTo>
                  <a:pt x="51" y="4507"/>
                  <a:pt x="51" y="4543"/>
                  <a:pt x="63" y="4578"/>
                </a:cubicBezTo>
                <a:cubicBezTo>
                  <a:pt x="134" y="5198"/>
                  <a:pt x="218" y="5817"/>
                  <a:pt x="325" y="6388"/>
                </a:cubicBezTo>
                <a:cubicBezTo>
                  <a:pt x="336" y="6464"/>
                  <a:pt x="416" y="6521"/>
                  <a:pt x="494" y="6521"/>
                </a:cubicBezTo>
                <a:cubicBezTo>
                  <a:pt x="501" y="6521"/>
                  <a:pt x="508" y="6520"/>
                  <a:pt x="515" y="6519"/>
                </a:cubicBezTo>
                <a:cubicBezTo>
                  <a:pt x="611" y="6495"/>
                  <a:pt x="670" y="6412"/>
                  <a:pt x="658" y="6329"/>
                </a:cubicBezTo>
                <a:cubicBezTo>
                  <a:pt x="551" y="5769"/>
                  <a:pt x="468" y="5150"/>
                  <a:pt x="384" y="4543"/>
                </a:cubicBezTo>
                <a:lnTo>
                  <a:pt x="384" y="4448"/>
                </a:lnTo>
                <a:cubicBezTo>
                  <a:pt x="349" y="3807"/>
                  <a:pt x="862" y="3421"/>
                  <a:pt x="1380" y="3421"/>
                </a:cubicBezTo>
                <a:cubicBezTo>
                  <a:pt x="1729" y="3421"/>
                  <a:pt x="2079" y="3595"/>
                  <a:pt x="2265" y="3983"/>
                </a:cubicBezTo>
                <a:cubicBezTo>
                  <a:pt x="3081" y="5674"/>
                  <a:pt x="3926" y="6519"/>
                  <a:pt x="4772" y="6519"/>
                </a:cubicBezTo>
                <a:cubicBezTo>
                  <a:pt x="5617" y="6519"/>
                  <a:pt x="6462" y="5674"/>
                  <a:pt x="7278" y="3983"/>
                </a:cubicBezTo>
                <a:cubicBezTo>
                  <a:pt x="7466" y="3603"/>
                  <a:pt x="7818" y="3428"/>
                  <a:pt x="8167" y="3428"/>
                </a:cubicBezTo>
                <a:cubicBezTo>
                  <a:pt x="8703" y="3428"/>
                  <a:pt x="9229" y="3841"/>
                  <a:pt x="9135" y="4555"/>
                </a:cubicBezTo>
                <a:cubicBezTo>
                  <a:pt x="9004" y="5757"/>
                  <a:pt x="8623" y="8198"/>
                  <a:pt x="8052" y="9258"/>
                </a:cubicBezTo>
                <a:cubicBezTo>
                  <a:pt x="7840" y="9638"/>
                  <a:pt x="7443" y="9848"/>
                  <a:pt x="7039" y="9848"/>
                </a:cubicBezTo>
                <a:cubicBezTo>
                  <a:pt x="6786" y="9848"/>
                  <a:pt x="6529" y="9765"/>
                  <a:pt x="6314" y="9591"/>
                </a:cubicBezTo>
                <a:cubicBezTo>
                  <a:pt x="6254" y="9555"/>
                  <a:pt x="5921" y="9329"/>
                  <a:pt x="5861" y="9281"/>
                </a:cubicBezTo>
                <a:cubicBezTo>
                  <a:pt x="5493" y="9072"/>
                  <a:pt x="5125" y="8962"/>
                  <a:pt x="4752" y="8962"/>
                </a:cubicBezTo>
                <a:cubicBezTo>
                  <a:pt x="4340" y="8962"/>
                  <a:pt x="3923" y="9096"/>
                  <a:pt x="3492" y="9377"/>
                </a:cubicBezTo>
                <a:cubicBezTo>
                  <a:pt x="3480" y="9389"/>
                  <a:pt x="3230" y="9567"/>
                  <a:pt x="3218" y="9579"/>
                </a:cubicBezTo>
                <a:cubicBezTo>
                  <a:pt x="2982" y="9768"/>
                  <a:pt x="2715" y="9875"/>
                  <a:pt x="2442" y="9875"/>
                </a:cubicBezTo>
                <a:cubicBezTo>
                  <a:pt x="2372" y="9875"/>
                  <a:pt x="2301" y="9868"/>
                  <a:pt x="2230" y="9853"/>
                </a:cubicBezTo>
                <a:cubicBezTo>
                  <a:pt x="1908" y="9793"/>
                  <a:pt x="1634" y="9579"/>
                  <a:pt x="1456" y="9258"/>
                </a:cubicBezTo>
                <a:cubicBezTo>
                  <a:pt x="1444" y="9222"/>
                  <a:pt x="1432" y="9198"/>
                  <a:pt x="1408" y="9174"/>
                </a:cubicBezTo>
                <a:cubicBezTo>
                  <a:pt x="1194" y="8686"/>
                  <a:pt x="980" y="8007"/>
                  <a:pt x="789" y="7174"/>
                </a:cubicBezTo>
                <a:cubicBezTo>
                  <a:pt x="780" y="7098"/>
                  <a:pt x="717" y="7044"/>
                  <a:pt x="649" y="7044"/>
                </a:cubicBezTo>
                <a:cubicBezTo>
                  <a:pt x="632" y="7044"/>
                  <a:pt x="615" y="7048"/>
                  <a:pt x="599" y="7055"/>
                </a:cubicBezTo>
                <a:cubicBezTo>
                  <a:pt x="503" y="7067"/>
                  <a:pt x="444" y="7150"/>
                  <a:pt x="480" y="7245"/>
                </a:cubicBezTo>
                <a:cubicBezTo>
                  <a:pt x="670" y="8127"/>
                  <a:pt x="884" y="8817"/>
                  <a:pt x="1134" y="9329"/>
                </a:cubicBezTo>
                <a:lnTo>
                  <a:pt x="1182" y="9412"/>
                </a:lnTo>
                <a:cubicBezTo>
                  <a:pt x="1396" y="9817"/>
                  <a:pt x="1742" y="10091"/>
                  <a:pt x="2170" y="10174"/>
                </a:cubicBezTo>
                <a:cubicBezTo>
                  <a:pt x="2265" y="10186"/>
                  <a:pt x="2349" y="10210"/>
                  <a:pt x="2444" y="10210"/>
                </a:cubicBezTo>
                <a:cubicBezTo>
                  <a:pt x="2742" y="10210"/>
                  <a:pt x="3039" y="10103"/>
                  <a:pt x="3301" y="9924"/>
                </a:cubicBezTo>
                <a:lnTo>
                  <a:pt x="3301" y="10341"/>
                </a:lnTo>
                <a:cubicBezTo>
                  <a:pt x="3301" y="10805"/>
                  <a:pt x="3670" y="11163"/>
                  <a:pt x="4123" y="11163"/>
                </a:cubicBezTo>
                <a:lnTo>
                  <a:pt x="5373" y="11163"/>
                </a:lnTo>
                <a:cubicBezTo>
                  <a:pt x="5837" y="11163"/>
                  <a:pt x="6195" y="10782"/>
                  <a:pt x="6195" y="10341"/>
                </a:cubicBezTo>
                <a:lnTo>
                  <a:pt x="6195" y="9924"/>
                </a:lnTo>
                <a:cubicBezTo>
                  <a:pt x="6454" y="10105"/>
                  <a:pt x="6745" y="10191"/>
                  <a:pt x="7032" y="10191"/>
                </a:cubicBezTo>
                <a:cubicBezTo>
                  <a:pt x="7576" y="10191"/>
                  <a:pt x="8104" y="9883"/>
                  <a:pt x="8361" y="9329"/>
                </a:cubicBezTo>
                <a:cubicBezTo>
                  <a:pt x="9016" y="7912"/>
                  <a:pt x="9421" y="5067"/>
                  <a:pt x="9445" y="4495"/>
                </a:cubicBezTo>
                <a:cubicBezTo>
                  <a:pt x="9524" y="3627"/>
                  <a:pt x="8846" y="3100"/>
                  <a:pt x="8157" y="3100"/>
                </a:cubicBezTo>
                <a:cubicBezTo>
                  <a:pt x="7702" y="3100"/>
                  <a:pt x="7243" y="3329"/>
                  <a:pt x="6992" y="3840"/>
                </a:cubicBezTo>
                <a:cubicBezTo>
                  <a:pt x="6742" y="4376"/>
                  <a:pt x="6480" y="4805"/>
                  <a:pt x="6218" y="5162"/>
                </a:cubicBezTo>
                <a:lnTo>
                  <a:pt x="6218" y="3781"/>
                </a:lnTo>
                <a:cubicBezTo>
                  <a:pt x="6218" y="3507"/>
                  <a:pt x="6373" y="3269"/>
                  <a:pt x="6599" y="3138"/>
                </a:cubicBezTo>
                <a:lnTo>
                  <a:pt x="7564" y="2602"/>
                </a:lnTo>
                <a:cubicBezTo>
                  <a:pt x="8040" y="2352"/>
                  <a:pt x="8207" y="1757"/>
                  <a:pt x="7945" y="1292"/>
                </a:cubicBezTo>
                <a:lnTo>
                  <a:pt x="7885" y="1173"/>
                </a:lnTo>
                <a:cubicBezTo>
                  <a:pt x="7853" y="1124"/>
                  <a:pt x="7797" y="1092"/>
                  <a:pt x="7739" y="1092"/>
                </a:cubicBezTo>
                <a:cubicBezTo>
                  <a:pt x="7712" y="1092"/>
                  <a:pt x="7685" y="1099"/>
                  <a:pt x="7659" y="1114"/>
                </a:cubicBezTo>
                <a:cubicBezTo>
                  <a:pt x="7588" y="1161"/>
                  <a:pt x="7564" y="1269"/>
                  <a:pt x="7599" y="1340"/>
                </a:cubicBezTo>
                <a:lnTo>
                  <a:pt x="7659" y="1459"/>
                </a:lnTo>
                <a:cubicBezTo>
                  <a:pt x="7826" y="1769"/>
                  <a:pt x="7730" y="2162"/>
                  <a:pt x="7409" y="2340"/>
                </a:cubicBezTo>
                <a:lnTo>
                  <a:pt x="6445" y="2876"/>
                </a:lnTo>
                <a:cubicBezTo>
                  <a:pt x="6135" y="3054"/>
                  <a:pt x="5933" y="3364"/>
                  <a:pt x="5909" y="3721"/>
                </a:cubicBezTo>
                <a:cubicBezTo>
                  <a:pt x="5534" y="3626"/>
                  <a:pt x="5159" y="3578"/>
                  <a:pt x="4782" y="3578"/>
                </a:cubicBezTo>
                <a:cubicBezTo>
                  <a:pt x="4406" y="3578"/>
                  <a:pt x="4028" y="3626"/>
                  <a:pt x="3647" y="3721"/>
                </a:cubicBezTo>
                <a:cubicBezTo>
                  <a:pt x="3611" y="3364"/>
                  <a:pt x="3420" y="3031"/>
                  <a:pt x="3111" y="2876"/>
                </a:cubicBezTo>
                <a:lnTo>
                  <a:pt x="2146" y="2340"/>
                </a:lnTo>
                <a:cubicBezTo>
                  <a:pt x="1837" y="2173"/>
                  <a:pt x="1706" y="1769"/>
                  <a:pt x="1884" y="1459"/>
                </a:cubicBezTo>
                <a:lnTo>
                  <a:pt x="2325" y="673"/>
                </a:lnTo>
                <a:cubicBezTo>
                  <a:pt x="2441" y="457"/>
                  <a:pt x="2657" y="336"/>
                  <a:pt x="2879" y="336"/>
                </a:cubicBezTo>
                <a:cubicBezTo>
                  <a:pt x="2999" y="336"/>
                  <a:pt x="3121" y="372"/>
                  <a:pt x="3230" y="447"/>
                </a:cubicBezTo>
                <a:cubicBezTo>
                  <a:pt x="3337" y="495"/>
                  <a:pt x="3873" y="971"/>
                  <a:pt x="4778" y="971"/>
                </a:cubicBezTo>
                <a:cubicBezTo>
                  <a:pt x="5683" y="971"/>
                  <a:pt x="6218" y="495"/>
                  <a:pt x="6326" y="447"/>
                </a:cubicBezTo>
                <a:cubicBezTo>
                  <a:pt x="6434" y="372"/>
                  <a:pt x="6556" y="336"/>
                  <a:pt x="6677" y="336"/>
                </a:cubicBezTo>
                <a:cubicBezTo>
                  <a:pt x="6899" y="336"/>
                  <a:pt x="7115" y="457"/>
                  <a:pt x="7230" y="673"/>
                </a:cubicBezTo>
                <a:cubicBezTo>
                  <a:pt x="7263" y="723"/>
                  <a:pt x="7325" y="749"/>
                  <a:pt x="7383" y="749"/>
                </a:cubicBezTo>
                <a:cubicBezTo>
                  <a:pt x="7409" y="749"/>
                  <a:pt x="7434" y="744"/>
                  <a:pt x="7457" y="733"/>
                </a:cubicBezTo>
                <a:cubicBezTo>
                  <a:pt x="7528" y="685"/>
                  <a:pt x="7564" y="578"/>
                  <a:pt x="7516" y="507"/>
                </a:cubicBezTo>
                <a:cubicBezTo>
                  <a:pt x="7385" y="268"/>
                  <a:pt x="7159" y="102"/>
                  <a:pt x="6909" y="30"/>
                </a:cubicBezTo>
                <a:cubicBezTo>
                  <a:pt x="6824" y="9"/>
                  <a:pt x="6744" y="0"/>
                  <a:pt x="66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3"/>
          <p:cNvSpPr/>
          <p:nvPr/>
        </p:nvSpPr>
        <p:spPr>
          <a:xfrm>
            <a:off x="7121800" y="2902852"/>
            <a:ext cx="318231" cy="354642"/>
          </a:xfrm>
          <a:custGeom>
            <a:rect b="b" l="l" r="r" t="t"/>
            <a:pathLst>
              <a:path extrusionOk="0" h="11133" w="9990">
                <a:moveTo>
                  <a:pt x="3096" y="1"/>
                </a:moveTo>
                <a:cubicBezTo>
                  <a:pt x="1358" y="36"/>
                  <a:pt x="0" y="1656"/>
                  <a:pt x="346" y="3418"/>
                </a:cubicBezTo>
                <a:cubicBezTo>
                  <a:pt x="356" y="3494"/>
                  <a:pt x="437" y="3550"/>
                  <a:pt x="514" y="3550"/>
                </a:cubicBezTo>
                <a:cubicBezTo>
                  <a:pt x="522" y="3550"/>
                  <a:pt x="529" y="3550"/>
                  <a:pt x="536" y="3549"/>
                </a:cubicBezTo>
                <a:cubicBezTo>
                  <a:pt x="631" y="3525"/>
                  <a:pt x="691" y="3441"/>
                  <a:pt x="667" y="3358"/>
                </a:cubicBezTo>
                <a:cubicBezTo>
                  <a:pt x="369" y="1810"/>
                  <a:pt x="1560" y="358"/>
                  <a:pt x="3108" y="334"/>
                </a:cubicBezTo>
                <a:cubicBezTo>
                  <a:pt x="3128" y="333"/>
                  <a:pt x="3148" y="333"/>
                  <a:pt x="3168" y="333"/>
                </a:cubicBezTo>
                <a:cubicBezTo>
                  <a:pt x="3671" y="333"/>
                  <a:pt x="4160" y="476"/>
                  <a:pt x="4572" y="763"/>
                </a:cubicBezTo>
                <a:cubicBezTo>
                  <a:pt x="4745" y="876"/>
                  <a:pt x="4935" y="932"/>
                  <a:pt x="5124" y="932"/>
                </a:cubicBezTo>
                <a:cubicBezTo>
                  <a:pt x="5313" y="932"/>
                  <a:pt x="5501" y="876"/>
                  <a:pt x="5668" y="763"/>
                </a:cubicBezTo>
                <a:cubicBezTo>
                  <a:pt x="6113" y="465"/>
                  <a:pt x="6597" y="331"/>
                  <a:pt x="7070" y="331"/>
                </a:cubicBezTo>
                <a:cubicBezTo>
                  <a:pt x="8393" y="331"/>
                  <a:pt x="9624" y="1384"/>
                  <a:pt x="9632" y="2858"/>
                </a:cubicBezTo>
                <a:cubicBezTo>
                  <a:pt x="9632" y="3477"/>
                  <a:pt x="9406" y="4073"/>
                  <a:pt x="9025" y="4525"/>
                </a:cubicBezTo>
                <a:cubicBezTo>
                  <a:pt x="8370" y="5287"/>
                  <a:pt x="8013" y="6228"/>
                  <a:pt x="8013" y="7192"/>
                </a:cubicBezTo>
                <a:lnTo>
                  <a:pt x="8013" y="8966"/>
                </a:lnTo>
                <a:cubicBezTo>
                  <a:pt x="8013" y="9930"/>
                  <a:pt x="7263" y="10716"/>
                  <a:pt x="6322" y="10811"/>
                </a:cubicBezTo>
                <a:lnTo>
                  <a:pt x="6322" y="8573"/>
                </a:lnTo>
                <a:cubicBezTo>
                  <a:pt x="6322" y="7918"/>
                  <a:pt x="5787" y="7382"/>
                  <a:pt x="5132" y="7382"/>
                </a:cubicBezTo>
                <a:cubicBezTo>
                  <a:pt x="4477" y="7382"/>
                  <a:pt x="3941" y="7918"/>
                  <a:pt x="3941" y="8573"/>
                </a:cubicBezTo>
                <a:lnTo>
                  <a:pt x="3941" y="10811"/>
                </a:lnTo>
                <a:cubicBezTo>
                  <a:pt x="3013" y="10716"/>
                  <a:pt x="2262" y="9930"/>
                  <a:pt x="2262" y="8966"/>
                </a:cubicBezTo>
                <a:lnTo>
                  <a:pt x="2262" y="7192"/>
                </a:lnTo>
                <a:cubicBezTo>
                  <a:pt x="2262" y="6228"/>
                  <a:pt x="1905" y="5275"/>
                  <a:pt x="1250" y="4525"/>
                </a:cubicBezTo>
                <a:cubicBezTo>
                  <a:pt x="1131" y="4394"/>
                  <a:pt x="1048" y="4263"/>
                  <a:pt x="953" y="4096"/>
                </a:cubicBezTo>
                <a:cubicBezTo>
                  <a:pt x="920" y="4047"/>
                  <a:pt x="865" y="4015"/>
                  <a:pt x="807" y="4015"/>
                </a:cubicBezTo>
                <a:cubicBezTo>
                  <a:pt x="780" y="4015"/>
                  <a:pt x="753" y="4022"/>
                  <a:pt x="727" y="4037"/>
                </a:cubicBezTo>
                <a:cubicBezTo>
                  <a:pt x="655" y="4084"/>
                  <a:pt x="631" y="4192"/>
                  <a:pt x="667" y="4263"/>
                </a:cubicBezTo>
                <a:cubicBezTo>
                  <a:pt x="762" y="4430"/>
                  <a:pt x="881" y="4584"/>
                  <a:pt x="1012" y="4739"/>
                </a:cubicBezTo>
                <a:cubicBezTo>
                  <a:pt x="1608" y="5442"/>
                  <a:pt x="1953" y="6299"/>
                  <a:pt x="1953" y="7192"/>
                </a:cubicBezTo>
                <a:lnTo>
                  <a:pt x="1953" y="8966"/>
                </a:lnTo>
                <a:cubicBezTo>
                  <a:pt x="1953" y="10168"/>
                  <a:pt x="2929" y="11133"/>
                  <a:pt x="4120" y="11133"/>
                </a:cubicBezTo>
                <a:cubicBezTo>
                  <a:pt x="4215" y="11133"/>
                  <a:pt x="4286" y="11061"/>
                  <a:pt x="4286" y="10978"/>
                </a:cubicBezTo>
                <a:lnTo>
                  <a:pt x="4286" y="8561"/>
                </a:lnTo>
                <a:cubicBezTo>
                  <a:pt x="4286" y="8085"/>
                  <a:pt x="4679" y="7704"/>
                  <a:pt x="5156" y="7704"/>
                </a:cubicBezTo>
                <a:cubicBezTo>
                  <a:pt x="5632" y="7704"/>
                  <a:pt x="6013" y="8085"/>
                  <a:pt x="6013" y="8561"/>
                </a:cubicBezTo>
                <a:lnTo>
                  <a:pt x="6013" y="10978"/>
                </a:lnTo>
                <a:cubicBezTo>
                  <a:pt x="6013" y="11061"/>
                  <a:pt x="6084" y="11133"/>
                  <a:pt x="6180" y="11133"/>
                </a:cubicBezTo>
                <a:cubicBezTo>
                  <a:pt x="7382" y="11133"/>
                  <a:pt x="8347" y="10157"/>
                  <a:pt x="8347" y="8966"/>
                </a:cubicBezTo>
                <a:lnTo>
                  <a:pt x="8347" y="7192"/>
                </a:lnTo>
                <a:cubicBezTo>
                  <a:pt x="8347" y="6299"/>
                  <a:pt x="8680" y="5442"/>
                  <a:pt x="9287" y="4739"/>
                </a:cubicBezTo>
                <a:cubicBezTo>
                  <a:pt x="9740" y="4215"/>
                  <a:pt x="9990" y="3549"/>
                  <a:pt x="9990" y="2858"/>
                </a:cubicBezTo>
                <a:cubicBezTo>
                  <a:pt x="9955" y="1194"/>
                  <a:pt x="8560" y="7"/>
                  <a:pt x="7072" y="7"/>
                </a:cubicBezTo>
                <a:cubicBezTo>
                  <a:pt x="6537" y="7"/>
                  <a:pt x="5990" y="161"/>
                  <a:pt x="5489" y="501"/>
                </a:cubicBezTo>
                <a:cubicBezTo>
                  <a:pt x="5382" y="572"/>
                  <a:pt x="5257" y="608"/>
                  <a:pt x="5129" y="608"/>
                </a:cubicBezTo>
                <a:cubicBezTo>
                  <a:pt x="5001" y="608"/>
                  <a:pt x="4870" y="572"/>
                  <a:pt x="4751" y="501"/>
                </a:cubicBezTo>
                <a:cubicBezTo>
                  <a:pt x="4263" y="167"/>
                  <a:pt x="3691" y="1"/>
                  <a:pt x="30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3" name="Google Shape;1113;p33"/>
          <p:cNvGrpSpPr/>
          <p:nvPr/>
        </p:nvGrpSpPr>
        <p:grpSpPr>
          <a:xfrm>
            <a:off x="6685259" y="2902852"/>
            <a:ext cx="311414" cy="355406"/>
            <a:chOff x="6685259" y="2902852"/>
            <a:chExt cx="311414" cy="355406"/>
          </a:xfrm>
        </p:grpSpPr>
        <p:sp>
          <p:nvSpPr>
            <p:cNvPr id="1114" name="Google Shape;1114;p33"/>
            <p:cNvSpPr/>
            <p:nvPr/>
          </p:nvSpPr>
          <p:spPr>
            <a:xfrm>
              <a:off x="6835805" y="3045466"/>
              <a:ext cx="10671" cy="155134"/>
            </a:xfrm>
            <a:custGeom>
              <a:rect b="b" l="l" r="r" t="t"/>
              <a:pathLst>
                <a:path extrusionOk="0" h="4870" w="335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703"/>
                  </a:lnTo>
                  <a:cubicBezTo>
                    <a:pt x="1" y="4799"/>
                    <a:pt x="84" y="4870"/>
                    <a:pt x="168" y="4870"/>
                  </a:cubicBezTo>
                  <a:cubicBezTo>
                    <a:pt x="263" y="4870"/>
                    <a:pt x="334" y="4799"/>
                    <a:pt x="334" y="4703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6765661" y="2938497"/>
              <a:ext cx="149846" cy="63774"/>
            </a:xfrm>
            <a:custGeom>
              <a:rect b="b" l="l" r="r" t="t"/>
              <a:pathLst>
                <a:path extrusionOk="0" h="2002" w="4704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lnTo>
                    <a:pt x="0" y="1430"/>
                  </a:lnTo>
                  <a:cubicBezTo>
                    <a:pt x="0" y="1739"/>
                    <a:pt x="262" y="2001"/>
                    <a:pt x="572" y="2001"/>
                  </a:cubicBezTo>
                  <a:lnTo>
                    <a:pt x="2679" y="2001"/>
                  </a:lnTo>
                  <a:cubicBezTo>
                    <a:pt x="2774" y="2001"/>
                    <a:pt x="2846" y="1918"/>
                    <a:pt x="2846" y="1834"/>
                  </a:cubicBezTo>
                  <a:cubicBezTo>
                    <a:pt x="2846" y="1739"/>
                    <a:pt x="2774" y="1668"/>
                    <a:pt x="2679" y="1668"/>
                  </a:cubicBezTo>
                  <a:lnTo>
                    <a:pt x="572" y="1668"/>
                  </a:lnTo>
                  <a:cubicBezTo>
                    <a:pt x="441" y="1668"/>
                    <a:pt x="334" y="1560"/>
                    <a:pt x="334" y="1430"/>
                  </a:cubicBezTo>
                  <a:lnTo>
                    <a:pt x="334" y="572"/>
                  </a:lnTo>
                  <a:cubicBezTo>
                    <a:pt x="334" y="429"/>
                    <a:pt x="441" y="322"/>
                    <a:pt x="572" y="322"/>
                  </a:cubicBezTo>
                  <a:lnTo>
                    <a:pt x="4144" y="322"/>
                  </a:lnTo>
                  <a:cubicBezTo>
                    <a:pt x="4275" y="322"/>
                    <a:pt x="4382" y="429"/>
                    <a:pt x="4382" y="572"/>
                  </a:cubicBezTo>
                  <a:lnTo>
                    <a:pt x="4382" y="1430"/>
                  </a:lnTo>
                  <a:cubicBezTo>
                    <a:pt x="4394" y="1549"/>
                    <a:pt x="4275" y="1668"/>
                    <a:pt x="4144" y="1668"/>
                  </a:cubicBezTo>
                  <a:lnTo>
                    <a:pt x="3513" y="1668"/>
                  </a:lnTo>
                  <a:cubicBezTo>
                    <a:pt x="3429" y="1668"/>
                    <a:pt x="3358" y="1739"/>
                    <a:pt x="3358" y="1834"/>
                  </a:cubicBezTo>
                  <a:cubicBezTo>
                    <a:pt x="3358" y="1918"/>
                    <a:pt x="3429" y="2001"/>
                    <a:pt x="3513" y="2001"/>
                  </a:cubicBezTo>
                  <a:lnTo>
                    <a:pt x="4144" y="2001"/>
                  </a:lnTo>
                  <a:cubicBezTo>
                    <a:pt x="4453" y="2001"/>
                    <a:pt x="4703" y="1739"/>
                    <a:pt x="4703" y="1430"/>
                  </a:cubicBezTo>
                  <a:lnTo>
                    <a:pt x="4703" y="572"/>
                  </a:lnTo>
                  <a:cubicBezTo>
                    <a:pt x="4703" y="251"/>
                    <a:pt x="4453" y="1"/>
                    <a:pt x="4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3"/>
            <p:cNvSpPr/>
            <p:nvPr/>
          </p:nvSpPr>
          <p:spPr>
            <a:xfrm>
              <a:off x="6685259" y="2902852"/>
              <a:ext cx="311414" cy="355406"/>
            </a:xfrm>
            <a:custGeom>
              <a:rect b="b" l="l" r="r" t="t"/>
              <a:pathLst>
                <a:path extrusionOk="0" h="11157" w="9776">
                  <a:moveTo>
                    <a:pt x="3227" y="1"/>
                  </a:moveTo>
                  <a:cubicBezTo>
                    <a:pt x="2227" y="1"/>
                    <a:pt x="1810" y="774"/>
                    <a:pt x="1667" y="894"/>
                  </a:cubicBezTo>
                  <a:lnTo>
                    <a:pt x="822" y="894"/>
                  </a:lnTo>
                  <a:cubicBezTo>
                    <a:pt x="369" y="894"/>
                    <a:pt x="0" y="1275"/>
                    <a:pt x="0" y="1715"/>
                  </a:cubicBezTo>
                  <a:lnTo>
                    <a:pt x="0" y="4287"/>
                  </a:lnTo>
                  <a:cubicBezTo>
                    <a:pt x="0" y="4382"/>
                    <a:pt x="72" y="4454"/>
                    <a:pt x="155" y="4454"/>
                  </a:cubicBezTo>
                  <a:cubicBezTo>
                    <a:pt x="250" y="4454"/>
                    <a:pt x="322" y="4382"/>
                    <a:pt x="322" y="4287"/>
                  </a:cubicBezTo>
                  <a:lnTo>
                    <a:pt x="322" y="1715"/>
                  </a:lnTo>
                  <a:cubicBezTo>
                    <a:pt x="322" y="1453"/>
                    <a:pt x="548" y="1227"/>
                    <a:pt x="810" y="1227"/>
                  </a:cubicBezTo>
                  <a:lnTo>
                    <a:pt x="1738" y="1227"/>
                  </a:lnTo>
                  <a:cubicBezTo>
                    <a:pt x="1786" y="1227"/>
                    <a:pt x="1822" y="1215"/>
                    <a:pt x="1858" y="1167"/>
                  </a:cubicBezTo>
                  <a:lnTo>
                    <a:pt x="2167" y="810"/>
                  </a:lnTo>
                  <a:cubicBezTo>
                    <a:pt x="2441" y="513"/>
                    <a:pt x="2822" y="334"/>
                    <a:pt x="3227" y="334"/>
                  </a:cubicBezTo>
                  <a:lnTo>
                    <a:pt x="6525" y="334"/>
                  </a:lnTo>
                  <a:cubicBezTo>
                    <a:pt x="6930" y="334"/>
                    <a:pt x="7322" y="513"/>
                    <a:pt x="7584" y="810"/>
                  </a:cubicBezTo>
                  <a:lnTo>
                    <a:pt x="7894" y="1167"/>
                  </a:lnTo>
                  <a:cubicBezTo>
                    <a:pt x="7930" y="1191"/>
                    <a:pt x="7977" y="1227"/>
                    <a:pt x="8013" y="1227"/>
                  </a:cubicBezTo>
                  <a:lnTo>
                    <a:pt x="8942" y="1227"/>
                  </a:lnTo>
                  <a:cubicBezTo>
                    <a:pt x="9204" y="1227"/>
                    <a:pt x="9430" y="1453"/>
                    <a:pt x="9430" y="1715"/>
                  </a:cubicBezTo>
                  <a:lnTo>
                    <a:pt x="9430" y="10335"/>
                  </a:lnTo>
                  <a:cubicBezTo>
                    <a:pt x="9430" y="10597"/>
                    <a:pt x="9204" y="10823"/>
                    <a:pt x="8942" y="10823"/>
                  </a:cubicBezTo>
                  <a:lnTo>
                    <a:pt x="7632" y="10823"/>
                  </a:lnTo>
                  <a:lnTo>
                    <a:pt x="7632" y="9823"/>
                  </a:lnTo>
                  <a:cubicBezTo>
                    <a:pt x="7632" y="9740"/>
                    <a:pt x="7561" y="9657"/>
                    <a:pt x="7465" y="9657"/>
                  </a:cubicBezTo>
                  <a:cubicBezTo>
                    <a:pt x="7382" y="9657"/>
                    <a:pt x="7299" y="9740"/>
                    <a:pt x="7299" y="9823"/>
                  </a:cubicBezTo>
                  <a:lnTo>
                    <a:pt x="7299" y="10823"/>
                  </a:lnTo>
                  <a:lnTo>
                    <a:pt x="2453" y="10823"/>
                  </a:lnTo>
                  <a:lnTo>
                    <a:pt x="2453" y="9823"/>
                  </a:lnTo>
                  <a:cubicBezTo>
                    <a:pt x="2453" y="9740"/>
                    <a:pt x="2381" y="9657"/>
                    <a:pt x="2286" y="9657"/>
                  </a:cubicBezTo>
                  <a:cubicBezTo>
                    <a:pt x="2203" y="9657"/>
                    <a:pt x="2119" y="9740"/>
                    <a:pt x="2119" y="9823"/>
                  </a:cubicBezTo>
                  <a:lnTo>
                    <a:pt x="2119" y="10823"/>
                  </a:lnTo>
                  <a:lnTo>
                    <a:pt x="822" y="10823"/>
                  </a:lnTo>
                  <a:cubicBezTo>
                    <a:pt x="548" y="10823"/>
                    <a:pt x="322" y="10597"/>
                    <a:pt x="322" y="10335"/>
                  </a:cubicBezTo>
                  <a:lnTo>
                    <a:pt x="322" y="5227"/>
                  </a:lnTo>
                  <a:cubicBezTo>
                    <a:pt x="322" y="5144"/>
                    <a:pt x="250" y="5061"/>
                    <a:pt x="167" y="5061"/>
                  </a:cubicBezTo>
                  <a:cubicBezTo>
                    <a:pt x="72" y="5061"/>
                    <a:pt x="0" y="5144"/>
                    <a:pt x="0" y="5227"/>
                  </a:cubicBezTo>
                  <a:lnTo>
                    <a:pt x="0" y="10335"/>
                  </a:lnTo>
                  <a:cubicBezTo>
                    <a:pt x="0" y="10776"/>
                    <a:pt x="369" y="11157"/>
                    <a:pt x="822" y="11157"/>
                  </a:cubicBezTo>
                  <a:lnTo>
                    <a:pt x="8942" y="11157"/>
                  </a:lnTo>
                  <a:cubicBezTo>
                    <a:pt x="9394" y="11157"/>
                    <a:pt x="9763" y="10776"/>
                    <a:pt x="9763" y="10335"/>
                  </a:cubicBezTo>
                  <a:lnTo>
                    <a:pt x="9763" y="1715"/>
                  </a:lnTo>
                  <a:cubicBezTo>
                    <a:pt x="9775" y="1275"/>
                    <a:pt x="9406" y="894"/>
                    <a:pt x="8942" y="894"/>
                  </a:cubicBezTo>
                  <a:lnTo>
                    <a:pt x="8096" y="894"/>
                  </a:lnTo>
                  <a:cubicBezTo>
                    <a:pt x="7965" y="774"/>
                    <a:pt x="7525" y="1"/>
                    <a:pt x="6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7" name="Google Shape;1117;p33"/>
          <p:cNvGrpSpPr/>
          <p:nvPr/>
        </p:nvGrpSpPr>
        <p:grpSpPr>
          <a:xfrm>
            <a:off x="5309250" y="2903170"/>
            <a:ext cx="359579" cy="355852"/>
            <a:chOff x="5309250" y="2903170"/>
            <a:chExt cx="359579" cy="355852"/>
          </a:xfrm>
        </p:grpSpPr>
        <p:sp>
          <p:nvSpPr>
            <p:cNvPr id="1118" name="Google Shape;1118;p33"/>
            <p:cNvSpPr/>
            <p:nvPr/>
          </p:nvSpPr>
          <p:spPr>
            <a:xfrm>
              <a:off x="5410517" y="3006317"/>
              <a:ext cx="77854" cy="76452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3"/>
            <p:cNvSpPr/>
            <p:nvPr/>
          </p:nvSpPr>
          <p:spPr>
            <a:xfrm>
              <a:off x="5309250" y="2903170"/>
              <a:ext cx="359579" cy="355852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3"/>
            <p:cNvSpPr/>
            <p:nvPr/>
          </p:nvSpPr>
          <p:spPr>
            <a:xfrm>
              <a:off x="5466263" y="3032979"/>
              <a:ext cx="127101" cy="146214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3"/>
          <p:cNvGrpSpPr/>
          <p:nvPr/>
        </p:nvGrpSpPr>
        <p:grpSpPr>
          <a:xfrm>
            <a:off x="2199565" y="2421172"/>
            <a:ext cx="312179" cy="353431"/>
            <a:chOff x="2199565" y="2421172"/>
            <a:chExt cx="312179" cy="353431"/>
          </a:xfrm>
        </p:grpSpPr>
        <p:sp>
          <p:nvSpPr>
            <p:cNvPr id="1122" name="Google Shape;1122;p33"/>
            <p:cNvSpPr/>
            <p:nvPr/>
          </p:nvSpPr>
          <p:spPr>
            <a:xfrm>
              <a:off x="2199565" y="2421172"/>
              <a:ext cx="312179" cy="353431"/>
            </a:xfrm>
            <a:custGeom>
              <a:rect b="b" l="l" r="r" t="t"/>
              <a:pathLst>
                <a:path extrusionOk="0" h="11095" w="980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3"/>
            <p:cNvSpPr/>
            <p:nvPr/>
          </p:nvSpPr>
          <p:spPr>
            <a:xfrm>
              <a:off x="2335745" y="2471248"/>
              <a:ext cx="40997" cy="40615"/>
            </a:xfrm>
            <a:custGeom>
              <a:rect b="b" l="l" r="r" t="t"/>
              <a:pathLst>
                <a:path extrusionOk="0" h="1275" w="1287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4" name="Google Shape;1124;p33"/>
          <p:cNvGrpSpPr/>
          <p:nvPr/>
        </p:nvGrpSpPr>
        <p:grpSpPr>
          <a:xfrm>
            <a:off x="1750887" y="2425727"/>
            <a:ext cx="320143" cy="343270"/>
            <a:chOff x="1750887" y="2425727"/>
            <a:chExt cx="320143" cy="343270"/>
          </a:xfrm>
        </p:grpSpPr>
        <p:sp>
          <p:nvSpPr>
            <p:cNvPr id="1125" name="Google Shape;1125;p33"/>
            <p:cNvSpPr/>
            <p:nvPr/>
          </p:nvSpPr>
          <p:spPr>
            <a:xfrm>
              <a:off x="1750887" y="2425727"/>
              <a:ext cx="320143" cy="289052"/>
            </a:xfrm>
            <a:custGeom>
              <a:rect b="b" l="l" r="r" t="t"/>
              <a:pathLst>
                <a:path extrusionOk="0" h="9074" w="10050">
                  <a:moveTo>
                    <a:pt x="1668" y="322"/>
                  </a:moveTo>
                  <a:cubicBezTo>
                    <a:pt x="1834" y="322"/>
                    <a:pt x="1953" y="453"/>
                    <a:pt x="1953" y="608"/>
                  </a:cubicBezTo>
                  <a:lnTo>
                    <a:pt x="1953" y="1275"/>
                  </a:lnTo>
                  <a:cubicBezTo>
                    <a:pt x="1953" y="1441"/>
                    <a:pt x="1811" y="1560"/>
                    <a:pt x="1668" y="1560"/>
                  </a:cubicBezTo>
                  <a:cubicBezTo>
                    <a:pt x="1513" y="1560"/>
                    <a:pt x="1382" y="1429"/>
                    <a:pt x="1382" y="1275"/>
                  </a:cubicBezTo>
                  <a:lnTo>
                    <a:pt x="1382" y="929"/>
                  </a:lnTo>
                  <a:lnTo>
                    <a:pt x="1382" y="608"/>
                  </a:lnTo>
                  <a:cubicBezTo>
                    <a:pt x="1370" y="453"/>
                    <a:pt x="1501" y="322"/>
                    <a:pt x="1668" y="322"/>
                  </a:cubicBezTo>
                  <a:close/>
                  <a:moveTo>
                    <a:pt x="3918" y="322"/>
                  </a:moveTo>
                  <a:cubicBezTo>
                    <a:pt x="4061" y="322"/>
                    <a:pt x="4192" y="453"/>
                    <a:pt x="4192" y="608"/>
                  </a:cubicBezTo>
                  <a:lnTo>
                    <a:pt x="4192" y="1275"/>
                  </a:lnTo>
                  <a:cubicBezTo>
                    <a:pt x="4192" y="1441"/>
                    <a:pt x="4061" y="1560"/>
                    <a:pt x="3918" y="1560"/>
                  </a:cubicBezTo>
                  <a:cubicBezTo>
                    <a:pt x="3763" y="1560"/>
                    <a:pt x="3632" y="1429"/>
                    <a:pt x="3632" y="1275"/>
                  </a:cubicBezTo>
                  <a:lnTo>
                    <a:pt x="3632" y="608"/>
                  </a:lnTo>
                  <a:cubicBezTo>
                    <a:pt x="3632" y="441"/>
                    <a:pt x="3763" y="322"/>
                    <a:pt x="3918" y="322"/>
                  </a:cubicBezTo>
                  <a:close/>
                  <a:moveTo>
                    <a:pt x="6180" y="322"/>
                  </a:moveTo>
                  <a:cubicBezTo>
                    <a:pt x="6323" y="322"/>
                    <a:pt x="6454" y="453"/>
                    <a:pt x="6454" y="608"/>
                  </a:cubicBezTo>
                  <a:lnTo>
                    <a:pt x="6454" y="1275"/>
                  </a:lnTo>
                  <a:cubicBezTo>
                    <a:pt x="6454" y="1441"/>
                    <a:pt x="6323" y="1560"/>
                    <a:pt x="6180" y="1560"/>
                  </a:cubicBezTo>
                  <a:cubicBezTo>
                    <a:pt x="6025" y="1560"/>
                    <a:pt x="5894" y="1429"/>
                    <a:pt x="5894" y="1275"/>
                  </a:cubicBezTo>
                  <a:lnTo>
                    <a:pt x="5894" y="608"/>
                  </a:lnTo>
                  <a:cubicBezTo>
                    <a:pt x="5894" y="441"/>
                    <a:pt x="6025" y="322"/>
                    <a:pt x="6180" y="322"/>
                  </a:cubicBezTo>
                  <a:close/>
                  <a:moveTo>
                    <a:pt x="8419" y="322"/>
                  </a:moveTo>
                  <a:cubicBezTo>
                    <a:pt x="8573" y="322"/>
                    <a:pt x="8704" y="453"/>
                    <a:pt x="8704" y="608"/>
                  </a:cubicBezTo>
                  <a:lnTo>
                    <a:pt x="8704" y="929"/>
                  </a:lnTo>
                  <a:lnTo>
                    <a:pt x="8704" y="1275"/>
                  </a:lnTo>
                  <a:cubicBezTo>
                    <a:pt x="8704" y="1441"/>
                    <a:pt x="8573" y="1560"/>
                    <a:pt x="8419" y="1560"/>
                  </a:cubicBezTo>
                  <a:cubicBezTo>
                    <a:pt x="8276" y="1560"/>
                    <a:pt x="8145" y="1429"/>
                    <a:pt x="8145" y="1275"/>
                  </a:cubicBezTo>
                  <a:lnTo>
                    <a:pt x="8145" y="608"/>
                  </a:lnTo>
                  <a:cubicBezTo>
                    <a:pt x="8145" y="441"/>
                    <a:pt x="8276" y="322"/>
                    <a:pt x="8419" y="322"/>
                  </a:cubicBezTo>
                  <a:close/>
                  <a:moveTo>
                    <a:pt x="9526" y="1096"/>
                  </a:moveTo>
                  <a:cubicBezTo>
                    <a:pt x="9669" y="1096"/>
                    <a:pt x="9788" y="1215"/>
                    <a:pt x="9788" y="1370"/>
                  </a:cubicBezTo>
                  <a:lnTo>
                    <a:pt x="9788" y="2525"/>
                  </a:lnTo>
                  <a:lnTo>
                    <a:pt x="370" y="2525"/>
                  </a:lnTo>
                  <a:lnTo>
                    <a:pt x="370" y="1370"/>
                  </a:lnTo>
                  <a:cubicBezTo>
                    <a:pt x="370" y="1215"/>
                    <a:pt x="489" y="1096"/>
                    <a:pt x="644" y="1096"/>
                  </a:cubicBezTo>
                  <a:lnTo>
                    <a:pt x="1060" y="1096"/>
                  </a:lnTo>
                  <a:lnTo>
                    <a:pt x="1060" y="1275"/>
                  </a:lnTo>
                  <a:cubicBezTo>
                    <a:pt x="1060" y="1596"/>
                    <a:pt x="1322" y="1882"/>
                    <a:pt x="1668" y="1882"/>
                  </a:cubicBezTo>
                  <a:cubicBezTo>
                    <a:pt x="1989" y="1882"/>
                    <a:pt x="2275" y="1620"/>
                    <a:pt x="2275" y="1275"/>
                  </a:cubicBezTo>
                  <a:lnTo>
                    <a:pt x="2275" y="1096"/>
                  </a:lnTo>
                  <a:lnTo>
                    <a:pt x="3335" y="1096"/>
                  </a:lnTo>
                  <a:lnTo>
                    <a:pt x="3335" y="1275"/>
                  </a:lnTo>
                  <a:cubicBezTo>
                    <a:pt x="3335" y="1596"/>
                    <a:pt x="3597" y="1882"/>
                    <a:pt x="3942" y="1882"/>
                  </a:cubicBezTo>
                  <a:cubicBezTo>
                    <a:pt x="4287" y="1882"/>
                    <a:pt x="4549" y="1620"/>
                    <a:pt x="4549" y="1275"/>
                  </a:cubicBezTo>
                  <a:lnTo>
                    <a:pt x="4549" y="1096"/>
                  </a:lnTo>
                  <a:lnTo>
                    <a:pt x="5609" y="1096"/>
                  </a:lnTo>
                  <a:lnTo>
                    <a:pt x="5609" y="1275"/>
                  </a:lnTo>
                  <a:cubicBezTo>
                    <a:pt x="5609" y="1596"/>
                    <a:pt x="5883" y="1882"/>
                    <a:pt x="6216" y="1882"/>
                  </a:cubicBezTo>
                  <a:cubicBezTo>
                    <a:pt x="6561" y="1882"/>
                    <a:pt x="6835" y="1620"/>
                    <a:pt x="6835" y="1275"/>
                  </a:cubicBezTo>
                  <a:lnTo>
                    <a:pt x="6835" y="1096"/>
                  </a:lnTo>
                  <a:lnTo>
                    <a:pt x="7883" y="1096"/>
                  </a:lnTo>
                  <a:lnTo>
                    <a:pt x="7883" y="1275"/>
                  </a:lnTo>
                  <a:cubicBezTo>
                    <a:pt x="7883" y="1596"/>
                    <a:pt x="8157" y="1882"/>
                    <a:pt x="8502" y="1882"/>
                  </a:cubicBezTo>
                  <a:cubicBezTo>
                    <a:pt x="8823" y="1882"/>
                    <a:pt x="9109" y="1620"/>
                    <a:pt x="9109" y="1275"/>
                  </a:cubicBezTo>
                  <a:lnTo>
                    <a:pt x="9109" y="1096"/>
                  </a:lnTo>
                  <a:close/>
                  <a:moveTo>
                    <a:pt x="1608" y="1"/>
                  </a:moveTo>
                  <a:cubicBezTo>
                    <a:pt x="1275" y="1"/>
                    <a:pt x="989" y="262"/>
                    <a:pt x="989" y="608"/>
                  </a:cubicBezTo>
                  <a:lnTo>
                    <a:pt x="989" y="786"/>
                  </a:lnTo>
                  <a:lnTo>
                    <a:pt x="572" y="786"/>
                  </a:lnTo>
                  <a:cubicBezTo>
                    <a:pt x="251" y="786"/>
                    <a:pt x="1" y="1048"/>
                    <a:pt x="1" y="1370"/>
                  </a:cubicBezTo>
                  <a:lnTo>
                    <a:pt x="1" y="3584"/>
                  </a:lnTo>
                  <a:cubicBezTo>
                    <a:pt x="1" y="3668"/>
                    <a:pt x="72" y="3751"/>
                    <a:pt x="156" y="3751"/>
                  </a:cubicBezTo>
                  <a:cubicBezTo>
                    <a:pt x="251" y="3751"/>
                    <a:pt x="322" y="3668"/>
                    <a:pt x="322" y="3584"/>
                  </a:cubicBezTo>
                  <a:lnTo>
                    <a:pt x="322" y="2834"/>
                  </a:lnTo>
                  <a:lnTo>
                    <a:pt x="9681" y="2834"/>
                  </a:lnTo>
                  <a:lnTo>
                    <a:pt x="9681" y="8906"/>
                  </a:lnTo>
                  <a:cubicBezTo>
                    <a:pt x="9681" y="9002"/>
                    <a:pt x="9764" y="9073"/>
                    <a:pt x="9847" y="9073"/>
                  </a:cubicBezTo>
                  <a:cubicBezTo>
                    <a:pt x="9943" y="9073"/>
                    <a:pt x="10014" y="9002"/>
                    <a:pt x="10014" y="8906"/>
                  </a:cubicBezTo>
                  <a:lnTo>
                    <a:pt x="10014" y="1346"/>
                  </a:lnTo>
                  <a:cubicBezTo>
                    <a:pt x="10050" y="1036"/>
                    <a:pt x="9776" y="786"/>
                    <a:pt x="9466" y="786"/>
                  </a:cubicBezTo>
                  <a:lnTo>
                    <a:pt x="9050" y="786"/>
                  </a:lnTo>
                  <a:lnTo>
                    <a:pt x="9050" y="608"/>
                  </a:lnTo>
                  <a:cubicBezTo>
                    <a:pt x="9050" y="274"/>
                    <a:pt x="8776" y="1"/>
                    <a:pt x="8430" y="1"/>
                  </a:cubicBezTo>
                  <a:cubicBezTo>
                    <a:pt x="8109" y="1"/>
                    <a:pt x="7823" y="262"/>
                    <a:pt x="7823" y="608"/>
                  </a:cubicBezTo>
                  <a:lnTo>
                    <a:pt x="7823" y="786"/>
                  </a:lnTo>
                  <a:lnTo>
                    <a:pt x="6764" y="786"/>
                  </a:lnTo>
                  <a:lnTo>
                    <a:pt x="6764" y="608"/>
                  </a:lnTo>
                  <a:cubicBezTo>
                    <a:pt x="6764" y="274"/>
                    <a:pt x="6502" y="1"/>
                    <a:pt x="6156" y="1"/>
                  </a:cubicBezTo>
                  <a:cubicBezTo>
                    <a:pt x="5811" y="1"/>
                    <a:pt x="5549" y="262"/>
                    <a:pt x="5549" y="608"/>
                  </a:cubicBezTo>
                  <a:lnTo>
                    <a:pt x="5549" y="786"/>
                  </a:lnTo>
                  <a:lnTo>
                    <a:pt x="4489" y="786"/>
                  </a:lnTo>
                  <a:lnTo>
                    <a:pt x="4489" y="608"/>
                  </a:lnTo>
                  <a:cubicBezTo>
                    <a:pt x="4489" y="274"/>
                    <a:pt x="4228" y="1"/>
                    <a:pt x="3882" y="1"/>
                  </a:cubicBezTo>
                  <a:cubicBezTo>
                    <a:pt x="3549" y="1"/>
                    <a:pt x="3275" y="262"/>
                    <a:pt x="3275" y="608"/>
                  </a:cubicBezTo>
                  <a:lnTo>
                    <a:pt x="3275" y="786"/>
                  </a:lnTo>
                  <a:lnTo>
                    <a:pt x="2215" y="786"/>
                  </a:lnTo>
                  <a:lnTo>
                    <a:pt x="2215" y="608"/>
                  </a:lnTo>
                  <a:cubicBezTo>
                    <a:pt x="2215" y="274"/>
                    <a:pt x="1942" y="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3"/>
            <p:cNvSpPr/>
            <p:nvPr/>
          </p:nvSpPr>
          <p:spPr>
            <a:xfrm>
              <a:off x="1751652" y="2558467"/>
              <a:ext cx="319378" cy="210530"/>
            </a:xfrm>
            <a:custGeom>
              <a:rect b="b" l="l" r="r" t="t"/>
              <a:pathLst>
                <a:path extrusionOk="0" h="6609" w="10026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025"/>
                  </a:lnTo>
                  <a:cubicBezTo>
                    <a:pt x="1" y="6347"/>
                    <a:pt x="274" y="6609"/>
                    <a:pt x="584" y="6609"/>
                  </a:cubicBezTo>
                  <a:lnTo>
                    <a:pt x="9407" y="6609"/>
                  </a:lnTo>
                  <a:cubicBezTo>
                    <a:pt x="9740" y="6609"/>
                    <a:pt x="9990" y="6335"/>
                    <a:pt x="9990" y="6025"/>
                  </a:cubicBezTo>
                  <a:lnTo>
                    <a:pt x="9990" y="5501"/>
                  </a:lnTo>
                  <a:cubicBezTo>
                    <a:pt x="10026" y="5418"/>
                    <a:pt x="9942" y="5335"/>
                    <a:pt x="9859" y="5335"/>
                  </a:cubicBezTo>
                  <a:cubicBezTo>
                    <a:pt x="9764" y="5335"/>
                    <a:pt x="9692" y="5418"/>
                    <a:pt x="9692" y="5501"/>
                  </a:cubicBezTo>
                  <a:lnTo>
                    <a:pt x="9692" y="6025"/>
                  </a:lnTo>
                  <a:cubicBezTo>
                    <a:pt x="9692" y="6168"/>
                    <a:pt x="9573" y="6287"/>
                    <a:pt x="9430" y="6287"/>
                  </a:cubicBezTo>
                  <a:lnTo>
                    <a:pt x="596" y="6287"/>
                  </a:lnTo>
                  <a:cubicBezTo>
                    <a:pt x="453" y="6287"/>
                    <a:pt x="334" y="6168"/>
                    <a:pt x="334" y="6025"/>
                  </a:cubicBezTo>
                  <a:lnTo>
                    <a:pt x="334" y="156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33"/>
          <p:cNvGrpSpPr/>
          <p:nvPr/>
        </p:nvGrpSpPr>
        <p:grpSpPr>
          <a:xfrm>
            <a:off x="1298037" y="2425727"/>
            <a:ext cx="338364" cy="342887"/>
            <a:chOff x="1298037" y="2425727"/>
            <a:chExt cx="338364" cy="342887"/>
          </a:xfrm>
        </p:grpSpPr>
        <p:sp>
          <p:nvSpPr>
            <p:cNvPr id="1128" name="Google Shape;1128;p33"/>
            <p:cNvSpPr/>
            <p:nvPr/>
          </p:nvSpPr>
          <p:spPr>
            <a:xfrm>
              <a:off x="1339384" y="2471631"/>
              <a:ext cx="256050" cy="136180"/>
            </a:xfrm>
            <a:custGeom>
              <a:rect b="b" l="l" r="r" t="t"/>
              <a:pathLst>
                <a:path extrusionOk="0" h="4275" w="8038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3"/>
            <p:cNvSpPr/>
            <p:nvPr/>
          </p:nvSpPr>
          <p:spPr>
            <a:xfrm>
              <a:off x="1341646" y="2618036"/>
              <a:ext cx="50490" cy="50458"/>
            </a:xfrm>
            <a:custGeom>
              <a:rect b="b" l="l" r="r" t="t"/>
              <a:pathLst>
                <a:path extrusionOk="0" h="1584" w="1585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3"/>
            <p:cNvSpPr/>
            <p:nvPr/>
          </p:nvSpPr>
          <p:spPr>
            <a:xfrm>
              <a:off x="1542301" y="2618036"/>
              <a:ext cx="50076" cy="50458"/>
            </a:xfrm>
            <a:custGeom>
              <a:rect b="b" l="l" r="r" t="t"/>
              <a:pathLst>
                <a:path extrusionOk="0" h="1584" w="1572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3"/>
            <p:cNvSpPr/>
            <p:nvPr/>
          </p:nvSpPr>
          <p:spPr>
            <a:xfrm>
              <a:off x="1298037" y="2425727"/>
              <a:ext cx="338364" cy="342887"/>
            </a:xfrm>
            <a:custGeom>
              <a:rect b="b" l="l" r="r" t="t"/>
              <a:pathLst>
                <a:path extrusionOk="0" h="10764" w="10622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2" name="Google Shape;1132;p33"/>
          <p:cNvSpPr/>
          <p:nvPr/>
        </p:nvSpPr>
        <p:spPr>
          <a:xfrm>
            <a:off x="848977" y="2418528"/>
            <a:ext cx="347060" cy="357286"/>
          </a:xfrm>
          <a:custGeom>
            <a:rect b="b" l="l" r="r" t="t"/>
            <a:pathLst>
              <a:path extrusionOk="0" h="11216" w="10895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3" name="Google Shape;1133;p33"/>
          <p:cNvGrpSpPr/>
          <p:nvPr/>
        </p:nvGrpSpPr>
        <p:grpSpPr>
          <a:xfrm>
            <a:off x="3974207" y="2429009"/>
            <a:ext cx="320143" cy="338491"/>
            <a:chOff x="3974207" y="2429009"/>
            <a:chExt cx="320143" cy="338491"/>
          </a:xfrm>
        </p:grpSpPr>
        <p:sp>
          <p:nvSpPr>
            <p:cNvPr id="1134" name="Google Shape;1134;p33"/>
            <p:cNvSpPr/>
            <p:nvPr/>
          </p:nvSpPr>
          <p:spPr>
            <a:xfrm>
              <a:off x="3974207" y="2429009"/>
              <a:ext cx="320143" cy="338491"/>
            </a:xfrm>
            <a:custGeom>
              <a:rect b="b" l="l" r="r" t="t"/>
              <a:pathLst>
                <a:path extrusionOk="0" h="10626" w="10050">
                  <a:moveTo>
                    <a:pt x="9390" y="0"/>
                  </a:moveTo>
                  <a:cubicBezTo>
                    <a:pt x="9344" y="0"/>
                    <a:pt x="9298" y="6"/>
                    <a:pt x="9251" y="17"/>
                  </a:cubicBezTo>
                  <a:lnTo>
                    <a:pt x="3132" y="1100"/>
                  </a:lnTo>
                  <a:cubicBezTo>
                    <a:pt x="2798" y="1160"/>
                    <a:pt x="2560" y="1445"/>
                    <a:pt x="2560" y="1779"/>
                  </a:cubicBezTo>
                  <a:lnTo>
                    <a:pt x="2560" y="6803"/>
                  </a:lnTo>
                  <a:cubicBezTo>
                    <a:pt x="2358" y="6744"/>
                    <a:pt x="2143" y="6708"/>
                    <a:pt x="1929" y="6708"/>
                  </a:cubicBezTo>
                  <a:cubicBezTo>
                    <a:pt x="1417" y="6720"/>
                    <a:pt x="941" y="6934"/>
                    <a:pt x="584" y="7291"/>
                  </a:cubicBezTo>
                  <a:cubicBezTo>
                    <a:pt x="226" y="7649"/>
                    <a:pt x="24" y="8125"/>
                    <a:pt x="24" y="8625"/>
                  </a:cubicBezTo>
                  <a:cubicBezTo>
                    <a:pt x="0" y="9161"/>
                    <a:pt x="215" y="9649"/>
                    <a:pt x="584" y="10042"/>
                  </a:cubicBezTo>
                  <a:cubicBezTo>
                    <a:pt x="953" y="10411"/>
                    <a:pt x="1453" y="10625"/>
                    <a:pt x="1965" y="10625"/>
                  </a:cubicBezTo>
                  <a:lnTo>
                    <a:pt x="2001" y="10625"/>
                  </a:lnTo>
                  <a:cubicBezTo>
                    <a:pt x="3060" y="10613"/>
                    <a:pt x="3917" y="9732"/>
                    <a:pt x="3917" y="8649"/>
                  </a:cubicBezTo>
                  <a:lnTo>
                    <a:pt x="3917" y="4684"/>
                  </a:lnTo>
                  <a:cubicBezTo>
                    <a:pt x="3917" y="4577"/>
                    <a:pt x="3834" y="4493"/>
                    <a:pt x="3727" y="4493"/>
                  </a:cubicBezTo>
                  <a:cubicBezTo>
                    <a:pt x="3620" y="4493"/>
                    <a:pt x="3536" y="4577"/>
                    <a:pt x="3536" y="4684"/>
                  </a:cubicBezTo>
                  <a:lnTo>
                    <a:pt x="3536" y="8613"/>
                  </a:lnTo>
                  <a:cubicBezTo>
                    <a:pt x="3536" y="9482"/>
                    <a:pt x="2834" y="10196"/>
                    <a:pt x="1989" y="10208"/>
                  </a:cubicBezTo>
                  <a:lnTo>
                    <a:pt x="1953" y="10208"/>
                  </a:lnTo>
                  <a:cubicBezTo>
                    <a:pt x="1536" y="10208"/>
                    <a:pt x="1131" y="10042"/>
                    <a:pt x="834" y="9744"/>
                  </a:cubicBezTo>
                  <a:cubicBezTo>
                    <a:pt x="536" y="9446"/>
                    <a:pt x="381" y="9030"/>
                    <a:pt x="381" y="8613"/>
                  </a:cubicBezTo>
                  <a:cubicBezTo>
                    <a:pt x="393" y="7779"/>
                    <a:pt x="1072" y="7089"/>
                    <a:pt x="1905" y="7065"/>
                  </a:cubicBezTo>
                  <a:cubicBezTo>
                    <a:pt x="2167" y="7065"/>
                    <a:pt x="2417" y="7113"/>
                    <a:pt x="2643" y="7232"/>
                  </a:cubicBezTo>
                  <a:cubicBezTo>
                    <a:pt x="2670" y="7242"/>
                    <a:pt x="2699" y="7248"/>
                    <a:pt x="2728" y="7248"/>
                  </a:cubicBezTo>
                  <a:cubicBezTo>
                    <a:pt x="2762" y="7248"/>
                    <a:pt x="2796" y="7240"/>
                    <a:pt x="2822" y="7220"/>
                  </a:cubicBezTo>
                  <a:cubicBezTo>
                    <a:pt x="2882" y="7184"/>
                    <a:pt x="2905" y="7125"/>
                    <a:pt x="2905" y="7053"/>
                  </a:cubicBezTo>
                  <a:lnTo>
                    <a:pt x="2905" y="1767"/>
                  </a:lnTo>
                  <a:cubicBezTo>
                    <a:pt x="2905" y="1624"/>
                    <a:pt x="3013" y="1481"/>
                    <a:pt x="3155" y="1457"/>
                  </a:cubicBezTo>
                  <a:lnTo>
                    <a:pt x="9275" y="374"/>
                  </a:lnTo>
                  <a:cubicBezTo>
                    <a:pt x="9296" y="369"/>
                    <a:pt x="9315" y="366"/>
                    <a:pt x="9335" y="366"/>
                  </a:cubicBezTo>
                  <a:cubicBezTo>
                    <a:pt x="9406" y="366"/>
                    <a:pt x="9469" y="398"/>
                    <a:pt x="9525" y="445"/>
                  </a:cubicBezTo>
                  <a:cubicBezTo>
                    <a:pt x="9609" y="505"/>
                    <a:pt x="9644" y="588"/>
                    <a:pt x="9644" y="683"/>
                  </a:cubicBezTo>
                  <a:lnTo>
                    <a:pt x="9644" y="2767"/>
                  </a:lnTo>
                  <a:cubicBezTo>
                    <a:pt x="9644" y="2874"/>
                    <a:pt x="9740" y="2957"/>
                    <a:pt x="9847" y="2957"/>
                  </a:cubicBezTo>
                  <a:cubicBezTo>
                    <a:pt x="9942" y="2957"/>
                    <a:pt x="10037" y="2874"/>
                    <a:pt x="10037" y="2767"/>
                  </a:cubicBezTo>
                  <a:lnTo>
                    <a:pt x="10037" y="683"/>
                  </a:lnTo>
                  <a:cubicBezTo>
                    <a:pt x="10049" y="469"/>
                    <a:pt x="9966" y="279"/>
                    <a:pt x="9811" y="159"/>
                  </a:cubicBezTo>
                  <a:cubicBezTo>
                    <a:pt x="9683" y="59"/>
                    <a:pt x="9541" y="0"/>
                    <a:pt x="9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3"/>
            <p:cNvSpPr/>
            <p:nvPr/>
          </p:nvSpPr>
          <p:spPr>
            <a:xfrm>
              <a:off x="4086846" y="2479977"/>
              <a:ext cx="207503" cy="245793"/>
            </a:xfrm>
            <a:custGeom>
              <a:rect b="b" l="l" r="r" t="t"/>
              <a:pathLst>
                <a:path extrusionOk="0" h="7716" w="6514">
                  <a:moveTo>
                    <a:pt x="5299" y="0"/>
                  </a:moveTo>
                  <a:lnTo>
                    <a:pt x="143" y="905"/>
                  </a:lnTo>
                  <a:cubicBezTo>
                    <a:pt x="60" y="929"/>
                    <a:pt x="0" y="1000"/>
                    <a:pt x="0" y="1084"/>
                  </a:cubicBezTo>
                  <a:lnTo>
                    <a:pt x="0" y="2131"/>
                  </a:lnTo>
                  <a:cubicBezTo>
                    <a:pt x="0" y="2239"/>
                    <a:pt x="84" y="2322"/>
                    <a:pt x="191" y="2322"/>
                  </a:cubicBezTo>
                  <a:cubicBezTo>
                    <a:pt x="298" y="2322"/>
                    <a:pt x="381" y="2239"/>
                    <a:pt x="381" y="2131"/>
                  </a:cubicBezTo>
                  <a:lnTo>
                    <a:pt x="381" y="1250"/>
                  </a:lnTo>
                  <a:lnTo>
                    <a:pt x="5156" y="405"/>
                  </a:lnTo>
                  <a:lnTo>
                    <a:pt x="5156" y="3882"/>
                  </a:lnTo>
                  <a:cubicBezTo>
                    <a:pt x="4953" y="3834"/>
                    <a:pt x="4739" y="3798"/>
                    <a:pt x="4525" y="3798"/>
                  </a:cubicBezTo>
                  <a:cubicBezTo>
                    <a:pt x="4013" y="3810"/>
                    <a:pt x="3537" y="4024"/>
                    <a:pt x="3179" y="4382"/>
                  </a:cubicBezTo>
                  <a:cubicBezTo>
                    <a:pt x="2822" y="4739"/>
                    <a:pt x="2620" y="5215"/>
                    <a:pt x="2620" y="5715"/>
                  </a:cubicBezTo>
                  <a:cubicBezTo>
                    <a:pt x="2596" y="6251"/>
                    <a:pt x="2810" y="6739"/>
                    <a:pt x="3179" y="7132"/>
                  </a:cubicBezTo>
                  <a:cubicBezTo>
                    <a:pt x="3548" y="7501"/>
                    <a:pt x="4037" y="7715"/>
                    <a:pt x="4561" y="7715"/>
                  </a:cubicBezTo>
                  <a:lnTo>
                    <a:pt x="4596" y="7715"/>
                  </a:lnTo>
                  <a:cubicBezTo>
                    <a:pt x="5656" y="7692"/>
                    <a:pt x="6513" y="6822"/>
                    <a:pt x="6513" y="5727"/>
                  </a:cubicBezTo>
                  <a:lnTo>
                    <a:pt x="6513" y="2024"/>
                  </a:lnTo>
                  <a:cubicBezTo>
                    <a:pt x="6513" y="1941"/>
                    <a:pt x="6442" y="1846"/>
                    <a:pt x="6335" y="1846"/>
                  </a:cubicBezTo>
                  <a:cubicBezTo>
                    <a:pt x="6227" y="1846"/>
                    <a:pt x="6144" y="1941"/>
                    <a:pt x="6144" y="2048"/>
                  </a:cubicBezTo>
                  <a:lnTo>
                    <a:pt x="6144" y="5751"/>
                  </a:lnTo>
                  <a:cubicBezTo>
                    <a:pt x="6144" y="6608"/>
                    <a:pt x="5442" y="7322"/>
                    <a:pt x="4596" y="7346"/>
                  </a:cubicBezTo>
                  <a:lnTo>
                    <a:pt x="4561" y="7346"/>
                  </a:lnTo>
                  <a:cubicBezTo>
                    <a:pt x="4144" y="7346"/>
                    <a:pt x="3751" y="7180"/>
                    <a:pt x="3453" y="6882"/>
                  </a:cubicBezTo>
                  <a:cubicBezTo>
                    <a:pt x="3156" y="6584"/>
                    <a:pt x="2989" y="6168"/>
                    <a:pt x="2989" y="5751"/>
                  </a:cubicBezTo>
                  <a:cubicBezTo>
                    <a:pt x="3001" y="4917"/>
                    <a:pt x="3691" y="4227"/>
                    <a:pt x="4525" y="4203"/>
                  </a:cubicBezTo>
                  <a:cubicBezTo>
                    <a:pt x="4775" y="4203"/>
                    <a:pt x="5025" y="4251"/>
                    <a:pt x="5251" y="4370"/>
                  </a:cubicBezTo>
                  <a:cubicBezTo>
                    <a:pt x="5276" y="4380"/>
                    <a:pt x="5302" y="4385"/>
                    <a:pt x="5329" y="4385"/>
                  </a:cubicBezTo>
                  <a:cubicBezTo>
                    <a:pt x="5366" y="4385"/>
                    <a:pt x="5402" y="4374"/>
                    <a:pt x="5430" y="4346"/>
                  </a:cubicBezTo>
                  <a:cubicBezTo>
                    <a:pt x="5489" y="4322"/>
                    <a:pt x="5513" y="4263"/>
                    <a:pt x="5513" y="4179"/>
                  </a:cubicBezTo>
                  <a:lnTo>
                    <a:pt x="5513" y="191"/>
                  </a:lnTo>
                  <a:cubicBezTo>
                    <a:pt x="5513" y="131"/>
                    <a:pt x="5489" y="95"/>
                    <a:pt x="5442" y="48"/>
                  </a:cubicBezTo>
                  <a:cubicBezTo>
                    <a:pt x="5394" y="12"/>
                    <a:pt x="5334" y="0"/>
                    <a:pt x="5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6" name="Google Shape;1136;p33"/>
          <p:cNvGrpSpPr/>
          <p:nvPr/>
        </p:nvGrpSpPr>
        <p:grpSpPr>
          <a:xfrm>
            <a:off x="2623237" y="2431047"/>
            <a:ext cx="355024" cy="332630"/>
            <a:chOff x="2623237" y="2431047"/>
            <a:chExt cx="355024" cy="332630"/>
          </a:xfrm>
        </p:grpSpPr>
        <p:sp>
          <p:nvSpPr>
            <p:cNvPr id="1137" name="Google Shape;1137;p33"/>
            <p:cNvSpPr/>
            <p:nvPr/>
          </p:nvSpPr>
          <p:spPr>
            <a:xfrm>
              <a:off x="2655856" y="2604370"/>
              <a:ext cx="48579" cy="64506"/>
            </a:xfrm>
            <a:custGeom>
              <a:rect b="b" l="l" r="r" t="t"/>
              <a:pathLst>
                <a:path extrusionOk="0" h="2025" w="1525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3"/>
            <p:cNvSpPr/>
            <p:nvPr/>
          </p:nvSpPr>
          <p:spPr>
            <a:xfrm>
              <a:off x="2623237" y="2431047"/>
              <a:ext cx="355024" cy="332630"/>
            </a:xfrm>
            <a:custGeom>
              <a:rect b="b" l="l" r="r" t="t"/>
              <a:pathLst>
                <a:path extrusionOk="0" h="10442" w="11145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3"/>
            <p:cNvSpPr/>
            <p:nvPr/>
          </p:nvSpPr>
          <p:spPr>
            <a:xfrm>
              <a:off x="2897827" y="2604753"/>
              <a:ext cx="48197" cy="64506"/>
            </a:xfrm>
            <a:custGeom>
              <a:rect b="b" l="l" r="r" t="t"/>
              <a:pathLst>
                <a:path extrusionOk="0" h="2025" w="1513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2775695" y="2551650"/>
              <a:ext cx="51223" cy="51223"/>
            </a:xfrm>
            <a:custGeom>
              <a:rect b="b" l="l" r="r" t="t"/>
              <a:pathLst>
                <a:path extrusionOk="0" h="1608" w="1608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1" name="Google Shape;1141;p33"/>
          <p:cNvGrpSpPr/>
          <p:nvPr/>
        </p:nvGrpSpPr>
        <p:grpSpPr>
          <a:xfrm>
            <a:off x="6657194" y="2434073"/>
            <a:ext cx="375507" cy="367925"/>
            <a:chOff x="6657194" y="2434073"/>
            <a:chExt cx="375507" cy="367925"/>
          </a:xfrm>
        </p:grpSpPr>
        <p:sp>
          <p:nvSpPr>
            <p:cNvPr id="1142" name="Google Shape;1142;p33"/>
            <p:cNvSpPr/>
            <p:nvPr/>
          </p:nvSpPr>
          <p:spPr>
            <a:xfrm>
              <a:off x="6657194" y="2434073"/>
              <a:ext cx="190780" cy="367925"/>
            </a:xfrm>
            <a:custGeom>
              <a:rect b="b" l="l" r="r" t="t"/>
              <a:pathLst>
                <a:path extrusionOk="0" h="11550" w="5989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6854409" y="2464399"/>
              <a:ext cx="178292" cy="162365"/>
            </a:xfrm>
            <a:custGeom>
              <a:rect b="b" l="l" r="r" t="t"/>
              <a:pathLst>
                <a:path extrusionOk="0" h="5097" w="5597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3"/>
            <p:cNvSpPr/>
            <p:nvPr/>
          </p:nvSpPr>
          <p:spPr>
            <a:xfrm>
              <a:off x="6854409" y="2631288"/>
              <a:ext cx="177528" cy="162365"/>
            </a:xfrm>
            <a:custGeom>
              <a:rect b="b" l="l" r="r" t="t"/>
              <a:pathLst>
                <a:path extrusionOk="0" h="5097" w="5573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3"/>
          <p:cNvGrpSpPr/>
          <p:nvPr/>
        </p:nvGrpSpPr>
        <p:grpSpPr>
          <a:xfrm>
            <a:off x="7101317" y="2441655"/>
            <a:ext cx="367925" cy="352380"/>
            <a:chOff x="7101317" y="2441655"/>
            <a:chExt cx="367925" cy="352380"/>
          </a:xfrm>
        </p:grpSpPr>
        <p:sp>
          <p:nvSpPr>
            <p:cNvPr id="1146" name="Google Shape;1146;p33"/>
            <p:cNvSpPr/>
            <p:nvPr/>
          </p:nvSpPr>
          <p:spPr>
            <a:xfrm>
              <a:off x="7101317" y="2441655"/>
              <a:ext cx="367925" cy="352380"/>
            </a:xfrm>
            <a:custGeom>
              <a:rect b="b" l="l" r="r" t="t"/>
              <a:pathLst>
                <a:path extrusionOk="0" h="11062" w="1155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3"/>
            <p:cNvSpPr/>
            <p:nvPr/>
          </p:nvSpPr>
          <p:spPr>
            <a:xfrm>
              <a:off x="7222302" y="2588443"/>
              <a:ext cx="124426" cy="124043"/>
            </a:xfrm>
            <a:custGeom>
              <a:rect b="b" l="l" r="r" t="t"/>
              <a:pathLst>
                <a:path extrusionOk="0" h="3894" w="3906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8" name="Google Shape;1148;p33"/>
          <p:cNvGrpSpPr/>
          <p:nvPr/>
        </p:nvGrpSpPr>
        <p:grpSpPr>
          <a:xfrm>
            <a:off x="5756399" y="2434456"/>
            <a:ext cx="367925" cy="367161"/>
            <a:chOff x="5756399" y="2434456"/>
            <a:chExt cx="367925" cy="367161"/>
          </a:xfrm>
        </p:grpSpPr>
        <p:sp>
          <p:nvSpPr>
            <p:cNvPr id="1149" name="Google Shape;1149;p33"/>
            <p:cNvSpPr/>
            <p:nvPr/>
          </p:nvSpPr>
          <p:spPr>
            <a:xfrm>
              <a:off x="5864865" y="2563023"/>
              <a:ext cx="39882" cy="68297"/>
            </a:xfrm>
            <a:custGeom>
              <a:rect b="b" l="l" r="r" t="t"/>
              <a:pathLst>
                <a:path extrusionOk="0" h="2144" w="1252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3"/>
            <p:cNvSpPr/>
            <p:nvPr/>
          </p:nvSpPr>
          <p:spPr>
            <a:xfrm>
              <a:off x="5920261" y="2563023"/>
              <a:ext cx="40233" cy="68297"/>
            </a:xfrm>
            <a:custGeom>
              <a:rect b="b" l="l" r="r" t="t"/>
              <a:pathLst>
                <a:path extrusionOk="0" h="2144" w="1263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3"/>
            <p:cNvSpPr/>
            <p:nvPr/>
          </p:nvSpPr>
          <p:spPr>
            <a:xfrm>
              <a:off x="5790165" y="2646451"/>
              <a:ext cx="39851" cy="68329"/>
            </a:xfrm>
            <a:custGeom>
              <a:rect b="b" l="l" r="r" t="t"/>
              <a:pathLst>
                <a:path extrusionOk="0" h="2145" w="1251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6050707" y="2646451"/>
              <a:ext cx="39882" cy="68329"/>
            </a:xfrm>
            <a:custGeom>
              <a:rect b="b" l="l" r="r" t="t"/>
              <a:pathLst>
                <a:path extrusionOk="0" h="2145" w="1252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3"/>
            <p:cNvSpPr/>
            <p:nvPr/>
          </p:nvSpPr>
          <p:spPr>
            <a:xfrm>
              <a:off x="5976007" y="2563023"/>
              <a:ext cx="39851" cy="68297"/>
            </a:xfrm>
            <a:custGeom>
              <a:rect b="b" l="l" r="r" t="t"/>
              <a:pathLst>
                <a:path extrusionOk="0" h="2144" w="1251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3"/>
            <p:cNvSpPr/>
            <p:nvPr/>
          </p:nvSpPr>
          <p:spPr>
            <a:xfrm>
              <a:off x="5919114" y="2453027"/>
              <a:ext cx="42877" cy="43673"/>
            </a:xfrm>
            <a:custGeom>
              <a:rect b="b" l="l" r="r" t="t"/>
              <a:pathLst>
                <a:path extrusionOk="0" h="1371" w="1346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3"/>
            <p:cNvSpPr/>
            <p:nvPr/>
          </p:nvSpPr>
          <p:spPr>
            <a:xfrm>
              <a:off x="5756399" y="2434456"/>
              <a:ext cx="367925" cy="367161"/>
            </a:xfrm>
            <a:custGeom>
              <a:rect b="b" l="l" r="r" t="t"/>
              <a:pathLst>
                <a:path extrusionOk="0" h="11526" w="1155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6" name="Google Shape;1156;p33"/>
          <p:cNvSpPr/>
          <p:nvPr/>
        </p:nvSpPr>
        <p:spPr>
          <a:xfrm>
            <a:off x="5304695" y="2434551"/>
            <a:ext cx="368308" cy="366970"/>
          </a:xfrm>
          <a:custGeom>
            <a:rect b="b" l="l" r="r" t="t"/>
            <a:pathLst>
              <a:path extrusionOk="0" h="11520" w="11562">
                <a:moveTo>
                  <a:pt x="9204" y="402"/>
                </a:moveTo>
                <a:lnTo>
                  <a:pt x="11145" y="2343"/>
                </a:lnTo>
                <a:lnTo>
                  <a:pt x="11073" y="2414"/>
                </a:lnTo>
                <a:lnTo>
                  <a:pt x="9132" y="474"/>
                </a:lnTo>
                <a:lnTo>
                  <a:pt x="9204" y="402"/>
                </a:lnTo>
                <a:close/>
                <a:moveTo>
                  <a:pt x="7049" y="1712"/>
                </a:moveTo>
                <a:lnTo>
                  <a:pt x="9823" y="4486"/>
                </a:lnTo>
                <a:lnTo>
                  <a:pt x="9668" y="4629"/>
                </a:lnTo>
                <a:lnTo>
                  <a:pt x="6906" y="1855"/>
                </a:lnTo>
                <a:lnTo>
                  <a:pt x="7049" y="1712"/>
                </a:lnTo>
                <a:close/>
                <a:moveTo>
                  <a:pt x="5025" y="4927"/>
                </a:moveTo>
                <a:lnTo>
                  <a:pt x="5025" y="4927"/>
                </a:lnTo>
                <a:cubicBezTo>
                  <a:pt x="5192" y="5022"/>
                  <a:pt x="5465" y="5224"/>
                  <a:pt x="5703" y="5760"/>
                </a:cubicBezTo>
                <a:cubicBezTo>
                  <a:pt x="5965" y="6367"/>
                  <a:pt x="6323" y="6629"/>
                  <a:pt x="6596" y="6724"/>
                </a:cubicBezTo>
                <a:lnTo>
                  <a:pt x="5489" y="7832"/>
                </a:lnTo>
                <a:cubicBezTo>
                  <a:pt x="5048" y="8272"/>
                  <a:pt x="4462" y="8519"/>
                  <a:pt x="3836" y="8519"/>
                </a:cubicBezTo>
                <a:cubicBezTo>
                  <a:pt x="3768" y="8519"/>
                  <a:pt x="3700" y="8516"/>
                  <a:pt x="3632" y="8510"/>
                </a:cubicBezTo>
                <a:cubicBezTo>
                  <a:pt x="3298" y="8487"/>
                  <a:pt x="3048" y="8237"/>
                  <a:pt x="3025" y="7903"/>
                </a:cubicBezTo>
                <a:cubicBezTo>
                  <a:pt x="2977" y="7308"/>
                  <a:pt x="3156" y="6713"/>
                  <a:pt x="3525" y="6248"/>
                </a:cubicBezTo>
                <a:cubicBezTo>
                  <a:pt x="4358" y="7058"/>
                  <a:pt x="4334" y="7117"/>
                  <a:pt x="4465" y="7117"/>
                </a:cubicBezTo>
                <a:cubicBezTo>
                  <a:pt x="4608" y="7117"/>
                  <a:pt x="4691" y="6939"/>
                  <a:pt x="4584" y="6832"/>
                </a:cubicBezTo>
                <a:lnTo>
                  <a:pt x="3763" y="6010"/>
                </a:lnTo>
                <a:lnTo>
                  <a:pt x="4120" y="5653"/>
                </a:lnTo>
                <a:cubicBezTo>
                  <a:pt x="4477" y="5998"/>
                  <a:pt x="4489" y="6093"/>
                  <a:pt x="4608" y="6093"/>
                </a:cubicBezTo>
                <a:cubicBezTo>
                  <a:pt x="4763" y="6093"/>
                  <a:pt x="4834" y="5915"/>
                  <a:pt x="4727" y="5808"/>
                </a:cubicBezTo>
                <a:lnTo>
                  <a:pt x="4358" y="5439"/>
                </a:lnTo>
                <a:lnTo>
                  <a:pt x="4715" y="5081"/>
                </a:lnTo>
                <a:cubicBezTo>
                  <a:pt x="5072" y="5415"/>
                  <a:pt x="5084" y="5510"/>
                  <a:pt x="5203" y="5510"/>
                </a:cubicBezTo>
                <a:cubicBezTo>
                  <a:pt x="5358" y="5510"/>
                  <a:pt x="5430" y="5331"/>
                  <a:pt x="5322" y="5224"/>
                </a:cubicBezTo>
                <a:lnTo>
                  <a:pt x="5025" y="4927"/>
                </a:lnTo>
                <a:close/>
                <a:moveTo>
                  <a:pt x="2751" y="8248"/>
                </a:moveTo>
                <a:cubicBezTo>
                  <a:pt x="2858" y="8487"/>
                  <a:pt x="3048" y="8677"/>
                  <a:pt x="3287" y="8784"/>
                </a:cubicBezTo>
                <a:cubicBezTo>
                  <a:pt x="3036" y="9022"/>
                  <a:pt x="3001" y="9106"/>
                  <a:pt x="2882" y="9106"/>
                </a:cubicBezTo>
                <a:cubicBezTo>
                  <a:pt x="2763" y="9106"/>
                  <a:pt x="2727" y="9010"/>
                  <a:pt x="2477" y="8784"/>
                </a:cubicBezTo>
                <a:cubicBezTo>
                  <a:pt x="2405" y="8713"/>
                  <a:pt x="2405" y="8594"/>
                  <a:pt x="2477" y="8510"/>
                </a:cubicBezTo>
                <a:lnTo>
                  <a:pt x="2751" y="8248"/>
                </a:lnTo>
                <a:close/>
                <a:moveTo>
                  <a:pt x="9216" y="0"/>
                </a:moveTo>
                <a:cubicBezTo>
                  <a:pt x="9171" y="0"/>
                  <a:pt x="9127" y="15"/>
                  <a:pt x="9097" y="45"/>
                </a:cubicBezTo>
                <a:lnTo>
                  <a:pt x="8775" y="355"/>
                </a:lnTo>
                <a:cubicBezTo>
                  <a:pt x="8716" y="414"/>
                  <a:pt x="8716" y="533"/>
                  <a:pt x="8775" y="593"/>
                </a:cubicBezTo>
                <a:lnTo>
                  <a:pt x="9037" y="855"/>
                </a:lnTo>
                <a:lnTo>
                  <a:pt x="8775" y="1105"/>
                </a:lnTo>
                <a:cubicBezTo>
                  <a:pt x="8716" y="1164"/>
                  <a:pt x="8716" y="1283"/>
                  <a:pt x="8775" y="1343"/>
                </a:cubicBezTo>
                <a:cubicBezTo>
                  <a:pt x="8805" y="1373"/>
                  <a:pt x="8850" y="1387"/>
                  <a:pt x="8894" y="1387"/>
                </a:cubicBezTo>
                <a:cubicBezTo>
                  <a:pt x="8939" y="1387"/>
                  <a:pt x="8984" y="1373"/>
                  <a:pt x="9013" y="1343"/>
                </a:cubicBezTo>
                <a:lnTo>
                  <a:pt x="9275" y="1093"/>
                </a:lnTo>
                <a:lnTo>
                  <a:pt x="10466" y="2283"/>
                </a:lnTo>
                <a:lnTo>
                  <a:pt x="9275" y="3474"/>
                </a:lnTo>
                <a:lnTo>
                  <a:pt x="8085" y="2283"/>
                </a:lnTo>
                <a:lnTo>
                  <a:pt x="8406" y="1950"/>
                </a:lnTo>
                <a:cubicBezTo>
                  <a:pt x="8466" y="1890"/>
                  <a:pt x="8466" y="1771"/>
                  <a:pt x="8406" y="1712"/>
                </a:cubicBezTo>
                <a:cubicBezTo>
                  <a:pt x="8376" y="1682"/>
                  <a:pt x="8332" y="1667"/>
                  <a:pt x="8287" y="1667"/>
                </a:cubicBezTo>
                <a:cubicBezTo>
                  <a:pt x="8242" y="1667"/>
                  <a:pt x="8198" y="1682"/>
                  <a:pt x="8168" y="1712"/>
                </a:cubicBezTo>
                <a:lnTo>
                  <a:pt x="7847" y="2045"/>
                </a:lnTo>
                <a:cubicBezTo>
                  <a:pt x="7168" y="1390"/>
                  <a:pt x="7168" y="1331"/>
                  <a:pt x="7049" y="1331"/>
                </a:cubicBezTo>
                <a:cubicBezTo>
                  <a:pt x="6930" y="1331"/>
                  <a:pt x="6906" y="1414"/>
                  <a:pt x="6549" y="1760"/>
                </a:cubicBezTo>
                <a:cubicBezTo>
                  <a:pt x="6489" y="1819"/>
                  <a:pt x="6489" y="1938"/>
                  <a:pt x="6549" y="1998"/>
                </a:cubicBezTo>
                <a:lnTo>
                  <a:pt x="6918" y="2367"/>
                </a:lnTo>
                <a:lnTo>
                  <a:pt x="3346" y="5939"/>
                </a:lnTo>
                <a:cubicBezTo>
                  <a:pt x="2870" y="6462"/>
                  <a:pt x="2620" y="7165"/>
                  <a:pt x="2644" y="7879"/>
                </a:cubicBezTo>
                <a:lnTo>
                  <a:pt x="2215" y="8308"/>
                </a:lnTo>
                <a:cubicBezTo>
                  <a:pt x="2108" y="8403"/>
                  <a:pt x="2072" y="8534"/>
                  <a:pt x="2072" y="8677"/>
                </a:cubicBezTo>
                <a:cubicBezTo>
                  <a:pt x="2072" y="8915"/>
                  <a:pt x="2227" y="9070"/>
                  <a:pt x="2227" y="9070"/>
                </a:cubicBezTo>
                <a:lnTo>
                  <a:pt x="60" y="11237"/>
                </a:lnTo>
                <a:cubicBezTo>
                  <a:pt x="0" y="11296"/>
                  <a:pt x="0" y="11415"/>
                  <a:pt x="60" y="11475"/>
                </a:cubicBezTo>
                <a:cubicBezTo>
                  <a:pt x="90" y="11505"/>
                  <a:pt x="134" y="11520"/>
                  <a:pt x="179" y="11520"/>
                </a:cubicBezTo>
                <a:cubicBezTo>
                  <a:pt x="224" y="11520"/>
                  <a:pt x="268" y="11505"/>
                  <a:pt x="298" y="11475"/>
                </a:cubicBezTo>
                <a:lnTo>
                  <a:pt x="2465" y="9296"/>
                </a:lnTo>
                <a:lnTo>
                  <a:pt x="2477" y="9320"/>
                </a:lnTo>
                <a:cubicBezTo>
                  <a:pt x="2584" y="9421"/>
                  <a:pt x="2718" y="9472"/>
                  <a:pt x="2852" y="9472"/>
                </a:cubicBezTo>
                <a:cubicBezTo>
                  <a:pt x="2986" y="9472"/>
                  <a:pt x="3120" y="9421"/>
                  <a:pt x="3227" y="9320"/>
                </a:cubicBezTo>
                <a:lnTo>
                  <a:pt x="3656" y="8891"/>
                </a:lnTo>
                <a:cubicBezTo>
                  <a:pt x="3685" y="8892"/>
                  <a:pt x="3715" y="8893"/>
                  <a:pt x="3745" y="8893"/>
                </a:cubicBezTo>
                <a:cubicBezTo>
                  <a:pt x="4485" y="8893"/>
                  <a:pt x="5176" y="8609"/>
                  <a:pt x="5680" y="8094"/>
                </a:cubicBezTo>
                <a:lnTo>
                  <a:pt x="7835" y="5939"/>
                </a:lnTo>
                <a:cubicBezTo>
                  <a:pt x="7906" y="5879"/>
                  <a:pt x="7906" y="5760"/>
                  <a:pt x="7835" y="5700"/>
                </a:cubicBezTo>
                <a:cubicBezTo>
                  <a:pt x="7805" y="5671"/>
                  <a:pt x="7760" y="5656"/>
                  <a:pt x="7717" y="5656"/>
                </a:cubicBezTo>
                <a:cubicBezTo>
                  <a:pt x="7674" y="5656"/>
                  <a:pt x="7632" y="5671"/>
                  <a:pt x="7608" y="5700"/>
                </a:cubicBezTo>
                <a:lnTo>
                  <a:pt x="6811" y="6486"/>
                </a:lnTo>
                <a:cubicBezTo>
                  <a:pt x="6668" y="6462"/>
                  <a:pt x="6275" y="6343"/>
                  <a:pt x="5965" y="5641"/>
                </a:cubicBezTo>
                <a:cubicBezTo>
                  <a:pt x="5680" y="5022"/>
                  <a:pt x="5358" y="4748"/>
                  <a:pt x="5120" y="4629"/>
                </a:cubicBezTo>
                <a:lnTo>
                  <a:pt x="5251" y="4498"/>
                </a:lnTo>
                <a:lnTo>
                  <a:pt x="6073" y="5319"/>
                </a:lnTo>
                <a:cubicBezTo>
                  <a:pt x="6102" y="5349"/>
                  <a:pt x="6147" y="5364"/>
                  <a:pt x="6192" y="5364"/>
                </a:cubicBezTo>
                <a:cubicBezTo>
                  <a:pt x="6236" y="5364"/>
                  <a:pt x="6281" y="5349"/>
                  <a:pt x="6311" y="5319"/>
                </a:cubicBezTo>
                <a:cubicBezTo>
                  <a:pt x="6370" y="5260"/>
                  <a:pt x="6370" y="5141"/>
                  <a:pt x="6311" y="5081"/>
                </a:cubicBezTo>
                <a:lnTo>
                  <a:pt x="5489" y="4260"/>
                </a:lnTo>
                <a:lnTo>
                  <a:pt x="5846" y="3903"/>
                </a:lnTo>
                <a:lnTo>
                  <a:pt x="6215" y="4272"/>
                </a:lnTo>
                <a:cubicBezTo>
                  <a:pt x="6245" y="4301"/>
                  <a:pt x="6290" y="4316"/>
                  <a:pt x="6335" y="4316"/>
                </a:cubicBezTo>
                <a:cubicBezTo>
                  <a:pt x="6379" y="4316"/>
                  <a:pt x="6424" y="4301"/>
                  <a:pt x="6454" y="4272"/>
                </a:cubicBezTo>
                <a:cubicBezTo>
                  <a:pt x="6513" y="4212"/>
                  <a:pt x="6513" y="4093"/>
                  <a:pt x="6454" y="4034"/>
                </a:cubicBezTo>
                <a:lnTo>
                  <a:pt x="6084" y="3665"/>
                </a:lnTo>
                <a:lnTo>
                  <a:pt x="6442" y="3307"/>
                </a:lnTo>
                <a:lnTo>
                  <a:pt x="6811" y="3676"/>
                </a:lnTo>
                <a:cubicBezTo>
                  <a:pt x="6841" y="3706"/>
                  <a:pt x="6885" y="3721"/>
                  <a:pt x="6930" y="3721"/>
                </a:cubicBezTo>
                <a:cubicBezTo>
                  <a:pt x="6974" y="3721"/>
                  <a:pt x="7019" y="3706"/>
                  <a:pt x="7049" y="3676"/>
                </a:cubicBezTo>
                <a:cubicBezTo>
                  <a:pt x="7108" y="3617"/>
                  <a:pt x="7108" y="3498"/>
                  <a:pt x="7049" y="3438"/>
                </a:cubicBezTo>
                <a:lnTo>
                  <a:pt x="6680" y="3069"/>
                </a:lnTo>
                <a:lnTo>
                  <a:pt x="7144" y="2605"/>
                </a:lnTo>
                <a:lnTo>
                  <a:pt x="8906" y="4379"/>
                </a:lnTo>
                <a:lnTo>
                  <a:pt x="8287" y="4998"/>
                </a:lnTo>
                <a:cubicBezTo>
                  <a:pt x="8228" y="5058"/>
                  <a:pt x="8228" y="5177"/>
                  <a:pt x="8287" y="5236"/>
                </a:cubicBezTo>
                <a:cubicBezTo>
                  <a:pt x="8317" y="5266"/>
                  <a:pt x="8362" y="5281"/>
                  <a:pt x="8406" y="5281"/>
                </a:cubicBezTo>
                <a:cubicBezTo>
                  <a:pt x="8451" y="5281"/>
                  <a:pt x="8495" y="5266"/>
                  <a:pt x="8525" y="5236"/>
                </a:cubicBezTo>
                <a:lnTo>
                  <a:pt x="9144" y="4617"/>
                </a:lnTo>
                <a:cubicBezTo>
                  <a:pt x="9502" y="4962"/>
                  <a:pt x="9525" y="5034"/>
                  <a:pt x="9644" y="5034"/>
                </a:cubicBezTo>
                <a:cubicBezTo>
                  <a:pt x="9680" y="5034"/>
                  <a:pt x="9728" y="5010"/>
                  <a:pt x="9764" y="4986"/>
                </a:cubicBezTo>
                <a:cubicBezTo>
                  <a:pt x="10121" y="4617"/>
                  <a:pt x="10192" y="4593"/>
                  <a:pt x="10192" y="4486"/>
                </a:cubicBezTo>
                <a:cubicBezTo>
                  <a:pt x="10192" y="4367"/>
                  <a:pt x="10133" y="4379"/>
                  <a:pt x="9478" y="3688"/>
                </a:cubicBezTo>
                <a:lnTo>
                  <a:pt x="10668" y="2498"/>
                </a:lnTo>
                <a:cubicBezTo>
                  <a:pt x="10907" y="2724"/>
                  <a:pt x="10930" y="2819"/>
                  <a:pt x="11037" y="2819"/>
                </a:cubicBezTo>
                <a:cubicBezTo>
                  <a:pt x="11085" y="2819"/>
                  <a:pt x="11133" y="2795"/>
                  <a:pt x="11157" y="2772"/>
                </a:cubicBezTo>
                <a:lnTo>
                  <a:pt x="11502" y="2462"/>
                </a:lnTo>
                <a:cubicBezTo>
                  <a:pt x="11561" y="2402"/>
                  <a:pt x="11561" y="2283"/>
                  <a:pt x="11502" y="2224"/>
                </a:cubicBezTo>
                <a:lnTo>
                  <a:pt x="9335" y="45"/>
                </a:lnTo>
                <a:cubicBezTo>
                  <a:pt x="9305" y="15"/>
                  <a:pt x="9260" y="0"/>
                  <a:pt x="92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3"/>
          <p:cNvSpPr/>
          <p:nvPr/>
        </p:nvSpPr>
        <p:spPr>
          <a:xfrm>
            <a:off x="7542031" y="2445541"/>
            <a:ext cx="370187" cy="344034"/>
          </a:xfrm>
          <a:custGeom>
            <a:rect b="b" l="l" r="r" t="t"/>
            <a:pathLst>
              <a:path extrusionOk="0" h="10800" w="11621">
                <a:moveTo>
                  <a:pt x="9522" y="349"/>
                </a:moveTo>
                <a:cubicBezTo>
                  <a:pt x="9633" y="349"/>
                  <a:pt x="9746" y="391"/>
                  <a:pt x="9835" y="474"/>
                </a:cubicBezTo>
                <a:lnTo>
                  <a:pt x="11097" y="1736"/>
                </a:lnTo>
                <a:cubicBezTo>
                  <a:pt x="11252" y="1891"/>
                  <a:pt x="11252" y="2153"/>
                  <a:pt x="11085" y="2331"/>
                </a:cubicBezTo>
                <a:lnTo>
                  <a:pt x="10299" y="3129"/>
                </a:lnTo>
                <a:lnTo>
                  <a:pt x="8430" y="1260"/>
                </a:lnTo>
                <a:lnTo>
                  <a:pt x="9228" y="474"/>
                </a:lnTo>
                <a:cubicBezTo>
                  <a:pt x="9305" y="391"/>
                  <a:pt x="9412" y="349"/>
                  <a:pt x="9522" y="349"/>
                </a:cubicBezTo>
                <a:close/>
                <a:moveTo>
                  <a:pt x="8216" y="1486"/>
                </a:moveTo>
                <a:lnTo>
                  <a:pt x="10073" y="3343"/>
                </a:lnTo>
                <a:lnTo>
                  <a:pt x="9799" y="3617"/>
                </a:lnTo>
                <a:lnTo>
                  <a:pt x="7942" y="1760"/>
                </a:lnTo>
                <a:lnTo>
                  <a:pt x="8216" y="1486"/>
                </a:lnTo>
                <a:close/>
                <a:moveTo>
                  <a:pt x="9513" y="1"/>
                </a:moveTo>
                <a:cubicBezTo>
                  <a:pt x="9314" y="1"/>
                  <a:pt x="9115" y="75"/>
                  <a:pt x="8966" y="224"/>
                </a:cubicBezTo>
                <a:lnTo>
                  <a:pt x="6977" y="2200"/>
                </a:lnTo>
                <a:cubicBezTo>
                  <a:pt x="6918" y="2260"/>
                  <a:pt x="6918" y="2379"/>
                  <a:pt x="6977" y="2438"/>
                </a:cubicBezTo>
                <a:cubicBezTo>
                  <a:pt x="7007" y="2468"/>
                  <a:pt x="7052" y="2483"/>
                  <a:pt x="7096" y="2483"/>
                </a:cubicBezTo>
                <a:cubicBezTo>
                  <a:pt x="7141" y="2483"/>
                  <a:pt x="7186" y="2468"/>
                  <a:pt x="7216" y="2438"/>
                </a:cubicBezTo>
                <a:lnTo>
                  <a:pt x="7668" y="1974"/>
                </a:lnTo>
                <a:lnTo>
                  <a:pt x="9537" y="3843"/>
                </a:lnTo>
                <a:lnTo>
                  <a:pt x="7120" y="6260"/>
                </a:lnTo>
                <a:cubicBezTo>
                  <a:pt x="7043" y="6344"/>
                  <a:pt x="6933" y="6385"/>
                  <a:pt x="6821" y="6385"/>
                </a:cubicBezTo>
                <a:cubicBezTo>
                  <a:pt x="6710" y="6385"/>
                  <a:pt x="6596" y="6344"/>
                  <a:pt x="6513" y="6260"/>
                </a:cubicBezTo>
                <a:lnTo>
                  <a:pt x="5251" y="4998"/>
                </a:lnTo>
                <a:cubicBezTo>
                  <a:pt x="5084" y="4832"/>
                  <a:pt x="5084" y="4570"/>
                  <a:pt x="5251" y="4391"/>
                </a:cubicBezTo>
                <a:lnTo>
                  <a:pt x="6668" y="2974"/>
                </a:lnTo>
                <a:cubicBezTo>
                  <a:pt x="6727" y="2915"/>
                  <a:pt x="6727" y="2796"/>
                  <a:pt x="6668" y="2736"/>
                </a:cubicBezTo>
                <a:cubicBezTo>
                  <a:pt x="6632" y="2706"/>
                  <a:pt x="6585" y="2691"/>
                  <a:pt x="6540" y="2691"/>
                </a:cubicBezTo>
                <a:cubicBezTo>
                  <a:pt x="6495" y="2691"/>
                  <a:pt x="6454" y="2706"/>
                  <a:pt x="6430" y="2736"/>
                </a:cubicBezTo>
                <a:lnTo>
                  <a:pt x="5013" y="4153"/>
                </a:lnTo>
                <a:cubicBezTo>
                  <a:pt x="4727" y="4439"/>
                  <a:pt x="4715" y="4915"/>
                  <a:pt x="5001" y="5213"/>
                </a:cubicBezTo>
                <a:lnTo>
                  <a:pt x="1679" y="8523"/>
                </a:lnTo>
                <a:cubicBezTo>
                  <a:pt x="1620" y="8582"/>
                  <a:pt x="1620" y="8701"/>
                  <a:pt x="1679" y="8761"/>
                </a:cubicBezTo>
                <a:cubicBezTo>
                  <a:pt x="1709" y="8790"/>
                  <a:pt x="1754" y="8805"/>
                  <a:pt x="1798" y="8805"/>
                </a:cubicBezTo>
                <a:cubicBezTo>
                  <a:pt x="1843" y="8805"/>
                  <a:pt x="1887" y="8790"/>
                  <a:pt x="1917" y="8761"/>
                </a:cubicBezTo>
                <a:lnTo>
                  <a:pt x="5215" y="5463"/>
                </a:lnTo>
                <a:lnTo>
                  <a:pt x="5977" y="6225"/>
                </a:lnTo>
                <a:lnTo>
                  <a:pt x="4977" y="7213"/>
                </a:lnTo>
                <a:cubicBezTo>
                  <a:pt x="4787" y="7415"/>
                  <a:pt x="4680" y="7630"/>
                  <a:pt x="4668" y="7856"/>
                </a:cubicBezTo>
                <a:cubicBezTo>
                  <a:pt x="4581" y="9489"/>
                  <a:pt x="2148" y="10471"/>
                  <a:pt x="955" y="10471"/>
                </a:cubicBezTo>
                <a:cubicBezTo>
                  <a:pt x="678" y="10471"/>
                  <a:pt x="468" y="10418"/>
                  <a:pt x="369" y="10308"/>
                </a:cubicBezTo>
                <a:lnTo>
                  <a:pt x="1334" y="9344"/>
                </a:lnTo>
                <a:cubicBezTo>
                  <a:pt x="1393" y="9285"/>
                  <a:pt x="1393" y="9165"/>
                  <a:pt x="1334" y="9106"/>
                </a:cubicBezTo>
                <a:cubicBezTo>
                  <a:pt x="1304" y="9076"/>
                  <a:pt x="1259" y="9061"/>
                  <a:pt x="1215" y="9061"/>
                </a:cubicBezTo>
                <a:cubicBezTo>
                  <a:pt x="1170" y="9061"/>
                  <a:pt x="1125" y="9076"/>
                  <a:pt x="1096" y="9106"/>
                </a:cubicBezTo>
                <a:lnTo>
                  <a:pt x="60" y="10154"/>
                </a:lnTo>
                <a:cubicBezTo>
                  <a:pt x="12" y="10189"/>
                  <a:pt x="0" y="10249"/>
                  <a:pt x="12" y="10308"/>
                </a:cubicBezTo>
                <a:cubicBezTo>
                  <a:pt x="119" y="10695"/>
                  <a:pt x="578" y="10799"/>
                  <a:pt x="1021" y="10799"/>
                </a:cubicBezTo>
                <a:cubicBezTo>
                  <a:pt x="1124" y="10799"/>
                  <a:pt x="1226" y="10794"/>
                  <a:pt x="1322" y="10785"/>
                </a:cubicBezTo>
                <a:cubicBezTo>
                  <a:pt x="2858" y="10630"/>
                  <a:pt x="4941" y="9499"/>
                  <a:pt x="5013" y="7868"/>
                </a:cubicBezTo>
                <a:cubicBezTo>
                  <a:pt x="5025" y="7558"/>
                  <a:pt x="5299" y="7427"/>
                  <a:pt x="6215" y="6475"/>
                </a:cubicBezTo>
                <a:cubicBezTo>
                  <a:pt x="6227" y="6487"/>
                  <a:pt x="6430" y="6737"/>
                  <a:pt x="6799" y="6737"/>
                </a:cubicBezTo>
                <a:cubicBezTo>
                  <a:pt x="6989" y="6737"/>
                  <a:pt x="7180" y="6665"/>
                  <a:pt x="7335" y="6522"/>
                </a:cubicBezTo>
                <a:lnTo>
                  <a:pt x="11276" y="2569"/>
                </a:lnTo>
                <a:cubicBezTo>
                  <a:pt x="11621" y="2260"/>
                  <a:pt x="11621" y="1784"/>
                  <a:pt x="11323" y="1486"/>
                </a:cubicBezTo>
                <a:lnTo>
                  <a:pt x="10061" y="224"/>
                </a:lnTo>
                <a:cubicBezTo>
                  <a:pt x="9912" y="75"/>
                  <a:pt x="9713" y="1"/>
                  <a:pt x="95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8" name="Google Shape;1158;p33"/>
          <p:cNvGrpSpPr/>
          <p:nvPr/>
        </p:nvGrpSpPr>
        <p:grpSpPr>
          <a:xfrm>
            <a:off x="7964906" y="2434073"/>
            <a:ext cx="373627" cy="367925"/>
            <a:chOff x="7964906" y="2434073"/>
            <a:chExt cx="373627" cy="367925"/>
          </a:xfrm>
        </p:grpSpPr>
        <p:sp>
          <p:nvSpPr>
            <p:cNvPr id="1159" name="Google Shape;1159;p33"/>
            <p:cNvSpPr/>
            <p:nvPr/>
          </p:nvSpPr>
          <p:spPr>
            <a:xfrm>
              <a:off x="8252397" y="2622942"/>
              <a:ext cx="46699" cy="46317"/>
            </a:xfrm>
            <a:custGeom>
              <a:rect b="b" l="l" r="r" t="t"/>
              <a:pathLst>
                <a:path extrusionOk="0" h="1454" w="1466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7964906" y="2434073"/>
              <a:ext cx="373627" cy="367925"/>
            </a:xfrm>
            <a:custGeom>
              <a:rect b="b" l="l" r="r" t="t"/>
              <a:pathLst>
                <a:path extrusionOk="0" h="11550" w="11729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1" name="Google Shape;1161;p33"/>
          <p:cNvGrpSpPr/>
          <p:nvPr/>
        </p:nvGrpSpPr>
        <p:grpSpPr>
          <a:xfrm>
            <a:off x="6194086" y="2437737"/>
            <a:ext cx="369837" cy="360471"/>
            <a:chOff x="6194086" y="2437737"/>
            <a:chExt cx="369837" cy="360471"/>
          </a:xfrm>
        </p:grpSpPr>
        <p:sp>
          <p:nvSpPr>
            <p:cNvPr id="1162" name="Google Shape;1162;p33"/>
            <p:cNvSpPr/>
            <p:nvPr/>
          </p:nvSpPr>
          <p:spPr>
            <a:xfrm>
              <a:off x="6194086" y="2437737"/>
              <a:ext cx="369837" cy="360471"/>
            </a:xfrm>
            <a:custGeom>
              <a:rect b="b" l="l" r="r" t="t"/>
              <a:pathLst>
                <a:path extrusionOk="0" h="11316" w="11610">
                  <a:moveTo>
                    <a:pt x="630" y="321"/>
                  </a:moveTo>
                  <a:cubicBezTo>
                    <a:pt x="672" y="321"/>
                    <a:pt x="714" y="334"/>
                    <a:pt x="751" y="362"/>
                  </a:cubicBezTo>
                  <a:lnTo>
                    <a:pt x="1286" y="731"/>
                  </a:lnTo>
                  <a:cubicBezTo>
                    <a:pt x="1251" y="790"/>
                    <a:pt x="1096" y="1028"/>
                    <a:pt x="1036" y="1112"/>
                  </a:cubicBezTo>
                  <a:cubicBezTo>
                    <a:pt x="573" y="774"/>
                    <a:pt x="509" y="732"/>
                    <a:pt x="505" y="732"/>
                  </a:cubicBezTo>
                  <a:lnTo>
                    <a:pt x="505" y="732"/>
                  </a:lnTo>
                  <a:cubicBezTo>
                    <a:pt x="503" y="732"/>
                    <a:pt x="509" y="736"/>
                    <a:pt x="508" y="736"/>
                  </a:cubicBezTo>
                  <a:cubicBezTo>
                    <a:pt x="508" y="736"/>
                    <a:pt x="506" y="735"/>
                    <a:pt x="501" y="731"/>
                  </a:cubicBezTo>
                  <a:cubicBezTo>
                    <a:pt x="405" y="659"/>
                    <a:pt x="370" y="528"/>
                    <a:pt x="441" y="421"/>
                  </a:cubicBezTo>
                  <a:cubicBezTo>
                    <a:pt x="492" y="355"/>
                    <a:pt x="562" y="321"/>
                    <a:pt x="630" y="321"/>
                  </a:cubicBezTo>
                  <a:close/>
                  <a:moveTo>
                    <a:pt x="9192" y="2493"/>
                  </a:moveTo>
                  <a:cubicBezTo>
                    <a:pt x="9347" y="2493"/>
                    <a:pt x="9466" y="2612"/>
                    <a:pt x="9466" y="2755"/>
                  </a:cubicBezTo>
                  <a:lnTo>
                    <a:pt x="9466" y="2779"/>
                  </a:lnTo>
                  <a:cubicBezTo>
                    <a:pt x="9466" y="2922"/>
                    <a:pt x="9347" y="3041"/>
                    <a:pt x="9192" y="3041"/>
                  </a:cubicBezTo>
                  <a:lnTo>
                    <a:pt x="7799" y="3041"/>
                  </a:lnTo>
                  <a:lnTo>
                    <a:pt x="7799" y="2493"/>
                  </a:lnTo>
                  <a:close/>
                  <a:moveTo>
                    <a:pt x="6513" y="2933"/>
                  </a:moveTo>
                  <a:lnTo>
                    <a:pt x="6513" y="3743"/>
                  </a:lnTo>
                  <a:lnTo>
                    <a:pt x="2084" y="3743"/>
                  </a:lnTo>
                  <a:lnTo>
                    <a:pt x="2084" y="2933"/>
                  </a:lnTo>
                  <a:close/>
                  <a:moveTo>
                    <a:pt x="3180" y="5422"/>
                  </a:moveTo>
                  <a:cubicBezTo>
                    <a:pt x="4727" y="5422"/>
                    <a:pt x="5966" y="6672"/>
                    <a:pt x="5966" y="8196"/>
                  </a:cubicBezTo>
                  <a:cubicBezTo>
                    <a:pt x="5954" y="9744"/>
                    <a:pt x="4715" y="10970"/>
                    <a:pt x="3180" y="10970"/>
                  </a:cubicBezTo>
                  <a:cubicBezTo>
                    <a:pt x="1656" y="10970"/>
                    <a:pt x="417" y="9720"/>
                    <a:pt x="417" y="8196"/>
                  </a:cubicBezTo>
                  <a:cubicBezTo>
                    <a:pt x="417" y="6660"/>
                    <a:pt x="1667" y="5422"/>
                    <a:pt x="3180" y="5422"/>
                  </a:cubicBezTo>
                  <a:close/>
                  <a:moveTo>
                    <a:pt x="9240" y="8827"/>
                  </a:moveTo>
                  <a:cubicBezTo>
                    <a:pt x="9823" y="8827"/>
                    <a:pt x="10311" y="9327"/>
                    <a:pt x="10311" y="9899"/>
                  </a:cubicBezTo>
                  <a:cubicBezTo>
                    <a:pt x="10311" y="10494"/>
                    <a:pt x="9835" y="10970"/>
                    <a:pt x="9240" y="10970"/>
                  </a:cubicBezTo>
                  <a:cubicBezTo>
                    <a:pt x="8644" y="10970"/>
                    <a:pt x="8168" y="10482"/>
                    <a:pt x="8168" y="9899"/>
                  </a:cubicBezTo>
                  <a:cubicBezTo>
                    <a:pt x="8168" y="9303"/>
                    <a:pt x="8656" y="8827"/>
                    <a:pt x="9240" y="8827"/>
                  </a:cubicBezTo>
                  <a:close/>
                  <a:moveTo>
                    <a:pt x="651" y="1"/>
                  </a:moveTo>
                  <a:cubicBezTo>
                    <a:pt x="471" y="1"/>
                    <a:pt x="290" y="87"/>
                    <a:pt x="179" y="243"/>
                  </a:cubicBezTo>
                  <a:cubicBezTo>
                    <a:pt x="1" y="493"/>
                    <a:pt x="72" y="850"/>
                    <a:pt x="322" y="1017"/>
                  </a:cubicBezTo>
                  <a:cubicBezTo>
                    <a:pt x="911" y="1399"/>
                    <a:pt x="989" y="1512"/>
                    <a:pt x="1077" y="1512"/>
                  </a:cubicBezTo>
                  <a:cubicBezTo>
                    <a:pt x="1090" y="1512"/>
                    <a:pt x="1104" y="1509"/>
                    <a:pt x="1120" y="1505"/>
                  </a:cubicBezTo>
                  <a:cubicBezTo>
                    <a:pt x="1215" y="1493"/>
                    <a:pt x="1239" y="1386"/>
                    <a:pt x="1322" y="1290"/>
                  </a:cubicBezTo>
                  <a:lnTo>
                    <a:pt x="1739" y="1564"/>
                  </a:lnTo>
                  <a:lnTo>
                    <a:pt x="1739" y="5458"/>
                  </a:lnTo>
                  <a:cubicBezTo>
                    <a:pt x="763" y="5970"/>
                    <a:pt x="72" y="7017"/>
                    <a:pt x="72" y="8208"/>
                  </a:cubicBezTo>
                  <a:cubicBezTo>
                    <a:pt x="72" y="9922"/>
                    <a:pt x="1477" y="11315"/>
                    <a:pt x="3180" y="11315"/>
                  </a:cubicBezTo>
                  <a:cubicBezTo>
                    <a:pt x="5049" y="11315"/>
                    <a:pt x="6501" y="9684"/>
                    <a:pt x="6275" y="7815"/>
                  </a:cubicBezTo>
                  <a:lnTo>
                    <a:pt x="9073" y="7815"/>
                  </a:lnTo>
                  <a:lnTo>
                    <a:pt x="9073" y="8506"/>
                  </a:lnTo>
                  <a:cubicBezTo>
                    <a:pt x="8383" y="8589"/>
                    <a:pt x="7823" y="9184"/>
                    <a:pt x="7823" y="9899"/>
                  </a:cubicBezTo>
                  <a:cubicBezTo>
                    <a:pt x="7823" y="10673"/>
                    <a:pt x="8466" y="11315"/>
                    <a:pt x="9240" y="11315"/>
                  </a:cubicBezTo>
                  <a:cubicBezTo>
                    <a:pt x="9966" y="11315"/>
                    <a:pt x="10561" y="10768"/>
                    <a:pt x="10645" y="10065"/>
                  </a:cubicBezTo>
                  <a:lnTo>
                    <a:pt x="11431" y="10065"/>
                  </a:lnTo>
                  <a:cubicBezTo>
                    <a:pt x="11514" y="10065"/>
                    <a:pt x="11597" y="9994"/>
                    <a:pt x="11597" y="9899"/>
                  </a:cubicBezTo>
                  <a:cubicBezTo>
                    <a:pt x="11609" y="9815"/>
                    <a:pt x="11538" y="9720"/>
                    <a:pt x="11431" y="9720"/>
                  </a:cubicBezTo>
                  <a:lnTo>
                    <a:pt x="10645" y="9720"/>
                  </a:lnTo>
                  <a:cubicBezTo>
                    <a:pt x="10561" y="9089"/>
                    <a:pt x="10049" y="8565"/>
                    <a:pt x="9406" y="8494"/>
                  </a:cubicBezTo>
                  <a:lnTo>
                    <a:pt x="9406" y="6922"/>
                  </a:lnTo>
                  <a:cubicBezTo>
                    <a:pt x="9406" y="6839"/>
                    <a:pt x="9335" y="6767"/>
                    <a:pt x="9240" y="6767"/>
                  </a:cubicBezTo>
                  <a:cubicBezTo>
                    <a:pt x="9156" y="6767"/>
                    <a:pt x="9073" y="6839"/>
                    <a:pt x="9073" y="6922"/>
                  </a:cubicBezTo>
                  <a:lnTo>
                    <a:pt x="9073" y="7482"/>
                  </a:lnTo>
                  <a:lnTo>
                    <a:pt x="6216" y="7482"/>
                  </a:lnTo>
                  <a:cubicBezTo>
                    <a:pt x="5875" y="6064"/>
                    <a:pt x="4598" y="5082"/>
                    <a:pt x="3192" y="5082"/>
                  </a:cubicBezTo>
                  <a:cubicBezTo>
                    <a:pt x="2827" y="5082"/>
                    <a:pt x="2453" y="5148"/>
                    <a:pt x="2084" y="5291"/>
                  </a:cubicBezTo>
                  <a:lnTo>
                    <a:pt x="2084" y="4088"/>
                  </a:lnTo>
                  <a:lnTo>
                    <a:pt x="6859" y="4088"/>
                  </a:lnTo>
                  <a:cubicBezTo>
                    <a:pt x="8037" y="4088"/>
                    <a:pt x="9002" y="5005"/>
                    <a:pt x="9073" y="6184"/>
                  </a:cubicBezTo>
                  <a:cubicBezTo>
                    <a:pt x="9073" y="6267"/>
                    <a:pt x="9168" y="6351"/>
                    <a:pt x="9252" y="6351"/>
                  </a:cubicBezTo>
                  <a:cubicBezTo>
                    <a:pt x="9347" y="6351"/>
                    <a:pt x="9418" y="6255"/>
                    <a:pt x="9418" y="6172"/>
                  </a:cubicBezTo>
                  <a:cubicBezTo>
                    <a:pt x="9347" y="4815"/>
                    <a:pt x="8228" y="3755"/>
                    <a:pt x="6870" y="3755"/>
                  </a:cubicBezTo>
                  <a:lnTo>
                    <a:pt x="6870" y="2957"/>
                  </a:lnTo>
                  <a:lnTo>
                    <a:pt x="7490" y="2957"/>
                  </a:lnTo>
                  <a:lnTo>
                    <a:pt x="7490" y="3231"/>
                  </a:lnTo>
                  <a:cubicBezTo>
                    <a:pt x="7490" y="3326"/>
                    <a:pt x="7561" y="3398"/>
                    <a:pt x="7644" y="3398"/>
                  </a:cubicBezTo>
                  <a:lnTo>
                    <a:pt x="9228" y="3398"/>
                  </a:lnTo>
                  <a:cubicBezTo>
                    <a:pt x="9573" y="3398"/>
                    <a:pt x="9835" y="3136"/>
                    <a:pt x="9835" y="2791"/>
                  </a:cubicBezTo>
                  <a:lnTo>
                    <a:pt x="9835" y="2779"/>
                  </a:lnTo>
                  <a:cubicBezTo>
                    <a:pt x="9835" y="2433"/>
                    <a:pt x="9573" y="2160"/>
                    <a:pt x="9228" y="2160"/>
                  </a:cubicBezTo>
                  <a:lnTo>
                    <a:pt x="7644" y="2160"/>
                  </a:lnTo>
                  <a:cubicBezTo>
                    <a:pt x="7561" y="2160"/>
                    <a:pt x="7490" y="2243"/>
                    <a:pt x="7490" y="2326"/>
                  </a:cubicBezTo>
                  <a:lnTo>
                    <a:pt x="7490" y="2612"/>
                  </a:lnTo>
                  <a:lnTo>
                    <a:pt x="2096" y="2612"/>
                  </a:lnTo>
                  <a:lnTo>
                    <a:pt x="2096" y="1481"/>
                  </a:lnTo>
                  <a:cubicBezTo>
                    <a:pt x="2096" y="1421"/>
                    <a:pt x="2072" y="1374"/>
                    <a:pt x="2025" y="1350"/>
                  </a:cubicBezTo>
                  <a:lnTo>
                    <a:pt x="1536" y="1028"/>
                  </a:lnTo>
                  <a:lnTo>
                    <a:pt x="1679" y="814"/>
                  </a:lnTo>
                  <a:cubicBezTo>
                    <a:pt x="1727" y="731"/>
                    <a:pt x="1715" y="636"/>
                    <a:pt x="1632" y="564"/>
                  </a:cubicBezTo>
                  <a:cubicBezTo>
                    <a:pt x="1050" y="153"/>
                    <a:pt x="969" y="96"/>
                    <a:pt x="966" y="96"/>
                  </a:cubicBezTo>
                  <a:lnTo>
                    <a:pt x="966" y="96"/>
                  </a:lnTo>
                  <a:cubicBezTo>
                    <a:pt x="965" y="96"/>
                    <a:pt x="976" y="104"/>
                    <a:pt x="974" y="104"/>
                  </a:cubicBezTo>
                  <a:cubicBezTo>
                    <a:pt x="973" y="104"/>
                    <a:pt x="971" y="103"/>
                    <a:pt x="965" y="100"/>
                  </a:cubicBezTo>
                  <a:cubicBezTo>
                    <a:pt x="871" y="32"/>
                    <a:pt x="761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6251362" y="2655721"/>
              <a:ext cx="89927" cy="88621"/>
            </a:xfrm>
            <a:custGeom>
              <a:rect b="b" l="l" r="r" t="t"/>
              <a:pathLst>
                <a:path extrusionOk="0" h="2782" w="2823">
                  <a:moveTo>
                    <a:pt x="1032" y="0"/>
                  </a:moveTo>
                  <a:cubicBezTo>
                    <a:pt x="1014" y="0"/>
                    <a:pt x="996" y="3"/>
                    <a:pt x="977" y="8"/>
                  </a:cubicBezTo>
                  <a:cubicBezTo>
                    <a:pt x="381" y="198"/>
                    <a:pt x="0" y="734"/>
                    <a:pt x="0" y="1365"/>
                  </a:cubicBezTo>
                  <a:cubicBezTo>
                    <a:pt x="0" y="2139"/>
                    <a:pt x="643" y="2782"/>
                    <a:pt x="1417" y="2782"/>
                  </a:cubicBezTo>
                  <a:cubicBezTo>
                    <a:pt x="2191" y="2782"/>
                    <a:pt x="2822" y="2139"/>
                    <a:pt x="2822" y="1365"/>
                  </a:cubicBezTo>
                  <a:cubicBezTo>
                    <a:pt x="2798" y="734"/>
                    <a:pt x="2417" y="198"/>
                    <a:pt x="1822" y="8"/>
                  </a:cubicBezTo>
                  <a:cubicBezTo>
                    <a:pt x="1803" y="3"/>
                    <a:pt x="1784" y="0"/>
                    <a:pt x="1767" y="0"/>
                  </a:cubicBezTo>
                  <a:cubicBezTo>
                    <a:pt x="1695" y="0"/>
                    <a:pt x="1636" y="39"/>
                    <a:pt x="1608" y="115"/>
                  </a:cubicBezTo>
                  <a:cubicBezTo>
                    <a:pt x="1572" y="198"/>
                    <a:pt x="1620" y="293"/>
                    <a:pt x="1715" y="317"/>
                  </a:cubicBezTo>
                  <a:cubicBezTo>
                    <a:pt x="2155" y="472"/>
                    <a:pt x="2465" y="865"/>
                    <a:pt x="2465" y="1341"/>
                  </a:cubicBezTo>
                  <a:cubicBezTo>
                    <a:pt x="2465" y="1936"/>
                    <a:pt x="1977" y="2413"/>
                    <a:pt x="1393" y="2413"/>
                  </a:cubicBezTo>
                  <a:cubicBezTo>
                    <a:pt x="822" y="2413"/>
                    <a:pt x="322" y="1925"/>
                    <a:pt x="322" y="1341"/>
                  </a:cubicBezTo>
                  <a:cubicBezTo>
                    <a:pt x="322" y="865"/>
                    <a:pt x="620" y="448"/>
                    <a:pt x="1084" y="317"/>
                  </a:cubicBezTo>
                  <a:cubicBezTo>
                    <a:pt x="1179" y="293"/>
                    <a:pt x="1215" y="198"/>
                    <a:pt x="1191" y="115"/>
                  </a:cubicBezTo>
                  <a:cubicBezTo>
                    <a:pt x="1162" y="39"/>
                    <a:pt x="1103" y="0"/>
                    <a:pt x="1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4" name="Google Shape;1164;p33"/>
          <p:cNvSpPr txBox="1"/>
          <p:nvPr>
            <p:ph type="title"/>
          </p:nvPr>
        </p:nvSpPr>
        <p:spPr>
          <a:xfrm>
            <a:off x="906600" y="267493"/>
            <a:ext cx="6329696" cy="67426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L"/>
              <a:t>ICONOS Y COLORES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34"/>
          <p:cNvGrpSpPr/>
          <p:nvPr/>
        </p:nvGrpSpPr>
        <p:grpSpPr>
          <a:xfrm>
            <a:off x="3541011" y="1508594"/>
            <a:ext cx="350167" cy="349434"/>
            <a:chOff x="3541011" y="1508594"/>
            <a:chExt cx="350167" cy="349434"/>
          </a:xfrm>
        </p:grpSpPr>
        <p:sp>
          <p:nvSpPr>
            <p:cNvPr id="1170" name="Google Shape;1170;p34"/>
            <p:cNvSpPr/>
            <p:nvPr/>
          </p:nvSpPr>
          <p:spPr>
            <a:xfrm>
              <a:off x="3600879" y="1568270"/>
              <a:ext cx="230049" cy="289758"/>
            </a:xfrm>
            <a:custGeom>
              <a:rect b="b" l="l" r="r" t="t"/>
              <a:pathLst>
                <a:path extrusionOk="0" h="9104" w="7228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3541011" y="1677980"/>
              <a:ext cx="48919" cy="10630"/>
            </a:xfrm>
            <a:custGeom>
              <a:rect b="b" l="l" r="r" t="t"/>
              <a:pathLst>
                <a:path extrusionOk="0" h="334" w="1537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3842259" y="1677980"/>
              <a:ext cx="48919" cy="10630"/>
            </a:xfrm>
            <a:custGeom>
              <a:rect b="b" l="l" r="r" t="t"/>
              <a:pathLst>
                <a:path extrusionOk="0" h="334" w="1537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3711161" y="1508594"/>
              <a:ext cx="10248" cy="48537"/>
            </a:xfrm>
            <a:custGeom>
              <a:rect b="b" l="l" r="r" t="t"/>
              <a:pathLst>
                <a:path extrusionOk="0" h="1525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3633470" y="1792018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3775962" y="1545195"/>
              <a:ext cx="22757" cy="28995"/>
            </a:xfrm>
            <a:custGeom>
              <a:rect b="b" l="l" r="r" t="t"/>
              <a:pathLst>
                <a:path extrusionOk="0" h="911" w="715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3577390" y="160149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3823703" y="174360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3775962" y="1792018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3633470" y="1545195"/>
              <a:ext cx="22757" cy="28995"/>
            </a:xfrm>
            <a:custGeom>
              <a:rect b="b" l="l" r="r" t="t"/>
              <a:pathLst>
                <a:path extrusionOk="0" h="911" w="715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3823703" y="160149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3577390" y="174360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3732358" y="1593032"/>
              <a:ext cx="71294" cy="62255"/>
            </a:xfrm>
            <a:custGeom>
              <a:rect b="b" l="l" r="r" t="t"/>
              <a:pathLst>
                <a:path extrusionOk="0" h="1956" w="224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4"/>
          <p:cNvGrpSpPr/>
          <p:nvPr/>
        </p:nvGrpSpPr>
        <p:grpSpPr>
          <a:xfrm>
            <a:off x="3122257" y="1508594"/>
            <a:ext cx="294850" cy="349434"/>
            <a:chOff x="3122257" y="1508594"/>
            <a:chExt cx="294850" cy="349434"/>
          </a:xfrm>
        </p:grpSpPr>
        <p:sp>
          <p:nvSpPr>
            <p:cNvPr id="1184" name="Google Shape;1184;p34"/>
            <p:cNvSpPr/>
            <p:nvPr/>
          </p:nvSpPr>
          <p:spPr>
            <a:xfrm>
              <a:off x="3226110" y="1659042"/>
              <a:ext cx="87557" cy="29568"/>
            </a:xfrm>
            <a:custGeom>
              <a:rect b="b" l="l" r="r" t="t"/>
              <a:pathLst>
                <a:path extrusionOk="0" h="929" w="2751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3171144" y="1612033"/>
              <a:ext cx="196694" cy="245613"/>
            </a:xfrm>
            <a:custGeom>
              <a:rect b="b" l="l" r="r" t="t"/>
              <a:pathLst>
                <a:path extrusionOk="0" h="7717" w="618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3204117" y="1836767"/>
              <a:ext cx="10630" cy="21261"/>
            </a:xfrm>
            <a:custGeom>
              <a:rect b="b" l="l" r="r" t="t"/>
              <a:pathLst>
                <a:path extrusionOk="0" h="668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3324616" y="1836767"/>
              <a:ext cx="10280" cy="21261"/>
            </a:xfrm>
            <a:custGeom>
              <a:rect b="b" l="l" r="r" t="t"/>
              <a:pathLst>
                <a:path extrusionOk="0" h="668" w="323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3122257" y="1508594"/>
              <a:ext cx="294850" cy="278554"/>
            </a:xfrm>
            <a:custGeom>
              <a:rect b="b" l="l" r="r" t="t"/>
              <a:pathLst>
                <a:path extrusionOk="0" h="8752" w="9264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9" name="Google Shape;1189;p34"/>
          <p:cNvGrpSpPr/>
          <p:nvPr/>
        </p:nvGrpSpPr>
        <p:grpSpPr>
          <a:xfrm>
            <a:off x="910723" y="1508212"/>
            <a:ext cx="251660" cy="350166"/>
            <a:chOff x="910723" y="1508212"/>
            <a:chExt cx="251660" cy="350166"/>
          </a:xfrm>
        </p:grpSpPr>
        <p:sp>
          <p:nvSpPr>
            <p:cNvPr id="1190" name="Google Shape;1190;p34"/>
            <p:cNvSpPr/>
            <p:nvPr/>
          </p:nvSpPr>
          <p:spPr>
            <a:xfrm>
              <a:off x="910723" y="1508212"/>
              <a:ext cx="251660" cy="350166"/>
            </a:xfrm>
            <a:custGeom>
              <a:rect b="b" l="l" r="r" t="t"/>
              <a:pathLst>
                <a:path extrusionOk="0" h="11002" w="7907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1031604" y="1530205"/>
              <a:ext cx="10280" cy="10248"/>
            </a:xfrm>
            <a:custGeom>
              <a:rect b="b" l="l" r="r" t="t"/>
              <a:pathLst>
                <a:path extrusionOk="0" h="322" w="32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932334" y="1551784"/>
              <a:ext cx="208088" cy="273653"/>
            </a:xfrm>
            <a:custGeom>
              <a:rect b="b" l="l" r="r" t="t"/>
              <a:pathLst>
                <a:path extrusionOk="0" h="8598" w="6538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965689" y="1661302"/>
              <a:ext cx="32241" cy="32241"/>
            </a:xfrm>
            <a:custGeom>
              <a:rect b="b" l="l" r="r" t="t"/>
              <a:pathLst>
                <a:path extrusionOk="0" h="1013" w="1013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965689" y="1710571"/>
              <a:ext cx="32241" cy="32241"/>
            </a:xfrm>
            <a:custGeom>
              <a:rect b="b" l="l" r="r" t="t"/>
              <a:pathLst>
                <a:path extrusionOk="0" h="1013" w="1013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965689" y="1760604"/>
              <a:ext cx="32241" cy="31859"/>
            </a:xfrm>
            <a:custGeom>
              <a:rect b="b" l="l" r="r" t="t"/>
              <a:pathLst>
                <a:path extrusionOk="0" h="1001" w="1013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1009643" y="1661302"/>
              <a:ext cx="59899" cy="10662"/>
            </a:xfrm>
            <a:custGeom>
              <a:rect b="b" l="l" r="r" t="t"/>
              <a:pathLst>
                <a:path extrusionOk="0" h="335" w="188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009643" y="1683677"/>
              <a:ext cx="98188" cy="10630"/>
            </a:xfrm>
            <a:custGeom>
              <a:rect b="b" l="l" r="r" t="t"/>
              <a:pathLst>
                <a:path extrusionOk="0" h="334" w="3085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009643" y="1710571"/>
              <a:ext cx="59899" cy="10630"/>
            </a:xfrm>
            <a:custGeom>
              <a:rect b="b" l="l" r="r" t="t"/>
              <a:pathLst>
                <a:path extrusionOk="0" h="334" w="188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1009643" y="1732946"/>
              <a:ext cx="98188" cy="10630"/>
            </a:xfrm>
            <a:custGeom>
              <a:rect b="b" l="l" r="r" t="t"/>
              <a:pathLst>
                <a:path extrusionOk="0" h="334" w="3085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009643" y="1760604"/>
              <a:ext cx="59899" cy="10248"/>
            </a:xfrm>
            <a:custGeom>
              <a:rect b="b" l="l" r="r" t="t"/>
              <a:pathLst>
                <a:path extrusionOk="0" h="322" w="188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1009643" y="1782183"/>
              <a:ext cx="98188" cy="10662"/>
            </a:xfrm>
            <a:custGeom>
              <a:rect b="b" l="l" r="r" t="t"/>
              <a:pathLst>
                <a:path extrusionOk="0" h="335" w="3085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1009643" y="1579473"/>
              <a:ext cx="98188" cy="10630"/>
            </a:xfrm>
            <a:custGeom>
              <a:rect b="b" l="l" r="r" t="t"/>
              <a:pathLst>
                <a:path extrusionOk="0" h="334" w="3085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4"/>
            <p:cNvSpPr/>
            <p:nvPr/>
          </p:nvSpPr>
          <p:spPr>
            <a:xfrm>
              <a:off x="965689" y="1628711"/>
              <a:ext cx="142142" cy="10662"/>
            </a:xfrm>
            <a:custGeom>
              <a:rect b="b" l="l" r="r" t="t"/>
              <a:pathLst>
                <a:path extrusionOk="0" h="335" w="4466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1009643" y="1601434"/>
              <a:ext cx="26926" cy="10280"/>
            </a:xfrm>
            <a:custGeom>
              <a:rect b="b" l="l" r="r" t="t"/>
              <a:pathLst>
                <a:path extrusionOk="0" h="323" w="846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1047550" y="1601434"/>
              <a:ext cx="26926" cy="10280"/>
            </a:xfrm>
            <a:custGeom>
              <a:rect b="b" l="l" r="r" t="t"/>
              <a:pathLst>
                <a:path extrusionOk="0" h="323" w="846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966071" y="1579473"/>
              <a:ext cx="32241" cy="32241"/>
            </a:xfrm>
            <a:custGeom>
              <a:rect b="b" l="l" r="r" t="t"/>
              <a:pathLst>
                <a:path extrusionOk="0" h="1013" w="1013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7" name="Google Shape;1207;p34"/>
          <p:cNvGrpSpPr/>
          <p:nvPr/>
        </p:nvGrpSpPr>
        <p:grpSpPr>
          <a:xfrm>
            <a:off x="1308631" y="1507830"/>
            <a:ext cx="350166" cy="350198"/>
            <a:chOff x="1308631" y="1507830"/>
            <a:chExt cx="350166" cy="350198"/>
          </a:xfrm>
        </p:grpSpPr>
        <p:sp>
          <p:nvSpPr>
            <p:cNvPr id="1208" name="Google Shape;1208;p34"/>
            <p:cNvSpPr/>
            <p:nvPr/>
          </p:nvSpPr>
          <p:spPr>
            <a:xfrm>
              <a:off x="1308631" y="1507830"/>
              <a:ext cx="350166" cy="350198"/>
            </a:xfrm>
            <a:custGeom>
              <a:rect b="b" l="l" r="r" t="t"/>
              <a:pathLst>
                <a:path extrusionOk="0" h="11003" w="11002">
                  <a:moveTo>
                    <a:pt x="6192" y="310"/>
                  </a:moveTo>
                  <a:cubicBezTo>
                    <a:pt x="6192" y="310"/>
                    <a:pt x="6204" y="310"/>
                    <a:pt x="6204" y="334"/>
                  </a:cubicBezTo>
                  <a:lnTo>
                    <a:pt x="6204" y="787"/>
                  </a:lnTo>
                  <a:cubicBezTo>
                    <a:pt x="6204" y="953"/>
                    <a:pt x="6311" y="1084"/>
                    <a:pt x="6477" y="1120"/>
                  </a:cubicBezTo>
                  <a:cubicBezTo>
                    <a:pt x="6989" y="1239"/>
                    <a:pt x="7489" y="1429"/>
                    <a:pt x="7930" y="1715"/>
                  </a:cubicBezTo>
                  <a:cubicBezTo>
                    <a:pt x="7986" y="1751"/>
                    <a:pt x="8048" y="1769"/>
                    <a:pt x="8110" y="1769"/>
                  </a:cubicBezTo>
                  <a:cubicBezTo>
                    <a:pt x="8194" y="1769"/>
                    <a:pt x="8278" y="1736"/>
                    <a:pt x="8347" y="1668"/>
                  </a:cubicBezTo>
                  <a:lnTo>
                    <a:pt x="8680" y="1346"/>
                  </a:lnTo>
                  <a:lnTo>
                    <a:pt x="8692" y="1346"/>
                  </a:lnTo>
                  <a:lnTo>
                    <a:pt x="9656" y="2311"/>
                  </a:lnTo>
                  <a:lnTo>
                    <a:pt x="9656" y="2322"/>
                  </a:lnTo>
                  <a:lnTo>
                    <a:pt x="9335" y="2656"/>
                  </a:lnTo>
                  <a:cubicBezTo>
                    <a:pt x="9228" y="2751"/>
                    <a:pt x="9192" y="2930"/>
                    <a:pt x="9287" y="3073"/>
                  </a:cubicBezTo>
                  <a:cubicBezTo>
                    <a:pt x="9573" y="3513"/>
                    <a:pt x="9775" y="4001"/>
                    <a:pt x="9883" y="4525"/>
                  </a:cubicBezTo>
                  <a:cubicBezTo>
                    <a:pt x="9906" y="4680"/>
                    <a:pt x="10049" y="4799"/>
                    <a:pt x="10204" y="4799"/>
                  </a:cubicBezTo>
                  <a:lnTo>
                    <a:pt x="10668" y="4799"/>
                  </a:lnTo>
                  <a:cubicBezTo>
                    <a:pt x="10668" y="4799"/>
                    <a:pt x="10680" y="4799"/>
                    <a:pt x="10680" y="4811"/>
                  </a:cubicBezTo>
                  <a:lnTo>
                    <a:pt x="10657" y="6216"/>
                  </a:lnTo>
                  <a:lnTo>
                    <a:pt x="10192" y="6216"/>
                  </a:lnTo>
                  <a:cubicBezTo>
                    <a:pt x="10026" y="6216"/>
                    <a:pt x="9895" y="6311"/>
                    <a:pt x="9871" y="6478"/>
                  </a:cubicBezTo>
                  <a:cubicBezTo>
                    <a:pt x="9752" y="7002"/>
                    <a:pt x="9549" y="7490"/>
                    <a:pt x="9275" y="7942"/>
                  </a:cubicBezTo>
                  <a:cubicBezTo>
                    <a:pt x="9180" y="8073"/>
                    <a:pt x="9192" y="8240"/>
                    <a:pt x="9311" y="8359"/>
                  </a:cubicBezTo>
                  <a:lnTo>
                    <a:pt x="9645" y="8680"/>
                  </a:lnTo>
                  <a:lnTo>
                    <a:pt x="9645" y="8692"/>
                  </a:lnTo>
                  <a:lnTo>
                    <a:pt x="8680" y="9669"/>
                  </a:lnTo>
                  <a:lnTo>
                    <a:pt x="8656" y="9669"/>
                  </a:lnTo>
                  <a:lnTo>
                    <a:pt x="8335" y="9335"/>
                  </a:lnTo>
                  <a:cubicBezTo>
                    <a:pt x="8271" y="9272"/>
                    <a:pt x="8183" y="9237"/>
                    <a:pt x="8094" y="9237"/>
                  </a:cubicBezTo>
                  <a:cubicBezTo>
                    <a:pt x="8033" y="9237"/>
                    <a:pt x="7971" y="9254"/>
                    <a:pt x="7918" y="9288"/>
                  </a:cubicBezTo>
                  <a:cubicBezTo>
                    <a:pt x="7466" y="9573"/>
                    <a:pt x="6978" y="9788"/>
                    <a:pt x="6454" y="9883"/>
                  </a:cubicBezTo>
                  <a:cubicBezTo>
                    <a:pt x="6311" y="9919"/>
                    <a:pt x="6192" y="10050"/>
                    <a:pt x="6192" y="10216"/>
                  </a:cubicBezTo>
                  <a:lnTo>
                    <a:pt x="6192" y="10681"/>
                  </a:lnTo>
                  <a:cubicBezTo>
                    <a:pt x="6192" y="10681"/>
                    <a:pt x="6192" y="10693"/>
                    <a:pt x="6168" y="10693"/>
                  </a:cubicBezTo>
                  <a:lnTo>
                    <a:pt x="4811" y="10693"/>
                  </a:lnTo>
                  <a:cubicBezTo>
                    <a:pt x="4811" y="10693"/>
                    <a:pt x="4787" y="10693"/>
                    <a:pt x="4787" y="10681"/>
                  </a:cubicBezTo>
                  <a:lnTo>
                    <a:pt x="4787" y="10216"/>
                  </a:lnTo>
                  <a:cubicBezTo>
                    <a:pt x="4787" y="10050"/>
                    <a:pt x="4692" y="9919"/>
                    <a:pt x="4525" y="9883"/>
                  </a:cubicBezTo>
                  <a:cubicBezTo>
                    <a:pt x="4001" y="9764"/>
                    <a:pt x="3513" y="9573"/>
                    <a:pt x="3060" y="9288"/>
                  </a:cubicBezTo>
                  <a:cubicBezTo>
                    <a:pt x="3001" y="9264"/>
                    <a:pt x="2941" y="9228"/>
                    <a:pt x="2882" y="9228"/>
                  </a:cubicBezTo>
                  <a:cubicBezTo>
                    <a:pt x="2798" y="9228"/>
                    <a:pt x="2715" y="9264"/>
                    <a:pt x="2644" y="9335"/>
                  </a:cubicBezTo>
                  <a:lnTo>
                    <a:pt x="2322" y="9669"/>
                  </a:lnTo>
                  <a:lnTo>
                    <a:pt x="2298" y="9669"/>
                  </a:lnTo>
                  <a:lnTo>
                    <a:pt x="1334" y="8692"/>
                  </a:lnTo>
                  <a:lnTo>
                    <a:pt x="1334" y="8680"/>
                  </a:lnTo>
                  <a:lnTo>
                    <a:pt x="1667" y="8359"/>
                  </a:lnTo>
                  <a:cubicBezTo>
                    <a:pt x="1763" y="8252"/>
                    <a:pt x="1798" y="8073"/>
                    <a:pt x="1703" y="7942"/>
                  </a:cubicBezTo>
                  <a:cubicBezTo>
                    <a:pt x="1429" y="7490"/>
                    <a:pt x="1215" y="7002"/>
                    <a:pt x="1108" y="6478"/>
                  </a:cubicBezTo>
                  <a:cubicBezTo>
                    <a:pt x="1084" y="6335"/>
                    <a:pt x="953" y="6216"/>
                    <a:pt x="786" y="6216"/>
                  </a:cubicBezTo>
                  <a:lnTo>
                    <a:pt x="322" y="6216"/>
                  </a:lnTo>
                  <a:cubicBezTo>
                    <a:pt x="322" y="6216"/>
                    <a:pt x="310" y="6216"/>
                    <a:pt x="310" y="6192"/>
                  </a:cubicBezTo>
                  <a:lnTo>
                    <a:pt x="310" y="4811"/>
                  </a:lnTo>
                  <a:cubicBezTo>
                    <a:pt x="310" y="4811"/>
                    <a:pt x="310" y="4799"/>
                    <a:pt x="322" y="4799"/>
                  </a:cubicBezTo>
                  <a:lnTo>
                    <a:pt x="786" y="4799"/>
                  </a:lnTo>
                  <a:cubicBezTo>
                    <a:pt x="953" y="4799"/>
                    <a:pt x="1084" y="4692"/>
                    <a:pt x="1108" y="4525"/>
                  </a:cubicBezTo>
                  <a:cubicBezTo>
                    <a:pt x="1227" y="4001"/>
                    <a:pt x="1429" y="3513"/>
                    <a:pt x="1703" y="3073"/>
                  </a:cubicBezTo>
                  <a:cubicBezTo>
                    <a:pt x="1798" y="2930"/>
                    <a:pt x="1786" y="2775"/>
                    <a:pt x="1667" y="2656"/>
                  </a:cubicBezTo>
                  <a:lnTo>
                    <a:pt x="1334" y="2322"/>
                  </a:lnTo>
                  <a:lnTo>
                    <a:pt x="1334" y="2311"/>
                  </a:lnTo>
                  <a:lnTo>
                    <a:pt x="2298" y="1346"/>
                  </a:lnTo>
                  <a:lnTo>
                    <a:pt x="2322" y="1346"/>
                  </a:lnTo>
                  <a:lnTo>
                    <a:pt x="2644" y="1668"/>
                  </a:lnTo>
                  <a:cubicBezTo>
                    <a:pt x="2707" y="1731"/>
                    <a:pt x="2796" y="1765"/>
                    <a:pt x="2885" y="1765"/>
                  </a:cubicBezTo>
                  <a:cubicBezTo>
                    <a:pt x="2946" y="1765"/>
                    <a:pt x="3007" y="1749"/>
                    <a:pt x="3060" y="1715"/>
                  </a:cubicBezTo>
                  <a:cubicBezTo>
                    <a:pt x="3513" y="1429"/>
                    <a:pt x="4001" y="1227"/>
                    <a:pt x="4525" y="1120"/>
                  </a:cubicBezTo>
                  <a:cubicBezTo>
                    <a:pt x="4668" y="1084"/>
                    <a:pt x="4787" y="953"/>
                    <a:pt x="4787" y="787"/>
                  </a:cubicBezTo>
                  <a:lnTo>
                    <a:pt x="4787" y="334"/>
                  </a:lnTo>
                  <a:cubicBezTo>
                    <a:pt x="4787" y="334"/>
                    <a:pt x="4787" y="310"/>
                    <a:pt x="4811" y="310"/>
                  </a:cubicBezTo>
                  <a:close/>
                  <a:moveTo>
                    <a:pt x="4811" y="1"/>
                  </a:moveTo>
                  <a:cubicBezTo>
                    <a:pt x="4632" y="1"/>
                    <a:pt x="4477" y="156"/>
                    <a:pt x="4477" y="334"/>
                  </a:cubicBezTo>
                  <a:lnTo>
                    <a:pt x="4477" y="798"/>
                  </a:lnTo>
                  <a:cubicBezTo>
                    <a:pt x="4477" y="798"/>
                    <a:pt x="4477" y="810"/>
                    <a:pt x="4465" y="810"/>
                  </a:cubicBezTo>
                  <a:cubicBezTo>
                    <a:pt x="3918" y="929"/>
                    <a:pt x="3370" y="1156"/>
                    <a:pt x="2906" y="1453"/>
                  </a:cubicBezTo>
                  <a:lnTo>
                    <a:pt x="2882" y="1453"/>
                  </a:lnTo>
                  <a:lnTo>
                    <a:pt x="2560" y="1120"/>
                  </a:lnTo>
                  <a:cubicBezTo>
                    <a:pt x="2495" y="1054"/>
                    <a:pt x="2408" y="1022"/>
                    <a:pt x="2322" y="1022"/>
                  </a:cubicBezTo>
                  <a:cubicBezTo>
                    <a:pt x="2236" y="1022"/>
                    <a:pt x="2150" y="1054"/>
                    <a:pt x="2084" y="1120"/>
                  </a:cubicBezTo>
                  <a:lnTo>
                    <a:pt x="1120" y="2084"/>
                  </a:lnTo>
                  <a:cubicBezTo>
                    <a:pt x="977" y="2215"/>
                    <a:pt x="977" y="2430"/>
                    <a:pt x="1120" y="2561"/>
                  </a:cubicBezTo>
                  <a:lnTo>
                    <a:pt x="1441" y="2894"/>
                  </a:lnTo>
                  <a:lnTo>
                    <a:pt x="1441" y="2906"/>
                  </a:lnTo>
                  <a:cubicBezTo>
                    <a:pt x="1132" y="3382"/>
                    <a:pt x="917" y="3906"/>
                    <a:pt x="798" y="4466"/>
                  </a:cubicBezTo>
                  <a:cubicBezTo>
                    <a:pt x="798" y="4466"/>
                    <a:pt x="798" y="4489"/>
                    <a:pt x="786" y="4489"/>
                  </a:cubicBezTo>
                  <a:lnTo>
                    <a:pt x="322" y="4489"/>
                  </a:lnTo>
                  <a:cubicBezTo>
                    <a:pt x="143" y="4489"/>
                    <a:pt x="0" y="4632"/>
                    <a:pt x="0" y="4811"/>
                  </a:cubicBezTo>
                  <a:lnTo>
                    <a:pt x="0" y="6192"/>
                  </a:lnTo>
                  <a:cubicBezTo>
                    <a:pt x="0" y="6371"/>
                    <a:pt x="143" y="6525"/>
                    <a:pt x="322" y="6525"/>
                  </a:cubicBezTo>
                  <a:lnTo>
                    <a:pt x="786" y="6525"/>
                  </a:lnTo>
                  <a:cubicBezTo>
                    <a:pt x="786" y="6525"/>
                    <a:pt x="798" y="6525"/>
                    <a:pt x="798" y="6537"/>
                  </a:cubicBezTo>
                  <a:cubicBezTo>
                    <a:pt x="917" y="7085"/>
                    <a:pt x="1143" y="7621"/>
                    <a:pt x="1441" y="8097"/>
                  </a:cubicBezTo>
                  <a:lnTo>
                    <a:pt x="1441" y="8121"/>
                  </a:lnTo>
                  <a:lnTo>
                    <a:pt x="1120" y="8442"/>
                  </a:lnTo>
                  <a:cubicBezTo>
                    <a:pt x="977" y="8573"/>
                    <a:pt x="977" y="8788"/>
                    <a:pt x="1120" y="8918"/>
                  </a:cubicBezTo>
                  <a:lnTo>
                    <a:pt x="2084" y="9883"/>
                  </a:lnTo>
                  <a:cubicBezTo>
                    <a:pt x="2150" y="9954"/>
                    <a:pt x="2236" y="9990"/>
                    <a:pt x="2322" y="9990"/>
                  </a:cubicBezTo>
                  <a:cubicBezTo>
                    <a:pt x="2408" y="9990"/>
                    <a:pt x="2495" y="9954"/>
                    <a:pt x="2560" y="9883"/>
                  </a:cubicBezTo>
                  <a:lnTo>
                    <a:pt x="2882" y="9561"/>
                  </a:lnTo>
                  <a:lnTo>
                    <a:pt x="2906" y="9561"/>
                  </a:lnTo>
                  <a:cubicBezTo>
                    <a:pt x="3370" y="9871"/>
                    <a:pt x="3894" y="10085"/>
                    <a:pt x="4465" y="10204"/>
                  </a:cubicBezTo>
                  <a:cubicBezTo>
                    <a:pt x="4465" y="10204"/>
                    <a:pt x="4477" y="10204"/>
                    <a:pt x="4477" y="10216"/>
                  </a:cubicBezTo>
                  <a:lnTo>
                    <a:pt x="4477" y="10681"/>
                  </a:lnTo>
                  <a:cubicBezTo>
                    <a:pt x="4477" y="10859"/>
                    <a:pt x="4632" y="11002"/>
                    <a:pt x="4811" y="11002"/>
                  </a:cubicBezTo>
                  <a:lnTo>
                    <a:pt x="6192" y="11002"/>
                  </a:lnTo>
                  <a:cubicBezTo>
                    <a:pt x="6370" y="11002"/>
                    <a:pt x="6513" y="10859"/>
                    <a:pt x="6513" y="10681"/>
                  </a:cubicBezTo>
                  <a:lnTo>
                    <a:pt x="6513" y="10216"/>
                  </a:lnTo>
                  <a:cubicBezTo>
                    <a:pt x="6513" y="10216"/>
                    <a:pt x="6513" y="10204"/>
                    <a:pt x="6537" y="10204"/>
                  </a:cubicBezTo>
                  <a:cubicBezTo>
                    <a:pt x="7085" y="10085"/>
                    <a:pt x="7620" y="9859"/>
                    <a:pt x="8097" y="9561"/>
                  </a:cubicBezTo>
                  <a:lnTo>
                    <a:pt x="8109" y="9561"/>
                  </a:lnTo>
                  <a:lnTo>
                    <a:pt x="8442" y="9883"/>
                  </a:lnTo>
                  <a:cubicBezTo>
                    <a:pt x="8507" y="9954"/>
                    <a:pt x="8591" y="9990"/>
                    <a:pt x="8676" y="9990"/>
                  </a:cubicBezTo>
                  <a:cubicBezTo>
                    <a:pt x="8760" y="9990"/>
                    <a:pt x="8847" y="9954"/>
                    <a:pt x="8918" y="9883"/>
                  </a:cubicBezTo>
                  <a:lnTo>
                    <a:pt x="9883" y="8918"/>
                  </a:lnTo>
                  <a:cubicBezTo>
                    <a:pt x="10014" y="8788"/>
                    <a:pt x="10014" y="8573"/>
                    <a:pt x="9883" y="8442"/>
                  </a:cubicBezTo>
                  <a:lnTo>
                    <a:pt x="9549" y="8121"/>
                  </a:lnTo>
                  <a:lnTo>
                    <a:pt x="9549" y="8097"/>
                  </a:lnTo>
                  <a:cubicBezTo>
                    <a:pt x="9871" y="7621"/>
                    <a:pt x="10073" y="7109"/>
                    <a:pt x="10192" y="6537"/>
                  </a:cubicBezTo>
                  <a:cubicBezTo>
                    <a:pt x="10192" y="6537"/>
                    <a:pt x="10192" y="6525"/>
                    <a:pt x="10204" y="6525"/>
                  </a:cubicBezTo>
                  <a:lnTo>
                    <a:pt x="10668" y="6525"/>
                  </a:lnTo>
                  <a:cubicBezTo>
                    <a:pt x="10847" y="6525"/>
                    <a:pt x="11002" y="6371"/>
                    <a:pt x="11002" y="6192"/>
                  </a:cubicBezTo>
                  <a:lnTo>
                    <a:pt x="11002" y="4811"/>
                  </a:lnTo>
                  <a:cubicBezTo>
                    <a:pt x="10978" y="4632"/>
                    <a:pt x="10835" y="4489"/>
                    <a:pt x="10657" y="4489"/>
                  </a:cubicBezTo>
                  <a:lnTo>
                    <a:pt x="10192" y="4489"/>
                  </a:lnTo>
                  <a:cubicBezTo>
                    <a:pt x="10192" y="4489"/>
                    <a:pt x="10180" y="4489"/>
                    <a:pt x="10180" y="4466"/>
                  </a:cubicBezTo>
                  <a:cubicBezTo>
                    <a:pt x="10061" y="3918"/>
                    <a:pt x="9835" y="3382"/>
                    <a:pt x="9537" y="2906"/>
                  </a:cubicBezTo>
                  <a:lnTo>
                    <a:pt x="9537" y="2894"/>
                  </a:lnTo>
                  <a:lnTo>
                    <a:pt x="9859" y="2561"/>
                  </a:lnTo>
                  <a:cubicBezTo>
                    <a:pt x="10002" y="2430"/>
                    <a:pt x="10002" y="2215"/>
                    <a:pt x="9859" y="2084"/>
                  </a:cubicBezTo>
                  <a:lnTo>
                    <a:pt x="8894" y="1120"/>
                  </a:lnTo>
                  <a:cubicBezTo>
                    <a:pt x="8829" y="1054"/>
                    <a:pt x="8743" y="1022"/>
                    <a:pt x="8656" y="1022"/>
                  </a:cubicBezTo>
                  <a:cubicBezTo>
                    <a:pt x="8570" y="1022"/>
                    <a:pt x="8484" y="1054"/>
                    <a:pt x="8418" y="1120"/>
                  </a:cubicBezTo>
                  <a:lnTo>
                    <a:pt x="8097" y="1453"/>
                  </a:lnTo>
                  <a:lnTo>
                    <a:pt x="8073" y="1453"/>
                  </a:lnTo>
                  <a:cubicBezTo>
                    <a:pt x="7597" y="1132"/>
                    <a:pt x="7085" y="929"/>
                    <a:pt x="6513" y="810"/>
                  </a:cubicBezTo>
                  <a:cubicBezTo>
                    <a:pt x="6513" y="810"/>
                    <a:pt x="6501" y="810"/>
                    <a:pt x="6501" y="798"/>
                  </a:cubicBezTo>
                  <a:lnTo>
                    <a:pt x="6501" y="334"/>
                  </a:lnTo>
                  <a:cubicBezTo>
                    <a:pt x="6501" y="156"/>
                    <a:pt x="6346" y="1"/>
                    <a:pt x="6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1373049" y="1574063"/>
              <a:ext cx="181544" cy="179730"/>
            </a:xfrm>
            <a:custGeom>
              <a:rect b="b" l="l" r="r" t="t"/>
              <a:pathLst>
                <a:path extrusionOk="0" h="5647" w="5704">
                  <a:moveTo>
                    <a:pt x="3449" y="0"/>
                  </a:moveTo>
                  <a:cubicBezTo>
                    <a:pt x="3399" y="0"/>
                    <a:pt x="3349" y="1"/>
                    <a:pt x="3299" y="3"/>
                  </a:cubicBezTo>
                  <a:cubicBezTo>
                    <a:pt x="2453" y="51"/>
                    <a:pt x="1644" y="408"/>
                    <a:pt x="1036" y="1003"/>
                  </a:cubicBezTo>
                  <a:cubicBezTo>
                    <a:pt x="429" y="1611"/>
                    <a:pt x="84" y="2396"/>
                    <a:pt x="48" y="3266"/>
                  </a:cubicBezTo>
                  <a:cubicBezTo>
                    <a:pt x="1" y="4111"/>
                    <a:pt x="262" y="4933"/>
                    <a:pt x="798" y="5587"/>
                  </a:cubicBezTo>
                  <a:cubicBezTo>
                    <a:pt x="834" y="5635"/>
                    <a:pt x="882" y="5647"/>
                    <a:pt x="917" y="5647"/>
                  </a:cubicBezTo>
                  <a:cubicBezTo>
                    <a:pt x="953" y="5647"/>
                    <a:pt x="1001" y="5635"/>
                    <a:pt x="1024" y="5623"/>
                  </a:cubicBezTo>
                  <a:cubicBezTo>
                    <a:pt x="1096" y="5564"/>
                    <a:pt x="1096" y="5456"/>
                    <a:pt x="1060" y="5397"/>
                  </a:cubicBezTo>
                  <a:cubicBezTo>
                    <a:pt x="584" y="4802"/>
                    <a:pt x="322" y="4051"/>
                    <a:pt x="370" y="3278"/>
                  </a:cubicBezTo>
                  <a:cubicBezTo>
                    <a:pt x="417" y="2504"/>
                    <a:pt x="727" y="1777"/>
                    <a:pt x="1274" y="1242"/>
                  </a:cubicBezTo>
                  <a:cubicBezTo>
                    <a:pt x="1834" y="694"/>
                    <a:pt x="2560" y="384"/>
                    <a:pt x="3322" y="337"/>
                  </a:cubicBezTo>
                  <a:cubicBezTo>
                    <a:pt x="3385" y="333"/>
                    <a:pt x="3447" y="331"/>
                    <a:pt x="3509" y="331"/>
                  </a:cubicBezTo>
                  <a:cubicBezTo>
                    <a:pt x="4215" y="331"/>
                    <a:pt x="4883" y="578"/>
                    <a:pt x="5430" y="1015"/>
                  </a:cubicBezTo>
                  <a:cubicBezTo>
                    <a:pt x="5461" y="1041"/>
                    <a:pt x="5496" y="1053"/>
                    <a:pt x="5531" y="1053"/>
                  </a:cubicBezTo>
                  <a:cubicBezTo>
                    <a:pt x="5577" y="1053"/>
                    <a:pt x="5622" y="1032"/>
                    <a:pt x="5656" y="992"/>
                  </a:cubicBezTo>
                  <a:cubicBezTo>
                    <a:pt x="5704" y="920"/>
                    <a:pt x="5680" y="813"/>
                    <a:pt x="5620" y="765"/>
                  </a:cubicBezTo>
                  <a:cubicBezTo>
                    <a:pt x="5005" y="262"/>
                    <a:pt x="4232" y="0"/>
                    <a:pt x="3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1411338" y="1606368"/>
              <a:ext cx="182276" cy="186477"/>
            </a:xfrm>
            <a:custGeom>
              <a:rect b="b" l="l" r="r" t="t"/>
              <a:pathLst>
                <a:path extrusionOk="0" h="5859" w="5727">
                  <a:moveTo>
                    <a:pt x="3286" y="334"/>
                  </a:moveTo>
                  <a:lnTo>
                    <a:pt x="3286" y="1000"/>
                  </a:lnTo>
                  <a:cubicBezTo>
                    <a:pt x="3286" y="1108"/>
                    <a:pt x="3262" y="1227"/>
                    <a:pt x="3215" y="1310"/>
                  </a:cubicBezTo>
                  <a:lnTo>
                    <a:pt x="3143" y="1477"/>
                  </a:lnTo>
                  <a:cubicBezTo>
                    <a:pt x="3119" y="1501"/>
                    <a:pt x="3119" y="1524"/>
                    <a:pt x="3119" y="1548"/>
                  </a:cubicBezTo>
                  <a:lnTo>
                    <a:pt x="3119" y="1893"/>
                  </a:lnTo>
                  <a:cubicBezTo>
                    <a:pt x="3119" y="2132"/>
                    <a:pt x="3036" y="2358"/>
                    <a:pt x="2858" y="2524"/>
                  </a:cubicBezTo>
                  <a:cubicBezTo>
                    <a:pt x="2691" y="2679"/>
                    <a:pt x="2453" y="2775"/>
                    <a:pt x="2215" y="2775"/>
                  </a:cubicBezTo>
                  <a:cubicBezTo>
                    <a:pt x="1774" y="2763"/>
                    <a:pt x="1381" y="2346"/>
                    <a:pt x="1381" y="1846"/>
                  </a:cubicBezTo>
                  <a:lnTo>
                    <a:pt x="1381" y="1548"/>
                  </a:lnTo>
                  <a:cubicBezTo>
                    <a:pt x="1381" y="1524"/>
                    <a:pt x="1381" y="1501"/>
                    <a:pt x="1369" y="1477"/>
                  </a:cubicBezTo>
                  <a:lnTo>
                    <a:pt x="1262" y="1286"/>
                  </a:lnTo>
                  <a:cubicBezTo>
                    <a:pt x="1238" y="1203"/>
                    <a:pt x="1203" y="1131"/>
                    <a:pt x="1203" y="1048"/>
                  </a:cubicBezTo>
                  <a:lnTo>
                    <a:pt x="1203" y="1024"/>
                  </a:lnTo>
                  <a:cubicBezTo>
                    <a:pt x="1203" y="643"/>
                    <a:pt x="1524" y="334"/>
                    <a:pt x="1905" y="334"/>
                  </a:cubicBezTo>
                  <a:close/>
                  <a:moveTo>
                    <a:pt x="2608" y="3025"/>
                  </a:moveTo>
                  <a:cubicBezTo>
                    <a:pt x="2619" y="3084"/>
                    <a:pt x="2631" y="3132"/>
                    <a:pt x="2655" y="3179"/>
                  </a:cubicBezTo>
                  <a:lnTo>
                    <a:pt x="2512" y="3310"/>
                  </a:lnTo>
                  <a:cubicBezTo>
                    <a:pt x="2441" y="3382"/>
                    <a:pt x="2357" y="3417"/>
                    <a:pt x="2262" y="3417"/>
                  </a:cubicBezTo>
                  <a:cubicBezTo>
                    <a:pt x="2179" y="3417"/>
                    <a:pt x="2084" y="3382"/>
                    <a:pt x="2012" y="3310"/>
                  </a:cubicBezTo>
                  <a:lnTo>
                    <a:pt x="1881" y="3179"/>
                  </a:lnTo>
                  <a:cubicBezTo>
                    <a:pt x="1893" y="3132"/>
                    <a:pt x="1905" y="3084"/>
                    <a:pt x="1905" y="3025"/>
                  </a:cubicBezTo>
                  <a:cubicBezTo>
                    <a:pt x="2012" y="3060"/>
                    <a:pt x="2119" y="3084"/>
                    <a:pt x="2215" y="3084"/>
                  </a:cubicBezTo>
                  <a:lnTo>
                    <a:pt x="2250" y="3084"/>
                  </a:lnTo>
                  <a:cubicBezTo>
                    <a:pt x="2369" y="3084"/>
                    <a:pt x="2488" y="3072"/>
                    <a:pt x="2608" y="3025"/>
                  </a:cubicBezTo>
                  <a:close/>
                  <a:moveTo>
                    <a:pt x="2810" y="3441"/>
                  </a:moveTo>
                  <a:cubicBezTo>
                    <a:pt x="2858" y="3477"/>
                    <a:pt x="2905" y="3489"/>
                    <a:pt x="2941" y="3501"/>
                  </a:cubicBezTo>
                  <a:lnTo>
                    <a:pt x="3524" y="3667"/>
                  </a:lnTo>
                  <a:cubicBezTo>
                    <a:pt x="3679" y="3715"/>
                    <a:pt x="3774" y="3846"/>
                    <a:pt x="3774" y="4013"/>
                  </a:cubicBezTo>
                  <a:lnTo>
                    <a:pt x="3774" y="5108"/>
                  </a:lnTo>
                  <a:lnTo>
                    <a:pt x="3822" y="5108"/>
                  </a:lnTo>
                  <a:cubicBezTo>
                    <a:pt x="3703" y="5180"/>
                    <a:pt x="3584" y="5239"/>
                    <a:pt x="3453" y="5287"/>
                  </a:cubicBezTo>
                  <a:lnTo>
                    <a:pt x="3453" y="4310"/>
                  </a:lnTo>
                  <a:cubicBezTo>
                    <a:pt x="3453" y="4215"/>
                    <a:pt x="3381" y="4144"/>
                    <a:pt x="3286" y="4144"/>
                  </a:cubicBezTo>
                  <a:cubicBezTo>
                    <a:pt x="3203" y="4144"/>
                    <a:pt x="3119" y="4215"/>
                    <a:pt x="3119" y="4310"/>
                  </a:cubicBezTo>
                  <a:lnTo>
                    <a:pt x="3119" y="5394"/>
                  </a:lnTo>
                  <a:cubicBezTo>
                    <a:pt x="2881" y="5465"/>
                    <a:pt x="2655" y="5501"/>
                    <a:pt x="2405" y="5513"/>
                  </a:cubicBezTo>
                  <a:lnTo>
                    <a:pt x="2262" y="5513"/>
                  </a:lnTo>
                  <a:cubicBezTo>
                    <a:pt x="1965" y="5513"/>
                    <a:pt x="1667" y="5465"/>
                    <a:pt x="1381" y="5394"/>
                  </a:cubicBezTo>
                  <a:lnTo>
                    <a:pt x="1381" y="4310"/>
                  </a:lnTo>
                  <a:cubicBezTo>
                    <a:pt x="1381" y="4215"/>
                    <a:pt x="1310" y="4144"/>
                    <a:pt x="1214" y="4144"/>
                  </a:cubicBezTo>
                  <a:cubicBezTo>
                    <a:pt x="1131" y="4144"/>
                    <a:pt x="1060" y="4215"/>
                    <a:pt x="1060" y="4310"/>
                  </a:cubicBezTo>
                  <a:lnTo>
                    <a:pt x="1060" y="5287"/>
                  </a:lnTo>
                  <a:cubicBezTo>
                    <a:pt x="941" y="5227"/>
                    <a:pt x="798" y="5168"/>
                    <a:pt x="679" y="5108"/>
                  </a:cubicBezTo>
                  <a:lnTo>
                    <a:pt x="679" y="4013"/>
                  </a:lnTo>
                  <a:cubicBezTo>
                    <a:pt x="679" y="3846"/>
                    <a:pt x="786" y="3715"/>
                    <a:pt x="941" y="3667"/>
                  </a:cubicBezTo>
                  <a:lnTo>
                    <a:pt x="1512" y="3501"/>
                  </a:lnTo>
                  <a:cubicBezTo>
                    <a:pt x="1560" y="3489"/>
                    <a:pt x="1619" y="3477"/>
                    <a:pt x="1655" y="3441"/>
                  </a:cubicBezTo>
                  <a:lnTo>
                    <a:pt x="1750" y="3548"/>
                  </a:lnTo>
                  <a:cubicBezTo>
                    <a:pt x="1893" y="3679"/>
                    <a:pt x="2072" y="3739"/>
                    <a:pt x="2227" y="3739"/>
                  </a:cubicBezTo>
                  <a:cubicBezTo>
                    <a:pt x="2393" y="3739"/>
                    <a:pt x="2572" y="3679"/>
                    <a:pt x="2703" y="3548"/>
                  </a:cubicBezTo>
                  <a:lnTo>
                    <a:pt x="2810" y="3441"/>
                  </a:lnTo>
                  <a:close/>
                  <a:moveTo>
                    <a:pt x="1893" y="0"/>
                  </a:moveTo>
                  <a:cubicBezTo>
                    <a:pt x="1322" y="0"/>
                    <a:pt x="869" y="465"/>
                    <a:pt x="869" y="1024"/>
                  </a:cubicBezTo>
                  <a:lnTo>
                    <a:pt x="869" y="1048"/>
                  </a:lnTo>
                  <a:cubicBezTo>
                    <a:pt x="869" y="1179"/>
                    <a:pt x="893" y="1310"/>
                    <a:pt x="953" y="1429"/>
                  </a:cubicBezTo>
                  <a:lnTo>
                    <a:pt x="1048" y="1596"/>
                  </a:lnTo>
                  <a:lnTo>
                    <a:pt x="1048" y="1870"/>
                  </a:lnTo>
                  <a:cubicBezTo>
                    <a:pt x="1048" y="2286"/>
                    <a:pt x="1250" y="2655"/>
                    <a:pt x="1560" y="2882"/>
                  </a:cubicBezTo>
                  <a:lnTo>
                    <a:pt x="1560" y="3025"/>
                  </a:lnTo>
                  <a:cubicBezTo>
                    <a:pt x="1560" y="3096"/>
                    <a:pt x="1500" y="3179"/>
                    <a:pt x="1429" y="3203"/>
                  </a:cubicBezTo>
                  <a:lnTo>
                    <a:pt x="845" y="3370"/>
                  </a:lnTo>
                  <a:cubicBezTo>
                    <a:pt x="572" y="3453"/>
                    <a:pt x="357" y="3727"/>
                    <a:pt x="357" y="4025"/>
                  </a:cubicBezTo>
                  <a:lnTo>
                    <a:pt x="357" y="4906"/>
                  </a:lnTo>
                  <a:cubicBezTo>
                    <a:pt x="333" y="4882"/>
                    <a:pt x="310" y="4858"/>
                    <a:pt x="286" y="4846"/>
                  </a:cubicBezTo>
                  <a:cubicBezTo>
                    <a:pt x="255" y="4820"/>
                    <a:pt x="220" y="4808"/>
                    <a:pt x="185" y="4808"/>
                  </a:cubicBezTo>
                  <a:cubicBezTo>
                    <a:pt x="139" y="4808"/>
                    <a:pt x="93" y="4829"/>
                    <a:pt x="60" y="4870"/>
                  </a:cubicBezTo>
                  <a:cubicBezTo>
                    <a:pt x="0" y="4941"/>
                    <a:pt x="12" y="5037"/>
                    <a:pt x="95" y="5096"/>
                  </a:cubicBezTo>
                  <a:cubicBezTo>
                    <a:pt x="703" y="5584"/>
                    <a:pt x="1465" y="5858"/>
                    <a:pt x="2250" y="5858"/>
                  </a:cubicBezTo>
                  <a:lnTo>
                    <a:pt x="2417" y="5858"/>
                  </a:lnTo>
                  <a:cubicBezTo>
                    <a:pt x="3262" y="5811"/>
                    <a:pt x="4060" y="5453"/>
                    <a:pt x="4679" y="4858"/>
                  </a:cubicBezTo>
                  <a:cubicBezTo>
                    <a:pt x="5286" y="4251"/>
                    <a:pt x="5632" y="3453"/>
                    <a:pt x="5667" y="2596"/>
                  </a:cubicBezTo>
                  <a:cubicBezTo>
                    <a:pt x="5727" y="1727"/>
                    <a:pt x="5465" y="905"/>
                    <a:pt x="4929" y="262"/>
                  </a:cubicBezTo>
                  <a:cubicBezTo>
                    <a:pt x="4895" y="215"/>
                    <a:pt x="4846" y="194"/>
                    <a:pt x="4799" y="194"/>
                  </a:cubicBezTo>
                  <a:cubicBezTo>
                    <a:pt x="4763" y="194"/>
                    <a:pt x="4729" y="206"/>
                    <a:pt x="4703" y="227"/>
                  </a:cubicBezTo>
                  <a:cubicBezTo>
                    <a:pt x="4632" y="286"/>
                    <a:pt x="4632" y="393"/>
                    <a:pt x="4679" y="453"/>
                  </a:cubicBezTo>
                  <a:cubicBezTo>
                    <a:pt x="5155" y="1048"/>
                    <a:pt x="5405" y="1786"/>
                    <a:pt x="5358" y="2560"/>
                  </a:cubicBezTo>
                  <a:cubicBezTo>
                    <a:pt x="5310" y="3334"/>
                    <a:pt x="5001" y="4072"/>
                    <a:pt x="4453" y="4608"/>
                  </a:cubicBezTo>
                  <a:cubicBezTo>
                    <a:pt x="4346" y="4703"/>
                    <a:pt x="4239" y="4799"/>
                    <a:pt x="4143" y="4882"/>
                  </a:cubicBezTo>
                  <a:lnTo>
                    <a:pt x="4143" y="4013"/>
                  </a:lnTo>
                  <a:cubicBezTo>
                    <a:pt x="4143" y="3715"/>
                    <a:pt x="3929" y="3441"/>
                    <a:pt x="3643" y="3358"/>
                  </a:cubicBezTo>
                  <a:lnTo>
                    <a:pt x="3072" y="3191"/>
                  </a:lnTo>
                  <a:cubicBezTo>
                    <a:pt x="2989" y="3156"/>
                    <a:pt x="2929" y="3096"/>
                    <a:pt x="2929" y="3013"/>
                  </a:cubicBezTo>
                  <a:lnTo>
                    <a:pt x="2929" y="2882"/>
                  </a:lnTo>
                  <a:cubicBezTo>
                    <a:pt x="2989" y="2834"/>
                    <a:pt x="3036" y="2798"/>
                    <a:pt x="3084" y="2763"/>
                  </a:cubicBezTo>
                  <a:cubicBezTo>
                    <a:pt x="3322" y="2536"/>
                    <a:pt x="3441" y="2227"/>
                    <a:pt x="3441" y="1893"/>
                  </a:cubicBezTo>
                  <a:lnTo>
                    <a:pt x="3441" y="1596"/>
                  </a:lnTo>
                  <a:lnTo>
                    <a:pt x="3500" y="1465"/>
                  </a:lnTo>
                  <a:cubicBezTo>
                    <a:pt x="3572" y="1334"/>
                    <a:pt x="3596" y="1167"/>
                    <a:pt x="3596" y="1000"/>
                  </a:cubicBezTo>
                  <a:lnTo>
                    <a:pt x="3596" y="167"/>
                  </a:lnTo>
                  <a:cubicBezTo>
                    <a:pt x="3596" y="72"/>
                    <a:pt x="3524" y="0"/>
                    <a:pt x="3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1461721" y="1634026"/>
              <a:ext cx="43986" cy="15564"/>
            </a:xfrm>
            <a:custGeom>
              <a:rect b="b" l="l" r="r" t="t"/>
              <a:pathLst>
                <a:path extrusionOk="0" h="489" w="1382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58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5"/>
                  </a:cubicBezTo>
                  <a:cubicBezTo>
                    <a:pt x="1382" y="322"/>
                    <a:pt x="1346" y="239"/>
                    <a:pt x="1263" y="191"/>
                  </a:cubicBezTo>
                  <a:cubicBezTo>
                    <a:pt x="894" y="1"/>
                    <a:pt x="19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2" name="Google Shape;1212;p34"/>
          <p:cNvGrpSpPr/>
          <p:nvPr/>
        </p:nvGrpSpPr>
        <p:grpSpPr>
          <a:xfrm>
            <a:off x="1756921" y="1509739"/>
            <a:ext cx="345997" cy="345997"/>
            <a:chOff x="1756921" y="1509739"/>
            <a:chExt cx="345997" cy="345997"/>
          </a:xfrm>
        </p:grpSpPr>
        <p:sp>
          <p:nvSpPr>
            <p:cNvPr id="1213" name="Google Shape;1213;p34"/>
            <p:cNvSpPr/>
            <p:nvPr/>
          </p:nvSpPr>
          <p:spPr>
            <a:xfrm>
              <a:off x="1756921" y="1509739"/>
              <a:ext cx="345997" cy="345997"/>
            </a:xfrm>
            <a:custGeom>
              <a:rect b="b" l="l" r="r" t="t"/>
              <a:pathLst>
                <a:path extrusionOk="0" h="10871" w="10871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1781937" y="1535488"/>
              <a:ext cx="295614" cy="295614"/>
            </a:xfrm>
            <a:custGeom>
              <a:rect b="b" l="l" r="r" t="t"/>
              <a:pathLst>
                <a:path extrusionOk="0" h="9288" w="9288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1806954" y="1677980"/>
              <a:ext cx="17441" cy="10630"/>
            </a:xfrm>
            <a:custGeom>
              <a:rect b="b" l="l" r="r" t="t"/>
              <a:pathLst>
                <a:path extrusionOk="0" h="334" w="548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1924429" y="1560122"/>
              <a:ext cx="128106" cy="128488"/>
            </a:xfrm>
            <a:custGeom>
              <a:rect b="b" l="l" r="r" t="t"/>
              <a:pathLst>
                <a:path extrusionOk="0" h="4037" w="4025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1924811" y="1788644"/>
              <a:ext cx="10630" cy="17823"/>
            </a:xfrm>
            <a:custGeom>
              <a:rect b="b" l="l" r="r" t="t"/>
              <a:pathLst>
                <a:path extrusionOk="0" h="560" w="334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1841423" y="1594719"/>
              <a:ext cx="16328" cy="15086"/>
            </a:xfrm>
            <a:custGeom>
              <a:rect b="b" l="l" r="r" t="t"/>
              <a:pathLst>
                <a:path extrusionOk="0" h="474" w="513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2002470" y="1756243"/>
              <a:ext cx="16709" cy="15755"/>
            </a:xfrm>
            <a:custGeom>
              <a:rect b="b" l="l" r="r" t="t"/>
              <a:pathLst>
                <a:path extrusionOk="0" h="495" w="525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2002470" y="1594719"/>
              <a:ext cx="16328" cy="15086"/>
            </a:xfrm>
            <a:custGeom>
              <a:rect b="b" l="l" r="r" t="t"/>
              <a:pathLst>
                <a:path extrusionOk="0" h="474" w="513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1841041" y="1756530"/>
              <a:ext cx="16709" cy="15468"/>
            </a:xfrm>
            <a:custGeom>
              <a:rect b="b" l="l" r="r" t="t"/>
              <a:pathLst>
                <a:path extrusionOk="0" h="486" w="525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1816025" y="1632084"/>
              <a:ext cx="17855" cy="13336"/>
            </a:xfrm>
            <a:custGeom>
              <a:rect b="b" l="l" r="r" t="t"/>
              <a:pathLst>
                <a:path extrusionOk="0" h="419" w="561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2026341" y="1721297"/>
              <a:ext cx="17855" cy="13177"/>
            </a:xfrm>
            <a:custGeom>
              <a:rect b="b" l="l" r="r" t="t"/>
              <a:pathLst>
                <a:path extrusionOk="0" h="414" w="561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1967619" y="1569702"/>
              <a:ext cx="14036" cy="16996"/>
            </a:xfrm>
            <a:custGeom>
              <a:rect b="b" l="l" r="r" t="t"/>
              <a:pathLst>
                <a:path extrusionOk="0" h="534" w="441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1877802" y="1780019"/>
              <a:ext cx="14450" cy="16996"/>
            </a:xfrm>
            <a:custGeom>
              <a:rect b="b" l="l" r="r" t="t"/>
              <a:pathLst>
                <a:path extrusionOk="0" h="534" w="454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1879711" y="1568652"/>
              <a:ext cx="14418" cy="16900"/>
            </a:xfrm>
            <a:custGeom>
              <a:rect b="b" l="l" r="r" t="t"/>
              <a:pathLst>
                <a:path extrusionOk="0" h="531" w="453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1965709" y="1780846"/>
              <a:ext cx="14068" cy="16900"/>
            </a:xfrm>
            <a:custGeom>
              <a:rect b="b" l="l" r="r" t="t"/>
              <a:pathLst>
                <a:path extrusionOk="0" h="531" w="442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2026723" y="1633644"/>
              <a:ext cx="17855" cy="13304"/>
            </a:xfrm>
            <a:custGeom>
              <a:rect b="b" l="l" r="r" t="t"/>
              <a:pathLst>
                <a:path extrusionOk="0" h="418" w="561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1814911" y="1719419"/>
              <a:ext cx="18205" cy="13177"/>
            </a:xfrm>
            <a:custGeom>
              <a:rect b="b" l="l" r="r" t="t"/>
              <a:pathLst>
                <a:path extrusionOk="0" h="414" w="572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0" name="Google Shape;1230;p34"/>
          <p:cNvGrpSpPr/>
          <p:nvPr/>
        </p:nvGrpSpPr>
        <p:grpSpPr>
          <a:xfrm>
            <a:off x="2216956" y="1510503"/>
            <a:ext cx="318721" cy="345615"/>
            <a:chOff x="2216956" y="1510503"/>
            <a:chExt cx="318721" cy="345615"/>
          </a:xfrm>
        </p:grpSpPr>
        <p:sp>
          <p:nvSpPr>
            <p:cNvPr id="1231" name="Google Shape;1231;p34"/>
            <p:cNvSpPr/>
            <p:nvPr/>
          </p:nvSpPr>
          <p:spPr>
            <a:xfrm>
              <a:off x="2386724" y="1510503"/>
              <a:ext cx="142524" cy="151594"/>
            </a:xfrm>
            <a:custGeom>
              <a:rect b="b" l="l" r="r" t="t"/>
              <a:pathLst>
                <a:path extrusionOk="0" h="4763" w="4478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2423102" y="1541185"/>
              <a:ext cx="77723" cy="77723"/>
            </a:xfrm>
            <a:custGeom>
              <a:rect b="b" l="l" r="r" t="t"/>
              <a:pathLst>
                <a:path extrusionOk="0" h="2442" w="2442">
                  <a:moveTo>
                    <a:pt x="1084" y="346"/>
                  </a:moveTo>
                  <a:lnTo>
                    <a:pt x="1084" y="1215"/>
                  </a:lnTo>
                  <a:cubicBezTo>
                    <a:pt x="1084" y="1310"/>
                    <a:pt x="1168" y="1382"/>
                    <a:pt x="1251" y="1382"/>
                  </a:cubicBezTo>
                  <a:lnTo>
                    <a:pt x="2132" y="1382"/>
                  </a:lnTo>
                  <a:cubicBezTo>
                    <a:pt x="2037" y="1786"/>
                    <a:pt x="1668" y="2108"/>
                    <a:pt x="1239" y="2108"/>
                  </a:cubicBezTo>
                  <a:cubicBezTo>
                    <a:pt x="751" y="2108"/>
                    <a:pt x="346" y="1715"/>
                    <a:pt x="346" y="1215"/>
                  </a:cubicBezTo>
                  <a:cubicBezTo>
                    <a:pt x="346" y="774"/>
                    <a:pt x="656" y="417"/>
                    <a:pt x="1084" y="346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894"/>
                    <a:pt x="548" y="2441"/>
                    <a:pt x="1215" y="2441"/>
                  </a:cubicBezTo>
                  <a:cubicBezTo>
                    <a:pt x="1894" y="2441"/>
                    <a:pt x="2442" y="1894"/>
                    <a:pt x="2442" y="1215"/>
                  </a:cubicBezTo>
                  <a:cubicBezTo>
                    <a:pt x="2442" y="1120"/>
                    <a:pt x="2370" y="1060"/>
                    <a:pt x="2275" y="1060"/>
                  </a:cubicBezTo>
                  <a:lnTo>
                    <a:pt x="1382" y="1060"/>
                  </a:lnTo>
                  <a:lnTo>
                    <a:pt x="1382" y="167"/>
                  </a:lnTo>
                  <a:cubicBezTo>
                    <a:pt x="1382" y="72"/>
                    <a:pt x="1310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2216956" y="1538543"/>
              <a:ext cx="318721" cy="317575"/>
            </a:xfrm>
            <a:custGeom>
              <a:rect b="b" l="l" r="r" t="t"/>
              <a:pathLst>
                <a:path extrusionOk="0" h="9978" w="10014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2275327" y="1662448"/>
              <a:ext cx="100066" cy="39434"/>
            </a:xfrm>
            <a:custGeom>
              <a:rect b="b" l="l" r="r" t="t"/>
              <a:pathLst>
                <a:path extrusionOk="0" h="1239" w="3144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2371192" y="1745422"/>
              <a:ext cx="101211" cy="60663"/>
            </a:xfrm>
            <a:custGeom>
              <a:rect b="b" l="l" r="r" t="t"/>
              <a:pathLst>
                <a:path extrusionOk="0" h="1906" w="318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6" name="Google Shape;1236;p34"/>
          <p:cNvGrpSpPr/>
          <p:nvPr/>
        </p:nvGrpSpPr>
        <p:grpSpPr>
          <a:xfrm>
            <a:off x="3988156" y="1568461"/>
            <a:ext cx="349052" cy="230050"/>
            <a:chOff x="3988156" y="1568461"/>
            <a:chExt cx="349052" cy="230050"/>
          </a:xfrm>
        </p:grpSpPr>
        <p:sp>
          <p:nvSpPr>
            <p:cNvPr id="1237" name="Google Shape;1237;p34"/>
            <p:cNvSpPr/>
            <p:nvPr/>
          </p:nvSpPr>
          <p:spPr>
            <a:xfrm>
              <a:off x="3988156" y="1571135"/>
              <a:ext cx="349052" cy="227376"/>
            </a:xfrm>
            <a:custGeom>
              <a:rect b="b" l="l" r="r" t="t"/>
              <a:pathLst>
                <a:path extrusionOk="0" h="7144" w="10967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4188256" y="1568461"/>
              <a:ext cx="146661" cy="61809"/>
            </a:xfrm>
            <a:custGeom>
              <a:rect b="b" l="l" r="r" t="t"/>
              <a:pathLst>
                <a:path extrusionOk="0" h="1942" w="4608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4123805" y="1677598"/>
              <a:ext cx="13304" cy="13304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4096147" y="1677598"/>
              <a:ext cx="13304" cy="13304"/>
            </a:xfrm>
            <a:custGeom>
              <a:rect b="b" l="l" r="r" t="t"/>
              <a:pathLst>
                <a:path extrusionOk="0" h="418" w="418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4068871" y="1677598"/>
              <a:ext cx="13686" cy="13304"/>
            </a:xfrm>
            <a:custGeom>
              <a:rect b="b" l="l" r="r" t="t"/>
              <a:pathLst>
                <a:path extrusionOk="0" h="418" w="43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4041594" y="1677598"/>
              <a:ext cx="13304" cy="13304"/>
            </a:xfrm>
            <a:custGeom>
              <a:rect b="b" l="l" r="r" t="t"/>
              <a:pathLst>
                <a:path extrusionOk="0" h="418" w="418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4239402" y="1677598"/>
              <a:ext cx="13304" cy="13304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34"/>
          <p:cNvGrpSpPr/>
          <p:nvPr/>
        </p:nvGrpSpPr>
        <p:grpSpPr>
          <a:xfrm>
            <a:off x="2633037" y="1499873"/>
            <a:ext cx="379002" cy="366112"/>
            <a:chOff x="2633037" y="1499873"/>
            <a:chExt cx="379002" cy="366112"/>
          </a:xfrm>
        </p:grpSpPr>
        <p:sp>
          <p:nvSpPr>
            <p:cNvPr id="1245" name="Google Shape;1245;p34"/>
            <p:cNvSpPr/>
            <p:nvPr/>
          </p:nvSpPr>
          <p:spPr>
            <a:xfrm>
              <a:off x="2798635" y="1499873"/>
              <a:ext cx="20497" cy="106145"/>
            </a:xfrm>
            <a:custGeom>
              <a:rect b="b" l="l" r="r" t="t"/>
              <a:pathLst>
                <a:path extrusionOk="0" h="3335" w="644">
                  <a:moveTo>
                    <a:pt x="453" y="1"/>
                  </a:moveTo>
                  <a:cubicBezTo>
                    <a:pt x="346" y="1"/>
                    <a:pt x="263" y="96"/>
                    <a:pt x="263" y="191"/>
                  </a:cubicBezTo>
                  <a:cubicBezTo>
                    <a:pt x="263" y="394"/>
                    <a:pt x="215" y="477"/>
                    <a:pt x="156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56" y="1763"/>
                  </a:cubicBezTo>
                  <a:cubicBezTo>
                    <a:pt x="215" y="1882"/>
                    <a:pt x="263" y="1965"/>
                    <a:pt x="263" y="2156"/>
                  </a:cubicBezTo>
                  <a:cubicBezTo>
                    <a:pt x="263" y="2358"/>
                    <a:pt x="215" y="2441"/>
                    <a:pt x="156" y="2561"/>
                  </a:cubicBezTo>
                  <a:cubicBezTo>
                    <a:pt x="72" y="2692"/>
                    <a:pt x="1" y="2846"/>
                    <a:pt x="1" y="3144"/>
                  </a:cubicBezTo>
                  <a:cubicBezTo>
                    <a:pt x="1" y="3239"/>
                    <a:pt x="96" y="3334"/>
                    <a:pt x="191" y="3334"/>
                  </a:cubicBezTo>
                  <a:cubicBezTo>
                    <a:pt x="298" y="3334"/>
                    <a:pt x="394" y="3239"/>
                    <a:pt x="394" y="3144"/>
                  </a:cubicBezTo>
                  <a:cubicBezTo>
                    <a:pt x="394" y="2942"/>
                    <a:pt x="429" y="2858"/>
                    <a:pt x="489" y="2739"/>
                  </a:cubicBezTo>
                  <a:cubicBezTo>
                    <a:pt x="572" y="2608"/>
                    <a:pt x="644" y="2453"/>
                    <a:pt x="644" y="2156"/>
                  </a:cubicBezTo>
                  <a:cubicBezTo>
                    <a:pt x="644" y="1882"/>
                    <a:pt x="572" y="1715"/>
                    <a:pt x="489" y="1584"/>
                  </a:cubicBezTo>
                  <a:cubicBezTo>
                    <a:pt x="429" y="1465"/>
                    <a:pt x="394" y="1370"/>
                    <a:pt x="394" y="1179"/>
                  </a:cubicBezTo>
                  <a:cubicBezTo>
                    <a:pt x="394" y="989"/>
                    <a:pt x="429" y="894"/>
                    <a:pt x="489" y="775"/>
                  </a:cubicBezTo>
                  <a:cubicBezTo>
                    <a:pt x="572" y="644"/>
                    <a:pt x="644" y="489"/>
                    <a:pt x="644" y="191"/>
                  </a:cubicBezTo>
                  <a:cubicBezTo>
                    <a:pt x="644" y="96"/>
                    <a:pt x="549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2847140" y="1499873"/>
              <a:ext cx="20115" cy="106145"/>
            </a:xfrm>
            <a:custGeom>
              <a:rect b="b" l="l" r="r" t="t"/>
              <a:pathLst>
                <a:path extrusionOk="0" h="3335" w="632">
                  <a:moveTo>
                    <a:pt x="441" y="1"/>
                  </a:moveTo>
                  <a:cubicBezTo>
                    <a:pt x="334" y="1"/>
                    <a:pt x="251" y="96"/>
                    <a:pt x="251" y="191"/>
                  </a:cubicBezTo>
                  <a:cubicBezTo>
                    <a:pt x="251" y="394"/>
                    <a:pt x="203" y="477"/>
                    <a:pt x="144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44" y="1763"/>
                  </a:cubicBezTo>
                  <a:cubicBezTo>
                    <a:pt x="203" y="1882"/>
                    <a:pt x="251" y="1965"/>
                    <a:pt x="251" y="2156"/>
                  </a:cubicBezTo>
                  <a:cubicBezTo>
                    <a:pt x="251" y="2358"/>
                    <a:pt x="203" y="2441"/>
                    <a:pt x="144" y="2561"/>
                  </a:cubicBezTo>
                  <a:cubicBezTo>
                    <a:pt x="84" y="2692"/>
                    <a:pt x="1" y="2846"/>
                    <a:pt x="1" y="3144"/>
                  </a:cubicBezTo>
                  <a:cubicBezTo>
                    <a:pt x="1" y="3239"/>
                    <a:pt x="84" y="3334"/>
                    <a:pt x="191" y="3334"/>
                  </a:cubicBezTo>
                  <a:cubicBezTo>
                    <a:pt x="298" y="3334"/>
                    <a:pt x="382" y="3239"/>
                    <a:pt x="382" y="3144"/>
                  </a:cubicBezTo>
                  <a:cubicBezTo>
                    <a:pt x="382" y="2942"/>
                    <a:pt x="429" y="2858"/>
                    <a:pt x="489" y="2739"/>
                  </a:cubicBezTo>
                  <a:cubicBezTo>
                    <a:pt x="560" y="2608"/>
                    <a:pt x="632" y="2453"/>
                    <a:pt x="632" y="2156"/>
                  </a:cubicBezTo>
                  <a:cubicBezTo>
                    <a:pt x="632" y="1882"/>
                    <a:pt x="560" y="1715"/>
                    <a:pt x="489" y="1584"/>
                  </a:cubicBezTo>
                  <a:cubicBezTo>
                    <a:pt x="429" y="1465"/>
                    <a:pt x="382" y="1370"/>
                    <a:pt x="382" y="1179"/>
                  </a:cubicBezTo>
                  <a:cubicBezTo>
                    <a:pt x="382" y="989"/>
                    <a:pt x="429" y="894"/>
                    <a:pt x="489" y="775"/>
                  </a:cubicBezTo>
                  <a:cubicBezTo>
                    <a:pt x="560" y="644"/>
                    <a:pt x="632" y="489"/>
                    <a:pt x="632" y="191"/>
                  </a:cubicBezTo>
                  <a:cubicBezTo>
                    <a:pt x="632" y="96"/>
                    <a:pt x="549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4"/>
            <p:cNvSpPr/>
            <p:nvPr/>
          </p:nvSpPr>
          <p:spPr>
            <a:xfrm>
              <a:off x="2652738" y="1825405"/>
              <a:ext cx="359301" cy="40580"/>
            </a:xfrm>
            <a:custGeom>
              <a:rect b="b" l="l" r="r" t="t"/>
              <a:pathLst>
                <a:path extrusionOk="0" h="1275" w="11289">
                  <a:moveTo>
                    <a:pt x="10645" y="369"/>
                  </a:moveTo>
                  <a:lnTo>
                    <a:pt x="10538" y="655"/>
                  </a:lnTo>
                  <a:cubicBezTo>
                    <a:pt x="10514" y="774"/>
                    <a:pt x="10359" y="869"/>
                    <a:pt x="10240" y="869"/>
                  </a:cubicBezTo>
                  <a:lnTo>
                    <a:pt x="1108" y="869"/>
                  </a:lnTo>
                  <a:cubicBezTo>
                    <a:pt x="989" y="869"/>
                    <a:pt x="834" y="774"/>
                    <a:pt x="811" y="655"/>
                  </a:cubicBezTo>
                  <a:lnTo>
                    <a:pt x="739" y="369"/>
                  </a:lnTo>
                  <a:close/>
                  <a:moveTo>
                    <a:pt x="191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299" y="381"/>
                  </a:lnTo>
                  <a:lnTo>
                    <a:pt x="406" y="774"/>
                  </a:lnTo>
                  <a:cubicBezTo>
                    <a:pt x="477" y="1060"/>
                    <a:pt x="775" y="1274"/>
                    <a:pt x="1072" y="1274"/>
                  </a:cubicBezTo>
                  <a:lnTo>
                    <a:pt x="10216" y="1274"/>
                  </a:lnTo>
                  <a:cubicBezTo>
                    <a:pt x="10514" y="1274"/>
                    <a:pt x="10812" y="1060"/>
                    <a:pt x="10883" y="774"/>
                  </a:cubicBezTo>
                  <a:lnTo>
                    <a:pt x="10990" y="381"/>
                  </a:lnTo>
                  <a:lnTo>
                    <a:pt x="11098" y="381"/>
                  </a:lnTo>
                  <a:cubicBezTo>
                    <a:pt x="11193" y="381"/>
                    <a:pt x="11288" y="298"/>
                    <a:pt x="11288" y="191"/>
                  </a:cubicBezTo>
                  <a:cubicBezTo>
                    <a:pt x="11288" y="83"/>
                    <a:pt x="11229" y="0"/>
                    <a:pt x="1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4"/>
            <p:cNvSpPr/>
            <p:nvPr/>
          </p:nvSpPr>
          <p:spPr>
            <a:xfrm>
              <a:off x="2657289" y="1641983"/>
              <a:ext cx="64833" cy="73935"/>
            </a:xfrm>
            <a:custGeom>
              <a:rect b="b" l="l" r="r" t="t"/>
              <a:pathLst>
                <a:path extrusionOk="0" h="2323" w="2037">
                  <a:moveTo>
                    <a:pt x="1584" y="382"/>
                  </a:moveTo>
                  <a:lnTo>
                    <a:pt x="1584" y="1429"/>
                  </a:lnTo>
                  <a:cubicBezTo>
                    <a:pt x="1584" y="1596"/>
                    <a:pt x="1596" y="1751"/>
                    <a:pt x="1620" y="1929"/>
                  </a:cubicBezTo>
                  <a:lnTo>
                    <a:pt x="1596" y="1929"/>
                  </a:lnTo>
                  <a:cubicBezTo>
                    <a:pt x="929" y="1929"/>
                    <a:pt x="382" y="1382"/>
                    <a:pt x="382" y="715"/>
                  </a:cubicBezTo>
                  <a:cubicBezTo>
                    <a:pt x="382" y="596"/>
                    <a:pt x="394" y="489"/>
                    <a:pt x="429" y="382"/>
                  </a:cubicBezTo>
                  <a:close/>
                  <a:moveTo>
                    <a:pt x="298" y="1"/>
                  </a:moveTo>
                  <a:cubicBezTo>
                    <a:pt x="215" y="1"/>
                    <a:pt x="144" y="48"/>
                    <a:pt x="120" y="120"/>
                  </a:cubicBezTo>
                  <a:cubicBezTo>
                    <a:pt x="37" y="310"/>
                    <a:pt x="13" y="513"/>
                    <a:pt x="13" y="703"/>
                  </a:cubicBezTo>
                  <a:cubicBezTo>
                    <a:pt x="1" y="1596"/>
                    <a:pt x="727" y="2322"/>
                    <a:pt x="1608" y="2322"/>
                  </a:cubicBezTo>
                  <a:lnTo>
                    <a:pt x="1846" y="2322"/>
                  </a:lnTo>
                  <a:cubicBezTo>
                    <a:pt x="1906" y="2322"/>
                    <a:pt x="1942" y="2298"/>
                    <a:pt x="1989" y="2251"/>
                  </a:cubicBezTo>
                  <a:cubicBezTo>
                    <a:pt x="2025" y="2203"/>
                    <a:pt x="2037" y="2144"/>
                    <a:pt x="2037" y="2084"/>
                  </a:cubicBezTo>
                  <a:cubicBezTo>
                    <a:pt x="1989" y="1870"/>
                    <a:pt x="1977" y="1656"/>
                    <a:pt x="1977" y="1429"/>
                  </a:cubicBezTo>
                  <a:lnTo>
                    <a:pt x="1977" y="191"/>
                  </a:lnTo>
                  <a:cubicBezTo>
                    <a:pt x="1977" y="84"/>
                    <a:pt x="1882" y="1"/>
                    <a:pt x="1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2633037" y="1617730"/>
              <a:ext cx="325945" cy="195198"/>
            </a:xfrm>
            <a:custGeom>
              <a:rect b="b" l="l" r="r" t="t"/>
              <a:pathLst>
                <a:path extrusionOk="0" h="6133" w="10241">
                  <a:moveTo>
                    <a:pt x="9847" y="393"/>
                  </a:moveTo>
                  <a:lnTo>
                    <a:pt x="9847" y="2203"/>
                  </a:lnTo>
                  <a:cubicBezTo>
                    <a:pt x="9847" y="4168"/>
                    <a:pt x="8252" y="5763"/>
                    <a:pt x="6287" y="5763"/>
                  </a:cubicBezTo>
                  <a:cubicBezTo>
                    <a:pt x="4859" y="5763"/>
                    <a:pt x="3573" y="4918"/>
                    <a:pt x="3013" y="3584"/>
                  </a:cubicBezTo>
                  <a:cubicBezTo>
                    <a:pt x="2989" y="3513"/>
                    <a:pt x="2918" y="3465"/>
                    <a:pt x="2834" y="3465"/>
                  </a:cubicBezTo>
                  <a:lnTo>
                    <a:pt x="2382" y="3465"/>
                  </a:lnTo>
                  <a:cubicBezTo>
                    <a:pt x="1287" y="3465"/>
                    <a:pt x="394" y="2572"/>
                    <a:pt x="394" y="1489"/>
                  </a:cubicBezTo>
                  <a:cubicBezTo>
                    <a:pt x="382" y="1096"/>
                    <a:pt x="489" y="715"/>
                    <a:pt x="703" y="393"/>
                  </a:cubicBezTo>
                  <a:lnTo>
                    <a:pt x="8823" y="393"/>
                  </a:lnTo>
                  <a:lnTo>
                    <a:pt x="8823" y="1215"/>
                  </a:lnTo>
                  <a:cubicBezTo>
                    <a:pt x="8823" y="1310"/>
                    <a:pt x="8919" y="1405"/>
                    <a:pt x="9014" y="1405"/>
                  </a:cubicBezTo>
                  <a:cubicBezTo>
                    <a:pt x="9121" y="1405"/>
                    <a:pt x="9204" y="1310"/>
                    <a:pt x="9204" y="1215"/>
                  </a:cubicBezTo>
                  <a:lnTo>
                    <a:pt x="9204" y="393"/>
                  </a:lnTo>
                  <a:close/>
                  <a:moveTo>
                    <a:pt x="620" y="1"/>
                  </a:moveTo>
                  <a:cubicBezTo>
                    <a:pt x="560" y="1"/>
                    <a:pt x="501" y="36"/>
                    <a:pt x="477" y="84"/>
                  </a:cubicBezTo>
                  <a:cubicBezTo>
                    <a:pt x="179" y="477"/>
                    <a:pt x="25" y="977"/>
                    <a:pt x="25" y="1465"/>
                  </a:cubicBezTo>
                  <a:cubicBezTo>
                    <a:pt x="1" y="2787"/>
                    <a:pt x="1060" y="3846"/>
                    <a:pt x="2370" y="3846"/>
                  </a:cubicBezTo>
                  <a:lnTo>
                    <a:pt x="2704" y="3846"/>
                  </a:lnTo>
                  <a:cubicBezTo>
                    <a:pt x="3346" y="5239"/>
                    <a:pt x="4751" y="6132"/>
                    <a:pt x="6299" y="6132"/>
                  </a:cubicBezTo>
                  <a:cubicBezTo>
                    <a:pt x="8466" y="6132"/>
                    <a:pt x="10240" y="4370"/>
                    <a:pt x="10240" y="2191"/>
                  </a:cubicBezTo>
                  <a:lnTo>
                    <a:pt x="10240" y="203"/>
                  </a:lnTo>
                  <a:cubicBezTo>
                    <a:pt x="10240" y="96"/>
                    <a:pt x="10145" y="1"/>
                    <a:pt x="10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2826293" y="1674574"/>
              <a:ext cx="99334" cy="106145"/>
            </a:xfrm>
            <a:custGeom>
              <a:rect b="b" l="l" r="r" t="t"/>
              <a:pathLst>
                <a:path extrusionOk="0" h="3335" w="3121">
                  <a:moveTo>
                    <a:pt x="2930" y="0"/>
                  </a:moveTo>
                  <a:cubicBezTo>
                    <a:pt x="2823" y="0"/>
                    <a:pt x="2739" y="96"/>
                    <a:pt x="2739" y="203"/>
                  </a:cubicBezTo>
                  <a:lnTo>
                    <a:pt x="2739" y="417"/>
                  </a:lnTo>
                  <a:cubicBezTo>
                    <a:pt x="2739" y="1822"/>
                    <a:pt x="1596" y="2965"/>
                    <a:pt x="191" y="2965"/>
                  </a:cubicBezTo>
                  <a:cubicBezTo>
                    <a:pt x="84" y="2965"/>
                    <a:pt x="1" y="3060"/>
                    <a:pt x="1" y="3156"/>
                  </a:cubicBezTo>
                  <a:cubicBezTo>
                    <a:pt x="1" y="3263"/>
                    <a:pt x="96" y="3334"/>
                    <a:pt x="203" y="3334"/>
                  </a:cubicBezTo>
                  <a:cubicBezTo>
                    <a:pt x="1811" y="3334"/>
                    <a:pt x="3120" y="2025"/>
                    <a:pt x="3120" y="417"/>
                  </a:cubicBezTo>
                  <a:lnTo>
                    <a:pt x="3120" y="203"/>
                  </a:lnTo>
                  <a:cubicBezTo>
                    <a:pt x="3120" y="96"/>
                    <a:pt x="3037" y="0"/>
                    <a:pt x="2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34"/>
          <p:cNvGrpSpPr/>
          <p:nvPr/>
        </p:nvGrpSpPr>
        <p:grpSpPr>
          <a:xfrm>
            <a:off x="6675256" y="1516169"/>
            <a:ext cx="327823" cy="357009"/>
            <a:chOff x="6675256" y="1516169"/>
            <a:chExt cx="327823" cy="357009"/>
          </a:xfrm>
        </p:grpSpPr>
        <p:sp>
          <p:nvSpPr>
            <p:cNvPr id="1252" name="Google Shape;1252;p34"/>
            <p:cNvSpPr/>
            <p:nvPr/>
          </p:nvSpPr>
          <p:spPr>
            <a:xfrm>
              <a:off x="6675256" y="1516169"/>
              <a:ext cx="111078" cy="188737"/>
            </a:xfrm>
            <a:custGeom>
              <a:rect b="b" l="l" r="r" t="t"/>
              <a:pathLst>
                <a:path extrusionOk="0" h="5930" w="349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4"/>
            <p:cNvSpPr/>
            <p:nvPr/>
          </p:nvSpPr>
          <p:spPr>
            <a:xfrm>
              <a:off x="6696103" y="1679507"/>
              <a:ext cx="10630" cy="26162"/>
            </a:xfrm>
            <a:custGeom>
              <a:rect b="b" l="l" r="r" t="t"/>
              <a:pathLst>
                <a:path extrusionOk="0" h="822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4"/>
            <p:cNvSpPr/>
            <p:nvPr/>
          </p:nvSpPr>
          <p:spPr>
            <a:xfrm>
              <a:off x="6752183" y="1679507"/>
              <a:ext cx="10280" cy="26162"/>
            </a:xfrm>
            <a:custGeom>
              <a:rect b="b" l="l" r="r" t="t"/>
              <a:pathLst>
                <a:path extrusionOk="0" h="822" w="323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6919310" y="1734060"/>
              <a:ext cx="45131" cy="15946"/>
            </a:xfrm>
            <a:custGeom>
              <a:rect b="b" l="l" r="r" t="t"/>
              <a:pathLst>
                <a:path extrusionOk="0" h="501" w="1418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6879907" y="1706020"/>
              <a:ext cx="123172" cy="167158"/>
            </a:xfrm>
            <a:custGeom>
              <a:rect b="b" l="l" r="r" t="t"/>
              <a:pathLst>
                <a:path extrusionOk="0" h="5252" w="387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6902632" y="1840173"/>
              <a:ext cx="10630" cy="32623"/>
            </a:xfrm>
            <a:custGeom>
              <a:rect b="b" l="l" r="r" t="t"/>
              <a:pathLst>
                <a:path extrusionOk="0" h="1025" w="334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6970075" y="1840173"/>
              <a:ext cx="10280" cy="32623"/>
            </a:xfrm>
            <a:custGeom>
              <a:rect b="b" l="l" r="r" t="t"/>
              <a:pathLst>
                <a:path extrusionOk="0" h="1025" w="323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4"/>
            <p:cNvSpPr/>
            <p:nvPr/>
          </p:nvSpPr>
          <p:spPr>
            <a:xfrm>
              <a:off x="6772267" y="1594241"/>
              <a:ext cx="182690" cy="100830"/>
            </a:xfrm>
            <a:custGeom>
              <a:rect b="b" l="l" r="r" t="t"/>
              <a:pathLst>
                <a:path extrusionOk="0" h="3168" w="574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4"/>
            <p:cNvSpPr/>
            <p:nvPr/>
          </p:nvSpPr>
          <p:spPr>
            <a:xfrm>
              <a:off x="6716950" y="1716268"/>
              <a:ext cx="181926" cy="100448"/>
            </a:xfrm>
            <a:custGeom>
              <a:rect b="b" l="l" r="r" t="t"/>
              <a:pathLst>
                <a:path extrusionOk="0" h="3156" w="5716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1" name="Google Shape;1261;p34"/>
          <p:cNvGrpSpPr/>
          <p:nvPr/>
        </p:nvGrpSpPr>
        <p:grpSpPr>
          <a:xfrm>
            <a:off x="8020159" y="1516551"/>
            <a:ext cx="300897" cy="356627"/>
            <a:chOff x="8020159" y="1516551"/>
            <a:chExt cx="300897" cy="356627"/>
          </a:xfrm>
        </p:grpSpPr>
        <p:sp>
          <p:nvSpPr>
            <p:cNvPr id="1262" name="Google Shape;1262;p34"/>
            <p:cNvSpPr/>
            <p:nvPr/>
          </p:nvSpPr>
          <p:spPr>
            <a:xfrm>
              <a:off x="8126240" y="1669482"/>
              <a:ext cx="88703" cy="30523"/>
            </a:xfrm>
            <a:custGeom>
              <a:rect b="b" l="l" r="r" t="t"/>
              <a:pathLst>
                <a:path extrusionOk="0" h="959" w="2787">
                  <a:moveTo>
                    <a:pt x="1144" y="1"/>
                  </a:moveTo>
                  <a:cubicBezTo>
                    <a:pt x="800" y="1"/>
                    <a:pt x="487" y="41"/>
                    <a:pt x="287" y="77"/>
                  </a:cubicBezTo>
                  <a:cubicBezTo>
                    <a:pt x="120" y="101"/>
                    <a:pt x="1" y="244"/>
                    <a:pt x="1" y="411"/>
                  </a:cubicBezTo>
                  <a:lnTo>
                    <a:pt x="1" y="792"/>
                  </a:lnTo>
                  <a:cubicBezTo>
                    <a:pt x="1" y="875"/>
                    <a:pt x="72" y="958"/>
                    <a:pt x="167" y="958"/>
                  </a:cubicBezTo>
                  <a:cubicBezTo>
                    <a:pt x="251" y="958"/>
                    <a:pt x="322" y="875"/>
                    <a:pt x="322" y="792"/>
                  </a:cubicBezTo>
                  <a:lnTo>
                    <a:pt x="322" y="411"/>
                  </a:lnTo>
                  <a:cubicBezTo>
                    <a:pt x="322" y="411"/>
                    <a:pt x="322" y="399"/>
                    <a:pt x="346" y="399"/>
                  </a:cubicBezTo>
                  <a:cubicBezTo>
                    <a:pt x="510" y="379"/>
                    <a:pt x="814" y="344"/>
                    <a:pt x="1164" y="344"/>
                  </a:cubicBezTo>
                  <a:cubicBezTo>
                    <a:pt x="1246" y="344"/>
                    <a:pt x="1331" y="346"/>
                    <a:pt x="1418" y="351"/>
                  </a:cubicBezTo>
                  <a:cubicBezTo>
                    <a:pt x="1918" y="387"/>
                    <a:pt x="2287" y="518"/>
                    <a:pt x="2513" y="744"/>
                  </a:cubicBezTo>
                  <a:cubicBezTo>
                    <a:pt x="2543" y="774"/>
                    <a:pt x="2584" y="789"/>
                    <a:pt x="2628" y="789"/>
                  </a:cubicBezTo>
                  <a:cubicBezTo>
                    <a:pt x="2671" y="789"/>
                    <a:pt x="2715" y="774"/>
                    <a:pt x="2751" y="744"/>
                  </a:cubicBezTo>
                  <a:cubicBezTo>
                    <a:pt x="2787" y="672"/>
                    <a:pt x="2787" y="565"/>
                    <a:pt x="2727" y="494"/>
                  </a:cubicBezTo>
                  <a:cubicBezTo>
                    <a:pt x="2338" y="104"/>
                    <a:pt x="1699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8069778" y="1621518"/>
              <a:ext cx="200513" cy="251278"/>
            </a:xfrm>
            <a:custGeom>
              <a:rect b="b" l="l" r="r" t="t"/>
              <a:pathLst>
                <a:path extrusionOk="0" h="7895" w="6300">
                  <a:moveTo>
                    <a:pt x="4918" y="358"/>
                  </a:moveTo>
                  <a:lnTo>
                    <a:pt x="4918" y="1953"/>
                  </a:lnTo>
                  <a:cubicBezTo>
                    <a:pt x="4918" y="2191"/>
                    <a:pt x="4859" y="2429"/>
                    <a:pt x="4751" y="2644"/>
                  </a:cubicBezTo>
                  <a:cubicBezTo>
                    <a:pt x="4739" y="2656"/>
                    <a:pt x="4739" y="2680"/>
                    <a:pt x="4739" y="2715"/>
                  </a:cubicBezTo>
                  <a:lnTo>
                    <a:pt x="4739" y="3180"/>
                  </a:lnTo>
                  <a:cubicBezTo>
                    <a:pt x="4739" y="3620"/>
                    <a:pt x="4561" y="4037"/>
                    <a:pt x="4227" y="4334"/>
                  </a:cubicBezTo>
                  <a:cubicBezTo>
                    <a:pt x="3935" y="4605"/>
                    <a:pt x="3563" y="4768"/>
                    <a:pt x="3158" y="4768"/>
                  </a:cubicBezTo>
                  <a:cubicBezTo>
                    <a:pt x="3118" y="4768"/>
                    <a:pt x="3077" y="4766"/>
                    <a:pt x="3037" y="4763"/>
                  </a:cubicBezTo>
                  <a:cubicBezTo>
                    <a:pt x="2227" y="4704"/>
                    <a:pt x="1572" y="3977"/>
                    <a:pt x="1572" y="3108"/>
                  </a:cubicBezTo>
                  <a:lnTo>
                    <a:pt x="1572" y="2715"/>
                  </a:lnTo>
                  <a:cubicBezTo>
                    <a:pt x="1572" y="2680"/>
                    <a:pt x="1572" y="2668"/>
                    <a:pt x="1549" y="2644"/>
                  </a:cubicBezTo>
                  <a:cubicBezTo>
                    <a:pt x="1453" y="2418"/>
                    <a:pt x="1394" y="2191"/>
                    <a:pt x="1394" y="1953"/>
                  </a:cubicBezTo>
                  <a:lnTo>
                    <a:pt x="1394" y="1596"/>
                  </a:lnTo>
                  <a:cubicBezTo>
                    <a:pt x="1394" y="905"/>
                    <a:pt x="1941" y="358"/>
                    <a:pt x="2620" y="358"/>
                  </a:cubicBezTo>
                  <a:close/>
                  <a:moveTo>
                    <a:pt x="4049" y="4858"/>
                  </a:moveTo>
                  <a:lnTo>
                    <a:pt x="4049" y="5156"/>
                  </a:lnTo>
                  <a:lnTo>
                    <a:pt x="3156" y="5775"/>
                  </a:lnTo>
                  <a:lnTo>
                    <a:pt x="2263" y="5168"/>
                  </a:lnTo>
                  <a:lnTo>
                    <a:pt x="2263" y="4858"/>
                  </a:lnTo>
                  <a:cubicBezTo>
                    <a:pt x="2489" y="4977"/>
                    <a:pt x="2763" y="5061"/>
                    <a:pt x="3025" y="5073"/>
                  </a:cubicBezTo>
                  <a:lnTo>
                    <a:pt x="3156" y="5073"/>
                  </a:lnTo>
                  <a:cubicBezTo>
                    <a:pt x="3477" y="5073"/>
                    <a:pt x="3775" y="5001"/>
                    <a:pt x="4049" y="4858"/>
                  </a:cubicBezTo>
                  <a:close/>
                  <a:moveTo>
                    <a:pt x="2132" y="5477"/>
                  </a:moveTo>
                  <a:lnTo>
                    <a:pt x="2906" y="6013"/>
                  </a:lnTo>
                  <a:lnTo>
                    <a:pt x="2489" y="6418"/>
                  </a:lnTo>
                  <a:lnTo>
                    <a:pt x="2477" y="6418"/>
                  </a:lnTo>
                  <a:lnTo>
                    <a:pt x="1965" y="5656"/>
                  </a:lnTo>
                  <a:lnTo>
                    <a:pt x="2132" y="5477"/>
                  </a:lnTo>
                  <a:close/>
                  <a:moveTo>
                    <a:pt x="4168" y="5466"/>
                  </a:moveTo>
                  <a:lnTo>
                    <a:pt x="4335" y="5644"/>
                  </a:lnTo>
                  <a:lnTo>
                    <a:pt x="3835" y="6418"/>
                  </a:lnTo>
                  <a:lnTo>
                    <a:pt x="3811" y="6418"/>
                  </a:lnTo>
                  <a:lnTo>
                    <a:pt x="3394" y="6001"/>
                  </a:lnTo>
                  <a:lnTo>
                    <a:pt x="4168" y="5466"/>
                  </a:lnTo>
                  <a:close/>
                  <a:moveTo>
                    <a:pt x="2620" y="1"/>
                  </a:moveTo>
                  <a:cubicBezTo>
                    <a:pt x="1763" y="1"/>
                    <a:pt x="1060" y="703"/>
                    <a:pt x="1060" y="1572"/>
                  </a:cubicBezTo>
                  <a:lnTo>
                    <a:pt x="1060" y="1918"/>
                  </a:lnTo>
                  <a:cubicBezTo>
                    <a:pt x="1060" y="2203"/>
                    <a:pt x="1120" y="2477"/>
                    <a:pt x="1239" y="2727"/>
                  </a:cubicBezTo>
                  <a:lnTo>
                    <a:pt x="1239" y="3096"/>
                  </a:lnTo>
                  <a:cubicBezTo>
                    <a:pt x="1239" y="3703"/>
                    <a:pt x="1513" y="4263"/>
                    <a:pt x="1941" y="4632"/>
                  </a:cubicBezTo>
                  <a:lnTo>
                    <a:pt x="1941" y="5180"/>
                  </a:lnTo>
                  <a:lnTo>
                    <a:pt x="1632" y="5513"/>
                  </a:lnTo>
                  <a:cubicBezTo>
                    <a:pt x="1596" y="5537"/>
                    <a:pt x="1584" y="5585"/>
                    <a:pt x="1584" y="5632"/>
                  </a:cubicBezTo>
                  <a:lnTo>
                    <a:pt x="572" y="6001"/>
                  </a:lnTo>
                  <a:cubicBezTo>
                    <a:pt x="227" y="6120"/>
                    <a:pt x="1" y="6442"/>
                    <a:pt x="1" y="6823"/>
                  </a:cubicBezTo>
                  <a:lnTo>
                    <a:pt x="1" y="7728"/>
                  </a:lnTo>
                  <a:cubicBezTo>
                    <a:pt x="1" y="7823"/>
                    <a:pt x="84" y="7894"/>
                    <a:pt x="167" y="7894"/>
                  </a:cubicBezTo>
                  <a:cubicBezTo>
                    <a:pt x="263" y="7894"/>
                    <a:pt x="334" y="7823"/>
                    <a:pt x="334" y="7728"/>
                  </a:cubicBezTo>
                  <a:lnTo>
                    <a:pt x="334" y="6823"/>
                  </a:lnTo>
                  <a:cubicBezTo>
                    <a:pt x="334" y="6597"/>
                    <a:pt x="477" y="6382"/>
                    <a:pt x="691" y="6311"/>
                  </a:cubicBezTo>
                  <a:lnTo>
                    <a:pt x="1751" y="5930"/>
                  </a:lnTo>
                  <a:lnTo>
                    <a:pt x="2192" y="6597"/>
                  </a:lnTo>
                  <a:cubicBezTo>
                    <a:pt x="2251" y="6680"/>
                    <a:pt x="2346" y="6728"/>
                    <a:pt x="2442" y="6740"/>
                  </a:cubicBezTo>
                  <a:lnTo>
                    <a:pt x="2477" y="6740"/>
                  </a:lnTo>
                  <a:cubicBezTo>
                    <a:pt x="2561" y="6740"/>
                    <a:pt x="2656" y="6716"/>
                    <a:pt x="2715" y="6644"/>
                  </a:cubicBezTo>
                  <a:lnTo>
                    <a:pt x="2977" y="6370"/>
                  </a:lnTo>
                  <a:lnTo>
                    <a:pt x="2977" y="7728"/>
                  </a:lnTo>
                  <a:cubicBezTo>
                    <a:pt x="2977" y="7823"/>
                    <a:pt x="3061" y="7894"/>
                    <a:pt x="3144" y="7894"/>
                  </a:cubicBezTo>
                  <a:cubicBezTo>
                    <a:pt x="3239" y="7894"/>
                    <a:pt x="3311" y="7823"/>
                    <a:pt x="3311" y="7728"/>
                  </a:cubicBezTo>
                  <a:lnTo>
                    <a:pt x="3311" y="6370"/>
                  </a:lnTo>
                  <a:lnTo>
                    <a:pt x="3573" y="6644"/>
                  </a:lnTo>
                  <a:cubicBezTo>
                    <a:pt x="3632" y="6704"/>
                    <a:pt x="3727" y="6740"/>
                    <a:pt x="3811" y="6740"/>
                  </a:cubicBezTo>
                  <a:lnTo>
                    <a:pt x="3846" y="6740"/>
                  </a:lnTo>
                  <a:cubicBezTo>
                    <a:pt x="3954" y="6728"/>
                    <a:pt x="4037" y="6680"/>
                    <a:pt x="4097" y="6597"/>
                  </a:cubicBezTo>
                  <a:lnTo>
                    <a:pt x="4549" y="5930"/>
                  </a:lnTo>
                  <a:lnTo>
                    <a:pt x="5597" y="6311"/>
                  </a:lnTo>
                  <a:cubicBezTo>
                    <a:pt x="5811" y="6382"/>
                    <a:pt x="5954" y="6597"/>
                    <a:pt x="5954" y="6823"/>
                  </a:cubicBezTo>
                  <a:lnTo>
                    <a:pt x="5954" y="7728"/>
                  </a:lnTo>
                  <a:cubicBezTo>
                    <a:pt x="5954" y="7823"/>
                    <a:pt x="6037" y="7894"/>
                    <a:pt x="6121" y="7894"/>
                  </a:cubicBezTo>
                  <a:cubicBezTo>
                    <a:pt x="6204" y="7894"/>
                    <a:pt x="6287" y="7823"/>
                    <a:pt x="6287" y="7728"/>
                  </a:cubicBezTo>
                  <a:lnTo>
                    <a:pt x="6287" y="6823"/>
                  </a:lnTo>
                  <a:cubicBezTo>
                    <a:pt x="6299" y="6466"/>
                    <a:pt x="6073" y="6132"/>
                    <a:pt x="5740" y="6001"/>
                  </a:cubicBezTo>
                  <a:lnTo>
                    <a:pt x="4728" y="5632"/>
                  </a:lnTo>
                  <a:cubicBezTo>
                    <a:pt x="4728" y="5585"/>
                    <a:pt x="4704" y="5537"/>
                    <a:pt x="4680" y="5513"/>
                  </a:cubicBezTo>
                  <a:lnTo>
                    <a:pt x="4370" y="5180"/>
                  </a:lnTo>
                  <a:lnTo>
                    <a:pt x="4370" y="4644"/>
                  </a:lnTo>
                  <a:lnTo>
                    <a:pt x="4454" y="4561"/>
                  </a:lnTo>
                  <a:cubicBezTo>
                    <a:pt x="4847" y="4204"/>
                    <a:pt x="5061" y="3680"/>
                    <a:pt x="5061" y="3156"/>
                  </a:cubicBezTo>
                  <a:lnTo>
                    <a:pt x="5061" y="2727"/>
                  </a:lnTo>
                  <a:cubicBezTo>
                    <a:pt x="5180" y="2477"/>
                    <a:pt x="5240" y="2203"/>
                    <a:pt x="5240" y="1929"/>
                  </a:cubicBezTo>
                  <a:lnTo>
                    <a:pt x="5240" y="167"/>
                  </a:lnTo>
                  <a:cubicBezTo>
                    <a:pt x="5240" y="84"/>
                    <a:pt x="5168" y="1"/>
                    <a:pt x="5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8103515" y="1851535"/>
              <a:ext cx="10630" cy="21643"/>
            </a:xfrm>
            <a:custGeom>
              <a:rect b="b" l="l" r="r" t="t"/>
              <a:pathLst>
                <a:path extrusionOk="0" h="680" w="334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8226306" y="1851535"/>
              <a:ext cx="10248" cy="21643"/>
            </a:xfrm>
            <a:custGeom>
              <a:rect b="b" l="l" r="r" t="t"/>
              <a:pathLst>
                <a:path extrusionOk="0" h="680" w="322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50" y="679"/>
                    <a:pt x="322" y="608"/>
                    <a:pt x="322" y="513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4"/>
            <p:cNvSpPr/>
            <p:nvPr/>
          </p:nvSpPr>
          <p:spPr>
            <a:xfrm>
              <a:off x="8020159" y="1516551"/>
              <a:ext cx="300897" cy="284251"/>
            </a:xfrm>
            <a:custGeom>
              <a:rect b="b" l="l" r="r" t="t"/>
              <a:pathLst>
                <a:path extrusionOk="0" h="8931" w="9454">
                  <a:moveTo>
                    <a:pt x="6263" y="596"/>
                  </a:moveTo>
                  <a:lnTo>
                    <a:pt x="6263" y="596"/>
                  </a:lnTo>
                  <a:cubicBezTo>
                    <a:pt x="7060" y="894"/>
                    <a:pt x="7739" y="1406"/>
                    <a:pt x="8227" y="2084"/>
                  </a:cubicBezTo>
                  <a:lnTo>
                    <a:pt x="7322" y="2084"/>
                  </a:lnTo>
                  <a:cubicBezTo>
                    <a:pt x="7215" y="1846"/>
                    <a:pt x="7096" y="1620"/>
                    <a:pt x="6953" y="1394"/>
                  </a:cubicBezTo>
                  <a:cubicBezTo>
                    <a:pt x="6739" y="1084"/>
                    <a:pt x="6525" y="822"/>
                    <a:pt x="6263" y="596"/>
                  </a:cubicBezTo>
                  <a:close/>
                  <a:moveTo>
                    <a:pt x="3143" y="608"/>
                  </a:moveTo>
                  <a:cubicBezTo>
                    <a:pt x="2893" y="822"/>
                    <a:pt x="2667" y="1084"/>
                    <a:pt x="2453" y="1406"/>
                  </a:cubicBezTo>
                  <a:cubicBezTo>
                    <a:pt x="2322" y="1620"/>
                    <a:pt x="2203" y="1846"/>
                    <a:pt x="2084" y="2096"/>
                  </a:cubicBezTo>
                  <a:lnTo>
                    <a:pt x="1179" y="2096"/>
                  </a:lnTo>
                  <a:cubicBezTo>
                    <a:pt x="1667" y="1429"/>
                    <a:pt x="2357" y="905"/>
                    <a:pt x="3143" y="608"/>
                  </a:cubicBezTo>
                  <a:close/>
                  <a:moveTo>
                    <a:pt x="4560" y="322"/>
                  </a:moveTo>
                  <a:lnTo>
                    <a:pt x="4560" y="2096"/>
                  </a:lnTo>
                  <a:lnTo>
                    <a:pt x="2453" y="2096"/>
                  </a:lnTo>
                  <a:cubicBezTo>
                    <a:pt x="2929" y="1084"/>
                    <a:pt x="3691" y="393"/>
                    <a:pt x="4560" y="322"/>
                  </a:cubicBezTo>
                  <a:close/>
                  <a:moveTo>
                    <a:pt x="4882" y="322"/>
                  </a:moveTo>
                  <a:cubicBezTo>
                    <a:pt x="5751" y="393"/>
                    <a:pt x="6489" y="1084"/>
                    <a:pt x="6977" y="2096"/>
                  </a:cubicBezTo>
                  <a:lnTo>
                    <a:pt x="4882" y="2096"/>
                  </a:lnTo>
                  <a:lnTo>
                    <a:pt x="4882" y="322"/>
                  </a:lnTo>
                  <a:close/>
                  <a:moveTo>
                    <a:pt x="1953" y="2418"/>
                  </a:moveTo>
                  <a:cubicBezTo>
                    <a:pt x="1715" y="3084"/>
                    <a:pt x="1584" y="3799"/>
                    <a:pt x="1560" y="4549"/>
                  </a:cubicBezTo>
                  <a:lnTo>
                    <a:pt x="310" y="4549"/>
                  </a:lnTo>
                  <a:cubicBezTo>
                    <a:pt x="345" y="3775"/>
                    <a:pt x="572" y="3049"/>
                    <a:pt x="953" y="2418"/>
                  </a:cubicBezTo>
                  <a:close/>
                  <a:moveTo>
                    <a:pt x="8465" y="2429"/>
                  </a:moveTo>
                  <a:cubicBezTo>
                    <a:pt x="8858" y="3049"/>
                    <a:pt x="9085" y="3775"/>
                    <a:pt x="9108" y="4549"/>
                  </a:cubicBezTo>
                  <a:lnTo>
                    <a:pt x="7858" y="4549"/>
                  </a:lnTo>
                  <a:cubicBezTo>
                    <a:pt x="7846" y="3799"/>
                    <a:pt x="7715" y="3084"/>
                    <a:pt x="7477" y="2429"/>
                  </a:cubicBezTo>
                  <a:close/>
                  <a:moveTo>
                    <a:pt x="1560" y="4882"/>
                  </a:moveTo>
                  <a:cubicBezTo>
                    <a:pt x="1584" y="5585"/>
                    <a:pt x="1703" y="6251"/>
                    <a:pt x="1905" y="6870"/>
                  </a:cubicBezTo>
                  <a:lnTo>
                    <a:pt x="1953" y="7001"/>
                  </a:lnTo>
                  <a:lnTo>
                    <a:pt x="953" y="7001"/>
                  </a:lnTo>
                  <a:cubicBezTo>
                    <a:pt x="572" y="6382"/>
                    <a:pt x="345" y="5656"/>
                    <a:pt x="310" y="4882"/>
                  </a:cubicBezTo>
                  <a:close/>
                  <a:moveTo>
                    <a:pt x="9096" y="4894"/>
                  </a:moveTo>
                  <a:cubicBezTo>
                    <a:pt x="9085" y="5608"/>
                    <a:pt x="8870" y="6323"/>
                    <a:pt x="8501" y="6954"/>
                  </a:cubicBezTo>
                  <a:cubicBezTo>
                    <a:pt x="8489" y="6966"/>
                    <a:pt x="8465" y="6990"/>
                    <a:pt x="8453" y="7001"/>
                  </a:cubicBezTo>
                  <a:lnTo>
                    <a:pt x="7453" y="7001"/>
                  </a:lnTo>
                  <a:lnTo>
                    <a:pt x="7501" y="6870"/>
                  </a:lnTo>
                  <a:cubicBezTo>
                    <a:pt x="7715" y="6251"/>
                    <a:pt x="7834" y="5585"/>
                    <a:pt x="7846" y="4894"/>
                  </a:cubicBezTo>
                  <a:close/>
                  <a:moveTo>
                    <a:pt x="4715" y="1"/>
                  </a:moveTo>
                  <a:cubicBezTo>
                    <a:pt x="3465" y="1"/>
                    <a:pt x="2262" y="489"/>
                    <a:pt x="1381" y="1382"/>
                  </a:cubicBezTo>
                  <a:cubicBezTo>
                    <a:pt x="488" y="2275"/>
                    <a:pt x="0" y="3465"/>
                    <a:pt x="0" y="4715"/>
                  </a:cubicBezTo>
                  <a:cubicBezTo>
                    <a:pt x="0" y="6489"/>
                    <a:pt x="976" y="8097"/>
                    <a:pt x="2548" y="8918"/>
                  </a:cubicBezTo>
                  <a:cubicBezTo>
                    <a:pt x="2572" y="8930"/>
                    <a:pt x="2584" y="8930"/>
                    <a:pt x="2619" y="8930"/>
                  </a:cubicBezTo>
                  <a:cubicBezTo>
                    <a:pt x="2679" y="8930"/>
                    <a:pt x="2738" y="8895"/>
                    <a:pt x="2762" y="8835"/>
                  </a:cubicBezTo>
                  <a:cubicBezTo>
                    <a:pt x="2810" y="8764"/>
                    <a:pt x="2786" y="8656"/>
                    <a:pt x="2691" y="8621"/>
                  </a:cubicBezTo>
                  <a:cubicBezTo>
                    <a:pt x="2084" y="8299"/>
                    <a:pt x="1572" y="7859"/>
                    <a:pt x="1191" y="7335"/>
                  </a:cubicBezTo>
                  <a:lnTo>
                    <a:pt x="2096" y="7335"/>
                  </a:lnTo>
                  <a:cubicBezTo>
                    <a:pt x="2286" y="7775"/>
                    <a:pt x="2548" y="8180"/>
                    <a:pt x="2846" y="8514"/>
                  </a:cubicBezTo>
                  <a:cubicBezTo>
                    <a:pt x="2877" y="8551"/>
                    <a:pt x="2918" y="8569"/>
                    <a:pt x="2961" y="8569"/>
                  </a:cubicBezTo>
                  <a:cubicBezTo>
                    <a:pt x="3002" y="8569"/>
                    <a:pt x="3044" y="8554"/>
                    <a:pt x="3084" y="8525"/>
                  </a:cubicBezTo>
                  <a:cubicBezTo>
                    <a:pt x="3155" y="8466"/>
                    <a:pt x="3155" y="8359"/>
                    <a:pt x="3096" y="8287"/>
                  </a:cubicBezTo>
                  <a:cubicBezTo>
                    <a:pt x="2858" y="8013"/>
                    <a:pt x="2643" y="7692"/>
                    <a:pt x="2465" y="7335"/>
                  </a:cubicBezTo>
                  <a:cubicBezTo>
                    <a:pt x="2548" y="7323"/>
                    <a:pt x="2619" y="7263"/>
                    <a:pt x="2619" y="7168"/>
                  </a:cubicBezTo>
                  <a:cubicBezTo>
                    <a:pt x="2619" y="7085"/>
                    <a:pt x="2548" y="7001"/>
                    <a:pt x="2453" y="7001"/>
                  </a:cubicBezTo>
                  <a:lnTo>
                    <a:pt x="2334" y="7001"/>
                  </a:lnTo>
                  <a:cubicBezTo>
                    <a:pt x="2084" y="6370"/>
                    <a:pt x="1929" y="5632"/>
                    <a:pt x="1917" y="4882"/>
                  </a:cubicBezTo>
                  <a:lnTo>
                    <a:pt x="2096" y="4882"/>
                  </a:lnTo>
                  <a:cubicBezTo>
                    <a:pt x="2191" y="4882"/>
                    <a:pt x="2262" y="4799"/>
                    <a:pt x="2262" y="4715"/>
                  </a:cubicBezTo>
                  <a:cubicBezTo>
                    <a:pt x="2262" y="4620"/>
                    <a:pt x="2191" y="4549"/>
                    <a:pt x="2096" y="4549"/>
                  </a:cubicBezTo>
                  <a:lnTo>
                    <a:pt x="1917" y="4549"/>
                  </a:lnTo>
                  <a:cubicBezTo>
                    <a:pt x="1929" y="3775"/>
                    <a:pt x="2084" y="3049"/>
                    <a:pt x="2334" y="2418"/>
                  </a:cubicBezTo>
                  <a:lnTo>
                    <a:pt x="4572" y="2418"/>
                  </a:lnTo>
                  <a:lnTo>
                    <a:pt x="4572" y="2775"/>
                  </a:lnTo>
                  <a:cubicBezTo>
                    <a:pt x="4572" y="2870"/>
                    <a:pt x="4643" y="2941"/>
                    <a:pt x="4727" y="2941"/>
                  </a:cubicBezTo>
                  <a:cubicBezTo>
                    <a:pt x="4822" y="2941"/>
                    <a:pt x="4894" y="2870"/>
                    <a:pt x="4894" y="2775"/>
                  </a:cubicBezTo>
                  <a:lnTo>
                    <a:pt x="4894" y="2418"/>
                  </a:lnTo>
                  <a:lnTo>
                    <a:pt x="7132" y="2418"/>
                  </a:lnTo>
                  <a:cubicBezTo>
                    <a:pt x="7370" y="3049"/>
                    <a:pt x="7513" y="3775"/>
                    <a:pt x="7549" y="4549"/>
                  </a:cubicBezTo>
                  <a:lnTo>
                    <a:pt x="7370" y="4549"/>
                  </a:lnTo>
                  <a:cubicBezTo>
                    <a:pt x="7275" y="4549"/>
                    <a:pt x="7203" y="4620"/>
                    <a:pt x="7203" y="4715"/>
                  </a:cubicBezTo>
                  <a:cubicBezTo>
                    <a:pt x="7203" y="4799"/>
                    <a:pt x="7275" y="4882"/>
                    <a:pt x="7370" y="4882"/>
                  </a:cubicBezTo>
                  <a:lnTo>
                    <a:pt x="7549" y="4882"/>
                  </a:lnTo>
                  <a:cubicBezTo>
                    <a:pt x="7525" y="5632"/>
                    <a:pt x="7382" y="6370"/>
                    <a:pt x="7132" y="7001"/>
                  </a:cubicBezTo>
                  <a:lnTo>
                    <a:pt x="7013" y="7001"/>
                  </a:lnTo>
                  <a:cubicBezTo>
                    <a:pt x="6918" y="7001"/>
                    <a:pt x="6846" y="7085"/>
                    <a:pt x="6846" y="7168"/>
                  </a:cubicBezTo>
                  <a:cubicBezTo>
                    <a:pt x="6846" y="7263"/>
                    <a:pt x="6906" y="7323"/>
                    <a:pt x="6989" y="7335"/>
                  </a:cubicBezTo>
                  <a:cubicBezTo>
                    <a:pt x="6810" y="7692"/>
                    <a:pt x="6608" y="8025"/>
                    <a:pt x="6370" y="8287"/>
                  </a:cubicBezTo>
                  <a:cubicBezTo>
                    <a:pt x="6310" y="8359"/>
                    <a:pt x="6310" y="8466"/>
                    <a:pt x="6382" y="8525"/>
                  </a:cubicBezTo>
                  <a:cubicBezTo>
                    <a:pt x="6418" y="8549"/>
                    <a:pt x="6453" y="8573"/>
                    <a:pt x="6489" y="8573"/>
                  </a:cubicBezTo>
                  <a:cubicBezTo>
                    <a:pt x="6537" y="8573"/>
                    <a:pt x="6572" y="8549"/>
                    <a:pt x="6608" y="8514"/>
                  </a:cubicBezTo>
                  <a:cubicBezTo>
                    <a:pt x="6894" y="8180"/>
                    <a:pt x="7144" y="7787"/>
                    <a:pt x="7346" y="7335"/>
                  </a:cubicBezTo>
                  <a:lnTo>
                    <a:pt x="8263" y="7335"/>
                  </a:lnTo>
                  <a:cubicBezTo>
                    <a:pt x="7906" y="7811"/>
                    <a:pt x="7441" y="8228"/>
                    <a:pt x="6918" y="8525"/>
                  </a:cubicBezTo>
                  <a:cubicBezTo>
                    <a:pt x="6846" y="8573"/>
                    <a:pt x="6810" y="8680"/>
                    <a:pt x="6858" y="8752"/>
                  </a:cubicBezTo>
                  <a:cubicBezTo>
                    <a:pt x="6891" y="8801"/>
                    <a:pt x="6951" y="8833"/>
                    <a:pt x="7009" y="8833"/>
                  </a:cubicBezTo>
                  <a:cubicBezTo>
                    <a:pt x="7036" y="8833"/>
                    <a:pt x="7062" y="8826"/>
                    <a:pt x="7084" y="8811"/>
                  </a:cubicBezTo>
                  <a:cubicBezTo>
                    <a:pt x="7787" y="8406"/>
                    <a:pt x="8382" y="7811"/>
                    <a:pt x="8799" y="7109"/>
                  </a:cubicBezTo>
                  <a:cubicBezTo>
                    <a:pt x="9227" y="6382"/>
                    <a:pt x="9454" y="5561"/>
                    <a:pt x="9454" y="4715"/>
                  </a:cubicBezTo>
                  <a:cubicBezTo>
                    <a:pt x="9442" y="3453"/>
                    <a:pt x="8942" y="2275"/>
                    <a:pt x="8049" y="1382"/>
                  </a:cubicBezTo>
                  <a:cubicBezTo>
                    <a:pt x="7156" y="489"/>
                    <a:pt x="5965" y="1"/>
                    <a:pt x="4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7" name="Google Shape;1267;p34"/>
          <p:cNvGrpSpPr/>
          <p:nvPr/>
        </p:nvGrpSpPr>
        <p:grpSpPr>
          <a:xfrm>
            <a:off x="5377363" y="1516169"/>
            <a:ext cx="257357" cy="356627"/>
            <a:chOff x="5377363" y="1516169"/>
            <a:chExt cx="257357" cy="356627"/>
          </a:xfrm>
        </p:grpSpPr>
        <p:sp>
          <p:nvSpPr>
            <p:cNvPr id="1268" name="Google Shape;1268;p34"/>
            <p:cNvSpPr/>
            <p:nvPr/>
          </p:nvSpPr>
          <p:spPr>
            <a:xfrm>
              <a:off x="5377363" y="1516169"/>
              <a:ext cx="257357" cy="356627"/>
            </a:xfrm>
            <a:custGeom>
              <a:rect b="b" l="l" r="r" t="t"/>
              <a:pathLst>
                <a:path extrusionOk="0" h="11205" w="8086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4"/>
            <p:cNvSpPr/>
            <p:nvPr/>
          </p:nvSpPr>
          <p:spPr>
            <a:xfrm>
              <a:off x="5501681" y="1538925"/>
              <a:ext cx="10248" cy="10248"/>
            </a:xfrm>
            <a:custGeom>
              <a:rect b="b" l="l" r="r" t="t"/>
              <a:pathLst>
                <a:path extrusionOk="0" h="322" w="322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4"/>
            <p:cNvSpPr/>
            <p:nvPr/>
          </p:nvSpPr>
          <p:spPr>
            <a:xfrm>
              <a:off x="5401233" y="1560886"/>
              <a:ext cx="211112" cy="278554"/>
            </a:xfrm>
            <a:custGeom>
              <a:rect b="b" l="l" r="r" t="t"/>
              <a:pathLst>
                <a:path extrusionOk="0" h="8752" w="6633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5434207" y="1672664"/>
              <a:ext cx="33387" cy="33387"/>
            </a:xfrm>
            <a:custGeom>
              <a:rect b="b" l="l" r="r" t="t"/>
              <a:pathLst>
                <a:path extrusionOk="0" h="1049" w="1049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5434207" y="1723079"/>
              <a:ext cx="33387" cy="33005"/>
            </a:xfrm>
            <a:custGeom>
              <a:rect b="b" l="l" r="r" t="t"/>
              <a:pathLst>
                <a:path extrusionOk="0" h="1037" w="1049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5434207" y="1773112"/>
              <a:ext cx="33387" cy="33355"/>
            </a:xfrm>
            <a:custGeom>
              <a:rect b="b" l="l" r="r" t="t"/>
              <a:pathLst>
                <a:path extrusionOk="0" h="1048" w="1049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5478924" y="1672664"/>
              <a:ext cx="60663" cy="10662"/>
            </a:xfrm>
            <a:custGeom>
              <a:rect b="b" l="l" r="r" t="t"/>
              <a:pathLst>
                <a:path extrusionOk="0" h="335" w="1906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5478924" y="1695039"/>
              <a:ext cx="99716" cy="10630"/>
            </a:xfrm>
            <a:custGeom>
              <a:rect b="b" l="l" r="r" t="t"/>
              <a:pathLst>
                <a:path extrusionOk="0" h="334" w="313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5478924" y="1723079"/>
              <a:ext cx="60663" cy="10248"/>
            </a:xfrm>
            <a:custGeom>
              <a:rect b="b" l="l" r="r" t="t"/>
              <a:pathLst>
                <a:path extrusionOk="0" h="322" w="1906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5478924" y="1745422"/>
              <a:ext cx="99716" cy="10280"/>
            </a:xfrm>
            <a:custGeom>
              <a:rect b="b" l="l" r="r" t="t"/>
              <a:pathLst>
                <a:path extrusionOk="0" h="323" w="3133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5478924" y="1773112"/>
              <a:ext cx="60663" cy="10630"/>
            </a:xfrm>
            <a:custGeom>
              <a:rect b="b" l="l" r="r" t="t"/>
              <a:pathLst>
                <a:path extrusionOk="0" h="334" w="1906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5478924" y="1795455"/>
              <a:ext cx="99716" cy="10630"/>
            </a:xfrm>
            <a:custGeom>
              <a:rect b="b" l="l" r="r" t="t"/>
              <a:pathLst>
                <a:path extrusionOk="0" h="334" w="3133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5478924" y="1588926"/>
              <a:ext cx="99716" cy="10662"/>
            </a:xfrm>
            <a:custGeom>
              <a:rect b="b" l="l" r="r" t="t"/>
              <a:pathLst>
                <a:path extrusionOk="0" h="335" w="3133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5434207" y="1639341"/>
              <a:ext cx="144783" cy="10248"/>
            </a:xfrm>
            <a:custGeom>
              <a:rect b="b" l="l" r="r" t="t"/>
              <a:pathLst>
                <a:path extrusionOk="0" h="322" w="4549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5479306" y="1611301"/>
              <a:ext cx="26926" cy="10248"/>
            </a:xfrm>
            <a:custGeom>
              <a:rect b="b" l="l" r="r" t="t"/>
              <a:pathLst>
                <a:path extrusionOk="0" h="322" w="846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5518327" y="1611301"/>
              <a:ext cx="26958" cy="10248"/>
            </a:xfrm>
            <a:custGeom>
              <a:rect b="b" l="l" r="r" t="t"/>
              <a:pathLst>
                <a:path extrusionOk="0" h="322" w="847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5434207" y="1588926"/>
              <a:ext cx="32623" cy="32623"/>
            </a:xfrm>
            <a:custGeom>
              <a:rect b="b" l="l" r="r" t="t"/>
              <a:pathLst>
                <a:path extrusionOk="0" h="1025" w="1025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p34"/>
          <p:cNvGrpSpPr/>
          <p:nvPr/>
        </p:nvGrpSpPr>
        <p:grpSpPr>
          <a:xfrm>
            <a:off x="4880567" y="1535870"/>
            <a:ext cx="356245" cy="317606"/>
            <a:chOff x="4880567" y="1535870"/>
            <a:chExt cx="356245" cy="317606"/>
          </a:xfrm>
        </p:grpSpPr>
        <p:sp>
          <p:nvSpPr>
            <p:cNvPr id="1286" name="Google Shape;1286;p34"/>
            <p:cNvSpPr/>
            <p:nvPr/>
          </p:nvSpPr>
          <p:spPr>
            <a:xfrm>
              <a:off x="5103774" y="1535870"/>
              <a:ext cx="100448" cy="128138"/>
            </a:xfrm>
            <a:custGeom>
              <a:rect b="b" l="l" r="r" t="t"/>
              <a:pathLst>
                <a:path extrusionOk="0" h="4026" w="3156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4880567" y="1552929"/>
              <a:ext cx="200895" cy="300547"/>
            </a:xfrm>
            <a:custGeom>
              <a:rect b="b" l="l" r="r" t="t"/>
              <a:pathLst>
                <a:path extrusionOk="0" h="9443" w="6312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4919620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5031398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5070418" y="1552547"/>
              <a:ext cx="166394" cy="173969"/>
            </a:xfrm>
            <a:custGeom>
              <a:rect b="b" l="l" r="r" t="t"/>
              <a:pathLst>
                <a:path extrusionOk="0" h="5466" w="5228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1" name="Google Shape;1291;p34"/>
          <p:cNvGrpSpPr/>
          <p:nvPr/>
        </p:nvGrpSpPr>
        <p:grpSpPr>
          <a:xfrm>
            <a:off x="5771483" y="1515787"/>
            <a:ext cx="357359" cy="357391"/>
            <a:chOff x="5771483" y="1515787"/>
            <a:chExt cx="357359" cy="357391"/>
          </a:xfrm>
        </p:grpSpPr>
        <p:sp>
          <p:nvSpPr>
            <p:cNvPr id="1292" name="Google Shape;1292;p34"/>
            <p:cNvSpPr/>
            <p:nvPr/>
          </p:nvSpPr>
          <p:spPr>
            <a:xfrm>
              <a:off x="5771483" y="1515787"/>
              <a:ext cx="357359" cy="357391"/>
            </a:xfrm>
            <a:custGeom>
              <a:rect b="b" l="l" r="r" t="t"/>
              <a:pathLst>
                <a:path extrusionOk="0" h="11229" w="11228">
                  <a:moveTo>
                    <a:pt x="6334" y="346"/>
                  </a:moveTo>
                  <a:cubicBezTo>
                    <a:pt x="6334" y="346"/>
                    <a:pt x="6346" y="346"/>
                    <a:pt x="6346" y="358"/>
                  </a:cubicBezTo>
                  <a:lnTo>
                    <a:pt x="6346" y="822"/>
                  </a:lnTo>
                  <a:cubicBezTo>
                    <a:pt x="6346" y="989"/>
                    <a:pt x="6454" y="1120"/>
                    <a:pt x="6608" y="1156"/>
                  </a:cubicBezTo>
                  <a:cubicBezTo>
                    <a:pt x="7132" y="1275"/>
                    <a:pt x="7644" y="1477"/>
                    <a:pt x="8097" y="1763"/>
                  </a:cubicBezTo>
                  <a:cubicBezTo>
                    <a:pt x="8157" y="1798"/>
                    <a:pt x="8225" y="1817"/>
                    <a:pt x="8290" y="1817"/>
                  </a:cubicBezTo>
                  <a:cubicBezTo>
                    <a:pt x="8377" y="1817"/>
                    <a:pt x="8459" y="1784"/>
                    <a:pt x="8513" y="1715"/>
                  </a:cubicBezTo>
                  <a:lnTo>
                    <a:pt x="8847" y="1394"/>
                  </a:lnTo>
                  <a:lnTo>
                    <a:pt x="8859" y="1394"/>
                  </a:lnTo>
                  <a:lnTo>
                    <a:pt x="9859" y="2382"/>
                  </a:lnTo>
                  <a:lnTo>
                    <a:pt x="9859" y="2406"/>
                  </a:lnTo>
                  <a:lnTo>
                    <a:pt x="9525" y="2727"/>
                  </a:lnTo>
                  <a:cubicBezTo>
                    <a:pt x="9406" y="2846"/>
                    <a:pt x="9394" y="3013"/>
                    <a:pt x="9490" y="3144"/>
                  </a:cubicBezTo>
                  <a:cubicBezTo>
                    <a:pt x="9787" y="3608"/>
                    <a:pt x="9978" y="4097"/>
                    <a:pt x="10097" y="4632"/>
                  </a:cubicBezTo>
                  <a:cubicBezTo>
                    <a:pt x="10121" y="4799"/>
                    <a:pt x="10264" y="4906"/>
                    <a:pt x="10418" y="4906"/>
                  </a:cubicBezTo>
                  <a:lnTo>
                    <a:pt x="10883" y="4906"/>
                  </a:lnTo>
                  <a:cubicBezTo>
                    <a:pt x="10883" y="4906"/>
                    <a:pt x="10895" y="4906"/>
                    <a:pt x="10895" y="4918"/>
                  </a:cubicBezTo>
                  <a:lnTo>
                    <a:pt x="10883" y="6335"/>
                  </a:lnTo>
                  <a:lnTo>
                    <a:pt x="10418" y="6335"/>
                  </a:lnTo>
                  <a:cubicBezTo>
                    <a:pt x="10264" y="6335"/>
                    <a:pt x="10121" y="6430"/>
                    <a:pt x="10097" y="6597"/>
                  </a:cubicBezTo>
                  <a:cubicBezTo>
                    <a:pt x="9978" y="7121"/>
                    <a:pt x="9763" y="7621"/>
                    <a:pt x="9490" y="8085"/>
                  </a:cubicBezTo>
                  <a:cubicBezTo>
                    <a:pt x="9394" y="8216"/>
                    <a:pt x="9406" y="8407"/>
                    <a:pt x="9525" y="8502"/>
                  </a:cubicBezTo>
                  <a:lnTo>
                    <a:pt x="9859" y="8835"/>
                  </a:lnTo>
                  <a:lnTo>
                    <a:pt x="9859" y="8847"/>
                  </a:lnTo>
                  <a:lnTo>
                    <a:pt x="8859" y="9847"/>
                  </a:lnTo>
                  <a:lnTo>
                    <a:pt x="8847" y="9847"/>
                  </a:lnTo>
                  <a:lnTo>
                    <a:pt x="8513" y="9514"/>
                  </a:lnTo>
                  <a:cubicBezTo>
                    <a:pt x="8447" y="9448"/>
                    <a:pt x="8370" y="9415"/>
                    <a:pt x="8290" y="9415"/>
                  </a:cubicBezTo>
                  <a:cubicBezTo>
                    <a:pt x="8226" y="9415"/>
                    <a:pt x="8160" y="9436"/>
                    <a:pt x="8097" y="9478"/>
                  </a:cubicBezTo>
                  <a:cubicBezTo>
                    <a:pt x="7644" y="9776"/>
                    <a:pt x="7144" y="9966"/>
                    <a:pt x="6608" y="10085"/>
                  </a:cubicBezTo>
                  <a:cubicBezTo>
                    <a:pt x="6454" y="10109"/>
                    <a:pt x="6346" y="10252"/>
                    <a:pt x="6346" y="10407"/>
                  </a:cubicBezTo>
                  <a:lnTo>
                    <a:pt x="6346" y="10871"/>
                  </a:lnTo>
                  <a:cubicBezTo>
                    <a:pt x="6346" y="10871"/>
                    <a:pt x="6346" y="10883"/>
                    <a:pt x="6334" y="10883"/>
                  </a:cubicBezTo>
                  <a:lnTo>
                    <a:pt x="4930" y="10883"/>
                  </a:lnTo>
                  <a:cubicBezTo>
                    <a:pt x="4930" y="10883"/>
                    <a:pt x="4918" y="10883"/>
                    <a:pt x="4918" y="10871"/>
                  </a:cubicBezTo>
                  <a:lnTo>
                    <a:pt x="4918" y="10407"/>
                  </a:lnTo>
                  <a:cubicBezTo>
                    <a:pt x="4918" y="10252"/>
                    <a:pt x="4810" y="10109"/>
                    <a:pt x="4644" y="10085"/>
                  </a:cubicBezTo>
                  <a:cubicBezTo>
                    <a:pt x="4132" y="9966"/>
                    <a:pt x="3620" y="9752"/>
                    <a:pt x="3156" y="9478"/>
                  </a:cubicBezTo>
                  <a:cubicBezTo>
                    <a:pt x="3096" y="9442"/>
                    <a:pt x="3036" y="9419"/>
                    <a:pt x="2977" y="9419"/>
                  </a:cubicBezTo>
                  <a:cubicBezTo>
                    <a:pt x="2894" y="9419"/>
                    <a:pt x="2798" y="9442"/>
                    <a:pt x="2739" y="9514"/>
                  </a:cubicBezTo>
                  <a:lnTo>
                    <a:pt x="2417" y="9847"/>
                  </a:lnTo>
                  <a:lnTo>
                    <a:pt x="2405" y="9847"/>
                  </a:lnTo>
                  <a:lnTo>
                    <a:pt x="1405" y="8847"/>
                  </a:lnTo>
                  <a:lnTo>
                    <a:pt x="1405" y="8835"/>
                  </a:lnTo>
                  <a:lnTo>
                    <a:pt x="1727" y="8502"/>
                  </a:lnTo>
                  <a:cubicBezTo>
                    <a:pt x="1846" y="8383"/>
                    <a:pt x="1870" y="8228"/>
                    <a:pt x="1774" y="8085"/>
                  </a:cubicBezTo>
                  <a:cubicBezTo>
                    <a:pt x="1477" y="7621"/>
                    <a:pt x="1286" y="7133"/>
                    <a:pt x="1167" y="6597"/>
                  </a:cubicBezTo>
                  <a:cubicBezTo>
                    <a:pt x="1131" y="6430"/>
                    <a:pt x="1000" y="6335"/>
                    <a:pt x="834" y="6335"/>
                  </a:cubicBezTo>
                  <a:lnTo>
                    <a:pt x="381" y="6335"/>
                  </a:lnTo>
                  <a:cubicBezTo>
                    <a:pt x="381" y="6335"/>
                    <a:pt x="358" y="6335"/>
                    <a:pt x="358" y="6311"/>
                  </a:cubicBezTo>
                  <a:lnTo>
                    <a:pt x="358" y="4918"/>
                  </a:lnTo>
                  <a:cubicBezTo>
                    <a:pt x="358" y="4918"/>
                    <a:pt x="358" y="4906"/>
                    <a:pt x="381" y="4906"/>
                  </a:cubicBezTo>
                  <a:lnTo>
                    <a:pt x="834" y="4906"/>
                  </a:lnTo>
                  <a:cubicBezTo>
                    <a:pt x="1000" y="4906"/>
                    <a:pt x="1131" y="4799"/>
                    <a:pt x="1167" y="4632"/>
                  </a:cubicBezTo>
                  <a:cubicBezTo>
                    <a:pt x="1286" y="4108"/>
                    <a:pt x="1489" y="3608"/>
                    <a:pt x="1774" y="3144"/>
                  </a:cubicBezTo>
                  <a:cubicBezTo>
                    <a:pt x="1870" y="3013"/>
                    <a:pt x="1846" y="2834"/>
                    <a:pt x="1727" y="2727"/>
                  </a:cubicBezTo>
                  <a:lnTo>
                    <a:pt x="1405" y="2406"/>
                  </a:lnTo>
                  <a:lnTo>
                    <a:pt x="1405" y="2382"/>
                  </a:lnTo>
                  <a:lnTo>
                    <a:pt x="2405" y="1394"/>
                  </a:lnTo>
                  <a:lnTo>
                    <a:pt x="2417" y="1394"/>
                  </a:lnTo>
                  <a:lnTo>
                    <a:pt x="2739" y="1715"/>
                  </a:lnTo>
                  <a:cubicBezTo>
                    <a:pt x="2807" y="1784"/>
                    <a:pt x="2891" y="1817"/>
                    <a:pt x="2975" y="1817"/>
                  </a:cubicBezTo>
                  <a:cubicBezTo>
                    <a:pt x="3037" y="1817"/>
                    <a:pt x="3100" y="1798"/>
                    <a:pt x="3156" y="1763"/>
                  </a:cubicBezTo>
                  <a:cubicBezTo>
                    <a:pt x="3620" y="1465"/>
                    <a:pt x="4108" y="1275"/>
                    <a:pt x="4644" y="1156"/>
                  </a:cubicBezTo>
                  <a:cubicBezTo>
                    <a:pt x="4810" y="1120"/>
                    <a:pt x="4918" y="989"/>
                    <a:pt x="4918" y="822"/>
                  </a:cubicBezTo>
                  <a:lnTo>
                    <a:pt x="4918" y="358"/>
                  </a:lnTo>
                  <a:cubicBezTo>
                    <a:pt x="4918" y="358"/>
                    <a:pt x="4918" y="346"/>
                    <a:pt x="4930" y="346"/>
                  </a:cubicBezTo>
                  <a:close/>
                  <a:moveTo>
                    <a:pt x="4918" y="1"/>
                  </a:moveTo>
                  <a:cubicBezTo>
                    <a:pt x="4727" y="1"/>
                    <a:pt x="4572" y="156"/>
                    <a:pt x="4572" y="346"/>
                  </a:cubicBezTo>
                  <a:lnTo>
                    <a:pt x="4572" y="810"/>
                  </a:lnTo>
                  <a:cubicBezTo>
                    <a:pt x="4572" y="810"/>
                    <a:pt x="4572" y="822"/>
                    <a:pt x="4560" y="822"/>
                  </a:cubicBezTo>
                  <a:cubicBezTo>
                    <a:pt x="3989" y="941"/>
                    <a:pt x="3453" y="1168"/>
                    <a:pt x="2965" y="1477"/>
                  </a:cubicBezTo>
                  <a:lnTo>
                    <a:pt x="2953" y="1477"/>
                  </a:lnTo>
                  <a:lnTo>
                    <a:pt x="2620" y="1156"/>
                  </a:lnTo>
                  <a:cubicBezTo>
                    <a:pt x="2554" y="1090"/>
                    <a:pt x="2471" y="1057"/>
                    <a:pt x="2386" y="1057"/>
                  </a:cubicBezTo>
                  <a:cubicBezTo>
                    <a:pt x="2301" y="1057"/>
                    <a:pt x="2215" y="1090"/>
                    <a:pt x="2143" y="1156"/>
                  </a:cubicBezTo>
                  <a:lnTo>
                    <a:pt x="1155" y="2144"/>
                  </a:lnTo>
                  <a:cubicBezTo>
                    <a:pt x="1012" y="2287"/>
                    <a:pt x="1012" y="2489"/>
                    <a:pt x="1155" y="2620"/>
                  </a:cubicBezTo>
                  <a:lnTo>
                    <a:pt x="1477" y="2954"/>
                  </a:lnTo>
                  <a:lnTo>
                    <a:pt x="1477" y="2965"/>
                  </a:lnTo>
                  <a:cubicBezTo>
                    <a:pt x="1167" y="3454"/>
                    <a:pt x="941" y="3989"/>
                    <a:pt x="822" y="4561"/>
                  </a:cubicBezTo>
                  <a:cubicBezTo>
                    <a:pt x="822" y="4561"/>
                    <a:pt x="822" y="4573"/>
                    <a:pt x="810" y="4573"/>
                  </a:cubicBezTo>
                  <a:lnTo>
                    <a:pt x="346" y="4573"/>
                  </a:lnTo>
                  <a:cubicBezTo>
                    <a:pt x="155" y="4573"/>
                    <a:pt x="0" y="4728"/>
                    <a:pt x="0" y="4918"/>
                  </a:cubicBezTo>
                  <a:lnTo>
                    <a:pt x="0" y="6311"/>
                  </a:lnTo>
                  <a:cubicBezTo>
                    <a:pt x="0" y="6513"/>
                    <a:pt x="155" y="6656"/>
                    <a:pt x="346" y="6656"/>
                  </a:cubicBezTo>
                  <a:lnTo>
                    <a:pt x="810" y="6656"/>
                  </a:lnTo>
                  <a:cubicBezTo>
                    <a:pt x="810" y="6656"/>
                    <a:pt x="822" y="6656"/>
                    <a:pt x="822" y="6680"/>
                  </a:cubicBezTo>
                  <a:cubicBezTo>
                    <a:pt x="941" y="7240"/>
                    <a:pt x="1167" y="7776"/>
                    <a:pt x="1477" y="8264"/>
                  </a:cubicBezTo>
                  <a:lnTo>
                    <a:pt x="1477" y="8288"/>
                  </a:lnTo>
                  <a:lnTo>
                    <a:pt x="1155" y="8609"/>
                  </a:lnTo>
                  <a:cubicBezTo>
                    <a:pt x="1012" y="8740"/>
                    <a:pt x="1012" y="8954"/>
                    <a:pt x="1155" y="9085"/>
                  </a:cubicBezTo>
                  <a:lnTo>
                    <a:pt x="2143" y="10085"/>
                  </a:lnTo>
                  <a:cubicBezTo>
                    <a:pt x="2215" y="10151"/>
                    <a:pt x="2301" y="10184"/>
                    <a:pt x="2386" y="10184"/>
                  </a:cubicBezTo>
                  <a:cubicBezTo>
                    <a:pt x="2471" y="10184"/>
                    <a:pt x="2554" y="10151"/>
                    <a:pt x="2620" y="10085"/>
                  </a:cubicBezTo>
                  <a:lnTo>
                    <a:pt x="2953" y="9752"/>
                  </a:lnTo>
                  <a:lnTo>
                    <a:pt x="2965" y="9752"/>
                  </a:lnTo>
                  <a:cubicBezTo>
                    <a:pt x="3453" y="10073"/>
                    <a:pt x="3989" y="10288"/>
                    <a:pt x="4560" y="10407"/>
                  </a:cubicBezTo>
                  <a:cubicBezTo>
                    <a:pt x="4560" y="10407"/>
                    <a:pt x="4572" y="10407"/>
                    <a:pt x="4572" y="10431"/>
                  </a:cubicBezTo>
                  <a:lnTo>
                    <a:pt x="4572" y="10883"/>
                  </a:lnTo>
                  <a:cubicBezTo>
                    <a:pt x="4572" y="11085"/>
                    <a:pt x="4727" y="11228"/>
                    <a:pt x="4918" y="11228"/>
                  </a:cubicBezTo>
                  <a:lnTo>
                    <a:pt x="6311" y="11228"/>
                  </a:lnTo>
                  <a:cubicBezTo>
                    <a:pt x="6513" y="11228"/>
                    <a:pt x="6656" y="11085"/>
                    <a:pt x="6656" y="10883"/>
                  </a:cubicBezTo>
                  <a:lnTo>
                    <a:pt x="6656" y="10431"/>
                  </a:lnTo>
                  <a:cubicBezTo>
                    <a:pt x="6656" y="10431"/>
                    <a:pt x="6656" y="10407"/>
                    <a:pt x="6668" y="10407"/>
                  </a:cubicBezTo>
                  <a:cubicBezTo>
                    <a:pt x="7239" y="10288"/>
                    <a:pt x="7775" y="10062"/>
                    <a:pt x="8263" y="9752"/>
                  </a:cubicBezTo>
                  <a:lnTo>
                    <a:pt x="8275" y="9752"/>
                  </a:lnTo>
                  <a:lnTo>
                    <a:pt x="8609" y="10085"/>
                  </a:lnTo>
                  <a:cubicBezTo>
                    <a:pt x="8674" y="10151"/>
                    <a:pt x="8760" y="10184"/>
                    <a:pt x="8847" y="10184"/>
                  </a:cubicBezTo>
                  <a:cubicBezTo>
                    <a:pt x="8933" y="10184"/>
                    <a:pt x="9019" y="10151"/>
                    <a:pt x="9085" y="10085"/>
                  </a:cubicBezTo>
                  <a:lnTo>
                    <a:pt x="10085" y="9085"/>
                  </a:lnTo>
                  <a:cubicBezTo>
                    <a:pt x="10216" y="8954"/>
                    <a:pt x="10216" y="8740"/>
                    <a:pt x="10085" y="8609"/>
                  </a:cubicBezTo>
                  <a:lnTo>
                    <a:pt x="9752" y="8288"/>
                  </a:lnTo>
                  <a:lnTo>
                    <a:pt x="9752" y="8264"/>
                  </a:lnTo>
                  <a:cubicBezTo>
                    <a:pt x="10061" y="7776"/>
                    <a:pt x="10287" y="7240"/>
                    <a:pt x="10406" y="6680"/>
                  </a:cubicBezTo>
                  <a:cubicBezTo>
                    <a:pt x="10406" y="6680"/>
                    <a:pt x="10406" y="6656"/>
                    <a:pt x="10418" y="6656"/>
                  </a:cubicBezTo>
                  <a:lnTo>
                    <a:pt x="10883" y="6656"/>
                  </a:lnTo>
                  <a:cubicBezTo>
                    <a:pt x="11073" y="6656"/>
                    <a:pt x="11228" y="6513"/>
                    <a:pt x="11228" y="6311"/>
                  </a:cubicBezTo>
                  <a:lnTo>
                    <a:pt x="11228" y="4918"/>
                  </a:lnTo>
                  <a:cubicBezTo>
                    <a:pt x="11228" y="4728"/>
                    <a:pt x="11073" y="4573"/>
                    <a:pt x="10883" y="4573"/>
                  </a:cubicBezTo>
                  <a:lnTo>
                    <a:pt x="10418" y="4573"/>
                  </a:lnTo>
                  <a:cubicBezTo>
                    <a:pt x="10418" y="4573"/>
                    <a:pt x="10406" y="4573"/>
                    <a:pt x="10406" y="4561"/>
                  </a:cubicBezTo>
                  <a:cubicBezTo>
                    <a:pt x="10287" y="3989"/>
                    <a:pt x="10061" y="3454"/>
                    <a:pt x="9752" y="2965"/>
                  </a:cubicBezTo>
                  <a:lnTo>
                    <a:pt x="9752" y="2954"/>
                  </a:lnTo>
                  <a:lnTo>
                    <a:pt x="10085" y="2620"/>
                  </a:lnTo>
                  <a:cubicBezTo>
                    <a:pt x="10216" y="2489"/>
                    <a:pt x="10216" y="2287"/>
                    <a:pt x="10085" y="2144"/>
                  </a:cubicBezTo>
                  <a:lnTo>
                    <a:pt x="9085" y="1156"/>
                  </a:lnTo>
                  <a:cubicBezTo>
                    <a:pt x="9019" y="1090"/>
                    <a:pt x="8933" y="1057"/>
                    <a:pt x="8847" y="1057"/>
                  </a:cubicBezTo>
                  <a:cubicBezTo>
                    <a:pt x="8760" y="1057"/>
                    <a:pt x="8674" y="1090"/>
                    <a:pt x="8609" y="1156"/>
                  </a:cubicBezTo>
                  <a:lnTo>
                    <a:pt x="8275" y="1477"/>
                  </a:lnTo>
                  <a:lnTo>
                    <a:pt x="8263" y="1477"/>
                  </a:lnTo>
                  <a:cubicBezTo>
                    <a:pt x="7775" y="1168"/>
                    <a:pt x="7239" y="941"/>
                    <a:pt x="6668" y="822"/>
                  </a:cubicBezTo>
                  <a:cubicBezTo>
                    <a:pt x="6668" y="822"/>
                    <a:pt x="6656" y="822"/>
                    <a:pt x="6656" y="810"/>
                  </a:cubicBezTo>
                  <a:lnTo>
                    <a:pt x="6656" y="346"/>
                  </a:lnTo>
                  <a:cubicBezTo>
                    <a:pt x="6656" y="156"/>
                    <a:pt x="6513" y="1"/>
                    <a:pt x="6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5837429" y="1583070"/>
              <a:ext cx="185713" cy="183613"/>
            </a:xfrm>
            <a:custGeom>
              <a:rect b="b" l="l" r="r" t="t"/>
              <a:pathLst>
                <a:path extrusionOk="0" h="5769" w="5835">
                  <a:moveTo>
                    <a:pt x="3566" y="1"/>
                  </a:moveTo>
                  <a:cubicBezTo>
                    <a:pt x="3505" y="1"/>
                    <a:pt x="3443" y="3"/>
                    <a:pt x="3381" y="6"/>
                  </a:cubicBezTo>
                  <a:cubicBezTo>
                    <a:pt x="2512" y="54"/>
                    <a:pt x="1703" y="411"/>
                    <a:pt x="1072" y="1030"/>
                  </a:cubicBezTo>
                  <a:cubicBezTo>
                    <a:pt x="464" y="1649"/>
                    <a:pt x="95" y="2459"/>
                    <a:pt x="48" y="3340"/>
                  </a:cubicBezTo>
                  <a:cubicBezTo>
                    <a:pt x="0" y="4209"/>
                    <a:pt x="286" y="5054"/>
                    <a:pt x="822" y="5709"/>
                  </a:cubicBezTo>
                  <a:cubicBezTo>
                    <a:pt x="845" y="5757"/>
                    <a:pt x="893" y="5769"/>
                    <a:pt x="953" y="5769"/>
                  </a:cubicBezTo>
                  <a:cubicBezTo>
                    <a:pt x="988" y="5769"/>
                    <a:pt x="1024" y="5745"/>
                    <a:pt x="1060" y="5733"/>
                  </a:cubicBezTo>
                  <a:cubicBezTo>
                    <a:pt x="1131" y="5673"/>
                    <a:pt x="1131" y="5566"/>
                    <a:pt x="1084" y="5495"/>
                  </a:cubicBezTo>
                  <a:cubicBezTo>
                    <a:pt x="595" y="4888"/>
                    <a:pt x="345" y="4126"/>
                    <a:pt x="393" y="3352"/>
                  </a:cubicBezTo>
                  <a:cubicBezTo>
                    <a:pt x="429" y="2566"/>
                    <a:pt x="762" y="1816"/>
                    <a:pt x="1310" y="1268"/>
                  </a:cubicBezTo>
                  <a:cubicBezTo>
                    <a:pt x="1857" y="720"/>
                    <a:pt x="2608" y="399"/>
                    <a:pt x="3393" y="351"/>
                  </a:cubicBezTo>
                  <a:cubicBezTo>
                    <a:pt x="3456" y="348"/>
                    <a:pt x="3518" y="346"/>
                    <a:pt x="3580" y="346"/>
                  </a:cubicBezTo>
                  <a:cubicBezTo>
                    <a:pt x="4291" y="346"/>
                    <a:pt x="4989" y="593"/>
                    <a:pt x="5536" y="1042"/>
                  </a:cubicBezTo>
                  <a:cubicBezTo>
                    <a:pt x="5567" y="1068"/>
                    <a:pt x="5605" y="1080"/>
                    <a:pt x="5642" y="1080"/>
                  </a:cubicBezTo>
                  <a:cubicBezTo>
                    <a:pt x="5692" y="1080"/>
                    <a:pt x="5741" y="1059"/>
                    <a:pt x="5775" y="1018"/>
                  </a:cubicBezTo>
                  <a:cubicBezTo>
                    <a:pt x="5834" y="947"/>
                    <a:pt x="5822" y="840"/>
                    <a:pt x="5751" y="780"/>
                  </a:cubicBezTo>
                  <a:cubicBezTo>
                    <a:pt x="5121" y="283"/>
                    <a:pt x="4358" y="1"/>
                    <a:pt x="3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5876068" y="1616584"/>
              <a:ext cx="186859" cy="189501"/>
            </a:xfrm>
            <a:custGeom>
              <a:rect b="b" l="l" r="r" t="t"/>
              <a:pathLst>
                <a:path extrusionOk="0" h="5954" w="5871">
                  <a:moveTo>
                    <a:pt x="3406" y="322"/>
                  </a:moveTo>
                  <a:lnTo>
                    <a:pt x="3406" y="1013"/>
                  </a:lnTo>
                  <a:cubicBezTo>
                    <a:pt x="3406" y="1108"/>
                    <a:pt x="3370" y="1227"/>
                    <a:pt x="3322" y="1322"/>
                  </a:cubicBezTo>
                  <a:lnTo>
                    <a:pt x="3239" y="1489"/>
                  </a:lnTo>
                  <a:cubicBezTo>
                    <a:pt x="3227" y="1513"/>
                    <a:pt x="3227" y="1525"/>
                    <a:pt x="3227" y="1561"/>
                  </a:cubicBezTo>
                  <a:lnTo>
                    <a:pt x="3227" y="1918"/>
                  </a:lnTo>
                  <a:cubicBezTo>
                    <a:pt x="3227" y="2156"/>
                    <a:pt x="3132" y="2382"/>
                    <a:pt x="2953" y="2561"/>
                  </a:cubicBezTo>
                  <a:cubicBezTo>
                    <a:pt x="2775" y="2715"/>
                    <a:pt x="2548" y="2811"/>
                    <a:pt x="2310" y="2811"/>
                  </a:cubicBezTo>
                  <a:cubicBezTo>
                    <a:pt x="1834" y="2799"/>
                    <a:pt x="1453" y="2370"/>
                    <a:pt x="1453" y="1882"/>
                  </a:cubicBezTo>
                  <a:lnTo>
                    <a:pt x="1453" y="1572"/>
                  </a:lnTo>
                  <a:cubicBezTo>
                    <a:pt x="1453" y="1549"/>
                    <a:pt x="1453" y="1525"/>
                    <a:pt x="1441" y="1501"/>
                  </a:cubicBezTo>
                  <a:lnTo>
                    <a:pt x="1334" y="1287"/>
                  </a:lnTo>
                  <a:cubicBezTo>
                    <a:pt x="1298" y="1215"/>
                    <a:pt x="1274" y="1132"/>
                    <a:pt x="1274" y="1049"/>
                  </a:cubicBezTo>
                  <a:lnTo>
                    <a:pt x="1274" y="1037"/>
                  </a:lnTo>
                  <a:cubicBezTo>
                    <a:pt x="1274" y="644"/>
                    <a:pt x="1584" y="322"/>
                    <a:pt x="1989" y="322"/>
                  </a:cubicBezTo>
                  <a:close/>
                  <a:moveTo>
                    <a:pt x="1989" y="3073"/>
                  </a:moveTo>
                  <a:cubicBezTo>
                    <a:pt x="2084" y="3108"/>
                    <a:pt x="2191" y="3132"/>
                    <a:pt x="2310" y="3132"/>
                  </a:cubicBezTo>
                  <a:lnTo>
                    <a:pt x="2358" y="3132"/>
                  </a:lnTo>
                  <a:cubicBezTo>
                    <a:pt x="2477" y="3132"/>
                    <a:pt x="2608" y="3120"/>
                    <a:pt x="2715" y="3073"/>
                  </a:cubicBezTo>
                  <a:lnTo>
                    <a:pt x="2715" y="3073"/>
                  </a:lnTo>
                  <a:cubicBezTo>
                    <a:pt x="2703" y="3132"/>
                    <a:pt x="2715" y="3180"/>
                    <a:pt x="2727" y="3227"/>
                  </a:cubicBezTo>
                  <a:lnTo>
                    <a:pt x="2596" y="3358"/>
                  </a:lnTo>
                  <a:cubicBezTo>
                    <a:pt x="2525" y="3430"/>
                    <a:pt x="2429" y="3466"/>
                    <a:pt x="2346" y="3466"/>
                  </a:cubicBezTo>
                  <a:cubicBezTo>
                    <a:pt x="2251" y="3466"/>
                    <a:pt x="2144" y="3418"/>
                    <a:pt x="2084" y="3358"/>
                  </a:cubicBezTo>
                  <a:lnTo>
                    <a:pt x="1953" y="3227"/>
                  </a:lnTo>
                  <a:cubicBezTo>
                    <a:pt x="1965" y="3180"/>
                    <a:pt x="1989" y="3120"/>
                    <a:pt x="1989" y="3073"/>
                  </a:cubicBezTo>
                  <a:close/>
                  <a:moveTo>
                    <a:pt x="2953" y="3489"/>
                  </a:moveTo>
                  <a:cubicBezTo>
                    <a:pt x="3001" y="3525"/>
                    <a:pt x="3048" y="3537"/>
                    <a:pt x="3108" y="3549"/>
                  </a:cubicBezTo>
                  <a:lnTo>
                    <a:pt x="3703" y="3716"/>
                  </a:lnTo>
                  <a:cubicBezTo>
                    <a:pt x="3846" y="3763"/>
                    <a:pt x="3965" y="3906"/>
                    <a:pt x="3965" y="4061"/>
                  </a:cubicBezTo>
                  <a:lnTo>
                    <a:pt x="3965" y="5192"/>
                  </a:lnTo>
                  <a:lnTo>
                    <a:pt x="3941" y="5192"/>
                  </a:lnTo>
                  <a:cubicBezTo>
                    <a:pt x="3822" y="5263"/>
                    <a:pt x="3703" y="5323"/>
                    <a:pt x="3560" y="5371"/>
                  </a:cubicBezTo>
                  <a:lnTo>
                    <a:pt x="3560" y="4370"/>
                  </a:lnTo>
                  <a:cubicBezTo>
                    <a:pt x="3560" y="4287"/>
                    <a:pt x="3489" y="4204"/>
                    <a:pt x="3406" y="4204"/>
                  </a:cubicBezTo>
                  <a:cubicBezTo>
                    <a:pt x="3310" y="4204"/>
                    <a:pt x="3239" y="4287"/>
                    <a:pt x="3239" y="4370"/>
                  </a:cubicBezTo>
                  <a:lnTo>
                    <a:pt x="3239" y="5490"/>
                  </a:lnTo>
                  <a:cubicBezTo>
                    <a:pt x="3001" y="5561"/>
                    <a:pt x="2763" y="5597"/>
                    <a:pt x="2513" y="5609"/>
                  </a:cubicBezTo>
                  <a:lnTo>
                    <a:pt x="2346" y="5609"/>
                  </a:lnTo>
                  <a:cubicBezTo>
                    <a:pt x="2048" y="5609"/>
                    <a:pt x="1751" y="5561"/>
                    <a:pt x="1453" y="5478"/>
                  </a:cubicBezTo>
                  <a:lnTo>
                    <a:pt x="1453" y="4359"/>
                  </a:lnTo>
                  <a:cubicBezTo>
                    <a:pt x="1453" y="4263"/>
                    <a:pt x="1382" y="4192"/>
                    <a:pt x="1286" y="4192"/>
                  </a:cubicBezTo>
                  <a:cubicBezTo>
                    <a:pt x="1203" y="4192"/>
                    <a:pt x="1120" y="4263"/>
                    <a:pt x="1120" y="4359"/>
                  </a:cubicBezTo>
                  <a:lnTo>
                    <a:pt x="1120" y="5359"/>
                  </a:lnTo>
                  <a:cubicBezTo>
                    <a:pt x="989" y="5299"/>
                    <a:pt x="870" y="5240"/>
                    <a:pt x="751" y="5180"/>
                  </a:cubicBezTo>
                  <a:lnTo>
                    <a:pt x="751" y="4061"/>
                  </a:lnTo>
                  <a:cubicBezTo>
                    <a:pt x="751" y="3894"/>
                    <a:pt x="858" y="3763"/>
                    <a:pt x="1024" y="3716"/>
                  </a:cubicBezTo>
                  <a:lnTo>
                    <a:pt x="1620" y="3549"/>
                  </a:lnTo>
                  <a:cubicBezTo>
                    <a:pt x="1655" y="3537"/>
                    <a:pt x="1715" y="3513"/>
                    <a:pt x="1763" y="3489"/>
                  </a:cubicBezTo>
                  <a:lnTo>
                    <a:pt x="1870" y="3597"/>
                  </a:lnTo>
                  <a:cubicBezTo>
                    <a:pt x="2001" y="3727"/>
                    <a:pt x="2179" y="3811"/>
                    <a:pt x="2358" y="3811"/>
                  </a:cubicBezTo>
                  <a:cubicBezTo>
                    <a:pt x="2537" y="3811"/>
                    <a:pt x="2715" y="3727"/>
                    <a:pt x="2846" y="3597"/>
                  </a:cubicBezTo>
                  <a:lnTo>
                    <a:pt x="2953" y="3489"/>
                  </a:lnTo>
                  <a:close/>
                  <a:moveTo>
                    <a:pt x="1953" y="1"/>
                  </a:moveTo>
                  <a:cubicBezTo>
                    <a:pt x="1382" y="1"/>
                    <a:pt x="917" y="453"/>
                    <a:pt x="917" y="1037"/>
                  </a:cubicBezTo>
                  <a:lnTo>
                    <a:pt x="917" y="1049"/>
                  </a:lnTo>
                  <a:cubicBezTo>
                    <a:pt x="917" y="1191"/>
                    <a:pt x="941" y="1322"/>
                    <a:pt x="1001" y="1441"/>
                  </a:cubicBezTo>
                  <a:lnTo>
                    <a:pt x="1096" y="1608"/>
                  </a:lnTo>
                  <a:lnTo>
                    <a:pt x="1096" y="1870"/>
                  </a:lnTo>
                  <a:cubicBezTo>
                    <a:pt x="1096" y="2299"/>
                    <a:pt x="1298" y="2680"/>
                    <a:pt x="1620" y="2918"/>
                  </a:cubicBezTo>
                  <a:lnTo>
                    <a:pt x="1620" y="3061"/>
                  </a:lnTo>
                  <a:cubicBezTo>
                    <a:pt x="1620" y="3156"/>
                    <a:pt x="1548" y="3227"/>
                    <a:pt x="1477" y="3239"/>
                  </a:cubicBezTo>
                  <a:lnTo>
                    <a:pt x="882" y="3406"/>
                  </a:lnTo>
                  <a:cubicBezTo>
                    <a:pt x="584" y="3489"/>
                    <a:pt x="381" y="3763"/>
                    <a:pt x="381" y="4073"/>
                  </a:cubicBezTo>
                  <a:lnTo>
                    <a:pt x="381" y="4966"/>
                  </a:lnTo>
                  <a:cubicBezTo>
                    <a:pt x="346" y="4954"/>
                    <a:pt x="334" y="4918"/>
                    <a:pt x="298" y="4906"/>
                  </a:cubicBezTo>
                  <a:cubicBezTo>
                    <a:pt x="268" y="4881"/>
                    <a:pt x="232" y="4869"/>
                    <a:pt x="196" y="4869"/>
                  </a:cubicBezTo>
                  <a:cubicBezTo>
                    <a:pt x="146" y="4869"/>
                    <a:pt x="95" y="4893"/>
                    <a:pt x="60" y="4942"/>
                  </a:cubicBezTo>
                  <a:cubicBezTo>
                    <a:pt x="0" y="5013"/>
                    <a:pt x="24" y="5121"/>
                    <a:pt x="96" y="5180"/>
                  </a:cubicBezTo>
                  <a:cubicBezTo>
                    <a:pt x="727" y="5680"/>
                    <a:pt x="1501" y="5954"/>
                    <a:pt x="2298" y="5954"/>
                  </a:cubicBezTo>
                  <a:lnTo>
                    <a:pt x="2477" y="5954"/>
                  </a:lnTo>
                  <a:cubicBezTo>
                    <a:pt x="3334" y="5906"/>
                    <a:pt x="4156" y="5549"/>
                    <a:pt x="4787" y="4918"/>
                  </a:cubicBezTo>
                  <a:cubicBezTo>
                    <a:pt x="5394" y="4311"/>
                    <a:pt x="5763" y="3489"/>
                    <a:pt x="5811" y="2620"/>
                  </a:cubicBezTo>
                  <a:cubicBezTo>
                    <a:pt x="5870" y="1763"/>
                    <a:pt x="5596" y="918"/>
                    <a:pt x="5049" y="251"/>
                  </a:cubicBezTo>
                  <a:cubicBezTo>
                    <a:pt x="5014" y="209"/>
                    <a:pt x="4967" y="192"/>
                    <a:pt x="4917" y="192"/>
                  </a:cubicBezTo>
                  <a:cubicBezTo>
                    <a:pt x="4882" y="192"/>
                    <a:pt x="4845" y="200"/>
                    <a:pt x="4811" y="215"/>
                  </a:cubicBezTo>
                  <a:cubicBezTo>
                    <a:pt x="4739" y="275"/>
                    <a:pt x="4739" y="382"/>
                    <a:pt x="4787" y="453"/>
                  </a:cubicBezTo>
                  <a:cubicBezTo>
                    <a:pt x="5275" y="1072"/>
                    <a:pt x="5525" y="1822"/>
                    <a:pt x="5489" y="2596"/>
                  </a:cubicBezTo>
                  <a:cubicBezTo>
                    <a:pt x="5442" y="3394"/>
                    <a:pt x="5108" y="4132"/>
                    <a:pt x="4561" y="4680"/>
                  </a:cubicBezTo>
                  <a:cubicBezTo>
                    <a:pt x="4453" y="4787"/>
                    <a:pt x="4358" y="4882"/>
                    <a:pt x="4239" y="4966"/>
                  </a:cubicBezTo>
                  <a:lnTo>
                    <a:pt x="4239" y="4073"/>
                  </a:lnTo>
                  <a:cubicBezTo>
                    <a:pt x="4239" y="3763"/>
                    <a:pt x="4025" y="3489"/>
                    <a:pt x="3727" y="3406"/>
                  </a:cubicBezTo>
                  <a:lnTo>
                    <a:pt x="3132" y="3239"/>
                  </a:lnTo>
                  <a:cubicBezTo>
                    <a:pt x="3060" y="3216"/>
                    <a:pt x="3001" y="3144"/>
                    <a:pt x="3001" y="3061"/>
                  </a:cubicBezTo>
                  <a:lnTo>
                    <a:pt x="3001" y="2930"/>
                  </a:lnTo>
                  <a:cubicBezTo>
                    <a:pt x="3060" y="2882"/>
                    <a:pt x="3108" y="2858"/>
                    <a:pt x="3156" y="2799"/>
                  </a:cubicBezTo>
                  <a:cubicBezTo>
                    <a:pt x="3394" y="2561"/>
                    <a:pt x="3537" y="2263"/>
                    <a:pt x="3537" y="1918"/>
                  </a:cubicBezTo>
                  <a:lnTo>
                    <a:pt x="3537" y="1608"/>
                  </a:lnTo>
                  <a:lnTo>
                    <a:pt x="3596" y="1465"/>
                  </a:lnTo>
                  <a:cubicBezTo>
                    <a:pt x="3668" y="1322"/>
                    <a:pt x="3703" y="1168"/>
                    <a:pt x="3703" y="1013"/>
                  </a:cubicBezTo>
                  <a:lnTo>
                    <a:pt x="3703" y="156"/>
                  </a:lnTo>
                  <a:cubicBezTo>
                    <a:pt x="3703" y="72"/>
                    <a:pt x="3620" y="1"/>
                    <a:pt x="3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5928360" y="1644624"/>
              <a:ext cx="45131" cy="16328"/>
            </a:xfrm>
            <a:custGeom>
              <a:rect b="b" l="l" r="r" t="t"/>
              <a:pathLst>
                <a:path extrusionOk="0" h="513" w="1418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346" y="334"/>
                    <a:pt x="882" y="370"/>
                    <a:pt x="1144" y="501"/>
                  </a:cubicBezTo>
                  <a:cubicBezTo>
                    <a:pt x="1179" y="513"/>
                    <a:pt x="1191" y="513"/>
                    <a:pt x="1227" y="513"/>
                  </a:cubicBezTo>
                  <a:cubicBezTo>
                    <a:pt x="1286" y="513"/>
                    <a:pt x="1346" y="489"/>
                    <a:pt x="1370" y="430"/>
                  </a:cubicBezTo>
                  <a:cubicBezTo>
                    <a:pt x="1417" y="334"/>
                    <a:pt x="1370" y="227"/>
                    <a:pt x="1298" y="203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34"/>
          <p:cNvGrpSpPr/>
          <p:nvPr/>
        </p:nvGrpSpPr>
        <p:grpSpPr>
          <a:xfrm>
            <a:off x="7121669" y="1533610"/>
            <a:ext cx="321362" cy="321363"/>
            <a:chOff x="7121669" y="1533610"/>
            <a:chExt cx="321362" cy="321363"/>
          </a:xfrm>
        </p:grpSpPr>
        <p:sp>
          <p:nvSpPr>
            <p:cNvPr id="1297" name="Google Shape;1297;p34"/>
            <p:cNvSpPr/>
            <p:nvPr/>
          </p:nvSpPr>
          <p:spPr>
            <a:xfrm>
              <a:off x="7121669" y="1600289"/>
              <a:ext cx="142142" cy="192556"/>
            </a:xfrm>
            <a:custGeom>
              <a:rect b="b" l="l" r="r" t="t"/>
              <a:pathLst>
                <a:path extrusionOk="0" h="6050" w="4466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7170938" y="1533610"/>
              <a:ext cx="223206" cy="53852"/>
            </a:xfrm>
            <a:custGeom>
              <a:rect b="b" l="l" r="r" t="t"/>
              <a:pathLst>
                <a:path extrusionOk="0" h="1692" w="7013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7175107" y="1804558"/>
              <a:ext cx="215249" cy="50415"/>
            </a:xfrm>
            <a:custGeom>
              <a:rect b="b" l="l" r="r" t="t"/>
              <a:pathLst>
                <a:path extrusionOk="0" h="1584" w="6763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7300539" y="1600289"/>
              <a:ext cx="142492" cy="191793"/>
            </a:xfrm>
            <a:custGeom>
              <a:rect b="b" l="l" r="r" t="t"/>
              <a:pathLst>
                <a:path extrusionOk="0" h="6026" w="4477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p34"/>
          <p:cNvGrpSpPr/>
          <p:nvPr/>
        </p:nvGrpSpPr>
        <p:grpSpPr>
          <a:xfrm>
            <a:off x="7562766" y="1514864"/>
            <a:ext cx="327059" cy="360192"/>
            <a:chOff x="7562766" y="1514864"/>
            <a:chExt cx="327059" cy="360192"/>
          </a:xfrm>
        </p:grpSpPr>
        <p:sp>
          <p:nvSpPr>
            <p:cNvPr id="1302" name="Google Shape;1302;p34"/>
            <p:cNvSpPr/>
            <p:nvPr/>
          </p:nvSpPr>
          <p:spPr>
            <a:xfrm>
              <a:off x="7662418" y="1600289"/>
              <a:ext cx="127724" cy="165248"/>
            </a:xfrm>
            <a:custGeom>
              <a:rect b="b" l="l" r="r" t="t"/>
              <a:pathLst>
                <a:path extrusionOk="0" h="5192" w="4013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7599527" y="1548951"/>
              <a:ext cx="258853" cy="154841"/>
            </a:xfrm>
            <a:custGeom>
              <a:rect b="b" l="l" r="r" t="t"/>
              <a:pathLst>
                <a:path extrusionOk="0" h="4865" w="8133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7599909" y="1648380"/>
              <a:ext cx="242175" cy="190679"/>
            </a:xfrm>
            <a:custGeom>
              <a:rect b="b" l="l" r="r" t="t"/>
              <a:pathLst>
                <a:path extrusionOk="0" h="5991" w="7609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7562766" y="1514864"/>
              <a:ext cx="327059" cy="360192"/>
            </a:xfrm>
            <a:custGeom>
              <a:rect b="b" l="l" r="r" t="t"/>
              <a:pathLst>
                <a:path extrusionOk="0" h="11317" w="10276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6" name="Google Shape;1306;p34"/>
          <p:cNvGrpSpPr/>
          <p:nvPr/>
        </p:nvGrpSpPr>
        <p:grpSpPr>
          <a:xfrm>
            <a:off x="6221229" y="1498673"/>
            <a:ext cx="361636" cy="362183"/>
            <a:chOff x="6259175" y="1559008"/>
            <a:chExt cx="271743" cy="272093"/>
          </a:xfrm>
        </p:grpSpPr>
        <p:sp>
          <p:nvSpPr>
            <p:cNvPr id="1307" name="Google Shape;1307;p34"/>
            <p:cNvSpPr/>
            <p:nvPr/>
          </p:nvSpPr>
          <p:spPr>
            <a:xfrm>
              <a:off x="6259175" y="1559008"/>
              <a:ext cx="271743" cy="272093"/>
            </a:xfrm>
            <a:custGeom>
              <a:rect b="b" l="l" r="r" t="t"/>
              <a:pathLst>
                <a:path extrusionOk="0" h="8549" w="8538">
                  <a:moveTo>
                    <a:pt x="4263" y="0"/>
                  </a:moveTo>
                  <a:cubicBezTo>
                    <a:pt x="3120" y="0"/>
                    <a:pt x="2049" y="453"/>
                    <a:pt x="1251" y="1250"/>
                  </a:cubicBezTo>
                  <a:cubicBezTo>
                    <a:pt x="441" y="2060"/>
                    <a:pt x="1" y="3131"/>
                    <a:pt x="1" y="4274"/>
                  </a:cubicBezTo>
                  <a:cubicBezTo>
                    <a:pt x="1" y="5417"/>
                    <a:pt x="441" y="6489"/>
                    <a:pt x="1251" y="7299"/>
                  </a:cubicBezTo>
                  <a:cubicBezTo>
                    <a:pt x="2049" y="8096"/>
                    <a:pt x="3120" y="8549"/>
                    <a:pt x="4263" y="8549"/>
                  </a:cubicBezTo>
                  <a:cubicBezTo>
                    <a:pt x="5418" y="8549"/>
                    <a:pt x="6490" y="8096"/>
                    <a:pt x="7287" y="7299"/>
                  </a:cubicBezTo>
                  <a:cubicBezTo>
                    <a:pt x="8097" y="6489"/>
                    <a:pt x="8537" y="5417"/>
                    <a:pt x="8537" y="4274"/>
                  </a:cubicBezTo>
                  <a:cubicBezTo>
                    <a:pt x="8526" y="4179"/>
                    <a:pt x="8526" y="4108"/>
                    <a:pt x="8526" y="4036"/>
                  </a:cubicBezTo>
                  <a:cubicBezTo>
                    <a:pt x="8526" y="3965"/>
                    <a:pt x="8466" y="3917"/>
                    <a:pt x="8383" y="3917"/>
                  </a:cubicBezTo>
                  <a:cubicBezTo>
                    <a:pt x="8311" y="3917"/>
                    <a:pt x="8276" y="3977"/>
                    <a:pt x="8276" y="4048"/>
                  </a:cubicBezTo>
                  <a:lnTo>
                    <a:pt x="8276" y="4274"/>
                  </a:lnTo>
                  <a:cubicBezTo>
                    <a:pt x="8276" y="5346"/>
                    <a:pt x="7859" y="6358"/>
                    <a:pt x="7097" y="7120"/>
                  </a:cubicBezTo>
                  <a:cubicBezTo>
                    <a:pt x="6335" y="7882"/>
                    <a:pt x="5323" y="8287"/>
                    <a:pt x="4251" y="8287"/>
                  </a:cubicBezTo>
                  <a:cubicBezTo>
                    <a:pt x="3180" y="8287"/>
                    <a:pt x="2168" y="7870"/>
                    <a:pt x="1406" y="7120"/>
                  </a:cubicBezTo>
                  <a:cubicBezTo>
                    <a:pt x="656" y="6358"/>
                    <a:pt x="239" y="5346"/>
                    <a:pt x="239" y="4274"/>
                  </a:cubicBezTo>
                  <a:cubicBezTo>
                    <a:pt x="239" y="3203"/>
                    <a:pt x="644" y="2191"/>
                    <a:pt x="1406" y="1429"/>
                  </a:cubicBezTo>
                  <a:cubicBezTo>
                    <a:pt x="2168" y="667"/>
                    <a:pt x="3180" y="250"/>
                    <a:pt x="4251" y="250"/>
                  </a:cubicBezTo>
                  <a:cubicBezTo>
                    <a:pt x="5204" y="250"/>
                    <a:pt x="6121" y="595"/>
                    <a:pt x="6847" y="1203"/>
                  </a:cubicBezTo>
                  <a:cubicBezTo>
                    <a:pt x="7561" y="1822"/>
                    <a:pt x="8049" y="2655"/>
                    <a:pt x="8216" y="3560"/>
                  </a:cubicBezTo>
                  <a:cubicBezTo>
                    <a:pt x="8227" y="3624"/>
                    <a:pt x="8276" y="3669"/>
                    <a:pt x="8337" y="3669"/>
                  </a:cubicBezTo>
                  <a:cubicBezTo>
                    <a:pt x="8344" y="3669"/>
                    <a:pt x="8352" y="3668"/>
                    <a:pt x="8359" y="3667"/>
                  </a:cubicBezTo>
                  <a:cubicBezTo>
                    <a:pt x="8430" y="3643"/>
                    <a:pt x="8478" y="3584"/>
                    <a:pt x="8466" y="3512"/>
                  </a:cubicBezTo>
                  <a:cubicBezTo>
                    <a:pt x="8287" y="2548"/>
                    <a:pt x="7775" y="1655"/>
                    <a:pt x="7025" y="1012"/>
                  </a:cubicBezTo>
                  <a:cubicBezTo>
                    <a:pt x="6251" y="357"/>
                    <a:pt x="5275" y="0"/>
                    <a:pt x="4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4"/>
            <p:cNvSpPr/>
            <p:nvPr/>
          </p:nvSpPr>
          <p:spPr>
            <a:xfrm>
              <a:off x="6278145" y="1577946"/>
              <a:ext cx="231927" cy="232309"/>
            </a:xfrm>
            <a:custGeom>
              <a:rect b="b" l="l" r="r" t="t"/>
              <a:pathLst>
                <a:path extrusionOk="0" h="7299" w="7287">
                  <a:moveTo>
                    <a:pt x="3643" y="0"/>
                  </a:moveTo>
                  <a:cubicBezTo>
                    <a:pt x="3119" y="0"/>
                    <a:pt x="2631" y="108"/>
                    <a:pt x="2155" y="322"/>
                  </a:cubicBezTo>
                  <a:cubicBezTo>
                    <a:pt x="1703" y="524"/>
                    <a:pt x="1310" y="810"/>
                    <a:pt x="964" y="1179"/>
                  </a:cubicBezTo>
                  <a:cubicBezTo>
                    <a:pt x="917" y="1227"/>
                    <a:pt x="917" y="1310"/>
                    <a:pt x="964" y="1358"/>
                  </a:cubicBezTo>
                  <a:cubicBezTo>
                    <a:pt x="988" y="1382"/>
                    <a:pt x="1021" y="1393"/>
                    <a:pt x="1054" y="1393"/>
                  </a:cubicBezTo>
                  <a:cubicBezTo>
                    <a:pt x="1086" y="1393"/>
                    <a:pt x="1119" y="1382"/>
                    <a:pt x="1143" y="1358"/>
                  </a:cubicBezTo>
                  <a:cubicBezTo>
                    <a:pt x="1453" y="1012"/>
                    <a:pt x="1822" y="750"/>
                    <a:pt x="2262" y="560"/>
                  </a:cubicBezTo>
                  <a:cubicBezTo>
                    <a:pt x="2691" y="358"/>
                    <a:pt x="3167" y="262"/>
                    <a:pt x="3643" y="262"/>
                  </a:cubicBezTo>
                  <a:cubicBezTo>
                    <a:pt x="5513" y="262"/>
                    <a:pt x="7037" y="1774"/>
                    <a:pt x="7037" y="3656"/>
                  </a:cubicBezTo>
                  <a:cubicBezTo>
                    <a:pt x="7037" y="5525"/>
                    <a:pt x="5513" y="7049"/>
                    <a:pt x="3643" y="7049"/>
                  </a:cubicBezTo>
                  <a:cubicBezTo>
                    <a:pt x="1762" y="7049"/>
                    <a:pt x="250" y="5525"/>
                    <a:pt x="250" y="3656"/>
                  </a:cubicBezTo>
                  <a:cubicBezTo>
                    <a:pt x="250" y="2977"/>
                    <a:pt x="441" y="2322"/>
                    <a:pt x="810" y="1774"/>
                  </a:cubicBezTo>
                  <a:cubicBezTo>
                    <a:pt x="857" y="1727"/>
                    <a:pt x="845" y="1655"/>
                    <a:pt x="786" y="1608"/>
                  </a:cubicBezTo>
                  <a:cubicBezTo>
                    <a:pt x="766" y="1596"/>
                    <a:pt x="743" y="1591"/>
                    <a:pt x="721" y="1591"/>
                  </a:cubicBezTo>
                  <a:cubicBezTo>
                    <a:pt x="676" y="1591"/>
                    <a:pt x="631" y="1612"/>
                    <a:pt x="607" y="1643"/>
                  </a:cubicBezTo>
                  <a:cubicBezTo>
                    <a:pt x="202" y="2239"/>
                    <a:pt x="0" y="2941"/>
                    <a:pt x="0" y="3656"/>
                  </a:cubicBezTo>
                  <a:cubicBezTo>
                    <a:pt x="0" y="4632"/>
                    <a:pt x="381" y="5537"/>
                    <a:pt x="1072" y="6227"/>
                  </a:cubicBezTo>
                  <a:cubicBezTo>
                    <a:pt x="1750" y="6906"/>
                    <a:pt x="2679" y="7299"/>
                    <a:pt x="3643" y="7299"/>
                  </a:cubicBezTo>
                  <a:cubicBezTo>
                    <a:pt x="4620" y="7299"/>
                    <a:pt x="5536" y="6906"/>
                    <a:pt x="6215" y="6227"/>
                  </a:cubicBezTo>
                  <a:cubicBezTo>
                    <a:pt x="6894" y="5537"/>
                    <a:pt x="7287" y="4620"/>
                    <a:pt x="7287" y="3656"/>
                  </a:cubicBezTo>
                  <a:cubicBezTo>
                    <a:pt x="7287" y="2679"/>
                    <a:pt x="6906" y="1763"/>
                    <a:pt x="6215" y="1072"/>
                  </a:cubicBezTo>
                  <a:cubicBezTo>
                    <a:pt x="5536" y="393"/>
                    <a:pt x="4608" y="0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6297846" y="1690870"/>
              <a:ext cx="13272" cy="7607"/>
            </a:xfrm>
            <a:custGeom>
              <a:rect b="b" l="l" r="r" t="t"/>
              <a:pathLst>
                <a:path extrusionOk="0" h="239" w="417">
                  <a:moveTo>
                    <a:pt x="119" y="0"/>
                  </a:moveTo>
                  <a:cubicBezTo>
                    <a:pt x="48" y="0"/>
                    <a:pt x="0" y="36"/>
                    <a:pt x="0" y="120"/>
                  </a:cubicBezTo>
                  <a:cubicBezTo>
                    <a:pt x="0" y="191"/>
                    <a:pt x="60" y="239"/>
                    <a:pt x="119" y="239"/>
                  </a:cubicBezTo>
                  <a:lnTo>
                    <a:pt x="298" y="239"/>
                  </a:lnTo>
                  <a:cubicBezTo>
                    <a:pt x="369" y="239"/>
                    <a:pt x="417" y="179"/>
                    <a:pt x="417" y="120"/>
                  </a:cubicBezTo>
                  <a:cubicBezTo>
                    <a:pt x="417" y="60"/>
                    <a:pt x="357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6390687" y="1598029"/>
              <a:ext cx="100448" cy="100448"/>
            </a:xfrm>
            <a:custGeom>
              <a:rect b="b" l="l" r="r" t="t"/>
              <a:pathLst>
                <a:path extrusionOk="0" h="3156" w="3156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lnTo>
                    <a:pt x="0" y="3037"/>
                  </a:lnTo>
                  <a:cubicBezTo>
                    <a:pt x="0" y="3108"/>
                    <a:pt x="60" y="3156"/>
                    <a:pt x="119" y="3156"/>
                  </a:cubicBezTo>
                  <a:lnTo>
                    <a:pt x="3036" y="3156"/>
                  </a:lnTo>
                  <a:cubicBezTo>
                    <a:pt x="3108" y="3156"/>
                    <a:pt x="3155" y="3096"/>
                    <a:pt x="3155" y="3037"/>
                  </a:cubicBezTo>
                  <a:cubicBezTo>
                    <a:pt x="3155" y="2977"/>
                    <a:pt x="3096" y="2917"/>
                    <a:pt x="3036" y="2917"/>
                  </a:cubicBezTo>
                  <a:lnTo>
                    <a:pt x="250" y="2917"/>
                  </a:lnTo>
                  <a:lnTo>
                    <a:pt x="250" y="119"/>
                  </a:lnTo>
                  <a:lnTo>
                    <a:pt x="238" y="119"/>
                  </a:lnTo>
                  <a:cubicBezTo>
                    <a:pt x="238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6390305" y="1778013"/>
              <a:ext cx="7607" cy="13304"/>
            </a:xfrm>
            <a:custGeom>
              <a:rect b="b" l="l" r="r" t="t"/>
              <a:pathLst>
                <a:path extrusionOk="0" h="418" w="239">
                  <a:moveTo>
                    <a:pt x="119" y="1"/>
                  </a:moveTo>
                  <a:cubicBezTo>
                    <a:pt x="60" y="1"/>
                    <a:pt x="0" y="60"/>
                    <a:pt x="0" y="120"/>
                  </a:cubicBezTo>
                  <a:lnTo>
                    <a:pt x="0" y="299"/>
                  </a:lnTo>
                  <a:cubicBezTo>
                    <a:pt x="0" y="370"/>
                    <a:pt x="60" y="418"/>
                    <a:pt x="119" y="418"/>
                  </a:cubicBezTo>
                  <a:cubicBezTo>
                    <a:pt x="179" y="418"/>
                    <a:pt x="238" y="358"/>
                    <a:pt x="238" y="299"/>
                  </a:cubicBezTo>
                  <a:lnTo>
                    <a:pt x="238" y="120"/>
                  </a:lnTo>
                  <a:cubicBezTo>
                    <a:pt x="238" y="49"/>
                    <a:pt x="17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6324358" y="1624923"/>
              <a:ext cx="12922" cy="11776"/>
            </a:xfrm>
            <a:custGeom>
              <a:rect b="b" l="l" r="r" t="t"/>
              <a:pathLst>
                <a:path extrusionOk="0" h="370" w="406">
                  <a:moveTo>
                    <a:pt x="133" y="1"/>
                  </a:moveTo>
                  <a:cubicBezTo>
                    <a:pt x="99" y="1"/>
                    <a:pt x="66" y="13"/>
                    <a:pt x="48" y="36"/>
                  </a:cubicBezTo>
                  <a:cubicBezTo>
                    <a:pt x="1" y="72"/>
                    <a:pt x="1" y="167"/>
                    <a:pt x="48" y="215"/>
                  </a:cubicBezTo>
                  <a:lnTo>
                    <a:pt x="179" y="346"/>
                  </a:lnTo>
                  <a:cubicBezTo>
                    <a:pt x="215" y="370"/>
                    <a:pt x="239" y="370"/>
                    <a:pt x="274" y="370"/>
                  </a:cubicBezTo>
                  <a:cubicBezTo>
                    <a:pt x="298" y="370"/>
                    <a:pt x="334" y="358"/>
                    <a:pt x="358" y="346"/>
                  </a:cubicBezTo>
                  <a:cubicBezTo>
                    <a:pt x="405" y="298"/>
                    <a:pt x="405" y="215"/>
                    <a:pt x="358" y="167"/>
                  </a:cubicBezTo>
                  <a:lnTo>
                    <a:pt x="227" y="36"/>
                  </a:lnTo>
                  <a:cubicBezTo>
                    <a:pt x="203" y="13"/>
                    <a:pt x="167" y="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6451700" y="1752265"/>
              <a:ext cx="12890" cy="11776"/>
            </a:xfrm>
            <a:custGeom>
              <a:rect b="b" l="l" r="r" t="t"/>
              <a:pathLst>
                <a:path extrusionOk="0" h="370" w="405">
                  <a:moveTo>
                    <a:pt x="133" y="0"/>
                  </a:moveTo>
                  <a:cubicBezTo>
                    <a:pt x="101" y="0"/>
                    <a:pt x="72" y="12"/>
                    <a:pt x="48" y="36"/>
                  </a:cubicBezTo>
                  <a:cubicBezTo>
                    <a:pt x="0" y="84"/>
                    <a:pt x="0" y="167"/>
                    <a:pt x="48" y="215"/>
                  </a:cubicBezTo>
                  <a:lnTo>
                    <a:pt x="179" y="346"/>
                  </a:lnTo>
                  <a:cubicBezTo>
                    <a:pt x="214" y="369"/>
                    <a:pt x="238" y="369"/>
                    <a:pt x="274" y="369"/>
                  </a:cubicBezTo>
                  <a:cubicBezTo>
                    <a:pt x="298" y="369"/>
                    <a:pt x="333" y="357"/>
                    <a:pt x="357" y="346"/>
                  </a:cubicBezTo>
                  <a:cubicBezTo>
                    <a:pt x="405" y="298"/>
                    <a:pt x="405" y="215"/>
                    <a:pt x="357" y="167"/>
                  </a:cubicBezTo>
                  <a:lnTo>
                    <a:pt x="226" y="36"/>
                  </a:lnTo>
                  <a:cubicBezTo>
                    <a:pt x="197" y="12"/>
                    <a:pt x="164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6451700" y="1624923"/>
              <a:ext cx="12890" cy="11776"/>
            </a:xfrm>
            <a:custGeom>
              <a:rect b="b" l="l" r="r" t="t"/>
              <a:pathLst>
                <a:path extrusionOk="0" h="370" w="405">
                  <a:moveTo>
                    <a:pt x="272" y="1"/>
                  </a:moveTo>
                  <a:cubicBezTo>
                    <a:pt x="238" y="1"/>
                    <a:pt x="202" y="13"/>
                    <a:pt x="179" y="36"/>
                  </a:cubicBezTo>
                  <a:lnTo>
                    <a:pt x="48" y="167"/>
                  </a:lnTo>
                  <a:cubicBezTo>
                    <a:pt x="0" y="215"/>
                    <a:pt x="0" y="298"/>
                    <a:pt x="48" y="346"/>
                  </a:cubicBezTo>
                  <a:cubicBezTo>
                    <a:pt x="83" y="370"/>
                    <a:pt x="107" y="370"/>
                    <a:pt x="143" y="370"/>
                  </a:cubicBezTo>
                  <a:cubicBezTo>
                    <a:pt x="167" y="370"/>
                    <a:pt x="202" y="370"/>
                    <a:pt x="226" y="346"/>
                  </a:cubicBezTo>
                  <a:lnTo>
                    <a:pt x="357" y="215"/>
                  </a:lnTo>
                  <a:cubicBezTo>
                    <a:pt x="405" y="167"/>
                    <a:pt x="405" y="72"/>
                    <a:pt x="357" y="36"/>
                  </a:cubicBezTo>
                  <a:cubicBezTo>
                    <a:pt x="339" y="13"/>
                    <a:pt x="307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6324358" y="1751883"/>
              <a:ext cx="12922" cy="11776"/>
            </a:xfrm>
            <a:custGeom>
              <a:rect b="b" l="l" r="r" t="t"/>
              <a:pathLst>
                <a:path extrusionOk="0" h="370" w="406">
                  <a:moveTo>
                    <a:pt x="268" y="0"/>
                  </a:moveTo>
                  <a:cubicBezTo>
                    <a:pt x="236" y="0"/>
                    <a:pt x="203" y="12"/>
                    <a:pt x="179" y="36"/>
                  </a:cubicBezTo>
                  <a:lnTo>
                    <a:pt x="48" y="167"/>
                  </a:lnTo>
                  <a:cubicBezTo>
                    <a:pt x="1" y="227"/>
                    <a:pt x="1" y="298"/>
                    <a:pt x="48" y="346"/>
                  </a:cubicBezTo>
                  <a:cubicBezTo>
                    <a:pt x="72" y="369"/>
                    <a:pt x="108" y="369"/>
                    <a:pt x="132" y="369"/>
                  </a:cubicBezTo>
                  <a:cubicBezTo>
                    <a:pt x="167" y="369"/>
                    <a:pt x="191" y="358"/>
                    <a:pt x="227" y="346"/>
                  </a:cubicBezTo>
                  <a:lnTo>
                    <a:pt x="358" y="215"/>
                  </a:lnTo>
                  <a:cubicBezTo>
                    <a:pt x="405" y="167"/>
                    <a:pt x="405" y="72"/>
                    <a:pt x="358" y="36"/>
                  </a:cubicBezTo>
                  <a:cubicBezTo>
                    <a:pt x="334" y="12"/>
                    <a:pt x="3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6304657" y="1653823"/>
              <a:ext cx="14036" cy="10567"/>
            </a:xfrm>
            <a:custGeom>
              <a:rect b="b" l="l" r="r" t="t"/>
              <a:pathLst>
                <a:path extrusionOk="0" h="332" w="441">
                  <a:moveTo>
                    <a:pt x="143" y="0"/>
                  </a:moveTo>
                  <a:cubicBezTo>
                    <a:pt x="97" y="0"/>
                    <a:pt x="51" y="25"/>
                    <a:pt x="24" y="69"/>
                  </a:cubicBezTo>
                  <a:cubicBezTo>
                    <a:pt x="0" y="129"/>
                    <a:pt x="24" y="212"/>
                    <a:pt x="84" y="236"/>
                  </a:cubicBezTo>
                  <a:lnTo>
                    <a:pt x="250" y="307"/>
                  </a:lnTo>
                  <a:cubicBezTo>
                    <a:pt x="262" y="307"/>
                    <a:pt x="274" y="331"/>
                    <a:pt x="298" y="331"/>
                  </a:cubicBezTo>
                  <a:cubicBezTo>
                    <a:pt x="334" y="331"/>
                    <a:pt x="381" y="295"/>
                    <a:pt x="417" y="260"/>
                  </a:cubicBezTo>
                  <a:cubicBezTo>
                    <a:pt x="441" y="200"/>
                    <a:pt x="417" y="117"/>
                    <a:pt x="358" y="93"/>
                  </a:cubicBezTo>
                  <a:lnTo>
                    <a:pt x="191" y="10"/>
                  </a:lnTo>
                  <a:cubicBezTo>
                    <a:pt x="176" y="3"/>
                    <a:pt x="159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6469874" y="1724511"/>
              <a:ext cx="14068" cy="10344"/>
            </a:xfrm>
            <a:custGeom>
              <a:rect b="b" l="l" r="r" t="t"/>
              <a:pathLst>
                <a:path extrusionOk="0" h="325" w="442">
                  <a:moveTo>
                    <a:pt x="140" y="1"/>
                  </a:moveTo>
                  <a:cubicBezTo>
                    <a:pt x="95" y="1"/>
                    <a:pt x="50" y="31"/>
                    <a:pt x="24" y="75"/>
                  </a:cubicBezTo>
                  <a:cubicBezTo>
                    <a:pt x="1" y="134"/>
                    <a:pt x="24" y="206"/>
                    <a:pt x="84" y="241"/>
                  </a:cubicBezTo>
                  <a:lnTo>
                    <a:pt x="251" y="313"/>
                  </a:lnTo>
                  <a:cubicBezTo>
                    <a:pt x="263" y="313"/>
                    <a:pt x="286" y="325"/>
                    <a:pt x="298" y="325"/>
                  </a:cubicBezTo>
                  <a:cubicBezTo>
                    <a:pt x="346" y="325"/>
                    <a:pt x="382" y="301"/>
                    <a:pt x="417" y="253"/>
                  </a:cubicBezTo>
                  <a:cubicBezTo>
                    <a:pt x="441" y="194"/>
                    <a:pt x="417" y="122"/>
                    <a:pt x="358" y="86"/>
                  </a:cubicBezTo>
                  <a:lnTo>
                    <a:pt x="191" y="15"/>
                  </a:lnTo>
                  <a:cubicBezTo>
                    <a:pt x="175" y="5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4"/>
            <p:cNvSpPr/>
            <p:nvPr/>
          </p:nvSpPr>
          <p:spPr>
            <a:xfrm>
              <a:off x="6424392" y="1605158"/>
              <a:ext cx="11394" cy="13368"/>
            </a:xfrm>
            <a:custGeom>
              <a:rect b="b" l="l" r="r" t="t"/>
              <a:pathLst>
                <a:path extrusionOk="0" h="420" w="358">
                  <a:moveTo>
                    <a:pt x="212" y="0"/>
                  </a:moveTo>
                  <a:cubicBezTo>
                    <a:pt x="168" y="0"/>
                    <a:pt x="125" y="31"/>
                    <a:pt x="108" y="74"/>
                  </a:cubicBezTo>
                  <a:lnTo>
                    <a:pt x="25" y="229"/>
                  </a:lnTo>
                  <a:cubicBezTo>
                    <a:pt x="1" y="288"/>
                    <a:pt x="25" y="372"/>
                    <a:pt x="84" y="396"/>
                  </a:cubicBezTo>
                  <a:cubicBezTo>
                    <a:pt x="108" y="419"/>
                    <a:pt x="120" y="419"/>
                    <a:pt x="132" y="419"/>
                  </a:cubicBezTo>
                  <a:cubicBezTo>
                    <a:pt x="179" y="419"/>
                    <a:pt x="215" y="384"/>
                    <a:pt x="251" y="336"/>
                  </a:cubicBezTo>
                  <a:lnTo>
                    <a:pt x="322" y="181"/>
                  </a:lnTo>
                  <a:cubicBezTo>
                    <a:pt x="358" y="122"/>
                    <a:pt x="322" y="38"/>
                    <a:pt x="263" y="15"/>
                  </a:cubicBezTo>
                  <a:cubicBezTo>
                    <a:pt x="246" y="5"/>
                    <a:pt x="229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4"/>
            <p:cNvSpPr/>
            <p:nvPr/>
          </p:nvSpPr>
          <p:spPr>
            <a:xfrm>
              <a:off x="6353926" y="1770916"/>
              <a:ext cx="11394" cy="13208"/>
            </a:xfrm>
            <a:custGeom>
              <a:rect b="b" l="l" r="r" t="t"/>
              <a:pathLst>
                <a:path extrusionOk="0" h="415" w="358">
                  <a:moveTo>
                    <a:pt x="214" y="0"/>
                  </a:moveTo>
                  <a:cubicBezTo>
                    <a:pt x="168" y="0"/>
                    <a:pt x="122" y="25"/>
                    <a:pt x="96" y="69"/>
                  </a:cubicBezTo>
                  <a:lnTo>
                    <a:pt x="24" y="236"/>
                  </a:lnTo>
                  <a:cubicBezTo>
                    <a:pt x="0" y="295"/>
                    <a:pt x="24" y="367"/>
                    <a:pt x="84" y="402"/>
                  </a:cubicBezTo>
                  <a:cubicBezTo>
                    <a:pt x="96" y="402"/>
                    <a:pt x="119" y="414"/>
                    <a:pt x="131" y="414"/>
                  </a:cubicBezTo>
                  <a:cubicBezTo>
                    <a:pt x="179" y="414"/>
                    <a:pt x="215" y="391"/>
                    <a:pt x="250" y="343"/>
                  </a:cubicBezTo>
                  <a:lnTo>
                    <a:pt x="322" y="176"/>
                  </a:lnTo>
                  <a:cubicBezTo>
                    <a:pt x="357" y="117"/>
                    <a:pt x="322" y="45"/>
                    <a:pt x="262" y="10"/>
                  </a:cubicBezTo>
                  <a:cubicBezTo>
                    <a:pt x="247" y="3"/>
                    <a:pt x="231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4"/>
            <p:cNvSpPr/>
            <p:nvPr/>
          </p:nvSpPr>
          <p:spPr>
            <a:xfrm>
              <a:off x="6355040" y="1604363"/>
              <a:ext cx="11044" cy="13399"/>
            </a:xfrm>
            <a:custGeom>
              <a:rect b="b" l="l" r="r" t="t"/>
              <a:pathLst>
                <a:path extrusionOk="0" h="421" w="347">
                  <a:moveTo>
                    <a:pt x="127" y="1"/>
                  </a:moveTo>
                  <a:cubicBezTo>
                    <a:pt x="116" y="1"/>
                    <a:pt x="106" y="2"/>
                    <a:pt x="96" y="4"/>
                  </a:cubicBezTo>
                  <a:cubicBezTo>
                    <a:pt x="37" y="40"/>
                    <a:pt x="1" y="111"/>
                    <a:pt x="25" y="171"/>
                  </a:cubicBezTo>
                  <a:lnTo>
                    <a:pt x="96" y="337"/>
                  </a:lnTo>
                  <a:cubicBezTo>
                    <a:pt x="120" y="397"/>
                    <a:pt x="168" y="421"/>
                    <a:pt x="215" y="421"/>
                  </a:cubicBezTo>
                  <a:cubicBezTo>
                    <a:pt x="227" y="421"/>
                    <a:pt x="239" y="421"/>
                    <a:pt x="263" y="409"/>
                  </a:cubicBezTo>
                  <a:cubicBezTo>
                    <a:pt x="322" y="373"/>
                    <a:pt x="346" y="301"/>
                    <a:pt x="334" y="242"/>
                  </a:cubicBezTo>
                  <a:lnTo>
                    <a:pt x="263" y="75"/>
                  </a:lnTo>
                  <a:cubicBezTo>
                    <a:pt x="233" y="26"/>
                    <a:pt x="179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4"/>
            <p:cNvSpPr/>
            <p:nvPr/>
          </p:nvSpPr>
          <p:spPr>
            <a:xfrm>
              <a:off x="6422514" y="1771489"/>
              <a:ext cx="11012" cy="13017"/>
            </a:xfrm>
            <a:custGeom>
              <a:rect b="b" l="l" r="r" t="t"/>
              <a:pathLst>
                <a:path extrusionOk="0" h="409" w="346">
                  <a:moveTo>
                    <a:pt x="151" y="1"/>
                  </a:moveTo>
                  <a:cubicBezTo>
                    <a:pt x="130" y="1"/>
                    <a:pt x="107" y="5"/>
                    <a:pt x="84" y="15"/>
                  </a:cubicBezTo>
                  <a:cubicBezTo>
                    <a:pt x="24" y="39"/>
                    <a:pt x="0" y="111"/>
                    <a:pt x="12" y="170"/>
                  </a:cubicBezTo>
                  <a:lnTo>
                    <a:pt x="84" y="337"/>
                  </a:lnTo>
                  <a:cubicBezTo>
                    <a:pt x="107" y="384"/>
                    <a:pt x="143" y="408"/>
                    <a:pt x="203" y="408"/>
                  </a:cubicBezTo>
                  <a:cubicBezTo>
                    <a:pt x="227" y="408"/>
                    <a:pt x="238" y="408"/>
                    <a:pt x="250" y="396"/>
                  </a:cubicBezTo>
                  <a:cubicBezTo>
                    <a:pt x="310" y="373"/>
                    <a:pt x="346" y="289"/>
                    <a:pt x="322" y="230"/>
                  </a:cubicBezTo>
                  <a:lnTo>
                    <a:pt x="250" y="63"/>
                  </a:lnTo>
                  <a:cubicBezTo>
                    <a:pt x="242" y="29"/>
                    <a:pt x="203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6470637" y="1655541"/>
              <a:ext cx="14036" cy="10726"/>
            </a:xfrm>
            <a:custGeom>
              <a:rect b="b" l="l" r="r" t="t"/>
              <a:pathLst>
                <a:path extrusionOk="0" h="337" w="441">
                  <a:moveTo>
                    <a:pt x="293" y="0"/>
                  </a:moveTo>
                  <a:cubicBezTo>
                    <a:pt x="282" y="0"/>
                    <a:pt x="272" y="1"/>
                    <a:pt x="262" y="3"/>
                  </a:cubicBezTo>
                  <a:lnTo>
                    <a:pt x="96" y="75"/>
                  </a:lnTo>
                  <a:cubicBezTo>
                    <a:pt x="36" y="110"/>
                    <a:pt x="0" y="182"/>
                    <a:pt x="24" y="241"/>
                  </a:cubicBezTo>
                  <a:cubicBezTo>
                    <a:pt x="48" y="301"/>
                    <a:pt x="96" y="337"/>
                    <a:pt x="143" y="337"/>
                  </a:cubicBezTo>
                  <a:cubicBezTo>
                    <a:pt x="155" y="337"/>
                    <a:pt x="167" y="337"/>
                    <a:pt x="179" y="313"/>
                  </a:cubicBezTo>
                  <a:lnTo>
                    <a:pt x="346" y="241"/>
                  </a:lnTo>
                  <a:cubicBezTo>
                    <a:pt x="405" y="217"/>
                    <a:pt x="441" y="134"/>
                    <a:pt x="417" y="75"/>
                  </a:cubicBezTo>
                  <a:cubicBezTo>
                    <a:pt x="397" y="25"/>
                    <a:pt x="344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6303893" y="1723175"/>
              <a:ext cx="13686" cy="10153"/>
            </a:xfrm>
            <a:custGeom>
              <a:rect b="b" l="l" r="r" t="t"/>
              <a:pathLst>
                <a:path extrusionOk="0" h="319" w="430">
                  <a:moveTo>
                    <a:pt x="317" y="0"/>
                  </a:moveTo>
                  <a:cubicBezTo>
                    <a:pt x="299" y="0"/>
                    <a:pt x="281" y="3"/>
                    <a:pt x="263" y="9"/>
                  </a:cubicBezTo>
                  <a:lnTo>
                    <a:pt x="96" y="81"/>
                  </a:lnTo>
                  <a:cubicBezTo>
                    <a:pt x="36" y="117"/>
                    <a:pt x="1" y="188"/>
                    <a:pt x="24" y="248"/>
                  </a:cubicBezTo>
                  <a:cubicBezTo>
                    <a:pt x="36" y="295"/>
                    <a:pt x="84" y="319"/>
                    <a:pt x="144" y="319"/>
                  </a:cubicBezTo>
                  <a:cubicBezTo>
                    <a:pt x="155" y="319"/>
                    <a:pt x="167" y="319"/>
                    <a:pt x="179" y="307"/>
                  </a:cubicBezTo>
                  <a:lnTo>
                    <a:pt x="346" y="236"/>
                  </a:lnTo>
                  <a:cubicBezTo>
                    <a:pt x="405" y="200"/>
                    <a:pt x="429" y="128"/>
                    <a:pt x="417" y="69"/>
                  </a:cubicBezTo>
                  <a:cubicBezTo>
                    <a:pt x="409" y="25"/>
                    <a:pt x="367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34"/>
          <p:cNvGrpSpPr/>
          <p:nvPr/>
        </p:nvGrpSpPr>
        <p:grpSpPr>
          <a:xfrm>
            <a:off x="2661459" y="2015001"/>
            <a:ext cx="322508" cy="273494"/>
            <a:chOff x="2661459" y="2015001"/>
            <a:chExt cx="322508" cy="273494"/>
          </a:xfrm>
        </p:grpSpPr>
        <p:sp>
          <p:nvSpPr>
            <p:cNvPr id="1325" name="Google Shape;1325;p34"/>
            <p:cNvSpPr/>
            <p:nvPr/>
          </p:nvSpPr>
          <p:spPr>
            <a:xfrm>
              <a:off x="2661459" y="2028878"/>
              <a:ext cx="322508" cy="259617"/>
            </a:xfrm>
            <a:custGeom>
              <a:rect b="b" l="l" r="r" t="t"/>
              <a:pathLst>
                <a:path extrusionOk="0" h="8157" w="10133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2946442" y="2015001"/>
              <a:ext cx="37525" cy="26799"/>
            </a:xfrm>
            <a:custGeom>
              <a:rect b="b" l="l" r="r" t="t"/>
              <a:pathLst>
                <a:path extrusionOk="0" h="842" w="1179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7" name="Google Shape;1327;p34"/>
          <p:cNvGrpSpPr/>
          <p:nvPr/>
        </p:nvGrpSpPr>
        <p:grpSpPr>
          <a:xfrm>
            <a:off x="6671087" y="2009304"/>
            <a:ext cx="332756" cy="281832"/>
            <a:chOff x="6671087" y="2009304"/>
            <a:chExt cx="332756" cy="281832"/>
          </a:xfrm>
        </p:grpSpPr>
        <p:sp>
          <p:nvSpPr>
            <p:cNvPr id="1328" name="Google Shape;1328;p34"/>
            <p:cNvSpPr/>
            <p:nvPr/>
          </p:nvSpPr>
          <p:spPr>
            <a:xfrm>
              <a:off x="6671087" y="2023658"/>
              <a:ext cx="331993" cy="267478"/>
            </a:xfrm>
            <a:custGeom>
              <a:rect b="b" l="l" r="r" t="t"/>
              <a:pathLst>
                <a:path extrusionOk="0" h="8404" w="10431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6965173" y="2009304"/>
              <a:ext cx="38670" cy="27181"/>
            </a:xfrm>
            <a:custGeom>
              <a:rect b="b" l="l" r="r" t="t"/>
              <a:pathLst>
                <a:path extrusionOk="0" h="854" w="1215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0" name="Google Shape;1330;p34"/>
          <p:cNvSpPr/>
          <p:nvPr/>
        </p:nvSpPr>
        <p:spPr>
          <a:xfrm>
            <a:off x="1745940" y="1967132"/>
            <a:ext cx="368371" cy="368340"/>
          </a:xfrm>
          <a:custGeom>
            <a:rect b="b" l="l" r="r" t="t"/>
            <a:pathLst>
              <a:path extrusionOk="0" h="11573" w="11574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1" name="Google Shape;1331;p34"/>
          <p:cNvGrpSpPr/>
          <p:nvPr/>
        </p:nvGrpSpPr>
        <p:grpSpPr>
          <a:xfrm>
            <a:off x="2201806" y="1976585"/>
            <a:ext cx="349784" cy="349435"/>
            <a:chOff x="2201806" y="1976585"/>
            <a:chExt cx="349784" cy="349435"/>
          </a:xfrm>
        </p:grpSpPr>
        <p:sp>
          <p:nvSpPr>
            <p:cNvPr id="1332" name="Google Shape;1332;p34"/>
            <p:cNvSpPr/>
            <p:nvPr/>
          </p:nvSpPr>
          <p:spPr>
            <a:xfrm>
              <a:off x="2231755" y="2073373"/>
              <a:ext cx="319835" cy="252647"/>
            </a:xfrm>
            <a:custGeom>
              <a:rect b="b" l="l" r="r" t="t"/>
              <a:pathLst>
                <a:path extrusionOk="0" h="7938" w="10049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2201806" y="1976585"/>
              <a:ext cx="319484" cy="252424"/>
            </a:xfrm>
            <a:custGeom>
              <a:rect b="b" l="l" r="r" t="t"/>
              <a:pathLst>
                <a:path extrusionOk="0" h="7931" w="10038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4"/>
            <p:cNvSpPr/>
            <p:nvPr/>
          </p:nvSpPr>
          <p:spPr>
            <a:xfrm>
              <a:off x="2331789" y="2068662"/>
              <a:ext cx="16709" cy="27340"/>
            </a:xfrm>
            <a:custGeom>
              <a:rect b="b" l="l" r="r" t="t"/>
              <a:pathLst>
                <a:path extrusionOk="0" h="859" w="525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2243118" y="2021653"/>
              <a:ext cx="265664" cy="261908"/>
            </a:xfrm>
            <a:custGeom>
              <a:rect b="b" l="l" r="r" t="t"/>
              <a:pathLst>
                <a:path extrusionOk="0" h="8229" w="8347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34"/>
          <p:cNvGrpSpPr/>
          <p:nvPr/>
        </p:nvGrpSpPr>
        <p:grpSpPr>
          <a:xfrm>
            <a:off x="3094217" y="1976585"/>
            <a:ext cx="350198" cy="350549"/>
            <a:chOff x="3094217" y="1976585"/>
            <a:chExt cx="350198" cy="350549"/>
          </a:xfrm>
        </p:grpSpPr>
        <p:sp>
          <p:nvSpPr>
            <p:cNvPr id="1337" name="Google Shape;1337;p34"/>
            <p:cNvSpPr/>
            <p:nvPr/>
          </p:nvSpPr>
          <p:spPr>
            <a:xfrm>
              <a:off x="3094217" y="2129039"/>
              <a:ext cx="131543" cy="197362"/>
            </a:xfrm>
            <a:custGeom>
              <a:rect b="b" l="l" r="r" t="t"/>
              <a:pathLst>
                <a:path extrusionOk="0" h="6201" w="4133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3116592" y="2293778"/>
              <a:ext cx="10630" cy="32241"/>
            </a:xfrm>
            <a:custGeom>
              <a:rect b="b" l="l" r="r" t="t"/>
              <a:pathLst>
                <a:path extrusionOk="0" h="101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3193519" y="2293778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3346227" y="2166755"/>
              <a:ext cx="54966" cy="18301"/>
            </a:xfrm>
            <a:custGeom>
              <a:rect b="b" l="l" r="r" t="t"/>
              <a:pathLst>
                <a:path extrusionOk="0" h="575" w="1727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3302655" y="2134991"/>
              <a:ext cx="141760" cy="192143"/>
            </a:xfrm>
            <a:custGeom>
              <a:rect b="b" l="l" r="r" t="t"/>
              <a:pathLst>
                <a:path extrusionOk="0" h="6037" w="4454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3330313" y="2288463"/>
              <a:ext cx="10248" cy="37938"/>
            </a:xfrm>
            <a:custGeom>
              <a:rect b="b" l="l" r="r" t="t"/>
              <a:pathLst>
                <a:path extrusionOk="0" h="1192" w="32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3406859" y="2288463"/>
              <a:ext cx="10630" cy="37938"/>
            </a:xfrm>
            <a:custGeom>
              <a:rect b="b" l="l" r="r" t="t"/>
              <a:pathLst>
                <a:path extrusionOk="0" h="1192" w="334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3149183" y="1976585"/>
              <a:ext cx="219419" cy="183072"/>
            </a:xfrm>
            <a:custGeom>
              <a:rect b="b" l="l" r="r" t="t"/>
              <a:pathLst>
                <a:path extrusionOk="0" h="5752" w="6894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3187822" y="2009177"/>
              <a:ext cx="26926" cy="10280"/>
            </a:xfrm>
            <a:custGeom>
              <a:rect b="b" l="l" r="r" t="t"/>
              <a:pathLst>
                <a:path extrusionOk="0" h="323" w="846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3226110" y="2009177"/>
              <a:ext cx="81478" cy="10280"/>
            </a:xfrm>
            <a:custGeom>
              <a:rect b="b" l="l" r="r" t="t"/>
              <a:pathLst>
                <a:path extrusionOk="0" h="323" w="256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3187822" y="2036453"/>
              <a:ext cx="119767" cy="10662"/>
            </a:xfrm>
            <a:custGeom>
              <a:rect b="b" l="l" r="r" t="t"/>
              <a:pathLst>
                <a:path extrusionOk="0" h="335" w="3763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3187822" y="2064143"/>
              <a:ext cx="81510" cy="10248"/>
            </a:xfrm>
            <a:custGeom>
              <a:rect b="b" l="l" r="r" t="t"/>
              <a:pathLst>
                <a:path extrusionOk="0" h="322" w="2561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3280663" y="2064143"/>
              <a:ext cx="26926" cy="10248"/>
            </a:xfrm>
            <a:custGeom>
              <a:rect b="b" l="l" r="r" t="t"/>
              <a:pathLst>
                <a:path extrusionOk="0" h="322" w="846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0" name="Google Shape;1350;p34"/>
          <p:cNvGrpSpPr/>
          <p:nvPr/>
        </p:nvGrpSpPr>
        <p:grpSpPr>
          <a:xfrm>
            <a:off x="870939" y="1975821"/>
            <a:ext cx="332375" cy="350071"/>
            <a:chOff x="870939" y="1975821"/>
            <a:chExt cx="332375" cy="350071"/>
          </a:xfrm>
        </p:grpSpPr>
        <p:sp>
          <p:nvSpPr>
            <p:cNvPr id="1351" name="Google Shape;1351;p34"/>
            <p:cNvSpPr/>
            <p:nvPr/>
          </p:nvSpPr>
          <p:spPr>
            <a:xfrm>
              <a:off x="870939" y="1975821"/>
              <a:ext cx="332375" cy="350071"/>
            </a:xfrm>
            <a:custGeom>
              <a:rect b="b" l="l" r="r" t="t"/>
              <a:pathLst>
                <a:path extrusionOk="0" h="10999" w="10443">
                  <a:moveTo>
                    <a:pt x="8049" y="334"/>
                  </a:moveTo>
                  <a:lnTo>
                    <a:pt x="5728" y="3573"/>
                  </a:lnTo>
                  <a:lnTo>
                    <a:pt x="5406" y="3120"/>
                  </a:lnTo>
                  <a:lnTo>
                    <a:pt x="7395" y="334"/>
                  </a:lnTo>
                  <a:close/>
                  <a:moveTo>
                    <a:pt x="9109" y="334"/>
                  </a:moveTo>
                  <a:lnTo>
                    <a:pt x="6263" y="4311"/>
                  </a:lnTo>
                  <a:lnTo>
                    <a:pt x="5942" y="3847"/>
                  </a:lnTo>
                  <a:lnTo>
                    <a:pt x="8454" y="334"/>
                  </a:lnTo>
                  <a:close/>
                  <a:moveTo>
                    <a:pt x="3025" y="334"/>
                  </a:moveTo>
                  <a:lnTo>
                    <a:pt x="6025" y="4525"/>
                  </a:lnTo>
                  <a:cubicBezTo>
                    <a:pt x="5998" y="4533"/>
                    <a:pt x="5970" y="4537"/>
                    <a:pt x="5942" y="4537"/>
                  </a:cubicBezTo>
                  <a:cubicBezTo>
                    <a:pt x="5849" y="4537"/>
                    <a:pt x="5759" y="4494"/>
                    <a:pt x="5704" y="4430"/>
                  </a:cubicBezTo>
                  <a:cubicBezTo>
                    <a:pt x="5561" y="4287"/>
                    <a:pt x="5382" y="4228"/>
                    <a:pt x="5228" y="4228"/>
                  </a:cubicBezTo>
                  <a:lnTo>
                    <a:pt x="2430" y="334"/>
                  </a:lnTo>
                  <a:close/>
                  <a:moveTo>
                    <a:pt x="2025" y="334"/>
                  </a:moveTo>
                  <a:lnTo>
                    <a:pt x="4882" y="4323"/>
                  </a:lnTo>
                  <a:cubicBezTo>
                    <a:pt x="4823" y="4347"/>
                    <a:pt x="4775" y="4394"/>
                    <a:pt x="4728" y="4442"/>
                  </a:cubicBezTo>
                  <a:cubicBezTo>
                    <a:pt x="4667" y="4503"/>
                    <a:pt x="4569" y="4544"/>
                    <a:pt x="4474" y="4544"/>
                  </a:cubicBezTo>
                  <a:cubicBezTo>
                    <a:pt x="4438" y="4544"/>
                    <a:pt x="4403" y="4538"/>
                    <a:pt x="4370" y="4525"/>
                  </a:cubicBezTo>
                  <a:lnTo>
                    <a:pt x="1370" y="334"/>
                  </a:lnTo>
                  <a:close/>
                  <a:moveTo>
                    <a:pt x="965" y="334"/>
                  </a:moveTo>
                  <a:lnTo>
                    <a:pt x="3942" y="4490"/>
                  </a:lnTo>
                  <a:cubicBezTo>
                    <a:pt x="3775" y="4525"/>
                    <a:pt x="3632" y="4621"/>
                    <a:pt x="3525" y="4763"/>
                  </a:cubicBezTo>
                  <a:lnTo>
                    <a:pt x="358" y="334"/>
                  </a:lnTo>
                  <a:close/>
                  <a:moveTo>
                    <a:pt x="10062" y="334"/>
                  </a:moveTo>
                  <a:lnTo>
                    <a:pt x="6894" y="4763"/>
                  </a:lnTo>
                  <a:cubicBezTo>
                    <a:pt x="6799" y="4632"/>
                    <a:pt x="6668" y="4549"/>
                    <a:pt x="6513" y="4501"/>
                  </a:cubicBezTo>
                  <a:lnTo>
                    <a:pt x="9514" y="334"/>
                  </a:lnTo>
                  <a:close/>
                  <a:moveTo>
                    <a:pt x="5192" y="4582"/>
                  </a:moveTo>
                  <a:cubicBezTo>
                    <a:pt x="5284" y="4582"/>
                    <a:pt x="5376" y="4615"/>
                    <a:pt x="5442" y="4680"/>
                  </a:cubicBezTo>
                  <a:cubicBezTo>
                    <a:pt x="5577" y="4807"/>
                    <a:pt x="5744" y="4876"/>
                    <a:pt x="5917" y="4876"/>
                  </a:cubicBezTo>
                  <a:cubicBezTo>
                    <a:pt x="6004" y="4876"/>
                    <a:pt x="6093" y="4859"/>
                    <a:pt x="6180" y="4823"/>
                  </a:cubicBezTo>
                  <a:cubicBezTo>
                    <a:pt x="6216" y="4808"/>
                    <a:pt x="6254" y="4801"/>
                    <a:pt x="6293" y="4801"/>
                  </a:cubicBezTo>
                  <a:cubicBezTo>
                    <a:pt x="6436" y="4801"/>
                    <a:pt x="6586" y="4897"/>
                    <a:pt x="6633" y="5037"/>
                  </a:cubicBezTo>
                  <a:cubicBezTo>
                    <a:pt x="6633" y="5049"/>
                    <a:pt x="6644" y="5061"/>
                    <a:pt x="6644" y="5061"/>
                  </a:cubicBezTo>
                  <a:cubicBezTo>
                    <a:pt x="6728" y="5263"/>
                    <a:pt x="6859" y="5335"/>
                    <a:pt x="6859" y="5335"/>
                  </a:cubicBezTo>
                  <a:cubicBezTo>
                    <a:pt x="6990" y="5406"/>
                    <a:pt x="7133" y="5454"/>
                    <a:pt x="7264" y="5466"/>
                  </a:cubicBezTo>
                  <a:cubicBezTo>
                    <a:pt x="7454" y="5478"/>
                    <a:pt x="7621" y="5644"/>
                    <a:pt x="7609" y="5859"/>
                  </a:cubicBezTo>
                  <a:cubicBezTo>
                    <a:pt x="7585" y="6121"/>
                    <a:pt x="7740" y="6371"/>
                    <a:pt x="7978" y="6490"/>
                  </a:cubicBezTo>
                  <a:cubicBezTo>
                    <a:pt x="8157" y="6585"/>
                    <a:pt x="8228" y="6811"/>
                    <a:pt x="8145" y="6990"/>
                  </a:cubicBezTo>
                  <a:cubicBezTo>
                    <a:pt x="8026" y="7228"/>
                    <a:pt x="8049" y="7526"/>
                    <a:pt x="8216" y="7728"/>
                  </a:cubicBezTo>
                  <a:cubicBezTo>
                    <a:pt x="8335" y="7883"/>
                    <a:pt x="8323" y="8121"/>
                    <a:pt x="8157" y="8240"/>
                  </a:cubicBezTo>
                  <a:cubicBezTo>
                    <a:pt x="7942" y="8395"/>
                    <a:pt x="7859" y="8681"/>
                    <a:pt x="7930" y="8931"/>
                  </a:cubicBezTo>
                  <a:cubicBezTo>
                    <a:pt x="7978" y="9133"/>
                    <a:pt x="7871" y="9323"/>
                    <a:pt x="7680" y="9383"/>
                  </a:cubicBezTo>
                  <a:cubicBezTo>
                    <a:pt x="7430" y="9454"/>
                    <a:pt x="7228" y="9669"/>
                    <a:pt x="7192" y="9931"/>
                  </a:cubicBezTo>
                  <a:cubicBezTo>
                    <a:pt x="7160" y="10101"/>
                    <a:pt x="7004" y="10234"/>
                    <a:pt x="6835" y="10234"/>
                  </a:cubicBezTo>
                  <a:cubicBezTo>
                    <a:pt x="6815" y="10234"/>
                    <a:pt x="6795" y="10232"/>
                    <a:pt x="6775" y="10228"/>
                  </a:cubicBezTo>
                  <a:cubicBezTo>
                    <a:pt x="6735" y="10221"/>
                    <a:pt x="6695" y="10218"/>
                    <a:pt x="6656" y="10218"/>
                  </a:cubicBezTo>
                  <a:cubicBezTo>
                    <a:pt x="6427" y="10218"/>
                    <a:pt x="6217" y="10333"/>
                    <a:pt x="6085" y="10526"/>
                  </a:cubicBezTo>
                  <a:cubicBezTo>
                    <a:pt x="6016" y="10633"/>
                    <a:pt x="5904" y="10690"/>
                    <a:pt x="5786" y="10690"/>
                  </a:cubicBezTo>
                  <a:cubicBezTo>
                    <a:pt x="5718" y="10690"/>
                    <a:pt x="5649" y="10672"/>
                    <a:pt x="5585" y="10633"/>
                  </a:cubicBezTo>
                  <a:cubicBezTo>
                    <a:pt x="5454" y="10562"/>
                    <a:pt x="5347" y="10526"/>
                    <a:pt x="5204" y="10526"/>
                  </a:cubicBezTo>
                  <a:cubicBezTo>
                    <a:pt x="5073" y="10526"/>
                    <a:pt x="4954" y="10562"/>
                    <a:pt x="4835" y="10633"/>
                  </a:cubicBezTo>
                  <a:cubicBezTo>
                    <a:pt x="4774" y="10672"/>
                    <a:pt x="4708" y="10690"/>
                    <a:pt x="4642" y="10690"/>
                  </a:cubicBezTo>
                  <a:cubicBezTo>
                    <a:pt x="4524" y="10690"/>
                    <a:pt x="4406" y="10633"/>
                    <a:pt x="4323" y="10526"/>
                  </a:cubicBezTo>
                  <a:cubicBezTo>
                    <a:pt x="4201" y="10333"/>
                    <a:pt x="3983" y="10218"/>
                    <a:pt x="3760" y="10218"/>
                  </a:cubicBezTo>
                  <a:cubicBezTo>
                    <a:pt x="3721" y="10218"/>
                    <a:pt x="3682" y="10221"/>
                    <a:pt x="3644" y="10228"/>
                  </a:cubicBezTo>
                  <a:cubicBezTo>
                    <a:pt x="3624" y="10232"/>
                    <a:pt x="3604" y="10234"/>
                    <a:pt x="3585" y="10234"/>
                  </a:cubicBezTo>
                  <a:cubicBezTo>
                    <a:pt x="3416" y="10234"/>
                    <a:pt x="3259" y="10101"/>
                    <a:pt x="3227" y="9931"/>
                  </a:cubicBezTo>
                  <a:cubicBezTo>
                    <a:pt x="3180" y="9669"/>
                    <a:pt x="2989" y="9454"/>
                    <a:pt x="2739" y="9383"/>
                  </a:cubicBezTo>
                  <a:cubicBezTo>
                    <a:pt x="2537" y="9323"/>
                    <a:pt x="2418" y="9133"/>
                    <a:pt x="2477" y="8931"/>
                  </a:cubicBezTo>
                  <a:cubicBezTo>
                    <a:pt x="2561" y="8681"/>
                    <a:pt x="2465" y="8395"/>
                    <a:pt x="2263" y="8240"/>
                  </a:cubicBezTo>
                  <a:cubicBezTo>
                    <a:pt x="2108" y="8121"/>
                    <a:pt x="2084" y="7883"/>
                    <a:pt x="2203" y="7728"/>
                  </a:cubicBezTo>
                  <a:cubicBezTo>
                    <a:pt x="2358" y="7526"/>
                    <a:pt x="2394" y="7228"/>
                    <a:pt x="2275" y="6990"/>
                  </a:cubicBezTo>
                  <a:cubicBezTo>
                    <a:pt x="2180" y="6811"/>
                    <a:pt x="2263" y="6585"/>
                    <a:pt x="2442" y="6490"/>
                  </a:cubicBezTo>
                  <a:cubicBezTo>
                    <a:pt x="2680" y="6371"/>
                    <a:pt x="2823" y="6121"/>
                    <a:pt x="2811" y="5859"/>
                  </a:cubicBezTo>
                  <a:cubicBezTo>
                    <a:pt x="2799" y="5656"/>
                    <a:pt x="2953" y="5478"/>
                    <a:pt x="3156" y="5466"/>
                  </a:cubicBezTo>
                  <a:cubicBezTo>
                    <a:pt x="3358" y="5454"/>
                    <a:pt x="3549" y="5347"/>
                    <a:pt x="3668" y="5180"/>
                  </a:cubicBezTo>
                  <a:lnTo>
                    <a:pt x="3668" y="5168"/>
                  </a:lnTo>
                  <a:cubicBezTo>
                    <a:pt x="3704" y="5121"/>
                    <a:pt x="3727" y="5085"/>
                    <a:pt x="3751" y="5037"/>
                  </a:cubicBezTo>
                  <a:cubicBezTo>
                    <a:pt x="3807" y="4897"/>
                    <a:pt x="3945" y="4801"/>
                    <a:pt x="4087" y="4801"/>
                  </a:cubicBezTo>
                  <a:cubicBezTo>
                    <a:pt x="4126" y="4801"/>
                    <a:pt x="4165" y="4808"/>
                    <a:pt x="4204" y="4823"/>
                  </a:cubicBezTo>
                  <a:cubicBezTo>
                    <a:pt x="4287" y="4853"/>
                    <a:pt x="4372" y="4868"/>
                    <a:pt x="4456" y="4868"/>
                  </a:cubicBezTo>
                  <a:cubicBezTo>
                    <a:pt x="4633" y="4868"/>
                    <a:pt x="4804" y="4802"/>
                    <a:pt x="4942" y="4680"/>
                  </a:cubicBezTo>
                  <a:cubicBezTo>
                    <a:pt x="5007" y="4615"/>
                    <a:pt x="5100" y="4582"/>
                    <a:pt x="5192" y="4582"/>
                  </a:cubicBezTo>
                  <a:close/>
                  <a:moveTo>
                    <a:pt x="286" y="1"/>
                  </a:moveTo>
                  <a:cubicBezTo>
                    <a:pt x="179" y="1"/>
                    <a:pt x="84" y="60"/>
                    <a:pt x="48" y="156"/>
                  </a:cubicBezTo>
                  <a:cubicBezTo>
                    <a:pt x="1" y="239"/>
                    <a:pt x="1" y="346"/>
                    <a:pt x="60" y="441"/>
                  </a:cubicBezTo>
                  <a:lnTo>
                    <a:pt x="3358" y="5049"/>
                  </a:lnTo>
                  <a:cubicBezTo>
                    <a:pt x="3299" y="5097"/>
                    <a:pt x="3227" y="5121"/>
                    <a:pt x="3156" y="5121"/>
                  </a:cubicBezTo>
                  <a:cubicBezTo>
                    <a:pt x="2787" y="5144"/>
                    <a:pt x="2489" y="5466"/>
                    <a:pt x="2513" y="5835"/>
                  </a:cubicBezTo>
                  <a:cubicBezTo>
                    <a:pt x="2513" y="5990"/>
                    <a:pt x="2442" y="6121"/>
                    <a:pt x="2322" y="6180"/>
                  </a:cubicBezTo>
                  <a:cubicBezTo>
                    <a:pt x="1989" y="6359"/>
                    <a:pt x="1858" y="6764"/>
                    <a:pt x="2025" y="7109"/>
                  </a:cubicBezTo>
                  <a:cubicBezTo>
                    <a:pt x="2084" y="7240"/>
                    <a:pt x="2072" y="7383"/>
                    <a:pt x="1977" y="7490"/>
                  </a:cubicBezTo>
                  <a:cubicBezTo>
                    <a:pt x="1739" y="7788"/>
                    <a:pt x="1787" y="8216"/>
                    <a:pt x="2084" y="8454"/>
                  </a:cubicBezTo>
                  <a:cubicBezTo>
                    <a:pt x="2180" y="8550"/>
                    <a:pt x="2239" y="8692"/>
                    <a:pt x="2203" y="8835"/>
                  </a:cubicBezTo>
                  <a:cubicBezTo>
                    <a:pt x="2108" y="9193"/>
                    <a:pt x="2322" y="9574"/>
                    <a:pt x="2680" y="9669"/>
                  </a:cubicBezTo>
                  <a:cubicBezTo>
                    <a:pt x="2811" y="9704"/>
                    <a:pt x="2918" y="9812"/>
                    <a:pt x="2942" y="9966"/>
                  </a:cubicBezTo>
                  <a:cubicBezTo>
                    <a:pt x="2995" y="10299"/>
                    <a:pt x="3290" y="10535"/>
                    <a:pt x="3609" y="10535"/>
                  </a:cubicBezTo>
                  <a:cubicBezTo>
                    <a:pt x="3645" y="10535"/>
                    <a:pt x="3680" y="10532"/>
                    <a:pt x="3715" y="10526"/>
                  </a:cubicBezTo>
                  <a:cubicBezTo>
                    <a:pt x="3726" y="10525"/>
                    <a:pt x="3738" y="10525"/>
                    <a:pt x="3749" y="10525"/>
                  </a:cubicBezTo>
                  <a:cubicBezTo>
                    <a:pt x="3872" y="10525"/>
                    <a:pt x="4007" y="10584"/>
                    <a:pt x="4073" y="10693"/>
                  </a:cubicBezTo>
                  <a:cubicBezTo>
                    <a:pt x="4208" y="10889"/>
                    <a:pt x="4425" y="10999"/>
                    <a:pt x="4645" y="10999"/>
                  </a:cubicBezTo>
                  <a:cubicBezTo>
                    <a:pt x="4772" y="10999"/>
                    <a:pt x="4900" y="10962"/>
                    <a:pt x="5013" y="10883"/>
                  </a:cubicBezTo>
                  <a:cubicBezTo>
                    <a:pt x="5073" y="10847"/>
                    <a:pt x="5141" y="10830"/>
                    <a:pt x="5208" y="10830"/>
                  </a:cubicBezTo>
                  <a:cubicBezTo>
                    <a:pt x="5275" y="10830"/>
                    <a:pt x="5341" y="10847"/>
                    <a:pt x="5394" y="10883"/>
                  </a:cubicBezTo>
                  <a:cubicBezTo>
                    <a:pt x="5513" y="10955"/>
                    <a:pt x="5632" y="10990"/>
                    <a:pt x="5775" y="10990"/>
                  </a:cubicBezTo>
                  <a:cubicBezTo>
                    <a:pt x="5990" y="10990"/>
                    <a:pt x="6216" y="10883"/>
                    <a:pt x="6347" y="10681"/>
                  </a:cubicBezTo>
                  <a:cubicBezTo>
                    <a:pt x="6423" y="10572"/>
                    <a:pt x="6549" y="10513"/>
                    <a:pt x="6671" y="10513"/>
                  </a:cubicBezTo>
                  <a:cubicBezTo>
                    <a:pt x="6682" y="10513"/>
                    <a:pt x="6693" y="10513"/>
                    <a:pt x="6704" y="10514"/>
                  </a:cubicBezTo>
                  <a:cubicBezTo>
                    <a:pt x="6742" y="10520"/>
                    <a:pt x="6779" y="10523"/>
                    <a:pt x="6816" y="10523"/>
                  </a:cubicBezTo>
                  <a:cubicBezTo>
                    <a:pt x="7150" y="10523"/>
                    <a:pt x="7435" y="10286"/>
                    <a:pt x="7478" y="9943"/>
                  </a:cubicBezTo>
                  <a:cubicBezTo>
                    <a:pt x="7514" y="9812"/>
                    <a:pt x="7597" y="9693"/>
                    <a:pt x="7752" y="9645"/>
                  </a:cubicBezTo>
                  <a:cubicBezTo>
                    <a:pt x="8109" y="9550"/>
                    <a:pt x="8335" y="9169"/>
                    <a:pt x="8228" y="8812"/>
                  </a:cubicBezTo>
                  <a:cubicBezTo>
                    <a:pt x="8192" y="8681"/>
                    <a:pt x="8240" y="8538"/>
                    <a:pt x="8347" y="8442"/>
                  </a:cubicBezTo>
                  <a:cubicBezTo>
                    <a:pt x="8645" y="8204"/>
                    <a:pt x="8692" y="7776"/>
                    <a:pt x="8454" y="7478"/>
                  </a:cubicBezTo>
                  <a:cubicBezTo>
                    <a:pt x="8359" y="7371"/>
                    <a:pt x="8347" y="7204"/>
                    <a:pt x="8407" y="7085"/>
                  </a:cubicBezTo>
                  <a:cubicBezTo>
                    <a:pt x="8573" y="6764"/>
                    <a:pt x="8430" y="6347"/>
                    <a:pt x="8109" y="6168"/>
                  </a:cubicBezTo>
                  <a:cubicBezTo>
                    <a:pt x="7990" y="6109"/>
                    <a:pt x="7895" y="5978"/>
                    <a:pt x="7918" y="5823"/>
                  </a:cubicBezTo>
                  <a:cubicBezTo>
                    <a:pt x="7930" y="5454"/>
                    <a:pt x="7645" y="5121"/>
                    <a:pt x="7275" y="5109"/>
                  </a:cubicBezTo>
                  <a:cubicBezTo>
                    <a:pt x="7204" y="5109"/>
                    <a:pt x="7121" y="5085"/>
                    <a:pt x="7061" y="5037"/>
                  </a:cubicBezTo>
                  <a:lnTo>
                    <a:pt x="10371" y="418"/>
                  </a:lnTo>
                  <a:cubicBezTo>
                    <a:pt x="10431" y="358"/>
                    <a:pt x="10443" y="263"/>
                    <a:pt x="10407" y="156"/>
                  </a:cubicBezTo>
                  <a:cubicBezTo>
                    <a:pt x="10359" y="60"/>
                    <a:pt x="10264" y="1"/>
                    <a:pt x="10169" y="1"/>
                  </a:cubicBezTo>
                  <a:lnTo>
                    <a:pt x="7383" y="1"/>
                  </a:lnTo>
                  <a:cubicBezTo>
                    <a:pt x="7287" y="1"/>
                    <a:pt x="7216" y="49"/>
                    <a:pt x="7156" y="120"/>
                  </a:cubicBezTo>
                  <a:lnTo>
                    <a:pt x="5228" y="2835"/>
                  </a:lnTo>
                  <a:lnTo>
                    <a:pt x="3287" y="120"/>
                  </a:lnTo>
                  <a:cubicBezTo>
                    <a:pt x="3239" y="49"/>
                    <a:pt x="3156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955059" y="2135755"/>
              <a:ext cx="164134" cy="75877"/>
            </a:xfrm>
            <a:custGeom>
              <a:rect b="b" l="l" r="r" t="t"/>
              <a:pathLst>
                <a:path extrusionOk="0" h="2384" w="5157">
                  <a:moveTo>
                    <a:pt x="2573" y="0"/>
                  </a:moveTo>
                  <a:cubicBezTo>
                    <a:pt x="1954" y="0"/>
                    <a:pt x="1346" y="215"/>
                    <a:pt x="882" y="631"/>
                  </a:cubicBezTo>
                  <a:cubicBezTo>
                    <a:pt x="418" y="1036"/>
                    <a:pt x="108" y="1608"/>
                    <a:pt x="13" y="2203"/>
                  </a:cubicBezTo>
                  <a:cubicBezTo>
                    <a:pt x="1" y="2286"/>
                    <a:pt x="60" y="2358"/>
                    <a:pt x="156" y="2382"/>
                  </a:cubicBezTo>
                  <a:lnTo>
                    <a:pt x="180" y="2382"/>
                  </a:lnTo>
                  <a:cubicBezTo>
                    <a:pt x="251" y="2382"/>
                    <a:pt x="334" y="2322"/>
                    <a:pt x="346" y="2239"/>
                  </a:cubicBezTo>
                  <a:cubicBezTo>
                    <a:pt x="418" y="1703"/>
                    <a:pt x="703" y="1215"/>
                    <a:pt x="1108" y="870"/>
                  </a:cubicBezTo>
                  <a:cubicBezTo>
                    <a:pt x="1525" y="512"/>
                    <a:pt x="2037" y="322"/>
                    <a:pt x="2596" y="322"/>
                  </a:cubicBezTo>
                  <a:cubicBezTo>
                    <a:pt x="3144" y="322"/>
                    <a:pt x="3668" y="512"/>
                    <a:pt x="4085" y="870"/>
                  </a:cubicBezTo>
                  <a:cubicBezTo>
                    <a:pt x="4478" y="1227"/>
                    <a:pt x="4763" y="1727"/>
                    <a:pt x="4835" y="2239"/>
                  </a:cubicBezTo>
                  <a:cubicBezTo>
                    <a:pt x="4857" y="2326"/>
                    <a:pt x="4918" y="2383"/>
                    <a:pt x="4992" y="2383"/>
                  </a:cubicBezTo>
                  <a:cubicBezTo>
                    <a:pt x="4999" y="2383"/>
                    <a:pt x="5006" y="2383"/>
                    <a:pt x="5013" y="2382"/>
                  </a:cubicBezTo>
                  <a:cubicBezTo>
                    <a:pt x="5085" y="2382"/>
                    <a:pt x="5156" y="2286"/>
                    <a:pt x="5144" y="2203"/>
                  </a:cubicBezTo>
                  <a:cubicBezTo>
                    <a:pt x="5049" y="1584"/>
                    <a:pt x="4740" y="1036"/>
                    <a:pt x="4275" y="631"/>
                  </a:cubicBezTo>
                  <a:cubicBezTo>
                    <a:pt x="3799" y="238"/>
                    <a:pt x="3204" y="0"/>
                    <a:pt x="2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955059" y="2224999"/>
              <a:ext cx="164134" cy="75240"/>
            </a:xfrm>
            <a:custGeom>
              <a:rect b="b" l="l" r="r" t="t"/>
              <a:pathLst>
                <a:path extrusionOk="0" h="2364" w="5157">
                  <a:moveTo>
                    <a:pt x="193" y="1"/>
                  </a:moveTo>
                  <a:cubicBezTo>
                    <a:pt x="181" y="1"/>
                    <a:pt x="168" y="3"/>
                    <a:pt x="156" y="6"/>
                  </a:cubicBezTo>
                  <a:cubicBezTo>
                    <a:pt x="60" y="18"/>
                    <a:pt x="1" y="90"/>
                    <a:pt x="25" y="185"/>
                  </a:cubicBezTo>
                  <a:cubicBezTo>
                    <a:pt x="108" y="792"/>
                    <a:pt x="418" y="1340"/>
                    <a:pt x="882" y="1745"/>
                  </a:cubicBezTo>
                  <a:cubicBezTo>
                    <a:pt x="1358" y="2149"/>
                    <a:pt x="1954" y="2364"/>
                    <a:pt x="2585" y="2364"/>
                  </a:cubicBezTo>
                  <a:cubicBezTo>
                    <a:pt x="3204" y="2364"/>
                    <a:pt x="3811" y="2149"/>
                    <a:pt x="4275" y="1733"/>
                  </a:cubicBezTo>
                  <a:cubicBezTo>
                    <a:pt x="4740" y="1328"/>
                    <a:pt x="5049" y="756"/>
                    <a:pt x="5144" y="161"/>
                  </a:cubicBezTo>
                  <a:cubicBezTo>
                    <a:pt x="5156" y="90"/>
                    <a:pt x="5085" y="18"/>
                    <a:pt x="5002" y="6"/>
                  </a:cubicBezTo>
                  <a:cubicBezTo>
                    <a:pt x="4990" y="3"/>
                    <a:pt x="4980" y="2"/>
                    <a:pt x="4969" y="2"/>
                  </a:cubicBezTo>
                  <a:cubicBezTo>
                    <a:pt x="4900" y="2"/>
                    <a:pt x="4844" y="65"/>
                    <a:pt x="4823" y="137"/>
                  </a:cubicBezTo>
                  <a:cubicBezTo>
                    <a:pt x="4752" y="673"/>
                    <a:pt x="4466" y="1161"/>
                    <a:pt x="4073" y="1506"/>
                  </a:cubicBezTo>
                  <a:cubicBezTo>
                    <a:pt x="3656" y="1864"/>
                    <a:pt x="3132" y="2054"/>
                    <a:pt x="2585" y="2054"/>
                  </a:cubicBezTo>
                  <a:cubicBezTo>
                    <a:pt x="2025" y="2054"/>
                    <a:pt x="1513" y="1864"/>
                    <a:pt x="1096" y="1506"/>
                  </a:cubicBezTo>
                  <a:cubicBezTo>
                    <a:pt x="691" y="1149"/>
                    <a:pt x="406" y="673"/>
                    <a:pt x="334" y="137"/>
                  </a:cubicBezTo>
                  <a:cubicBezTo>
                    <a:pt x="324" y="56"/>
                    <a:pt x="262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1021387" y="2183496"/>
              <a:ext cx="18969" cy="69766"/>
            </a:xfrm>
            <a:custGeom>
              <a:rect b="b" l="l" r="r" t="t"/>
              <a:pathLst>
                <a:path extrusionOk="0" h="2192" w="596">
                  <a:moveTo>
                    <a:pt x="453" y="1"/>
                  </a:moveTo>
                  <a:cubicBezTo>
                    <a:pt x="417" y="1"/>
                    <a:pt x="393" y="12"/>
                    <a:pt x="382" y="24"/>
                  </a:cubicBezTo>
                  <a:lnTo>
                    <a:pt x="60" y="322"/>
                  </a:lnTo>
                  <a:cubicBezTo>
                    <a:pt x="24" y="358"/>
                    <a:pt x="1" y="405"/>
                    <a:pt x="1" y="441"/>
                  </a:cubicBezTo>
                  <a:cubicBezTo>
                    <a:pt x="1" y="501"/>
                    <a:pt x="48" y="584"/>
                    <a:pt x="108" y="584"/>
                  </a:cubicBezTo>
                  <a:cubicBezTo>
                    <a:pt x="120" y="584"/>
                    <a:pt x="155" y="560"/>
                    <a:pt x="167" y="548"/>
                  </a:cubicBezTo>
                  <a:lnTo>
                    <a:pt x="274" y="417"/>
                  </a:lnTo>
                  <a:lnTo>
                    <a:pt x="274" y="2084"/>
                  </a:lnTo>
                  <a:cubicBezTo>
                    <a:pt x="274" y="2156"/>
                    <a:pt x="346" y="2191"/>
                    <a:pt x="429" y="2191"/>
                  </a:cubicBezTo>
                  <a:cubicBezTo>
                    <a:pt x="512" y="2191"/>
                    <a:pt x="596" y="2156"/>
                    <a:pt x="596" y="2084"/>
                  </a:cubicBezTo>
                  <a:lnTo>
                    <a:pt x="596" y="108"/>
                  </a:lnTo>
                  <a:cubicBezTo>
                    <a:pt x="596" y="48"/>
                    <a:pt x="524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4"/>
          <p:cNvSpPr/>
          <p:nvPr/>
        </p:nvSpPr>
        <p:spPr>
          <a:xfrm>
            <a:off x="1276039" y="1961817"/>
            <a:ext cx="414967" cy="378970"/>
          </a:xfrm>
          <a:custGeom>
            <a:rect b="b" l="l" r="r" t="t"/>
            <a:pathLst>
              <a:path extrusionOk="0" h="11907" w="13038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6" name="Google Shape;1356;p34"/>
          <p:cNvGrpSpPr/>
          <p:nvPr/>
        </p:nvGrpSpPr>
        <p:grpSpPr>
          <a:xfrm>
            <a:off x="3979435" y="1976585"/>
            <a:ext cx="345265" cy="349848"/>
            <a:chOff x="3979435" y="1976585"/>
            <a:chExt cx="345265" cy="349848"/>
          </a:xfrm>
        </p:grpSpPr>
        <p:sp>
          <p:nvSpPr>
            <p:cNvPr id="1357" name="Google Shape;1357;p34"/>
            <p:cNvSpPr/>
            <p:nvPr/>
          </p:nvSpPr>
          <p:spPr>
            <a:xfrm>
              <a:off x="3979435" y="1976585"/>
              <a:ext cx="345265" cy="349848"/>
            </a:xfrm>
            <a:custGeom>
              <a:rect b="b" l="l" r="r" t="t"/>
              <a:pathLst>
                <a:path extrusionOk="0" h="10992" w="10848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4044236" y="2176685"/>
              <a:ext cx="144783" cy="123077"/>
            </a:xfrm>
            <a:custGeom>
              <a:rect b="b" l="l" r="r" t="t"/>
              <a:pathLst>
                <a:path extrusionOk="0" h="3867" w="4549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4046910" y="2065957"/>
              <a:ext cx="204269" cy="100893"/>
            </a:xfrm>
            <a:custGeom>
              <a:rect b="b" l="l" r="r" t="t"/>
              <a:pathLst>
                <a:path extrusionOk="0" h="3170" w="6418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4195735" y="2118027"/>
              <a:ext cx="84247" cy="174224"/>
            </a:xfrm>
            <a:custGeom>
              <a:rect b="b" l="l" r="r" t="t"/>
              <a:pathLst>
                <a:path extrusionOk="0" h="5474" w="2647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4"/>
            <p:cNvSpPr/>
            <p:nvPr/>
          </p:nvSpPr>
          <p:spPr>
            <a:xfrm>
              <a:off x="4109037" y="2161153"/>
              <a:ext cx="81510" cy="55348"/>
            </a:xfrm>
            <a:custGeom>
              <a:rect b="b" l="l" r="r" t="t"/>
              <a:pathLst>
                <a:path extrusionOk="0" h="1739" w="2561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4"/>
            <p:cNvSpPr/>
            <p:nvPr/>
          </p:nvSpPr>
          <p:spPr>
            <a:xfrm>
              <a:off x="4157160" y="2083080"/>
              <a:ext cx="10662" cy="29218"/>
            </a:xfrm>
            <a:custGeom>
              <a:rect b="b" l="l" r="r" t="t"/>
              <a:pathLst>
                <a:path extrusionOk="0" h="918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4109419" y="2096034"/>
              <a:ext cx="21261" cy="26862"/>
            </a:xfrm>
            <a:custGeom>
              <a:rect b="b" l="l" r="r" t="t"/>
              <a:pathLst>
                <a:path extrusionOk="0" h="844" w="668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4"/>
            <p:cNvSpPr/>
            <p:nvPr/>
          </p:nvSpPr>
          <p:spPr>
            <a:xfrm>
              <a:off x="4074950" y="2130121"/>
              <a:ext cx="28454" cy="19669"/>
            </a:xfrm>
            <a:custGeom>
              <a:rect b="b" l="l" r="r" t="t"/>
              <a:pathLst>
                <a:path extrusionOk="0" h="618" w="894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4"/>
            <p:cNvSpPr/>
            <p:nvPr/>
          </p:nvSpPr>
          <p:spPr>
            <a:xfrm>
              <a:off x="4063555" y="2177067"/>
              <a:ext cx="29218" cy="10630"/>
            </a:xfrm>
            <a:custGeom>
              <a:rect b="b" l="l" r="r" t="t"/>
              <a:pathLst>
                <a:path extrusionOk="0" h="334" w="918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4073804" y="2215005"/>
              <a:ext cx="29600" cy="20051"/>
            </a:xfrm>
            <a:custGeom>
              <a:rect b="b" l="l" r="r" t="t"/>
              <a:pathLst>
                <a:path extrusionOk="0" h="630" w="93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4"/>
            <p:cNvSpPr/>
            <p:nvPr/>
          </p:nvSpPr>
          <p:spPr>
            <a:xfrm>
              <a:off x="4109419" y="2242472"/>
              <a:ext cx="21261" cy="26703"/>
            </a:xfrm>
            <a:custGeom>
              <a:rect b="b" l="l" r="r" t="t"/>
              <a:pathLst>
                <a:path extrusionOk="0" h="839" w="668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4"/>
            <p:cNvSpPr/>
            <p:nvPr/>
          </p:nvSpPr>
          <p:spPr>
            <a:xfrm>
              <a:off x="4157924" y="2252466"/>
              <a:ext cx="10248" cy="29600"/>
            </a:xfrm>
            <a:custGeom>
              <a:rect b="b" l="l" r="r" t="t"/>
              <a:pathLst>
                <a:path extrusionOk="0" h="930" w="322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4194685" y="2242472"/>
              <a:ext cx="21261" cy="27022"/>
            </a:xfrm>
            <a:custGeom>
              <a:rect b="b" l="l" r="r" t="t"/>
              <a:pathLst>
                <a:path extrusionOk="0" h="849" w="668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4"/>
            <p:cNvSpPr/>
            <p:nvPr/>
          </p:nvSpPr>
          <p:spPr>
            <a:xfrm>
              <a:off x="4222343" y="2215387"/>
              <a:ext cx="27690" cy="19669"/>
            </a:xfrm>
            <a:custGeom>
              <a:rect b="b" l="l" r="r" t="t"/>
              <a:pathLst>
                <a:path extrusionOk="0" h="618" w="87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4"/>
            <p:cNvSpPr/>
            <p:nvPr/>
          </p:nvSpPr>
          <p:spPr>
            <a:xfrm>
              <a:off x="4232941" y="2177067"/>
              <a:ext cx="29600" cy="10630"/>
            </a:xfrm>
            <a:custGeom>
              <a:rect b="b" l="l" r="r" t="t"/>
              <a:pathLst>
                <a:path extrusionOk="0" h="334" w="93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4"/>
            <p:cNvSpPr/>
            <p:nvPr/>
          </p:nvSpPr>
          <p:spPr>
            <a:xfrm>
              <a:off x="4221579" y="2130694"/>
              <a:ext cx="28454" cy="19478"/>
            </a:xfrm>
            <a:custGeom>
              <a:rect b="b" l="l" r="r" t="t"/>
              <a:pathLst>
                <a:path extrusionOk="0" h="612" w="894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4"/>
            <p:cNvSpPr/>
            <p:nvPr/>
          </p:nvSpPr>
          <p:spPr>
            <a:xfrm>
              <a:off x="4194685" y="2095652"/>
              <a:ext cx="20879" cy="26862"/>
            </a:xfrm>
            <a:custGeom>
              <a:rect b="b" l="l" r="r" t="t"/>
              <a:pathLst>
                <a:path extrusionOk="0" h="844" w="656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34"/>
          <p:cNvGrpSpPr/>
          <p:nvPr/>
        </p:nvGrpSpPr>
        <p:grpSpPr>
          <a:xfrm>
            <a:off x="3576626" y="1975821"/>
            <a:ext cx="284251" cy="351694"/>
            <a:chOff x="3576626" y="1975821"/>
            <a:chExt cx="284251" cy="351694"/>
          </a:xfrm>
        </p:grpSpPr>
        <p:sp>
          <p:nvSpPr>
            <p:cNvPr id="1375" name="Google Shape;1375;p34"/>
            <p:cNvSpPr/>
            <p:nvPr/>
          </p:nvSpPr>
          <p:spPr>
            <a:xfrm>
              <a:off x="3576626" y="2145971"/>
              <a:ext cx="284251" cy="181544"/>
            </a:xfrm>
            <a:custGeom>
              <a:rect b="b" l="l" r="r" t="t"/>
              <a:pathLst>
                <a:path extrusionOk="0" h="5704" w="8931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4"/>
            <p:cNvSpPr/>
            <p:nvPr/>
          </p:nvSpPr>
          <p:spPr>
            <a:xfrm>
              <a:off x="3656195" y="1975821"/>
              <a:ext cx="120149" cy="164134"/>
            </a:xfrm>
            <a:custGeom>
              <a:rect b="b" l="l" r="r" t="t"/>
              <a:pathLst>
                <a:path extrusionOk="0" h="5157" w="3775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4"/>
            <p:cNvSpPr/>
            <p:nvPr/>
          </p:nvSpPr>
          <p:spPr>
            <a:xfrm>
              <a:off x="3700149" y="2113380"/>
              <a:ext cx="32241" cy="10280"/>
            </a:xfrm>
            <a:custGeom>
              <a:rect b="b" l="l" r="r" t="t"/>
              <a:pathLst>
                <a:path extrusionOk="0" h="323" w="1013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8" name="Google Shape;1378;p34"/>
          <p:cNvGrpSpPr/>
          <p:nvPr/>
        </p:nvGrpSpPr>
        <p:grpSpPr>
          <a:xfrm>
            <a:off x="2722090" y="2890162"/>
            <a:ext cx="238770" cy="371841"/>
            <a:chOff x="2722090" y="2890162"/>
            <a:chExt cx="238770" cy="371841"/>
          </a:xfrm>
        </p:grpSpPr>
        <p:sp>
          <p:nvSpPr>
            <p:cNvPr id="1379" name="Google Shape;1379;p34"/>
            <p:cNvSpPr/>
            <p:nvPr/>
          </p:nvSpPr>
          <p:spPr>
            <a:xfrm>
              <a:off x="2722090" y="2890162"/>
              <a:ext cx="238770" cy="371841"/>
            </a:xfrm>
            <a:custGeom>
              <a:rect b="b" l="l" r="r" t="t"/>
              <a:pathLst>
                <a:path extrusionOk="0" h="11683" w="7502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4"/>
            <p:cNvSpPr/>
            <p:nvPr/>
          </p:nvSpPr>
          <p:spPr>
            <a:xfrm>
              <a:off x="2882023" y="2951111"/>
              <a:ext cx="21993" cy="16837"/>
            </a:xfrm>
            <a:custGeom>
              <a:rect b="b" l="l" r="r" t="t"/>
              <a:pathLst>
                <a:path extrusionOk="0" h="529" w="691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4"/>
            <p:cNvSpPr/>
            <p:nvPr/>
          </p:nvSpPr>
          <p:spPr>
            <a:xfrm>
              <a:off x="2804332" y="2960341"/>
              <a:ext cx="11012" cy="15946"/>
            </a:xfrm>
            <a:custGeom>
              <a:rect b="b" l="l" r="r" t="t"/>
              <a:pathLst>
                <a:path extrusionOk="0" h="501" w="346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2" name="Google Shape;1382;p34"/>
          <p:cNvSpPr/>
          <p:nvPr/>
        </p:nvSpPr>
        <p:spPr>
          <a:xfrm>
            <a:off x="5775652" y="1969392"/>
            <a:ext cx="361147" cy="360797"/>
          </a:xfrm>
          <a:custGeom>
            <a:rect b="b" l="l" r="r" t="t"/>
            <a:pathLst>
              <a:path extrusionOk="0" h="11336" w="11347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3" name="Google Shape;1383;p34"/>
          <p:cNvGrpSpPr/>
          <p:nvPr/>
        </p:nvGrpSpPr>
        <p:grpSpPr>
          <a:xfrm>
            <a:off x="6216367" y="1970156"/>
            <a:ext cx="361147" cy="361147"/>
            <a:chOff x="6216367" y="1970156"/>
            <a:chExt cx="361147" cy="361147"/>
          </a:xfrm>
        </p:grpSpPr>
        <p:sp>
          <p:nvSpPr>
            <p:cNvPr id="1384" name="Google Shape;1384;p34"/>
            <p:cNvSpPr/>
            <p:nvPr/>
          </p:nvSpPr>
          <p:spPr>
            <a:xfrm>
              <a:off x="6247813" y="2069522"/>
              <a:ext cx="329701" cy="261781"/>
            </a:xfrm>
            <a:custGeom>
              <a:rect b="b" l="l" r="r" t="t"/>
              <a:pathLst>
                <a:path extrusionOk="0" h="8225" w="10359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6216367" y="1970156"/>
              <a:ext cx="329701" cy="260731"/>
            </a:xfrm>
            <a:custGeom>
              <a:rect b="b" l="l" r="r" t="t"/>
              <a:pathLst>
                <a:path extrusionOk="0" h="8192" w="10359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6351252" y="2064875"/>
              <a:ext cx="17855" cy="28072"/>
            </a:xfrm>
            <a:custGeom>
              <a:rect b="b" l="l" r="r" t="t"/>
              <a:pathLst>
                <a:path extrusionOk="0" h="882" w="561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6260321" y="2016688"/>
              <a:ext cx="272857" cy="269929"/>
            </a:xfrm>
            <a:custGeom>
              <a:rect b="b" l="l" r="r" t="t"/>
              <a:pathLst>
                <a:path extrusionOk="0" h="8481" w="8573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8" name="Google Shape;1388;p34"/>
          <p:cNvGrpSpPr/>
          <p:nvPr/>
        </p:nvGrpSpPr>
        <p:grpSpPr>
          <a:xfrm>
            <a:off x="1289311" y="2926222"/>
            <a:ext cx="408156" cy="299783"/>
            <a:chOff x="1289311" y="2926222"/>
            <a:chExt cx="408156" cy="299783"/>
          </a:xfrm>
        </p:grpSpPr>
        <p:sp>
          <p:nvSpPr>
            <p:cNvPr id="1389" name="Google Shape;1389;p34"/>
            <p:cNvSpPr/>
            <p:nvPr/>
          </p:nvSpPr>
          <p:spPr>
            <a:xfrm>
              <a:off x="1334029" y="2952385"/>
              <a:ext cx="318339" cy="216395"/>
            </a:xfrm>
            <a:custGeom>
              <a:rect b="b" l="l" r="r" t="t"/>
              <a:pathLst>
                <a:path extrusionOk="0" h="6799" w="10002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4"/>
            <p:cNvSpPr/>
            <p:nvPr/>
          </p:nvSpPr>
          <p:spPr>
            <a:xfrm>
              <a:off x="1289311" y="2926222"/>
              <a:ext cx="408156" cy="299783"/>
            </a:xfrm>
            <a:custGeom>
              <a:rect b="b" l="l" r="r" t="t"/>
              <a:pathLst>
                <a:path extrusionOk="0" h="9419" w="12824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1" name="Google Shape;1391;p34"/>
          <p:cNvGrpSpPr/>
          <p:nvPr/>
        </p:nvGrpSpPr>
        <p:grpSpPr>
          <a:xfrm>
            <a:off x="7978465" y="1969392"/>
            <a:ext cx="361147" cy="360797"/>
            <a:chOff x="7978465" y="1969392"/>
            <a:chExt cx="361147" cy="360797"/>
          </a:xfrm>
        </p:grpSpPr>
        <p:sp>
          <p:nvSpPr>
            <p:cNvPr id="1392" name="Google Shape;1392;p34"/>
            <p:cNvSpPr/>
            <p:nvPr/>
          </p:nvSpPr>
          <p:spPr>
            <a:xfrm>
              <a:off x="8136871" y="2285821"/>
              <a:ext cx="44368" cy="44368"/>
            </a:xfrm>
            <a:custGeom>
              <a:rect b="b" l="l" r="r" t="t"/>
              <a:pathLst>
                <a:path extrusionOk="0" h="1394" w="1394">
                  <a:moveTo>
                    <a:pt x="691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691" y="1072"/>
                  </a:cubicBezTo>
                  <a:cubicBezTo>
                    <a:pt x="488" y="1072"/>
                    <a:pt x="322" y="905"/>
                    <a:pt x="322" y="703"/>
                  </a:cubicBezTo>
                  <a:cubicBezTo>
                    <a:pt x="322" y="488"/>
                    <a:pt x="488" y="322"/>
                    <a:pt x="691" y="322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691" y="1393"/>
                  </a:cubicBezTo>
                  <a:cubicBezTo>
                    <a:pt x="1084" y="1393"/>
                    <a:pt x="1393" y="1084"/>
                    <a:pt x="1393" y="703"/>
                  </a:cubicBezTo>
                  <a:cubicBezTo>
                    <a:pt x="1393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4"/>
            <p:cNvSpPr/>
            <p:nvPr/>
          </p:nvSpPr>
          <p:spPr>
            <a:xfrm>
              <a:off x="8210010" y="2121719"/>
              <a:ext cx="56112" cy="56112"/>
            </a:xfrm>
            <a:custGeom>
              <a:rect b="b" l="l" r="r" t="t"/>
              <a:pathLst>
                <a:path extrusionOk="0" h="1763" w="1763">
                  <a:moveTo>
                    <a:pt x="881" y="334"/>
                  </a:moveTo>
                  <a:cubicBezTo>
                    <a:pt x="1191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3" y="1430"/>
                    <a:pt x="333" y="1191"/>
                    <a:pt x="333" y="882"/>
                  </a:cubicBezTo>
                  <a:cubicBezTo>
                    <a:pt x="333" y="584"/>
                    <a:pt x="572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93" y="1763"/>
                    <a:pt x="881" y="1763"/>
                  </a:cubicBezTo>
                  <a:cubicBezTo>
                    <a:pt x="1357" y="1763"/>
                    <a:pt x="1762" y="1370"/>
                    <a:pt x="1762" y="882"/>
                  </a:cubicBezTo>
                  <a:cubicBezTo>
                    <a:pt x="1762" y="406"/>
                    <a:pt x="1357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4"/>
            <p:cNvSpPr/>
            <p:nvPr/>
          </p:nvSpPr>
          <p:spPr>
            <a:xfrm>
              <a:off x="8051987" y="2121719"/>
              <a:ext cx="55730" cy="56112"/>
            </a:xfrm>
            <a:custGeom>
              <a:rect b="b" l="l" r="r" t="t"/>
              <a:pathLst>
                <a:path extrusionOk="0" h="1763" w="1751">
                  <a:moveTo>
                    <a:pt x="881" y="334"/>
                  </a:moveTo>
                  <a:cubicBezTo>
                    <a:pt x="1179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4" y="1430"/>
                    <a:pt x="322" y="1191"/>
                    <a:pt x="322" y="882"/>
                  </a:cubicBezTo>
                  <a:cubicBezTo>
                    <a:pt x="322" y="572"/>
                    <a:pt x="560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81" y="1763"/>
                    <a:pt x="881" y="1763"/>
                  </a:cubicBezTo>
                  <a:cubicBezTo>
                    <a:pt x="1357" y="1763"/>
                    <a:pt x="1750" y="1370"/>
                    <a:pt x="1750" y="882"/>
                  </a:cubicBezTo>
                  <a:cubicBezTo>
                    <a:pt x="1750" y="406"/>
                    <a:pt x="1357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4"/>
            <p:cNvSpPr/>
            <p:nvPr/>
          </p:nvSpPr>
          <p:spPr>
            <a:xfrm>
              <a:off x="7978465" y="2285821"/>
              <a:ext cx="44749" cy="44368"/>
            </a:xfrm>
            <a:custGeom>
              <a:rect b="b" l="l" r="r" t="t"/>
              <a:pathLst>
                <a:path extrusionOk="0" h="1394" w="1406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9" y="1072"/>
                    <a:pt x="334" y="905"/>
                    <a:pt x="334" y="703"/>
                  </a:cubicBezTo>
                  <a:cubicBezTo>
                    <a:pt x="334" y="488"/>
                    <a:pt x="489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8294894" y="2285821"/>
              <a:ext cx="44718" cy="44368"/>
            </a:xfrm>
            <a:custGeom>
              <a:rect b="b" l="l" r="r" t="t"/>
              <a:pathLst>
                <a:path extrusionOk="0" h="1394" w="1405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8" y="1072"/>
                    <a:pt x="333" y="905"/>
                    <a:pt x="333" y="703"/>
                  </a:cubicBezTo>
                  <a:cubicBezTo>
                    <a:pt x="333" y="488"/>
                    <a:pt x="488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8119811" y="1969392"/>
              <a:ext cx="78455" cy="78487"/>
            </a:xfrm>
            <a:custGeom>
              <a:rect b="b" l="l" r="r" t="t"/>
              <a:pathLst>
                <a:path extrusionOk="0" h="2466" w="2465">
                  <a:moveTo>
                    <a:pt x="1227" y="346"/>
                  </a:moveTo>
                  <a:cubicBezTo>
                    <a:pt x="1727" y="346"/>
                    <a:pt x="2120" y="739"/>
                    <a:pt x="2120" y="1239"/>
                  </a:cubicBezTo>
                  <a:cubicBezTo>
                    <a:pt x="2120" y="1727"/>
                    <a:pt x="1727" y="2132"/>
                    <a:pt x="1227" y="2132"/>
                  </a:cubicBezTo>
                  <a:cubicBezTo>
                    <a:pt x="739" y="2132"/>
                    <a:pt x="334" y="1727"/>
                    <a:pt x="334" y="1239"/>
                  </a:cubicBezTo>
                  <a:cubicBezTo>
                    <a:pt x="334" y="739"/>
                    <a:pt x="739" y="346"/>
                    <a:pt x="1227" y="346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17"/>
                    <a:pt x="548" y="2465"/>
                    <a:pt x="1227" y="2465"/>
                  </a:cubicBezTo>
                  <a:cubicBezTo>
                    <a:pt x="1917" y="2465"/>
                    <a:pt x="2465" y="1917"/>
                    <a:pt x="2465" y="1239"/>
                  </a:cubicBezTo>
                  <a:cubicBezTo>
                    <a:pt x="2465" y="548"/>
                    <a:pt x="1905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8012202" y="2189575"/>
              <a:ext cx="134917" cy="89690"/>
            </a:xfrm>
            <a:custGeom>
              <a:rect b="b" l="l" r="r" t="t"/>
              <a:pathLst>
                <a:path extrusionOk="0" h="2818" w="4239">
                  <a:moveTo>
                    <a:pt x="2107" y="0"/>
                  </a:moveTo>
                  <a:cubicBezTo>
                    <a:pt x="2024" y="0"/>
                    <a:pt x="1953" y="71"/>
                    <a:pt x="1953" y="167"/>
                  </a:cubicBezTo>
                  <a:lnTo>
                    <a:pt x="1953" y="1417"/>
                  </a:lnTo>
                  <a:lnTo>
                    <a:pt x="1072" y="1417"/>
                  </a:lnTo>
                  <a:cubicBezTo>
                    <a:pt x="822" y="1417"/>
                    <a:pt x="583" y="1560"/>
                    <a:pt x="464" y="1786"/>
                  </a:cubicBezTo>
                  <a:lnTo>
                    <a:pt x="48" y="2560"/>
                  </a:lnTo>
                  <a:cubicBezTo>
                    <a:pt x="0" y="2631"/>
                    <a:pt x="24" y="2738"/>
                    <a:pt x="119" y="2786"/>
                  </a:cubicBezTo>
                  <a:cubicBezTo>
                    <a:pt x="143" y="2798"/>
                    <a:pt x="167" y="2798"/>
                    <a:pt x="191" y="2798"/>
                  </a:cubicBezTo>
                  <a:cubicBezTo>
                    <a:pt x="250" y="2798"/>
                    <a:pt x="310" y="2774"/>
                    <a:pt x="345" y="2715"/>
                  </a:cubicBezTo>
                  <a:lnTo>
                    <a:pt x="762" y="1941"/>
                  </a:lnTo>
                  <a:cubicBezTo>
                    <a:pt x="822" y="1822"/>
                    <a:pt x="953" y="1738"/>
                    <a:pt x="1083" y="1738"/>
                  </a:cubicBezTo>
                  <a:lnTo>
                    <a:pt x="3167" y="1738"/>
                  </a:lnTo>
                  <a:cubicBezTo>
                    <a:pt x="3298" y="1738"/>
                    <a:pt x="3417" y="1822"/>
                    <a:pt x="3500" y="1941"/>
                  </a:cubicBezTo>
                  <a:lnTo>
                    <a:pt x="3917" y="2727"/>
                  </a:lnTo>
                  <a:cubicBezTo>
                    <a:pt x="3943" y="2778"/>
                    <a:pt x="4006" y="2817"/>
                    <a:pt x="4066" y="2817"/>
                  </a:cubicBezTo>
                  <a:cubicBezTo>
                    <a:pt x="4089" y="2817"/>
                    <a:pt x="4112" y="2811"/>
                    <a:pt x="4131" y="2798"/>
                  </a:cubicBezTo>
                  <a:cubicBezTo>
                    <a:pt x="4215" y="2774"/>
                    <a:pt x="4239" y="2667"/>
                    <a:pt x="4191" y="2572"/>
                  </a:cubicBezTo>
                  <a:lnTo>
                    <a:pt x="3774" y="1786"/>
                  </a:lnTo>
                  <a:cubicBezTo>
                    <a:pt x="3655" y="1560"/>
                    <a:pt x="3417" y="1417"/>
                    <a:pt x="3155" y="1417"/>
                  </a:cubicBezTo>
                  <a:lnTo>
                    <a:pt x="2274" y="1417"/>
                  </a:lnTo>
                  <a:lnTo>
                    <a:pt x="2274" y="167"/>
                  </a:lnTo>
                  <a:cubicBezTo>
                    <a:pt x="2274" y="71"/>
                    <a:pt x="2203" y="0"/>
                    <a:pt x="2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8099346" y="2059973"/>
              <a:ext cx="119385" cy="56016"/>
            </a:xfrm>
            <a:custGeom>
              <a:rect b="b" l="l" r="r" t="t"/>
              <a:pathLst>
                <a:path extrusionOk="0" h="1760" w="3751">
                  <a:moveTo>
                    <a:pt x="1870" y="0"/>
                  </a:moveTo>
                  <a:cubicBezTo>
                    <a:pt x="1786" y="0"/>
                    <a:pt x="1715" y="72"/>
                    <a:pt x="1715" y="155"/>
                  </a:cubicBezTo>
                  <a:lnTo>
                    <a:pt x="1715" y="714"/>
                  </a:lnTo>
                  <a:lnTo>
                    <a:pt x="774" y="714"/>
                  </a:lnTo>
                  <a:cubicBezTo>
                    <a:pt x="584" y="714"/>
                    <a:pt x="405" y="810"/>
                    <a:pt x="310" y="988"/>
                  </a:cubicBezTo>
                  <a:lnTo>
                    <a:pt x="48" y="1512"/>
                  </a:lnTo>
                  <a:cubicBezTo>
                    <a:pt x="0" y="1584"/>
                    <a:pt x="24" y="1691"/>
                    <a:pt x="120" y="1738"/>
                  </a:cubicBezTo>
                  <a:cubicBezTo>
                    <a:pt x="141" y="1753"/>
                    <a:pt x="167" y="1760"/>
                    <a:pt x="192" y="1760"/>
                  </a:cubicBezTo>
                  <a:cubicBezTo>
                    <a:pt x="251" y="1760"/>
                    <a:pt x="313" y="1725"/>
                    <a:pt x="346" y="1667"/>
                  </a:cubicBezTo>
                  <a:lnTo>
                    <a:pt x="608" y="1143"/>
                  </a:lnTo>
                  <a:cubicBezTo>
                    <a:pt x="643" y="1084"/>
                    <a:pt x="715" y="1036"/>
                    <a:pt x="774" y="1036"/>
                  </a:cubicBezTo>
                  <a:lnTo>
                    <a:pt x="2977" y="1036"/>
                  </a:lnTo>
                  <a:cubicBezTo>
                    <a:pt x="3048" y="1036"/>
                    <a:pt x="3108" y="1084"/>
                    <a:pt x="3144" y="1143"/>
                  </a:cubicBezTo>
                  <a:lnTo>
                    <a:pt x="3406" y="1667"/>
                  </a:lnTo>
                  <a:cubicBezTo>
                    <a:pt x="3441" y="1727"/>
                    <a:pt x="3501" y="1750"/>
                    <a:pt x="3560" y="1750"/>
                  </a:cubicBezTo>
                  <a:cubicBezTo>
                    <a:pt x="3584" y="1750"/>
                    <a:pt x="3620" y="1750"/>
                    <a:pt x="3632" y="1738"/>
                  </a:cubicBezTo>
                  <a:cubicBezTo>
                    <a:pt x="3715" y="1691"/>
                    <a:pt x="3751" y="1584"/>
                    <a:pt x="3703" y="1512"/>
                  </a:cubicBezTo>
                  <a:lnTo>
                    <a:pt x="3441" y="988"/>
                  </a:lnTo>
                  <a:cubicBezTo>
                    <a:pt x="3346" y="810"/>
                    <a:pt x="3168" y="714"/>
                    <a:pt x="2977" y="714"/>
                  </a:cubicBezTo>
                  <a:lnTo>
                    <a:pt x="2036" y="714"/>
                  </a:lnTo>
                  <a:lnTo>
                    <a:pt x="2036" y="155"/>
                  </a:lnTo>
                  <a:cubicBezTo>
                    <a:pt x="2036" y="72"/>
                    <a:pt x="1965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8170194" y="2189925"/>
              <a:ext cx="135331" cy="89849"/>
            </a:xfrm>
            <a:custGeom>
              <a:rect b="b" l="l" r="r" t="t"/>
              <a:pathLst>
                <a:path extrusionOk="0" h="2823" w="4252">
                  <a:moveTo>
                    <a:pt x="2132" y="1"/>
                  </a:moveTo>
                  <a:cubicBezTo>
                    <a:pt x="2049" y="1"/>
                    <a:pt x="1965" y="84"/>
                    <a:pt x="1965" y="168"/>
                  </a:cubicBezTo>
                  <a:lnTo>
                    <a:pt x="1965" y="1418"/>
                  </a:lnTo>
                  <a:lnTo>
                    <a:pt x="1096" y="1418"/>
                  </a:lnTo>
                  <a:cubicBezTo>
                    <a:pt x="834" y="1418"/>
                    <a:pt x="596" y="1573"/>
                    <a:pt x="465" y="1787"/>
                  </a:cubicBezTo>
                  <a:lnTo>
                    <a:pt x="49" y="2585"/>
                  </a:lnTo>
                  <a:cubicBezTo>
                    <a:pt x="1" y="2656"/>
                    <a:pt x="37" y="2763"/>
                    <a:pt x="120" y="2799"/>
                  </a:cubicBezTo>
                  <a:cubicBezTo>
                    <a:pt x="148" y="2815"/>
                    <a:pt x="177" y="2823"/>
                    <a:pt x="205" y="2823"/>
                  </a:cubicBezTo>
                  <a:cubicBezTo>
                    <a:pt x="262" y="2823"/>
                    <a:pt x="314" y="2791"/>
                    <a:pt x="346" y="2727"/>
                  </a:cubicBezTo>
                  <a:lnTo>
                    <a:pt x="763" y="1942"/>
                  </a:lnTo>
                  <a:cubicBezTo>
                    <a:pt x="822" y="1823"/>
                    <a:pt x="953" y="1751"/>
                    <a:pt x="1096" y="1751"/>
                  </a:cubicBezTo>
                  <a:lnTo>
                    <a:pt x="3180" y="1751"/>
                  </a:lnTo>
                  <a:cubicBezTo>
                    <a:pt x="3311" y="1751"/>
                    <a:pt x="3430" y="1823"/>
                    <a:pt x="3501" y="1942"/>
                  </a:cubicBezTo>
                  <a:lnTo>
                    <a:pt x="3918" y="2716"/>
                  </a:lnTo>
                  <a:cubicBezTo>
                    <a:pt x="3954" y="2775"/>
                    <a:pt x="4013" y="2799"/>
                    <a:pt x="4073" y="2799"/>
                  </a:cubicBezTo>
                  <a:cubicBezTo>
                    <a:pt x="4097" y="2799"/>
                    <a:pt x="4132" y="2799"/>
                    <a:pt x="4144" y="2787"/>
                  </a:cubicBezTo>
                  <a:cubicBezTo>
                    <a:pt x="4216" y="2763"/>
                    <a:pt x="4251" y="2656"/>
                    <a:pt x="4204" y="2561"/>
                  </a:cubicBezTo>
                  <a:lnTo>
                    <a:pt x="3787" y="1787"/>
                  </a:lnTo>
                  <a:cubicBezTo>
                    <a:pt x="3668" y="1573"/>
                    <a:pt x="3430" y="1418"/>
                    <a:pt x="3180" y="1418"/>
                  </a:cubicBezTo>
                  <a:lnTo>
                    <a:pt x="2299" y="1418"/>
                  </a:lnTo>
                  <a:lnTo>
                    <a:pt x="2299" y="168"/>
                  </a:lnTo>
                  <a:cubicBezTo>
                    <a:pt x="2299" y="84"/>
                    <a:pt x="2227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1" name="Google Shape;1401;p34"/>
          <p:cNvSpPr/>
          <p:nvPr/>
        </p:nvSpPr>
        <p:spPr>
          <a:xfrm>
            <a:off x="2206357" y="2890607"/>
            <a:ext cx="372159" cy="372159"/>
          </a:xfrm>
          <a:custGeom>
            <a:rect b="b" l="l" r="r" t="t"/>
            <a:pathLst>
              <a:path extrusionOk="0" h="11693" w="11693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2" name="Google Shape;1402;p34"/>
          <p:cNvGrpSpPr/>
          <p:nvPr/>
        </p:nvGrpSpPr>
        <p:grpSpPr>
          <a:xfrm>
            <a:off x="854261" y="2908813"/>
            <a:ext cx="377474" cy="335748"/>
            <a:chOff x="854261" y="2908813"/>
            <a:chExt cx="377474" cy="335748"/>
          </a:xfrm>
        </p:grpSpPr>
        <p:sp>
          <p:nvSpPr>
            <p:cNvPr id="1403" name="Google Shape;1403;p34"/>
            <p:cNvSpPr/>
            <p:nvPr/>
          </p:nvSpPr>
          <p:spPr>
            <a:xfrm>
              <a:off x="896337" y="3079695"/>
              <a:ext cx="47391" cy="17091"/>
            </a:xfrm>
            <a:custGeom>
              <a:rect b="b" l="l" r="r" t="t"/>
              <a:pathLst>
                <a:path extrusionOk="0" h="537" w="1489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878514" y="3191855"/>
              <a:ext cx="11426" cy="52706"/>
            </a:xfrm>
            <a:custGeom>
              <a:rect b="b" l="l" r="r" t="t"/>
              <a:pathLst>
                <a:path extrusionOk="0" h="1656" w="359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854261" y="3050159"/>
              <a:ext cx="219451" cy="194052"/>
            </a:xfrm>
            <a:custGeom>
              <a:rect b="b" l="l" r="r" t="t"/>
              <a:pathLst>
                <a:path extrusionOk="0" h="6097" w="6895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1008115" y="2908813"/>
              <a:ext cx="223620" cy="188355"/>
            </a:xfrm>
            <a:custGeom>
              <a:rect b="b" l="l" r="r" t="t"/>
              <a:pathLst>
                <a:path extrusionOk="0" h="5918" w="7026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1037301" y="2944046"/>
              <a:ext cx="165248" cy="105763"/>
            </a:xfrm>
            <a:custGeom>
              <a:rect b="b" l="l" r="r" t="t"/>
              <a:pathLst>
                <a:path extrusionOk="0" h="3323" w="5192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8" name="Google Shape;1408;p34"/>
          <p:cNvGrpSpPr/>
          <p:nvPr/>
        </p:nvGrpSpPr>
        <p:grpSpPr>
          <a:xfrm>
            <a:off x="1749728" y="2894777"/>
            <a:ext cx="386927" cy="363438"/>
            <a:chOff x="1749728" y="2894777"/>
            <a:chExt cx="386927" cy="363438"/>
          </a:xfrm>
        </p:grpSpPr>
        <p:sp>
          <p:nvSpPr>
            <p:cNvPr id="1409" name="Google Shape;1409;p34"/>
            <p:cNvSpPr/>
            <p:nvPr/>
          </p:nvSpPr>
          <p:spPr>
            <a:xfrm>
              <a:off x="1809595" y="3025333"/>
              <a:ext cx="97424" cy="32432"/>
            </a:xfrm>
            <a:custGeom>
              <a:rect b="b" l="l" r="r" t="t"/>
              <a:pathLst>
                <a:path extrusionOk="0" h="1019" w="3061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4"/>
            <p:cNvSpPr/>
            <p:nvPr/>
          </p:nvSpPr>
          <p:spPr>
            <a:xfrm>
              <a:off x="1749728" y="2974346"/>
              <a:ext cx="216777" cy="283869"/>
            </a:xfrm>
            <a:custGeom>
              <a:rect b="b" l="l" r="r" t="t"/>
              <a:pathLst>
                <a:path extrusionOk="0" h="8919" w="6811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4"/>
            <p:cNvSpPr/>
            <p:nvPr/>
          </p:nvSpPr>
          <p:spPr>
            <a:xfrm>
              <a:off x="1785725" y="3222186"/>
              <a:ext cx="11394" cy="35647"/>
            </a:xfrm>
            <a:custGeom>
              <a:rect b="b" l="l" r="r" t="t"/>
              <a:pathLst>
                <a:path extrusionOk="0" h="1120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4"/>
            <p:cNvSpPr/>
            <p:nvPr/>
          </p:nvSpPr>
          <p:spPr>
            <a:xfrm>
              <a:off x="1919114" y="3222186"/>
              <a:ext cx="11394" cy="35647"/>
            </a:xfrm>
            <a:custGeom>
              <a:rect b="b" l="l" r="r" t="t"/>
              <a:pathLst>
                <a:path extrusionOk="0" h="1120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4"/>
            <p:cNvSpPr/>
            <p:nvPr/>
          </p:nvSpPr>
          <p:spPr>
            <a:xfrm>
              <a:off x="1956257" y="2931156"/>
              <a:ext cx="180398" cy="188737"/>
            </a:xfrm>
            <a:custGeom>
              <a:rect b="b" l="l" r="r" t="t"/>
              <a:pathLst>
                <a:path extrusionOk="0" h="5930" w="5668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4"/>
            <p:cNvSpPr/>
            <p:nvPr/>
          </p:nvSpPr>
          <p:spPr>
            <a:xfrm>
              <a:off x="2027487" y="2894777"/>
              <a:ext cx="36029" cy="108786"/>
            </a:xfrm>
            <a:custGeom>
              <a:rect b="b" l="l" r="r" t="t"/>
              <a:pathLst>
                <a:path extrusionOk="0" h="3418" w="1132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4"/>
            <p:cNvSpPr/>
            <p:nvPr/>
          </p:nvSpPr>
          <p:spPr>
            <a:xfrm>
              <a:off x="2027487" y="3009992"/>
              <a:ext cx="36029" cy="36029"/>
            </a:xfrm>
            <a:custGeom>
              <a:rect b="b" l="l" r="r" t="t"/>
              <a:pathLst>
                <a:path extrusionOk="0" h="1132" w="1132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6" name="Google Shape;1416;p34"/>
          <p:cNvGrpSpPr/>
          <p:nvPr/>
        </p:nvGrpSpPr>
        <p:grpSpPr>
          <a:xfrm>
            <a:off x="7098912" y="1969392"/>
            <a:ext cx="359651" cy="361561"/>
            <a:chOff x="7098912" y="1969392"/>
            <a:chExt cx="359651" cy="361561"/>
          </a:xfrm>
        </p:grpSpPr>
        <p:sp>
          <p:nvSpPr>
            <p:cNvPr id="1417" name="Google Shape;1417;p34"/>
            <p:cNvSpPr/>
            <p:nvPr/>
          </p:nvSpPr>
          <p:spPr>
            <a:xfrm>
              <a:off x="7098912" y="2127607"/>
              <a:ext cx="134567" cy="202582"/>
            </a:xfrm>
            <a:custGeom>
              <a:rect b="b" l="l" r="r" t="t"/>
              <a:pathLst>
                <a:path extrusionOk="0" h="6365" w="4228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7120141" y="2297184"/>
              <a:ext cx="10662" cy="33005"/>
            </a:xfrm>
            <a:custGeom>
              <a:rect b="b" l="l" r="r" t="t"/>
              <a:pathLst>
                <a:path extrusionOk="0" h="1037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7199360" y="2297184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7357001" y="2165704"/>
              <a:ext cx="56876" cy="17823"/>
            </a:xfrm>
            <a:custGeom>
              <a:rect b="b" l="l" r="r" t="t"/>
              <a:pathLst>
                <a:path extrusionOk="0" h="560" w="1787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312666" y="2133113"/>
              <a:ext cx="145897" cy="197840"/>
            </a:xfrm>
            <a:custGeom>
              <a:rect b="b" l="l" r="r" t="t"/>
              <a:pathLst>
                <a:path extrusionOk="0" h="6216" w="4584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7340324" y="2291486"/>
              <a:ext cx="10630" cy="38702"/>
            </a:xfrm>
            <a:custGeom>
              <a:rect b="b" l="l" r="r" t="t"/>
              <a:pathLst>
                <a:path extrusionOk="0" h="1216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7419511" y="2291486"/>
              <a:ext cx="10630" cy="38702"/>
            </a:xfrm>
            <a:custGeom>
              <a:rect b="b" l="l" r="r" t="t"/>
              <a:pathLst>
                <a:path extrusionOk="0" h="1216" w="334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7153878" y="1969392"/>
              <a:ext cx="225498" cy="188355"/>
            </a:xfrm>
            <a:custGeom>
              <a:rect b="b" l="l" r="r" t="t"/>
              <a:pathLst>
                <a:path extrusionOk="0" h="5918" w="7085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193663" y="2003511"/>
              <a:ext cx="27308" cy="10248"/>
            </a:xfrm>
            <a:custGeom>
              <a:rect b="b" l="l" r="r" t="t"/>
              <a:pathLst>
                <a:path extrusionOk="0" h="322" w="858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7233065" y="2003511"/>
              <a:ext cx="83802" cy="10248"/>
            </a:xfrm>
            <a:custGeom>
              <a:rect b="b" l="l" r="r" t="t"/>
              <a:pathLst>
                <a:path extrusionOk="0" h="322" w="263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7193281" y="2031933"/>
              <a:ext cx="123936" cy="10248"/>
            </a:xfrm>
            <a:custGeom>
              <a:rect b="b" l="l" r="r" t="t"/>
              <a:pathLst>
                <a:path extrusionOk="0" h="322" w="3894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4"/>
            <p:cNvSpPr/>
            <p:nvPr/>
          </p:nvSpPr>
          <p:spPr>
            <a:xfrm>
              <a:off x="7193663" y="2059973"/>
              <a:ext cx="83770" cy="10248"/>
            </a:xfrm>
            <a:custGeom>
              <a:rect b="b" l="l" r="r" t="t"/>
              <a:pathLst>
                <a:path extrusionOk="0" h="322" w="2632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4"/>
            <p:cNvSpPr/>
            <p:nvPr/>
          </p:nvSpPr>
          <p:spPr>
            <a:xfrm>
              <a:off x="7289145" y="2059973"/>
              <a:ext cx="27722" cy="10248"/>
            </a:xfrm>
            <a:custGeom>
              <a:rect b="b" l="l" r="r" t="t"/>
              <a:pathLst>
                <a:path extrusionOk="0" h="322" w="871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0" name="Google Shape;1430;p34"/>
          <p:cNvSpPr/>
          <p:nvPr/>
        </p:nvSpPr>
        <p:spPr>
          <a:xfrm>
            <a:off x="3094217" y="2895159"/>
            <a:ext cx="394152" cy="361529"/>
          </a:xfrm>
          <a:custGeom>
            <a:rect b="b" l="l" r="r" t="t"/>
            <a:pathLst>
              <a:path extrusionOk="0" h="11359" w="12384">
                <a:moveTo>
                  <a:pt x="2775" y="1024"/>
                </a:moveTo>
                <a:cubicBezTo>
                  <a:pt x="3346" y="1024"/>
                  <a:pt x="3811" y="1501"/>
                  <a:pt x="3811" y="2060"/>
                </a:cubicBezTo>
                <a:cubicBezTo>
                  <a:pt x="3811" y="2298"/>
                  <a:pt x="3727" y="2536"/>
                  <a:pt x="3573" y="2727"/>
                </a:cubicBezTo>
                <a:cubicBezTo>
                  <a:pt x="3525" y="2786"/>
                  <a:pt x="3513" y="2870"/>
                  <a:pt x="3549" y="2941"/>
                </a:cubicBezTo>
                <a:cubicBezTo>
                  <a:pt x="3573" y="3013"/>
                  <a:pt x="3644" y="3060"/>
                  <a:pt x="3727" y="3060"/>
                </a:cubicBezTo>
                <a:lnTo>
                  <a:pt x="4096" y="3060"/>
                </a:lnTo>
                <a:cubicBezTo>
                  <a:pt x="4120" y="3060"/>
                  <a:pt x="4156" y="3084"/>
                  <a:pt x="4156" y="3120"/>
                </a:cubicBezTo>
                <a:lnTo>
                  <a:pt x="4156" y="3370"/>
                </a:lnTo>
                <a:cubicBezTo>
                  <a:pt x="4156" y="3406"/>
                  <a:pt x="4120" y="3429"/>
                  <a:pt x="4096" y="3429"/>
                </a:cubicBezTo>
                <a:lnTo>
                  <a:pt x="1846" y="3429"/>
                </a:lnTo>
                <a:lnTo>
                  <a:pt x="1453" y="3418"/>
                </a:lnTo>
                <a:cubicBezTo>
                  <a:pt x="1418" y="3418"/>
                  <a:pt x="1394" y="3382"/>
                  <a:pt x="1394" y="3358"/>
                </a:cubicBezTo>
                <a:lnTo>
                  <a:pt x="1394" y="3096"/>
                </a:lnTo>
                <a:cubicBezTo>
                  <a:pt x="1394" y="3072"/>
                  <a:pt x="1418" y="3037"/>
                  <a:pt x="1453" y="3037"/>
                </a:cubicBezTo>
                <a:lnTo>
                  <a:pt x="3132" y="3037"/>
                </a:lnTo>
                <a:cubicBezTo>
                  <a:pt x="3239" y="3037"/>
                  <a:pt x="3323" y="2953"/>
                  <a:pt x="3323" y="2846"/>
                </a:cubicBezTo>
                <a:cubicBezTo>
                  <a:pt x="3323" y="2739"/>
                  <a:pt x="3227" y="2656"/>
                  <a:pt x="3132" y="2656"/>
                </a:cubicBezTo>
                <a:lnTo>
                  <a:pt x="1906" y="2656"/>
                </a:lnTo>
                <a:cubicBezTo>
                  <a:pt x="1787" y="2477"/>
                  <a:pt x="1727" y="2275"/>
                  <a:pt x="1727" y="2060"/>
                </a:cubicBezTo>
                <a:cubicBezTo>
                  <a:pt x="1727" y="1477"/>
                  <a:pt x="2203" y="1024"/>
                  <a:pt x="2775" y="1024"/>
                </a:cubicBezTo>
                <a:close/>
                <a:moveTo>
                  <a:pt x="9597" y="1024"/>
                </a:moveTo>
                <a:cubicBezTo>
                  <a:pt x="10169" y="1024"/>
                  <a:pt x="10645" y="1501"/>
                  <a:pt x="10645" y="2060"/>
                </a:cubicBezTo>
                <a:cubicBezTo>
                  <a:pt x="10645" y="2298"/>
                  <a:pt x="10550" y="2536"/>
                  <a:pt x="10407" y="2727"/>
                </a:cubicBezTo>
                <a:cubicBezTo>
                  <a:pt x="10359" y="2786"/>
                  <a:pt x="10347" y="2870"/>
                  <a:pt x="10371" y="2941"/>
                </a:cubicBezTo>
                <a:cubicBezTo>
                  <a:pt x="10407" y="3013"/>
                  <a:pt x="10478" y="3060"/>
                  <a:pt x="10550" y="3060"/>
                </a:cubicBezTo>
                <a:lnTo>
                  <a:pt x="10931" y="3060"/>
                </a:lnTo>
                <a:cubicBezTo>
                  <a:pt x="10954" y="3060"/>
                  <a:pt x="10990" y="3084"/>
                  <a:pt x="10990" y="3120"/>
                </a:cubicBezTo>
                <a:lnTo>
                  <a:pt x="10990" y="3370"/>
                </a:lnTo>
                <a:cubicBezTo>
                  <a:pt x="10990" y="3406"/>
                  <a:pt x="10954" y="3429"/>
                  <a:pt x="10931" y="3429"/>
                </a:cubicBezTo>
                <a:lnTo>
                  <a:pt x="8276" y="3429"/>
                </a:lnTo>
                <a:lnTo>
                  <a:pt x="8276" y="3418"/>
                </a:lnTo>
                <a:cubicBezTo>
                  <a:pt x="8252" y="3418"/>
                  <a:pt x="8216" y="3382"/>
                  <a:pt x="8216" y="3358"/>
                </a:cubicBezTo>
                <a:lnTo>
                  <a:pt x="8216" y="3096"/>
                </a:lnTo>
                <a:cubicBezTo>
                  <a:pt x="8216" y="3072"/>
                  <a:pt x="8252" y="3037"/>
                  <a:pt x="8276" y="3037"/>
                </a:cubicBezTo>
                <a:lnTo>
                  <a:pt x="9954" y="3037"/>
                </a:lnTo>
                <a:cubicBezTo>
                  <a:pt x="10061" y="3037"/>
                  <a:pt x="10157" y="2953"/>
                  <a:pt x="10157" y="2846"/>
                </a:cubicBezTo>
                <a:cubicBezTo>
                  <a:pt x="10157" y="2739"/>
                  <a:pt x="10061" y="2656"/>
                  <a:pt x="9954" y="2656"/>
                </a:cubicBezTo>
                <a:lnTo>
                  <a:pt x="8740" y="2656"/>
                </a:lnTo>
                <a:cubicBezTo>
                  <a:pt x="8621" y="2477"/>
                  <a:pt x="8561" y="2275"/>
                  <a:pt x="8561" y="2060"/>
                </a:cubicBezTo>
                <a:cubicBezTo>
                  <a:pt x="8561" y="1477"/>
                  <a:pt x="9038" y="1024"/>
                  <a:pt x="9597" y="1024"/>
                </a:cubicBezTo>
                <a:close/>
                <a:moveTo>
                  <a:pt x="6192" y="2691"/>
                </a:moveTo>
                <a:cubicBezTo>
                  <a:pt x="6763" y="2691"/>
                  <a:pt x="7240" y="3167"/>
                  <a:pt x="7240" y="3727"/>
                </a:cubicBezTo>
                <a:cubicBezTo>
                  <a:pt x="7240" y="3965"/>
                  <a:pt x="7144" y="4203"/>
                  <a:pt x="7002" y="4394"/>
                </a:cubicBezTo>
                <a:cubicBezTo>
                  <a:pt x="6954" y="4453"/>
                  <a:pt x="6942" y="4537"/>
                  <a:pt x="6966" y="4608"/>
                </a:cubicBezTo>
                <a:cubicBezTo>
                  <a:pt x="7002" y="4680"/>
                  <a:pt x="7073" y="4727"/>
                  <a:pt x="7144" y="4727"/>
                </a:cubicBezTo>
                <a:lnTo>
                  <a:pt x="7514" y="4727"/>
                </a:lnTo>
                <a:cubicBezTo>
                  <a:pt x="7549" y="4727"/>
                  <a:pt x="7573" y="4751"/>
                  <a:pt x="7573" y="4787"/>
                </a:cubicBezTo>
                <a:lnTo>
                  <a:pt x="7573" y="5037"/>
                </a:lnTo>
                <a:cubicBezTo>
                  <a:pt x="7573" y="5072"/>
                  <a:pt x="7549" y="5096"/>
                  <a:pt x="7514" y="5096"/>
                </a:cubicBezTo>
                <a:lnTo>
                  <a:pt x="4870" y="5096"/>
                </a:lnTo>
                <a:lnTo>
                  <a:pt x="4870" y="5084"/>
                </a:lnTo>
                <a:cubicBezTo>
                  <a:pt x="4847" y="5084"/>
                  <a:pt x="4811" y="5049"/>
                  <a:pt x="4811" y="5025"/>
                </a:cubicBezTo>
                <a:lnTo>
                  <a:pt x="4811" y="4775"/>
                </a:lnTo>
                <a:cubicBezTo>
                  <a:pt x="4811" y="4739"/>
                  <a:pt x="4847" y="4715"/>
                  <a:pt x="4870" y="4715"/>
                </a:cubicBezTo>
                <a:lnTo>
                  <a:pt x="6549" y="4715"/>
                </a:lnTo>
                <a:cubicBezTo>
                  <a:pt x="6656" y="4715"/>
                  <a:pt x="6740" y="4620"/>
                  <a:pt x="6740" y="4513"/>
                </a:cubicBezTo>
                <a:cubicBezTo>
                  <a:pt x="6740" y="4418"/>
                  <a:pt x="6656" y="4322"/>
                  <a:pt x="6549" y="4322"/>
                </a:cubicBezTo>
                <a:lnTo>
                  <a:pt x="5335" y="4322"/>
                </a:lnTo>
                <a:cubicBezTo>
                  <a:pt x="5216" y="4144"/>
                  <a:pt x="5156" y="3941"/>
                  <a:pt x="5156" y="3727"/>
                </a:cubicBezTo>
                <a:cubicBezTo>
                  <a:pt x="5156" y="3144"/>
                  <a:pt x="5632" y="2691"/>
                  <a:pt x="6192" y="2691"/>
                </a:cubicBezTo>
                <a:close/>
                <a:moveTo>
                  <a:pt x="3477" y="3799"/>
                </a:moveTo>
                <a:cubicBezTo>
                  <a:pt x="3442" y="4203"/>
                  <a:pt x="3442" y="5072"/>
                  <a:pt x="3870" y="6335"/>
                </a:cubicBezTo>
                <a:lnTo>
                  <a:pt x="1703" y="6335"/>
                </a:lnTo>
                <a:cubicBezTo>
                  <a:pt x="2132" y="5072"/>
                  <a:pt x="2132" y="4203"/>
                  <a:pt x="2108" y="3799"/>
                </a:cubicBezTo>
                <a:close/>
                <a:moveTo>
                  <a:pt x="10288" y="3799"/>
                </a:moveTo>
                <a:cubicBezTo>
                  <a:pt x="10264" y="4203"/>
                  <a:pt x="10264" y="5072"/>
                  <a:pt x="10693" y="6335"/>
                </a:cubicBezTo>
                <a:lnTo>
                  <a:pt x="8514" y="6335"/>
                </a:lnTo>
                <a:cubicBezTo>
                  <a:pt x="8954" y="5072"/>
                  <a:pt x="8966" y="4203"/>
                  <a:pt x="8918" y="3799"/>
                </a:cubicBezTo>
                <a:close/>
                <a:moveTo>
                  <a:pt x="4037" y="6739"/>
                </a:moveTo>
                <a:lnTo>
                  <a:pt x="4096" y="7097"/>
                </a:lnTo>
                <a:lnTo>
                  <a:pt x="1489" y="7097"/>
                </a:lnTo>
                <a:lnTo>
                  <a:pt x="1549" y="6739"/>
                </a:lnTo>
                <a:close/>
                <a:moveTo>
                  <a:pt x="10859" y="6739"/>
                </a:moveTo>
                <a:lnTo>
                  <a:pt x="10919" y="7097"/>
                </a:lnTo>
                <a:lnTo>
                  <a:pt x="8311" y="7097"/>
                </a:lnTo>
                <a:lnTo>
                  <a:pt x="8371" y="6739"/>
                </a:lnTo>
                <a:close/>
                <a:moveTo>
                  <a:pt x="6883" y="5465"/>
                </a:moveTo>
                <a:cubicBezTo>
                  <a:pt x="6847" y="5870"/>
                  <a:pt x="6847" y="6739"/>
                  <a:pt x="7287" y="8001"/>
                </a:cubicBezTo>
                <a:lnTo>
                  <a:pt x="5108" y="8001"/>
                </a:lnTo>
                <a:cubicBezTo>
                  <a:pt x="5537" y="6751"/>
                  <a:pt x="5537" y="5870"/>
                  <a:pt x="5513" y="5465"/>
                </a:cubicBezTo>
                <a:close/>
                <a:moveTo>
                  <a:pt x="4513" y="7478"/>
                </a:moveTo>
                <a:lnTo>
                  <a:pt x="4668" y="8049"/>
                </a:lnTo>
                <a:lnTo>
                  <a:pt x="4668" y="8061"/>
                </a:lnTo>
                <a:cubicBezTo>
                  <a:pt x="4632" y="8085"/>
                  <a:pt x="4608" y="8132"/>
                  <a:pt x="4608" y="8180"/>
                </a:cubicBezTo>
                <a:lnTo>
                  <a:pt x="4525" y="8561"/>
                </a:lnTo>
                <a:lnTo>
                  <a:pt x="775" y="8561"/>
                </a:lnTo>
                <a:lnTo>
                  <a:pt x="1072" y="7478"/>
                </a:lnTo>
                <a:close/>
                <a:moveTo>
                  <a:pt x="11335" y="7478"/>
                </a:moveTo>
                <a:lnTo>
                  <a:pt x="11633" y="8561"/>
                </a:lnTo>
                <a:lnTo>
                  <a:pt x="7883" y="8561"/>
                </a:lnTo>
                <a:lnTo>
                  <a:pt x="7799" y="8180"/>
                </a:lnTo>
                <a:cubicBezTo>
                  <a:pt x="7787" y="8120"/>
                  <a:pt x="7764" y="8085"/>
                  <a:pt x="7740" y="8049"/>
                </a:cubicBezTo>
                <a:lnTo>
                  <a:pt x="7895" y="7478"/>
                </a:lnTo>
                <a:close/>
                <a:moveTo>
                  <a:pt x="7442" y="8394"/>
                </a:moveTo>
                <a:lnTo>
                  <a:pt x="7502" y="8752"/>
                </a:lnTo>
                <a:lnTo>
                  <a:pt x="4906" y="8752"/>
                </a:lnTo>
                <a:lnTo>
                  <a:pt x="4966" y="8394"/>
                </a:lnTo>
                <a:close/>
                <a:moveTo>
                  <a:pt x="4132" y="8954"/>
                </a:moveTo>
                <a:lnTo>
                  <a:pt x="4037" y="9311"/>
                </a:lnTo>
                <a:lnTo>
                  <a:pt x="406" y="9311"/>
                </a:lnTo>
                <a:lnTo>
                  <a:pt x="406" y="8954"/>
                </a:lnTo>
                <a:close/>
                <a:moveTo>
                  <a:pt x="12002" y="8954"/>
                </a:moveTo>
                <a:lnTo>
                  <a:pt x="12002" y="9311"/>
                </a:lnTo>
                <a:lnTo>
                  <a:pt x="8371" y="9311"/>
                </a:lnTo>
                <a:lnTo>
                  <a:pt x="8276" y="8954"/>
                </a:lnTo>
                <a:close/>
                <a:moveTo>
                  <a:pt x="7906" y="9144"/>
                </a:moveTo>
                <a:lnTo>
                  <a:pt x="8204" y="10228"/>
                </a:lnTo>
                <a:lnTo>
                  <a:pt x="4192" y="10228"/>
                </a:lnTo>
                <a:lnTo>
                  <a:pt x="4489" y="9144"/>
                </a:lnTo>
                <a:close/>
                <a:moveTo>
                  <a:pt x="8573" y="10621"/>
                </a:moveTo>
                <a:lnTo>
                  <a:pt x="8573" y="10978"/>
                </a:lnTo>
                <a:lnTo>
                  <a:pt x="3799" y="10978"/>
                </a:lnTo>
                <a:lnTo>
                  <a:pt x="3799" y="10621"/>
                </a:lnTo>
                <a:close/>
                <a:moveTo>
                  <a:pt x="9621" y="0"/>
                </a:moveTo>
                <a:cubicBezTo>
                  <a:pt x="9514" y="0"/>
                  <a:pt x="9430" y="96"/>
                  <a:pt x="9430" y="203"/>
                </a:cubicBezTo>
                <a:lnTo>
                  <a:pt x="9430" y="596"/>
                </a:lnTo>
                <a:cubicBezTo>
                  <a:pt x="8728" y="691"/>
                  <a:pt x="8180" y="1298"/>
                  <a:pt x="8180" y="2024"/>
                </a:cubicBezTo>
                <a:cubicBezTo>
                  <a:pt x="8180" y="2239"/>
                  <a:pt x="8216" y="2441"/>
                  <a:pt x="8311" y="2620"/>
                </a:cubicBezTo>
                <a:lnTo>
                  <a:pt x="8299" y="2620"/>
                </a:lnTo>
                <a:cubicBezTo>
                  <a:pt x="8037" y="2620"/>
                  <a:pt x="7835" y="2834"/>
                  <a:pt x="7835" y="3084"/>
                </a:cubicBezTo>
                <a:lnTo>
                  <a:pt x="7835" y="3334"/>
                </a:lnTo>
                <a:cubicBezTo>
                  <a:pt x="7835" y="3596"/>
                  <a:pt x="8037" y="3799"/>
                  <a:pt x="8299" y="3799"/>
                </a:cubicBezTo>
                <a:lnTo>
                  <a:pt x="8549" y="3799"/>
                </a:lnTo>
                <a:cubicBezTo>
                  <a:pt x="8573" y="4144"/>
                  <a:pt x="8597" y="5037"/>
                  <a:pt x="8121" y="6358"/>
                </a:cubicBezTo>
                <a:cubicBezTo>
                  <a:pt x="8073" y="6394"/>
                  <a:pt x="8037" y="6442"/>
                  <a:pt x="8026" y="6501"/>
                </a:cubicBezTo>
                <a:lnTo>
                  <a:pt x="7918" y="7073"/>
                </a:lnTo>
                <a:lnTo>
                  <a:pt x="7764" y="7073"/>
                </a:lnTo>
                <a:cubicBezTo>
                  <a:pt x="7668" y="7073"/>
                  <a:pt x="7597" y="7132"/>
                  <a:pt x="7561" y="7228"/>
                </a:cubicBezTo>
                <a:lnTo>
                  <a:pt x="7525" y="7394"/>
                </a:lnTo>
                <a:cubicBezTo>
                  <a:pt x="7252" y="6418"/>
                  <a:pt x="7264" y="5751"/>
                  <a:pt x="7299" y="5465"/>
                </a:cubicBezTo>
                <a:lnTo>
                  <a:pt x="7549" y="5465"/>
                </a:lnTo>
                <a:cubicBezTo>
                  <a:pt x="7799" y="5465"/>
                  <a:pt x="8014" y="5263"/>
                  <a:pt x="8014" y="5013"/>
                </a:cubicBezTo>
                <a:lnTo>
                  <a:pt x="8014" y="4751"/>
                </a:lnTo>
                <a:cubicBezTo>
                  <a:pt x="8014" y="4501"/>
                  <a:pt x="7799" y="4287"/>
                  <a:pt x="7549" y="4287"/>
                </a:cubicBezTo>
                <a:lnTo>
                  <a:pt x="7537" y="4287"/>
                </a:lnTo>
                <a:cubicBezTo>
                  <a:pt x="7621" y="4108"/>
                  <a:pt x="7668" y="3906"/>
                  <a:pt x="7668" y="3691"/>
                </a:cubicBezTo>
                <a:cubicBezTo>
                  <a:pt x="7668" y="2965"/>
                  <a:pt x="7121" y="2358"/>
                  <a:pt x="6418" y="2263"/>
                </a:cubicBezTo>
                <a:lnTo>
                  <a:pt x="6418" y="1882"/>
                </a:lnTo>
                <a:cubicBezTo>
                  <a:pt x="6418" y="1774"/>
                  <a:pt x="6335" y="1691"/>
                  <a:pt x="6228" y="1691"/>
                </a:cubicBezTo>
                <a:cubicBezTo>
                  <a:pt x="6121" y="1691"/>
                  <a:pt x="6037" y="1774"/>
                  <a:pt x="6037" y="1882"/>
                </a:cubicBezTo>
                <a:lnTo>
                  <a:pt x="6037" y="2286"/>
                </a:lnTo>
                <a:cubicBezTo>
                  <a:pt x="5335" y="2370"/>
                  <a:pt x="4787" y="2989"/>
                  <a:pt x="4787" y="3715"/>
                </a:cubicBezTo>
                <a:cubicBezTo>
                  <a:pt x="4787" y="3918"/>
                  <a:pt x="4823" y="4132"/>
                  <a:pt x="4918" y="4310"/>
                </a:cubicBezTo>
                <a:lnTo>
                  <a:pt x="4906" y="4310"/>
                </a:lnTo>
                <a:cubicBezTo>
                  <a:pt x="4644" y="4310"/>
                  <a:pt x="4442" y="4513"/>
                  <a:pt x="4442" y="4775"/>
                </a:cubicBezTo>
                <a:lnTo>
                  <a:pt x="4442" y="5025"/>
                </a:lnTo>
                <a:cubicBezTo>
                  <a:pt x="4442" y="5275"/>
                  <a:pt x="4644" y="5489"/>
                  <a:pt x="4906" y="5489"/>
                </a:cubicBezTo>
                <a:lnTo>
                  <a:pt x="5156" y="5489"/>
                </a:lnTo>
                <a:cubicBezTo>
                  <a:pt x="5180" y="5763"/>
                  <a:pt x="5180" y="6442"/>
                  <a:pt x="4930" y="7406"/>
                </a:cubicBezTo>
                <a:lnTo>
                  <a:pt x="4882" y="7239"/>
                </a:lnTo>
                <a:cubicBezTo>
                  <a:pt x="4858" y="7156"/>
                  <a:pt x="4787" y="7097"/>
                  <a:pt x="4692" y="7097"/>
                </a:cubicBezTo>
                <a:lnTo>
                  <a:pt x="4525" y="7097"/>
                </a:lnTo>
                <a:lnTo>
                  <a:pt x="4430" y="6513"/>
                </a:lnTo>
                <a:cubicBezTo>
                  <a:pt x="4406" y="6454"/>
                  <a:pt x="4382" y="6406"/>
                  <a:pt x="4335" y="6382"/>
                </a:cubicBezTo>
                <a:cubicBezTo>
                  <a:pt x="3858" y="5049"/>
                  <a:pt x="3870" y="4156"/>
                  <a:pt x="3906" y="3822"/>
                </a:cubicBezTo>
                <a:lnTo>
                  <a:pt x="4156" y="3822"/>
                </a:lnTo>
                <a:cubicBezTo>
                  <a:pt x="4406" y="3822"/>
                  <a:pt x="4620" y="3608"/>
                  <a:pt x="4620" y="3358"/>
                </a:cubicBezTo>
                <a:lnTo>
                  <a:pt x="4620" y="3108"/>
                </a:lnTo>
                <a:cubicBezTo>
                  <a:pt x="4620" y="2846"/>
                  <a:pt x="4406" y="2644"/>
                  <a:pt x="4156" y="2644"/>
                </a:cubicBezTo>
                <a:lnTo>
                  <a:pt x="4144" y="2644"/>
                </a:lnTo>
                <a:cubicBezTo>
                  <a:pt x="4227" y="2465"/>
                  <a:pt x="4275" y="2251"/>
                  <a:pt x="4275" y="2048"/>
                </a:cubicBezTo>
                <a:cubicBezTo>
                  <a:pt x="4275" y="1322"/>
                  <a:pt x="3727" y="703"/>
                  <a:pt x="3025" y="620"/>
                </a:cubicBezTo>
                <a:lnTo>
                  <a:pt x="3025" y="215"/>
                </a:lnTo>
                <a:cubicBezTo>
                  <a:pt x="3025" y="108"/>
                  <a:pt x="2942" y="24"/>
                  <a:pt x="2834" y="24"/>
                </a:cubicBezTo>
                <a:cubicBezTo>
                  <a:pt x="2727" y="24"/>
                  <a:pt x="2644" y="108"/>
                  <a:pt x="2644" y="215"/>
                </a:cubicBezTo>
                <a:lnTo>
                  <a:pt x="2644" y="620"/>
                </a:lnTo>
                <a:cubicBezTo>
                  <a:pt x="1941" y="703"/>
                  <a:pt x="1394" y="1322"/>
                  <a:pt x="1394" y="2048"/>
                </a:cubicBezTo>
                <a:cubicBezTo>
                  <a:pt x="1394" y="2251"/>
                  <a:pt x="1429" y="2465"/>
                  <a:pt x="1525" y="2644"/>
                </a:cubicBezTo>
                <a:lnTo>
                  <a:pt x="1513" y="2644"/>
                </a:lnTo>
                <a:cubicBezTo>
                  <a:pt x="1251" y="2644"/>
                  <a:pt x="1048" y="2846"/>
                  <a:pt x="1048" y="3108"/>
                </a:cubicBezTo>
                <a:lnTo>
                  <a:pt x="1048" y="3358"/>
                </a:lnTo>
                <a:cubicBezTo>
                  <a:pt x="1048" y="3608"/>
                  <a:pt x="1251" y="3822"/>
                  <a:pt x="1513" y="3822"/>
                </a:cubicBezTo>
                <a:lnTo>
                  <a:pt x="1763" y="3822"/>
                </a:lnTo>
                <a:cubicBezTo>
                  <a:pt x="1787" y="4156"/>
                  <a:pt x="1810" y="5049"/>
                  <a:pt x="1334" y="6382"/>
                </a:cubicBezTo>
                <a:cubicBezTo>
                  <a:pt x="1287" y="6406"/>
                  <a:pt x="1251" y="6454"/>
                  <a:pt x="1239" y="6513"/>
                </a:cubicBezTo>
                <a:lnTo>
                  <a:pt x="1132" y="7097"/>
                </a:lnTo>
                <a:lnTo>
                  <a:pt x="977" y="7097"/>
                </a:lnTo>
                <a:cubicBezTo>
                  <a:pt x="882" y="7097"/>
                  <a:pt x="810" y="7156"/>
                  <a:pt x="775" y="7239"/>
                </a:cubicBezTo>
                <a:lnTo>
                  <a:pt x="417" y="8561"/>
                </a:lnTo>
                <a:lnTo>
                  <a:pt x="203" y="8561"/>
                </a:lnTo>
                <a:cubicBezTo>
                  <a:pt x="96" y="8561"/>
                  <a:pt x="1" y="8656"/>
                  <a:pt x="1" y="8763"/>
                </a:cubicBezTo>
                <a:lnTo>
                  <a:pt x="1" y="9502"/>
                </a:lnTo>
                <a:cubicBezTo>
                  <a:pt x="1" y="9609"/>
                  <a:pt x="96" y="9692"/>
                  <a:pt x="203" y="9692"/>
                </a:cubicBezTo>
                <a:lnTo>
                  <a:pt x="3918" y="9692"/>
                </a:lnTo>
                <a:lnTo>
                  <a:pt x="3775" y="10228"/>
                </a:lnTo>
                <a:lnTo>
                  <a:pt x="3620" y="10228"/>
                </a:lnTo>
                <a:cubicBezTo>
                  <a:pt x="3513" y="10228"/>
                  <a:pt x="3430" y="10323"/>
                  <a:pt x="3430" y="10430"/>
                </a:cubicBezTo>
                <a:lnTo>
                  <a:pt x="3430" y="11168"/>
                </a:lnTo>
                <a:cubicBezTo>
                  <a:pt x="3430" y="11276"/>
                  <a:pt x="3513" y="11359"/>
                  <a:pt x="3620" y="11359"/>
                </a:cubicBezTo>
                <a:lnTo>
                  <a:pt x="8788" y="11359"/>
                </a:lnTo>
                <a:cubicBezTo>
                  <a:pt x="8895" y="11359"/>
                  <a:pt x="8978" y="11276"/>
                  <a:pt x="8978" y="11168"/>
                </a:cubicBezTo>
                <a:lnTo>
                  <a:pt x="8978" y="10430"/>
                </a:lnTo>
                <a:cubicBezTo>
                  <a:pt x="8978" y="10323"/>
                  <a:pt x="8895" y="10228"/>
                  <a:pt x="8788" y="10228"/>
                </a:cubicBezTo>
                <a:lnTo>
                  <a:pt x="8621" y="10228"/>
                </a:lnTo>
                <a:lnTo>
                  <a:pt x="8478" y="9692"/>
                </a:lnTo>
                <a:lnTo>
                  <a:pt x="12193" y="9692"/>
                </a:lnTo>
                <a:cubicBezTo>
                  <a:pt x="12300" y="9692"/>
                  <a:pt x="12383" y="9609"/>
                  <a:pt x="12383" y="9502"/>
                </a:cubicBezTo>
                <a:lnTo>
                  <a:pt x="12383" y="8763"/>
                </a:lnTo>
                <a:cubicBezTo>
                  <a:pt x="12383" y="8656"/>
                  <a:pt x="12300" y="8561"/>
                  <a:pt x="12193" y="8561"/>
                </a:cubicBezTo>
                <a:lnTo>
                  <a:pt x="12026" y="8561"/>
                </a:lnTo>
                <a:lnTo>
                  <a:pt x="11669" y="7239"/>
                </a:lnTo>
                <a:cubicBezTo>
                  <a:pt x="11645" y="7156"/>
                  <a:pt x="11574" y="7097"/>
                  <a:pt x="11478" y="7097"/>
                </a:cubicBezTo>
                <a:lnTo>
                  <a:pt x="11312" y="7097"/>
                </a:lnTo>
                <a:lnTo>
                  <a:pt x="11216" y="6501"/>
                </a:lnTo>
                <a:cubicBezTo>
                  <a:pt x="11193" y="6442"/>
                  <a:pt x="11169" y="6394"/>
                  <a:pt x="11121" y="6358"/>
                </a:cubicBezTo>
                <a:cubicBezTo>
                  <a:pt x="10645" y="5037"/>
                  <a:pt x="10657" y="4144"/>
                  <a:pt x="10693" y="3799"/>
                </a:cubicBezTo>
                <a:lnTo>
                  <a:pt x="10943" y="3799"/>
                </a:lnTo>
                <a:cubicBezTo>
                  <a:pt x="11193" y="3799"/>
                  <a:pt x="11407" y="3596"/>
                  <a:pt x="11407" y="3334"/>
                </a:cubicBezTo>
                <a:lnTo>
                  <a:pt x="11407" y="3084"/>
                </a:lnTo>
                <a:cubicBezTo>
                  <a:pt x="11407" y="2834"/>
                  <a:pt x="11193" y="2620"/>
                  <a:pt x="10943" y="2620"/>
                </a:cubicBezTo>
                <a:lnTo>
                  <a:pt x="10931" y="2620"/>
                </a:lnTo>
                <a:cubicBezTo>
                  <a:pt x="11014" y="2441"/>
                  <a:pt x="11062" y="2239"/>
                  <a:pt x="11062" y="2024"/>
                </a:cubicBezTo>
                <a:cubicBezTo>
                  <a:pt x="11062" y="1298"/>
                  <a:pt x="10514" y="691"/>
                  <a:pt x="9811" y="596"/>
                </a:cubicBezTo>
                <a:lnTo>
                  <a:pt x="9811" y="203"/>
                </a:lnTo>
                <a:cubicBezTo>
                  <a:pt x="9811" y="96"/>
                  <a:pt x="9728" y="0"/>
                  <a:pt x="962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1" name="Google Shape;1431;p34"/>
          <p:cNvGrpSpPr/>
          <p:nvPr/>
        </p:nvGrpSpPr>
        <p:grpSpPr>
          <a:xfrm>
            <a:off x="5352728" y="1990239"/>
            <a:ext cx="327092" cy="322508"/>
            <a:chOff x="5352728" y="1990239"/>
            <a:chExt cx="327092" cy="322508"/>
          </a:xfrm>
        </p:grpSpPr>
        <p:sp>
          <p:nvSpPr>
            <p:cNvPr id="1432" name="Google Shape;1432;p34"/>
            <p:cNvSpPr/>
            <p:nvPr/>
          </p:nvSpPr>
          <p:spPr>
            <a:xfrm>
              <a:off x="5575935" y="2093297"/>
              <a:ext cx="103885" cy="217923"/>
            </a:xfrm>
            <a:custGeom>
              <a:rect b="b" l="l" r="r" t="t"/>
              <a:pathLst>
                <a:path extrusionOk="0" h="6847" w="3264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4"/>
            <p:cNvSpPr/>
            <p:nvPr/>
          </p:nvSpPr>
          <p:spPr>
            <a:xfrm>
              <a:off x="5426250" y="1990239"/>
              <a:ext cx="191029" cy="322508"/>
            </a:xfrm>
            <a:custGeom>
              <a:rect b="b" l="l" r="r" t="t"/>
              <a:pathLst>
                <a:path extrusionOk="0" h="10133" w="6002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4"/>
            <p:cNvSpPr/>
            <p:nvPr/>
          </p:nvSpPr>
          <p:spPr>
            <a:xfrm>
              <a:off x="5352728" y="2121719"/>
              <a:ext cx="103503" cy="189501"/>
            </a:xfrm>
            <a:custGeom>
              <a:rect b="b" l="l" r="r" t="t"/>
              <a:pathLst>
                <a:path extrusionOk="0" h="5954" w="3252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5" name="Google Shape;1435;p34"/>
          <p:cNvGrpSpPr/>
          <p:nvPr/>
        </p:nvGrpSpPr>
        <p:grpSpPr>
          <a:xfrm>
            <a:off x="7538896" y="1970156"/>
            <a:ext cx="361147" cy="361529"/>
            <a:chOff x="7538896" y="1970156"/>
            <a:chExt cx="361147" cy="361529"/>
          </a:xfrm>
        </p:grpSpPr>
        <p:sp>
          <p:nvSpPr>
            <p:cNvPr id="1436" name="Google Shape;1436;p34"/>
            <p:cNvSpPr/>
            <p:nvPr/>
          </p:nvSpPr>
          <p:spPr>
            <a:xfrm>
              <a:off x="7538896" y="1970156"/>
              <a:ext cx="361147" cy="361529"/>
            </a:xfrm>
            <a:custGeom>
              <a:rect b="b" l="l" r="r" t="t"/>
              <a:pathLst>
                <a:path extrusionOk="0" h="11359" w="11347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4"/>
            <p:cNvSpPr/>
            <p:nvPr/>
          </p:nvSpPr>
          <p:spPr>
            <a:xfrm>
              <a:off x="7685907" y="2066784"/>
              <a:ext cx="101211" cy="11394"/>
            </a:xfrm>
            <a:custGeom>
              <a:rect b="b" l="l" r="r" t="t"/>
              <a:pathLst>
                <a:path extrusionOk="0" h="358" w="318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4"/>
            <p:cNvSpPr/>
            <p:nvPr/>
          </p:nvSpPr>
          <p:spPr>
            <a:xfrm>
              <a:off x="7685907" y="2106187"/>
              <a:ext cx="147075" cy="11394"/>
            </a:xfrm>
            <a:custGeom>
              <a:rect b="b" l="l" r="r" t="t"/>
              <a:pathLst>
                <a:path extrusionOk="0" h="358" w="4621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4"/>
            <p:cNvSpPr/>
            <p:nvPr/>
          </p:nvSpPr>
          <p:spPr>
            <a:xfrm>
              <a:off x="7685907" y="2145239"/>
              <a:ext cx="147075" cy="11394"/>
            </a:xfrm>
            <a:custGeom>
              <a:rect b="b" l="l" r="r" t="t"/>
              <a:pathLst>
                <a:path extrusionOk="0" h="358" w="4621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4"/>
            <p:cNvSpPr/>
            <p:nvPr/>
          </p:nvSpPr>
          <p:spPr>
            <a:xfrm>
              <a:off x="7685907" y="2184260"/>
              <a:ext cx="147075" cy="11394"/>
            </a:xfrm>
            <a:custGeom>
              <a:rect b="b" l="l" r="r" t="t"/>
              <a:pathLst>
                <a:path extrusionOk="0" h="358" w="4621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4"/>
            <p:cNvSpPr/>
            <p:nvPr/>
          </p:nvSpPr>
          <p:spPr>
            <a:xfrm>
              <a:off x="7685907" y="2223280"/>
              <a:ext cx="147075" cy="11394"/>
            </a:xfrm>
            <a:custGeom>
              <a:rect b="b" l="l" r="r" t="t"/>
              <a:pathLst>
                <a:path extrusionOk="0" h="358" w="4621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2" name="Google Shape;1442;p34"/>
          <p:cNvGrpSpPr/>
          <p:nvPr/>
        </p:nvGrpSpPr>
        <p:grpSpPr>
          <a:xfrm>
            <a:off x="4896099" y="1970920"/>
            <a:ext cx="358155" cy="358123"/>
            <a:chOff x="4896099" y="1970920"/>
            <a:chExt cx="358155" cy="358123"/>
          </a:xfrm>
        </p:grpSpPr>
        <p:sp>
          <p:nvSpPr>
            <p:cNvPr id="1443" name="Google Shape;1443;p34"/>
            <p:cNvSpPr/>
            <p:nvPr/>
          </p:nvSpPr>
          <p:spPr>
            <a:xfrm>
              <a:off x="4896099" y="1970920"/>
              <a:ext cx="358155" cy="358123"/>
            </a:xfrm>
            <a:custGeom>
              <a:rect b="b" l="l" r="r" t="t"/>
              <a:pathLst>
                <a:path extrusionOk="0" h="11252" w="11253">
                  <a:moveTo>
                    <a:pt x="5621" y="0"/>
                  </a:moveTo>
                  <a:cubicBezTo>
                    <a:pt x="4109" y="0"/>
                    <a:pt x="2704" y="595"/>
                    <a:pt x="1644" y="1643"/>
                  </a:cubicBezTo>
                  <a:cubicBezTo>
                    <a:pt x="584" y="2715"/>
                    <a:pt x="1" y="4132"/>
                    <a:pt x="1" y="5632"/>
                  </a:cubicBezTo>
                  <a:cubicBezTo>
                    <a:pt x="1" y="6930"/>
                    <a:pt x="465" y="8192"/>
                    <a:pt x="1263" y="9192"/>
                  </a:cubicBezTo>
                  <a:cubicBezTo>
                    <a:pt x="1300" y="9235"/>
                    <a:pt x="1343" y="9252"/>
                    <a:pt x="1386" y="9252"/>
                  </a:cubicBezTo>
                  <a:cubicBezTo>
                    <a:pt x="1509" y="9252"/>
                    <a:pt x="1622" y="9104"/>
                    <a:pt x="1525" y="8989"/>
                  </a:cubicBezTo>
                  <a:cubicBezTo>
                    <a:pt x="751" y="8049"/>
                    <a:pt x="334" y="6858"/>
                    <a:pt x="334" y="5632"/>
                  </a:cubicBezTo>
                  <a:cubicBezTo>
                    <a:pt x="334" y="4227"/>
                    <a:pt x="882" y="2881"/>
                    <a:pt x="1882" y="1881"/>
                  </a:cubicBezTo>
                  <a:cubicBezTo>
                    <a:pt x="2882" y="893"/>
                    <a:pt x="4204" y="322"/>
                    <a:pt x="5621" y="322"/>
                  </a:cubicBezTo>
                  <a:cubicBezTo>
                    <a:pt x="7026" y="322"/>
                    <a:pt x="8371" y="869"/>
                    <a:pt x="9371" y="1869"/>
                  </a:cubicBezTo>
                  <a:cubicBezTo>
                    <a:pt x="10359" y="2870"/>
                    <a:pt x="10931" y="4191"/>
                    <a:pt x="10931" y="5608"/>
                  </a:cubicBezTo>
                  <a:cubicBezTo>
                    <a:pt x="10931" y="7025"/>
                    <a:pt x="10383" y="8358"/>
                    <a:pt x="9383" y="9358"/>
                  </a:cubicBezTo>
                  <a:cubicBezTo>
                    <a:pt x="8383" y="10359"/>
                    <a:pt x="7061" y="10918"/>
                    <a:pt x="5644" y="10918"/>
                  </a:cubicBezTo>
                  <a:cubicBezTo>
                    <a:pt x="4323" y="10918"/>
                    <a:pt x="3037" y="10430"/>
                    <a:pt x="2061" y="9537"/>
                  </a:cubicBezTo>
                  <a:cubicBezTo>
                    <a:pt x="2025" y="9504"/>
                    <a:pt x="1987" y="9490"/>
                    <a:pt x="1951" y="9490"/>
                  </a:cubicBezTo>
                  <a:cubicBezTo>
                    <a:pt x="1823" y="9490"/>
                    <a:pt x="1723" y="9673"/>
                    <a:pt x="1834" y="9775"/>
                  </a:cubicBezTo>
                  <a:cubicBezTo>
                    <a:pt x="2882" y="10728"/>
                    <a:pt x="4228" y="11252"/>
                    <a:pt x="5644" y="11252"/>
                  </a:cubicBezTo>
                  <a:cubicBezTo>
                    <a:pt x="7145" y="11252"/>
                    <a:pt x="8562" y="10656"/>
                    <a:pt x="9621" y="9597"/>
                  </a:cubicBezTo>
                  <a:cubicBezTo>
                    <a:pt x="10681" y="8525"/>
                    <a:pt x="11252" y="7108"/>
                    <a:pt x="11252" y="5608"/>
                  </a:cubicBezTo>
                  <a:cubicBezTo>
                    <a:pt x="11252" y="4120"/>
                    <a:pt x="10657" y="2703"/>
                    <a:pt x="9597" y="1631"/>
                  </a:cubicBezTo>
                  <a:cubicBezTo>
                    <a:pt x="8526" y="572"/>
                    <a:pt x="7121" y="0"/>
                    <a:pt x="5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4"/>
            <p:cNvSpPr/>
            <p:nvPr/>
          </p:nvSpPr>
          <p:spPr>
            <a:xfrm>
              <a:off x="4991454" y="2067835"/>
              <a:ext cx="166999" cy="164325"/>
            </a:xfrm>
            <a:custGeom>
              <a:rect b="b" l="l" r="r" t="t"/>
              <a:pathLst>
                <a:path extrusionOk="0" h="5163" w="5247">
                  <a:moveTo>
                    <a:pt x="4506" y="706"/>
                  </a:moveTo>
                  <a:lnTo>
                    <a:pt x="3160" y="2861"/>
                  </a:lnTo>
                  <a:lnTo>
                    <a:pt x="2351" y="2075"/>
                  </a:lnTo>
                  <a:lnTo>
                    <a:pt x="4506" y="706"/>
                  </a:lnTo>
                  <a:close/>
                  <a:moveTo>
                    <a:pt x="2113" y="2289"/>
                  </a:moveTo>
                  <a:lnTo>
                    <a:pt x="2922" y="3099"/>
                  </a:lnTo>
                  <a:lnTo>
                    <a:pt x="755" y="4468"/>
                  </a:lnTo>
                  <a:lnTo>
                    <a:pt x="755" y="4468"/>
                  </a:lnTo>
                  <a:lnTo>
                    <a:pt x="2113" y="2289"/>
                  </a:lnTo>
                  <a:close/>
                  <a:moveTo>
                    <a:pt x="5032" y="0"/>
                  </a:moveTo>
                  <a:cubicBezTo>
                    <a:pt x="5004" y="0"/>
                    <a:pt x="4974" y="8"/>
                    <a:pt x="4946" y="27"/>
                  </a:cubicBezTo>
                  <a:lnTo>
                    <a:pt x="2006" y="1896"/>
                  </a:lnTo>
                  <a:cubicBezTo>
                    <a:pt x="1970" y="1908"/>
                    <a:pt x="1934" y="1932"/>
                    <a:pt x="1922" y="1980"/>
                  </a:cubicBezTo>
                  <a:lnTo>
                    <a:pt x="77" y="4909"/>
                  </a:lnTo>
                  <a:cubicBezTo>
                    <a:pt x="1" y="5032"/>
                    <a:pt x="99" y="5163"/>
                    <a:pt x="214" y="5163"/>
                  </a:cubicBezTo>
                  <a:cubicBezTo>
                    <a:pt x="243" y="5163"/>
                    <a:pt x="274" y="5154"/>
                    <a:pt x="303" y="5135"/>
                  </a:cubicBezTo>
                  <a:lnTo>
                    <a:pt x="3232" y="3277"/>
                  </a:lnTo>
                  <a:cubicBezTo>
                    <a:pt x="3280" y="3265"/>
                    <a:pt x="3303" y="3230"/>
                    <a:pt x="3315" y="3182"/>
                  </a:cubicBezTo>
                  <a:lnTo>
                    <a:pt x="5161" y="253"/>
                  </a:lnTo>
                  <a:cubicBezTo>
                    <a:pt x="5247" y="138"/>
                    <a:pt x="5148" y="0"/>
                    <a:pt x="5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4"/>
            <p:cNvSpPr/>
            <p:nvPr/>
          </p:nvSpPr>
          <p:spPr>
            <a:xfrm>
              <a:off x="4923789" y="1998578"/>
              <a:ext cx="302043" cy="302425"/>
            </a:xfrm>
            <a:custGeom>
              <a:rect b="b" l="l" r="r" t="t"/>
              <a:pathLst>
                <a:path extrusionOk="0" h="9502" w="9490">
                  <a:moveTo>
                    <a:pt x="4727" y="0"/>
                  </a:moveTo>
                  <a:cubicBezTo>
                    <a:pt x="3465" y="0"/>
                    <a:pt x="2274" y="500"/>
                    <a:pt x="1381" y="1405"/>
                  </a:cubicBezTo>
                  <a:cubicBezTo>
                    <a:pt x="488" y="2298"/>
                    <a:pt x="0" y="3489"/>
                    <a:pt x="0" y="4763"/>
                  </a:cubicBezTo>
                  <a:cubicBezTo>
                    <a:pt x="0" y="6049"/>
                    <a:pt x="488" y="7227"/>
                    <a:pt x="1393" y="8120"/>
                  </a:cubicBezTo>
                  <a:cubicBezTo>
                    <a:pt x="2286" y="9013"/>
                    <a:pt x="3477" y="9501"/>
                    <a:pt x="4763" y="9501"/>
                  </a:cubicBezTo>
                  <a:cubicBezTo>
                    <a:pt x="6025" y="9501"/>
                    <a:pt x="7215" y="9013"/>
                    <a:pt x="8108" y="8097"/>
                  </a:cubicBezTo>
                  <a:cubicBezTo>
                    <a:pt x="9001" y="7204"/>
                    <a:pt x="9489" y="6013"/>
                    <a:pt x="9489" y="4739"/>
                  </a:cubicBezTo>
                  <a:cubicBezTo>
                    <a:pt x="9489" y="3620"/>
                    <a:pt x="9096" y="2524"/>
                    <a:pt x="8358" y="1667"/>
                  </a:cubicBezTo>
                  <a:cubicBezTo>
                    <a:pt x="8325" y="1625"/>
                    <a:pt x="8284" y="1607"/>
                    <a:pt x="8243" y="1607"/>
                  </a:cubicBezTo>
                  <a:cubicBezTo>
                    <a:pt x="8124" y="1607"/>
                    <a:pt x="8011" y="1757"/>
                    <a:pt x="8108" y="1881"/>
                  </a:cubicBezTo>
                  <a:cubicBezTo>
                    <a:pt x="8751" y="2620"/>
                    <a:pt x="9108" y="3560"/>
                    <a:pt x="9156" y="4537"/>
                  </a:cubicBezTo>
                  <a:lnTo>
                    <a:pt x="8477" y="4537"/>
                  </a:lnTo>
                  <a:cubicBezTo>
                    <a:pt x="8275" y="4537"/>
                    <a:pt x="8275" y="4870"/>
                    <a:pt x="8477" y="4870"/>
                  </a:cubicBezTo>
                  <a:lnTo>
                    <a:pt x="9156" y="4870"/>
                  </a:lnTo>
                  <a:cubicBezTo>
                    <a:pt x="9120" y="6001"/>
                    <a:pt x="8656" y="7037"/>
                    <a:pt x="7870" y="7847"/>
                  </a:cubicBezTo>
                  <a:cubicBezTo>
                    <a:pt x="7084" y="8632"/>
                    <a:pt x="6037" y="9097"/>
                    <a:pt x="4929" y="9144"/>
                  </a:cubicBezTo>
                  <a:lnTo>
                    <a:pt x="4929" y="8466"/>
                  </a:lnTo>
                  <a:cubicBezTo>
                    <a:pt x="4929" y="8364"/>
                    <a:pt x="4846" y="8314"/>
                    <a:pt x="4763" y="8314"/>
                  </a:cubicBezTo>
                  <a:cubicBezTo>
                    <a:pt x="4679" y="8314"/>
                    <a:pt x="4596" y="8364"/>
                    <a:pt x="4596" y="8466"/>
                  </a:cubicBezTo>
                  <a:lnTo>
                    <a:pt x="4596" y="9144"/>
                  </a:lnTo>
                  <a:cubicBezTo>
                    <a:pt x="3477" y="9097"/>
                    <a:pt x="2441" y="8644"/>
                    <a:pt x="1631" y="7858"/>
                  </a:cubicBezTo>
                  <a:cubicBezTo>
                    <a:pt x="834" y="7061"/>
                    <a:pt x="369" y="6013"/>
                    <a:pt x="345" y="4882"/>
                  </a:cubicBezTo>
                  <a:lnTo>
                    <a:pt x="1012" y="4882"/>
                  </a:lnTo>
                  <a:cubicBezTo>
                    <a:pt x="1215" y="4882"/>
                    <a:pt x="1215" y="4560"/>
                    <a:pt x="1012" y="4560"/>
                  </a:cubicBezTo>
                  <a:lnTo>
                    <a:pt x="345" y="4560"/>
                  </a:lnTo>
                  <a:cubicBezTo>
                    <a:pt x="381" y="3441"/>
                    <a:pt x="834" y="2417"/>
                    <a:pt x="1619" y="1620"/>
                  </a:cubicBezTo>
                  <a:cubicBezTo>
                    <a:pt x="2405" y="834"/>
                    <a:pt x="3453" y="369"/>
                    <a:pt x="4560" y="334"/>
                  </a:cubicBezTo>
                  <a:lnTo>
                    <a:pt x="4560" y="1000"/>
                  </a:lnTo>
                  <a:cubicBezTo>
                    <a:pt x="4560" y="1102"/>
                    <a:pt x="4644" y="1152"/>
                    <a:pt x="4727" y="1152"/>
                  </a:cubicBezTo>
                  <a:cubicBezTo>
                    <a:pt x="4810" y="1152"/>
                    <a:pt x="4894" y="1102"/>
                    <a:pt x="4894" y="1000"/>
                  </a:cubicBezTo>
                  <a:lnTo>
                    <a:pt x="4894" y="334"/>
                  </a:lnTo>
                  <a:cubicBezTo>
                    <a:pt x="5834" y="357"/>
                    <a:pt x="6727" y="691"/>
                    <a:pt x="7465" y="1262"/>
                  </a:cubicBezTo>
                  <a:cubicBezTo>
                    <a:pt x="7510" y="1301"/>
                    <a:pt x="7556" y="1319"/>
                    <a:pt x="7597" y="1319"/>
                  </a:cubicBezTo>
                  <a:cubicBezTo>
                    <a:pt x="7645" y="1319"/>
                    <a:pt x="7684" y="1295"/>
                    <a:pt x="7703" y="1250"/>
                  </a:cubicBezTo>
                  <a:cubicBezTo>
                    <a:pt x="7763" y="1179"/>
                    <a:pt x="7751" y="1072"/>
                    <a:pt x="7680" y="1012"/>
                  </a:cubicBezTo>
                  <a:cubicBezTo>
                    <a:pt x="6834" y="346"/>
                    <a:pt x="5822" y="0"/>
                    <a:pt x="4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34"/>
          <p:cNvGrpSpPr/>
          <p:nvPr/>
        </p:nvGrpSpPr>
        <p:grpSpPr>
          <a:xfrm>
            <a:off x="4048787" y="2977019"/>
            <a:ext cx="283488" cy="198604"/>
            <a:chOff x="4048787" y="2977019"/>
            <a:chExt cx="283488" cy="198604"/>
          </a:xfrm>
        </p:grpSpPr>
        <p:sp>
          <p:nvSpPr>
            <p:cNvPr id="1447" name="Google Shape;1447;p34"/>
            <p:cNvSpPr/>
            <p:nvPr/>
          </p:nvSpPr>
          <p:spPr>
            <a:xfrm>
              <a:off x="4277659" y="3015880"/>
              <a:ext cx="25048" cy="19128"/>
            </a:xfrm>
            <a:custGeom>
              <a:rect b="b" l="l" r="r" t="t"/>
              <a:pathLst>
                <a:path extrusionOk="0" h="601" w="787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4"/>
            <p:cNvSpPr/>
            <p:nvPr/>
          </p:nvSpPr>
          <p:spPr>
            <a:xfrm>
              <a:off x="4101462" y="2977019"/>
              <a:ext cx="165630" cy="42458"/>
            </a:xfrm>
            <a:custGeom>
              <a:rect b="b" l="l" r="r" t="t"/>
              <a:pathLst>
                <a:path extrusionOk="0" h="1334" w="5204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4"/>
            <p:cNvSpPr/>
            <p:nvPr/>
          </p:nvSpPr>
          <p:spPr>
            <a:xfrm>
              <a:off x="4048787" y="3000508"/>
              <a:ext cx="283488" cy="175115"/>
            </a:xfrm>
            <a:custGeom>
              <a:rect b="b" l="l" r="r" t="t"/>
              <a:pathLst>
                <a:path extrusionOk="0" h="5502" w="8907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4"/>
            <p:cNvSpPr/>
            <p:nvPr/>
          </p:nvSpPr>
          <p:spPr>
            <a:xfrm>
              <a:off x="4126478" y="3024347"/>
              <a:ext cx="129220" cy="127437"/>
            </a:xfrm>
            <a:custGeom>
              <a:rect b="b" l="l" r="r" t="t"/>
              <a:pathLst>
                <a:path extrusionOk="0" h="4004" w="406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4"/>
            <p:cNvSpPr/>
            <p:nvPr/>
          </p:nvSpPr>
          <p:spPr>
            <a:xfrm>
              <a:off x="4156778" y="3054678"/>
              <a:ext cx="68238" cy="68270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4"/>
            <p:cNvSpPr/>
            <p:nvPr/>
          </p:nvSpPr>
          <p:spPr>
            <a:xfrm>
              <a:off x="4198090" y="3060375"/>
              <a:ext cx="20879" cy="20879"/>
            </a:xfrm>
            <a:custGeom>
              <a:rect b="b" l="l" r="r" t="t"/>
              <a:pathLst>
                <a:path extrusionOk="0" h="656" w="656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3" name="Google Shape;1453;p34"/>
          <p:cNvGrpSpPr/>
          <p:nvPr/>
        </p:nvGrpSpPr>
        <p:grpSpPr>
          <a:xfrm>
            <a:off x="4054103" y="2430191"/>
            <a:ext cx="218687" cy="349052"/>
            <a:chOff x="4054103" y="2430191"/>
            <a:chExt cx="218687" cy="349052"/>
          </a:xfrm>
        </p:grpSpPr>
        <p:sp>
          <p:nvSpPr>
            <p:cNvPr id="1454" name="Google Shape;1454;p34"/>
            <p:cNvSpPr/>
            <p:nvPr/>
          </p:nvSpPr>
          <p:spPr>
            <a:xfrm>
              <a:off x="4054103" y="2430191"/>
              <a:ext cx="218687" cy="349052"/>
            </a:xfrm>
            <a:custGeom>
              <a:rect b="b" l="l" r="r" t="t"/>
              <a:pathLst>
                <a:path extrusionOk="0" h="10967" w="6871">
                  <a:moveTo>
                    <a:pt x="6513" y="846"/>
                  </a:moveTo>
                  <a:cubicBezTo>
                    <a:pt x="6513" y="846"/>
                    <a:pt x="6537" y="846"/>
                    <a:pt x="6537" y="870"/>
                  </a:cubicBezTo>
                  <a:lnTo>
                    <a:pt x="6537" y="1203"/>
                  </a:lnTo>
                  <a:lnTo>
                    <a:pt x="6513" y="1203"/>
                  </a:lnTo>
                  <a:lnTo>
                    <a:pt x="6001" y="1227"/>
                  </a:lnTo>
                  <a:cubicBezTo>
                    <a:pt x="5906" y="1227"/>
                    <a:pt x="5834" y="1298"/>
                    <a:pt x="5834" y="1382"/>
                  </a:cubicBezTo>
                  <a:cubicBezTo>
                    <a:pt x="5834" y="1477"/>
                    <a:pt x="5906" y="1548"/>
                    <a:pt x="6001" y="1548"/>
                  </a:cubicBezTo>
                  <a:lnTo>
                    <a:pt x="6180" y="1548"/>
                  </a:lnTo>
                  <a:lnTo>
                    <a:pt x="6180" y="7239"/>
                  </a:lnTo>
                  <a:cubicBezTo>
                    <a:pt x="6180" y="7239"/>
                    <a:pt x="6180" y="7251"/>
                    <a:pt x="6156" y="7251"/>
                  </a:cubicBezTo>
                  <a:lnTo>
                    <a:pt x="655" y="7251"/>
                  </a:lnTo>
                  <a:cubicBezTo>
                    <a:pt x="655" y="7251"/>
                    <a:pt x="643" y="7251"/>
                    <a:pt x="643" y="7239"/>
                  </a:cubicBezTo>
                  <a:lnTo>
                    <a:pt x="643" y="1548"/>
                  </a:lnTo>
                  <a:lnTo>
                    <a:pt x="5310" y="1548"/>
                  </a:lnTo>
                  <a:cubicBezTo>
                    <a:pt x="5406" y="1548"/>
                    <a:pt x="5477" y="1477"/>
                    <a:pt x="5477" y="1382"/>
                  </a:cubicBezTo>
                  <a:cubicBezTo>
                    <a:pt x="5477" y="1298"/>
                    <a:pt x="5406" y="1227"/>
                    <a:pt x="5310" y="1227"/>
                  </a:cubicBezTo>
                  <a:lnTo>
                    <a:pt x="322" y="1227"/>
                  </a:lnTo>
                  <a:cubicBezTo>
                    <a:pt x="322" y="1227"/>
                    <a:pt x="310" y="1227"/>
                    <a:pt x="310" y="1203"/>
                  </a:cubicBezTo>
                  <a:lnTo>
                    <a:pt x="310" y="870"/>
                  </a:lnTo>
                  <a:cubicBezTo>
                    <a:pt x="310" y="870"/>
                    <a:pt x="310" y="846"/>
                    <a:pt x="322" y="846"/>
                  </a:cubicBezTo>
                  <a:close/>
                  <a:moveTo>
                    <a:pt x="5179" y="7561"/>
                  </a:moveTo>
                  <a:lnTo>
                    <a:pt x="5656" y="9990"/>
                  </a:lnTo>
                  <a:lnTo>
                    <a:pt x="3572" y="9990"/>
                  </a:lnTo>
                  <a:lnTo>
                    <a:pt x="3572" y="8085"/>
                  </a:lnTo>
                  <a:cubicBezTo>
                    <a:pt x="3572" y="7990"/>
                    <a:pt x="3501" y="7918"/>
                    <a:pt x="3405" y="7918"/>
                  </a:cubicBezTo>
                  <a:cubicBezTo>
                    <a:pt x="3310" y="7918"/>
                    <a:pt x="3239" y="7990"/>
                    <a:pt x="3239" y="8085"/>
                  </a:cubicBezTo>
                  <a:lnTo>
                    <a:pt x="3239" y="9990"/>
                  </a:lnTo>
                  <a:lnTo>
                    <a:pt x="1155" y="9990"/>
                  </a:lnTo>
                  <a:lnTo>
                    <a:pt x="1643" y="7561"/>
                  </a:lnTo>
                  <a:close/>
                  <a:moveTo>
                    <a:pt x="3417" y="0"/>
                  </a:moveTo>
                  <a:cubicBezTo>
                    <a:pt x="3334" y="0"/>
                    <a:pt x="3263" y="72"/>
                    <a:pt x="3263" y="167"/>
                  </a:cubicBezTo>
                  <a:lnTo>
                    <a:pt x="3263" y="524"/>
                  </a:lnTo>
                  <a:lnTo>
                    <a:pt x="322" y="524"/>
                  </a:lnTo>
                  <a:cubicBezTo>
                    <a:pt x="143" y="524"/>
                    <a:pt x="0" y="667"/>
                    <a:pt x="0" y="846"/>
                  </a:cubicBezTo>
                  <a:lnTo>
                    <a:pt x="0" y="1191"/>
                  </a:lnTo>
                  <a:cubicBezTo>
                    <a:pt x="0" y="1370"/>
                    <a:pt x="143" y="1524"/>
                    <a:pt x="322" y="1524"/>
                  </a:cubicBezTo>
                  <a:lnTo>
                    <a:pt x="334" y="1524"/>
                  </a:lnTo>
                  <a:lnTo>
                    <a:pt x="334" y="7204"/>
                  </a:lnTo>
                  <a:cubicBezTo>
                    <a:pt x="334" y="7382"/>
                    <a:pt x="488" y="7525"/>
                    <a:pt x="667" y="7525"/>
                  </a:cubicBezTo>
                  <a:lnTo>
                    <a:pt x="1334" y="7525"/>
                  </a:lnTo>
                  <a:lnTo>
                    <a:pt x="679" y="10776"/>
                  </a:lnTo>
                  <a:cubicBezTo>
                    <a:pt x="667" y="10859"/>
                    <a:pt x="727" y="10954"/>
                    <a:pt x="798" y="10966"/>
                  </a:cubicBezTo>
                  <a:lnTo>
                    <a:pt x="834" y="10966"/>
                  </a:lnTo>
                  <a:cubicBezTo>
                    <a:pt x="905" y="10966"/>
                    <a:pt x="977" y="10907"/>
                    <a:pt x="1000" y="10835"/>
                  </a:cubicBezTo>
                  <a:lnTo>
                    <a:pt x="1119" y="10264"/>
                  </a:lnTo>
                  <a:lnTo>
                    <a:pt x="3274" y="10264"/>
                  </a:lnTo>
                  <a:lnTo>
                    <a:pt x="3274" y="10788"/>
                  </a:lnTo>
                  <a:cubicBezTo>
                    <a:pt x="3274" y="10883"/>
                    <a:pt x="3346" y="10954"/>
                    <a:pt x="3441" y="10954"/>
                  </a:cubicBezTo>
                  <a:cubicBezTo>
                    <a:pt x="3524" y="10954"/>
                    <a:pt x="3596" y="10883"/>
                    <a:pt x="3596" y="10788"/>
                  </a:cubicBezTo>
                  <a:lnTo>
                    <a:pt x="3596" y="10264"/>
                  </a:lnTo>
                  <a:lnTo>
                    <a:pt x="5763" y="10264"/>
                  </a:lnTo>
                  <a:lnTo>
                    <a:pt x="5882" y="10835"/>
                  </a:lnTo>
                  <a:cubicBezTo>
                    <a:pt x="5894" y="10907"/>
                    <a:pt x="5965" y="10966"/>
                    <a:pt x="6037" y="10966"/>
                  </a:cubicBezTo>
                  <a:lnTo>
                    <a:pt x="6072" y="10966"/>
                  </a:lnTo>
                  <a:cubicBezTo>
                    <a:pt x="6156" y="10954"/>
                    <a:pt x="6215" y="10859"/>
                    <a:pt x="6191" y="10776"/>
                  </a:cubicBezTo>
                  <a:lnTo>
                    <a:pt x="5537" y="7525"/>
                  </a:lnTo>
                  <a:lnTo>
                    <a:pt x="6203" y="7525"/>
                  </a:lnTo>
                  <a:cubicBezTo>
                    <a:pt x="6382" y="7525"/>
                    <a:pt x="6537" y="7382"/>
                    <a:pt x="6537" y="7204"/>
                  </a:cubicBezTo>
                  <a:lnTo>
                    <a:pt x="6537" y="1513"/>
                  </a:lnTo>
                  <a:lnTo>
                    <a:pt x="6549" y="1513"/>
                  </a:lnTo>
                  <a:cubicBezTo>
                    <a:pt x="6727" y="1513"/>
                    <a:pt x="6870" y="1370"/>
                    <a:pt x="6870" y="1191"/>
                  </a:cubicBezTo>
                  <a:lnTo>
                    <a:pt x="6870" y="870"/>
                  </a:lnTo>
                  <a:cubicBezTo>
                    <a:pt x="6846" y="667"/>
                    <a:pt x="6692" y="524"/>
                    <a:pt x="6513" y="524"/>
                  </a:cubicBezTo>
                  <a:lnTo>
                    <a:pt x="3584" y="524"/>
                  </a:lnTo>
                  <a:lnTo>
                    <a:pt x="3584" y="167"/>
                  </a:lnTo>
                  <a:cubicBezTo>
                    <a:pt x="3584" y="72"/>
                    <a:pt x="3513" y="0"/>
                    <a:pt x="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4"/>
            <p:cNvSpPr/>
            <p:nvPr/>
          </p:nvSpPr>
          <p:spPr>
            <a:xfrm>
              <a:off x="4091595" y="2517716"/>
              <a:ext cx="142524" cy="103503"/>
            </a:xfrm>
            <a:custGeom>
              <a:rect b="b" l="l" r="r" t="t"/>
              <a:pathLst>
                <a:path extrusionOk="0" h="3252" w="4478">
                  <a:moveTo>
                    <a:pt x="3430" y="1"/>
                  </a:moveTo>
                  <a:cubicBezTo>
                    <a:pt x="3347" y="1"/>
                    <a:pt x="3275" y="84"/>
                    <a:pt x="3275" y="168"/>
                  </a:cubicBezTo>
                  <a:cubicBezTo>
                    <a:pt x="3275" y="263"/>
                    <a:pt x="3347" y="334"/>
                    <a:pt x="3430" y="334"/>
                  </a:cubicBezTo>
                  <a:lnTo>
                    <a:pt x="3906" y="334"/>
                  </a:lnTo>
                  <a:lnTo>
                    <a:pt x="2335" y="1906"/>
                  </a:lnTo>
                  <a:lnTo>
                    <a:pt x="2323" y="1906"/>
                  </a:lnTo>
                  <a:lnTo>
                    <a:pt x="1965" y="1549"/>
                  </a:lnTo>
                  <a:cubicBezTo>
                    <a:pt x="1894" y="1483"/>
                    <a:pt x="1808" y="1450"/>
                    <a:pt x="1723" y="1450"/>
                  </a:cubicBezTo>
                  <a:cubicBezTo>
                    <a:pt x="1638" y="1450"/>
                    <a:pt x="1555" y="1483"/>
                    <a:pt x="1489" y="1549"/>
                  </a:cubicBezTo>
                  <a:lnTo>
                    <a:pt x="60" y="2977"/>
                  </a:lnTo>
                  <a:cubicBezTo>
                    <a:pt x="1" y="3037"/>
                    <a:pt x="1" y="3144"/>
                    <a:pt x="60" y="3204"/>
                  </a:cubicBezTo>
                  <a:cubicBezTo>
                    <a:pt x="84" y="3239"/>
                    <a:pt x="132" y="3251"/>
                    <a:pt x="180" y="3251"/>
                  </a:cubicBezTo>
                  <a:cubicBezTo>
                    <a:pt x="215" y="3251"/>
                    <a:pt x="263" y="3239"/>
                    <a:pt x="299" y="3204"/>
                  </a:cubicBezTo>
                  <a:lnTo>
                    <a:pt x="1727" y="1775"/>
                  </a:lnTo>
                  <a:lnTo>
                    <a:pt x="1739" y="1775"/>
                  </a:lnTo>
                  <a:lnTo>
                    <a:pt x="2096" y="2132"/>
                  </a:lnTo>
                  <a:cubicBezTo>
                    <a:pt x="2156" y="2192"/>
                    <a:pt x="2239" y="2239"/>
                    <a:pt x="2335" y="2239"/>
                  </a:cubicBezTo>
                  <a:cubicBezTo>
                    <a:pt x="2418" y="2239"/>
                    <a:pt x="2513" y="2203"/>
                    <a:pt x="2573" y="2132"/>
                  </a:cubicBezTo>
                  <a:lnTo>
                    <a:pt x="4144" y="560"/>
                  </a:lnTo>
                  <a:lnTo>
                    <a:pt x="4144" y="1037"/>
                  </a:lnTo>
                  <a:cubicBezTo>
                    <a:pt x="4144" y="1120"/>
                    <a:pt x="4228" y="1191"/>
                    <a:pt x="4311" y="1191"/>
                  </a:cubicBezTo>
                  <a:cubicBezTo>
                    <a:pt x="4406" y="1191"/>
                    <a:pt x="4478" y="1120"/>
                    <a:pt x="4478" y="1037"/>
                  </a:cubicBezTo>
                  <a:lnTo>
                    <a:pt x="4478" y="168"/>
                  </a:lnTo>
                  <a:cubicBezTo>
                    <a:pt x="4466" y="84"/>
                    <a:pt x="4382" y="1"/>
                    <a:pt x="4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6" name="Google Shape;1456;p34"/>
          <p:cNvGrpSpPr/>
          <p:nvPr/>
        </p:nvGrpSpPr>
        <p:grpSpPr>
          <a:xfrm>
            <a:off x="2185128" y="2427549"/>
            <a:ext cx="382757" cy="356595"/>
            <a:chOff x="2185128" y="2427549"/>
            <a:chExt cx="382757" cy="356595"/>
          </a:xfrm>
        </p:grpSpPr>
        <p:sp>
          <p:nvSpPr>
            <p:cNvPr id="1457" name="Google Shape;1457;p34"/>
            <p:cNvSpPr/>
            <p:nvPr/>
          </p:nvSpPr>
          <p:spPr>
            <a:xfrm>
              <a:off x="2313584" y="2612467"/>
              <a:ext cx="119417" cy="103853"/>
            </a:xfrm>
            <a:custGeom>
              <a:rect b="b" l="l" r="r" t="t"/>
              <a:pathLst>
                <a:path extrusionOk="0" h="3263" w="3752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4"/>
            <p:cNvSpPr/>
            <p:nvPr/>
          </p:nvSpPr>
          <p:spPr>
            <a:xfrm>
              <a:off x="2311706" y="2427549"/>
              <a:ext cx="129633" cy="171327"/>
            </a:xfrm>
            <a:custGeom>
              <a:rect b="b" l="l" r="r" t="t"/>
              <a:pathLst>
                <a:path extrusionOk="0" h="5383" w="4073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4"/>
            <p:cNvSpPr/>
            <p:nvPr/>
          </p:nvSpPr>
          <p:spPr>
            <a:xfrm>
              <a:off x="2438252" y="2611703"/>
              <a:ext cx="129633" cy="172441"/>
            </a:xfrm>
            <a:custGeom>
              <a:rect b="b" l="l" r="r" t="t"/>
              <a:pathLst>
                <a:path extrusionOk="0" h="5418" w="4073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4"/>
            <p:cNvSpPr/>
            <p:nvPr/>
          </p:nvSpPr>
          <p:spPr>
            <a:xfrm>
              <a:off x="2185128" y="2611703"/>
              <a:ext cx="130015" cy="172441"/>
            </a:xfrm>
            <a:custGeom>
              <a:rect b="b" l="l" r="r" t="t"/>
              <a:pathLst>
                <a:path extrusionOk="0" h="5418" w="4085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4"/>
          <p:cNvGrpSpPr/>
          <p:nvPr/>
        </p:nvGrpSpPr>
        <p:grpSpPr>
          <a:xfrm>
            <a:off x="3539102" y="2427549"/>
            <a:ext cx="355099" cy="355481"/>
            <a:chOff x="3539102" y="2427549"/>
            <a:chExt cx="355099" cy="355481"/>
          </a:xfrm>
        </p:grpSpPr>
        <p:sp>
          <p:nvSpPr>
            <p:cNvPr id="1462" name="Google Shape;1462;p34"/>
            <p:cNvSpPr/>
            <p:nvPr/>
          </p:nvSpPr>
          <p:spPr>
            <a:xfrm>
              <a:off x="3539102" y="2561320"/>
              <a:ext cx="355099" cy="221710"/>
            </a:xfrm>
            <a:custGeom>
              <a:rect b="b" l="l" r="r" t="t"/>
              <a:pathLst>
                <a:path extrusionOk="0" h="6966" w="11157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4"/>
            <p:cNvSpPr/>
            <p:nvPr/>
          </p:nvSpPr>
          <p:spPr>
            <a:xfrm>
              <a:off x="3544417" y="2427549"/>
              <a:ext cx="339568" cy="205415"/>
            </a:xfrm>
            <a:custGeom>
              <a:rect b="b" l="l" r="r" t="t"/>
              <a:pathLst>
                <a:path extrusionOk="0" h="6454" w="10669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4" name="Google Shape;1464;p34"/>
          <p:cNvGrpSpPr/>
          <p:nvPr/>
        </p:nvGrpSpPr>
        <p:grpSpPr>
          <a:xfrm>
            <a:off x="2656907" y="2439293"/>
            <a:ext cx="332757" cy="332343"/>
            <a:chOff x="2656907" y="2439293"/>
            <a:chExt cx="332757" cy="332343"/>
          </a:xfrm>
        </p:grpSpPr>
        <p:sp>
          <p:nvSpPr>
            <p:cNvPr id="1465" name="Google Shape;1465;p34"/>
            <p:cNvSpPr/>
            <p:nvPr/>
          </p:nvSpPr>
          <p:spPr>
            <a:xfrm>
              <a:off x="2868751" y="2547666"/>
              <a:ext cx="53088" cy="53088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4"/>
            <p:cNvSpPr/>
            <p:nvPr/>
          </p:nvSpPr>
          <p:spPr>
            <a:xfrm>
              <a:off x="2870661" y="2611703"/>
              <a:ext cx="68970" cy="49301"/>
            </a:xfrm>
            <a:custGeom>
              <a:rect b="b" l="l" r="r" t="t"/>
              <a:pathLst>
                <a:path extrusionOk="0" h="1549" w="2167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4"/>
            <p:cNvSpPr/>
            <p:nvPr/>
          </p:nvSpPr>
          <p:spPr>
            <a:xfrm>
              <a:off x="2705794" y="2611321"/>
              <a:ext cx="68620" cy="49301"/>
            </a:xfrm>
            <a:custGeom>
              <a:rect b="b" l="l" r="r" t="t"/>
              <a:pathLst>
                <a:path extrusionOk="0" h="1549" w="2156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4"/>
            <p:cNvSpPr/>
            <p:nvPr/>
          </p:nvSpPr>
          <p:spPr>
            <a:xfrm>
              <a:off x="2724000" y="2547666"/>
              <a:ext cx="53088" cy="53088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4"/>
            <p:cNvSpPr/>
            <p:nvPr/>
          </p:nvSpPr>
          <p:spPr>
            <a:xfrm>
              <a:off x="2788800" y="2534394"/>
              <a:ext cx="68238" cy="68238"/>
            </a:xfrm>
            <a:custGeom>
              <a:rect b="b" l="l" r="r" t="t"/>
              <a:pathLst>
                <a:path extrusionOk="0" h="2144" w="2144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2764930" y="2613613"/>
              <a:ext cx="115979" cy="62923"/>
            </a:xfrm>
            <a:custGeom>
              <a:rect b="b" l="l" r="r" t="t"/>
              <a:pathLst>
                <a:path extrusionOk="0" h="1977" w="3644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4"/>
            <p:cNvSpPr/>
            <p:nvPr/>
          </p:nvSpPr>
          <p:spPr>
            <a:xfrm>
              <a:off x="2656907" y="2439293"/>
              <a:ext cx="332757" cy="332343"/>
            </a:xfrm>
            <a:custGeom>
              <a:rect b="b" l="l" r="r" t="t"/>
              <a:pathLst>
                <a:path extrusionOk="0" h="10442" w="10455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34"/>
          <p:cNvGrpSpPr/>
          <p:nvPr/>
        </p:nvGrpSpPr>
        <p:grpSpPr>
          <a:xfrm>
            <a:off x="1731523" y="2422616"/>
            <a:ext cx="399435" cy="365698"/>
            <a:chOff x="1731523" y="2422616"/>
            <a:chExt cx="399435" cy="365698"/>
          </a:xfrm>
        </p:grpSpPr>
        <p:sp>
          <p:nvSpPr>
            <p:cNvPr id="1473" name="Google Shape;1473;p34"/>
            <p:cNvSpPr/>
            <p:nvPr/>
          </p:nvSpPr>
          <p:spPr>
            <a:xfrm>
              <a:off x="1865294" y="2725009"/>
              <a:ext cx="43604" cy="43604"/>
            </a:xfrm>
            <a:custGeom>
              <a:rect b="b" l="l" r="r" t="t"/>
              <a:pathLst>
                <a:path extrusionOk="0" h="1370" w="1370">
                  <a:moveTo>
                    <a:pt x="679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79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79" y="370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48" y="1370"/>
                    <a:pt x="1370" y="1048"/>
                    <a:pt x="1370" y="679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2005876" y="2725009"/>
              <a:ext cx="43636" cy="43604"/>
            </a:xfrm>
            <a:custGeom>
              <a:rect b="b" l="l" r="r" t="t"/>
              <a:pathLst>
                <a:path extrusionOk="0" h="1370" w="1371">
                  <a:moveTo>
                    <a:pt x="680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80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80" y="370"/>
                  </a:cubicBezTo>
                  <a:close/>
                  <a:moveTo>
                    <a:pt x="680" y="1"/>
                  </a:moveTo>
                  <a:cubicBezTo>
                    <a:pt x="311" y="1"/>
                    <a:pt x="1" y="310"/>
                    <a:pt x="1" y="679"/>
                  </a:cubicBezTo>
                  <a:cubicBezTo>
                    <a:pt x="1" y="1072"/>
                    <a:pt x="311" y="1370"/>
                    <a:pt x="680" y="1370"/>
                  </a:cubicBezTo>
                  <a:cubicBezTo>
                    <a:pt x="1061" y="1370"/>
                    <a:pt x="1370" y="1048"/>
                    <a:pt x="1370" y="679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1731523" y="2422616"/>
              <a:ext cx="399435" cy="365698"/>
            </a:xfrm>
            <a:custGeom>
              <a:rect b="b" l="l" r="r" t="t"/>
              <a:pathLst>
                <a:path extrusionOk="0" h="11490" w="12550">
                  <a:moveTo>
                    <a:pt x="4323" y="2143"/>
                  </a:moveTo>
                  <a:lnTo>
                    <a:pt x="4323" y="3215"/>
                  </a:lnTo>
                  <a:lnTo>
                    <a:pt x="3585" y="3215"/>
                  </a:lnTo>
                  <a:lnTo>
                    <a:pt x="3216" y="2143"/>
                  </a:lnTo>
                  <a:close/>
                  <a:moveTo>
                    <a:pt x="5787" y="2143"/>
                  </a:moveTo>
                  <a:lnTo>
                    <a:pt x="5787" y="3215"/>
                  </a:lnTo>
                  <a:lnTo>
                    <a:pt x="4692" y="3215"/>
                  </a:lnTo>
                  <a:lnTo>
                    <a:pt x="4692" y="2143"/>
                  </a:lnTo>
                  <a:close/>
                  <a:moveTo>
                    <a:pt x="7252" y="2143"/>
                  </a:moveTo>
                  <a:lnTo>
                    <a:pt x="7252" y="3215"/>
                  </a:lnTo>
                  <a:lnTo>
                    <a:pt x="6144" y="3215"/>
                  </a:lnTo>
                  <a:lnTo>
                    <a:pt x="6144" y="2143"/>
                  </a:lnTo>
                  <a:close/>
                  <a:moveTo>
                    <a:pt x="8704" y="2143"/>
                  </a:moveTo>
                  <a:lnTo>
                    <a:pt x="8704" y="3215"/>
                  </a:lnTo>
                  <a:lnTo>
                    <a:pt x="7609" y="3215"/>
                  </a:lnTo>
                  <a:lnTo>
                    <a:pt x="7609" y="2143"/>
                  </a:lnTo>
                  <a:close/>
                  <a:moveTo>
                    <a:pt x="10169" y="2143"/>
                  </a:moveTo>
                  <a:lnTo>
                    <a:pt x="10169" y="3215"/>
                  </a:lnTo>
                  <a:lnTo>
                    <a:pt x="9061" y="3215"/>
                  </a:lnTo>
                  <a:lnTo>
                    <a:pt x="9061" y="2143"/>
                  </a:lnTo>
                  <a:close/>
                  <a:moveTo>
                    <a:pt x="11050" y="2143"/>
                  </a:moveTo>
                  <a:lnTo>
                    <a:pt x="10788" y="3215"/>
                  </a:lnTo>
                  <a:lnTo>
                    <a:pt x="10538" y="3215"/>
                  </a:lnTo>
                  <a:lnTo>
                    <a:pt x="10538" y="2143"/>
                  </a:lnTo>
                  <a:close/>
                  <a:moveTo>
                    <a:pt x="10716" y="3572"/>
                  </a:moveTo>
                  <a:lnTo>
                    <a:pt x="10538" y="4334"/>
                  </a:lnTo>
                  <a:lnTo>
                    <a:pt x="10538" y="3572"/>
                  </a:lnTo>
                  <a:close/>
                  <a:moveTo>
                    <a:pt x="4323" y="3572"/>
                  </a:moveTo>
                  <a:lnTo>
                    <a:pt x="4323" y="4680"/>
                  </a:lnTo>
                  <a:lnTo>
                    <a:pt x="4108" y="4680"/>
                  </a:lnTo>
                  <a:lnTo>
                    <a:pt x="3727" y="3572"/>
                  </a:lnTo>
                  <a:close/>
                  <a:moveTo>
                    <a:pt x="5787" y="3572"/>
                  </a:moveTo>
                  <a:lnTo>
                    <a:pt x="5787" y="4680"/>
                  </a:lnTo>
                  <a:lnTo>
                    <a:pt x="4692" y="4680"/>
                  </a:lnTo>
                  <a:lnTo>
                    <a:pt x="4692" y="3572"/>
                  </a:lnTo>
                  <a:close/>
                  <a:moveTo>
                    <a:pt x="7252" y="3572"/>
                  </a:moveTo>
                  <a:lnTo>
                    <a:pt x="7252" y="4680"/>
                  </a:lnTo>
                  <a:lnTo>
                    <a:pt x="6144" y="4680"/>
                  </a:lnTo>
                  <a:lnTo>
                    <a:pt x="6144" y="3572"/>
                  </a:lnTo>
                  <a:close/>
                  <a:moveTo>
                    <a:pt x="8704" y="3572"/>
                  </a:moveTo>
                  <a:lnTo>
                    <a:pt x="8704" y="4680"/>
                  </a:lnTo>
                  <a:lnTo>
                    <a:pt x="7609" y="4680"/>
                  </a:lnTo>
                  <a:lnTo>
                    <a:pt x="7609" y="3572"/>
                  </a:lnTo>
                  <a:close/>
                  <a:moveTo>
                    <a:pt x="10169" y="3572"/>
                  </a:moveTo>
                  <a:lnTo>
                    <a:pt x="10169" y="4680"/>
                  </a:lnTo>
                  <a:lnTo>
                    <a:pt x="9061" y="4680"/>
                  </a:lnTo>
                  <a:lnTo>
                    <a:pt x="9061" y="3572"/>
                  </a:lnTo>
                  <a:close/>
                  <a:moveTo>
                    <a:pt x="4335" y="5037"/>
                  </a:moveTo>
                  <a:lnTo>
                    <a:pt x="4335" y="5275"/>
                  </a:lnTo>
                  <a:lnTo>
                    <a:pt x="4239" y="5037"/>
                  </a:lnTo>
                  <a:close/>
                  <a:moveTo>
                    <a:pt x="5787" y="5037"/>
                  </a:moveTo>
                  <a:lnTo>
                    <a:pt x="5787" y="5894"/>
                  </a:lnTo>
                  <a:cubicBezTo>
                    <a:pt x="5706" y="5890"/>
                    <a:pt x="5631" y="5889"/>
                    <a:pt x="5561" y="5889"/>
                  </a:cubicBezTo>
                  <a:cubicBezTo>
                    <a:pt x="5443" y="5889"/>
                    <a:pt x="5341" y="5892"/>
                    <a:pt x="5248" y="5892"/>
                  </a:cubicBezTo>
                  <a:cubicBezTo>
                    <a:pt x="5036" y="5892"/>
                    <a:pt x="4874" y="5875"/>
                    <a:pt x="4692" y="5763"/>
                  </a:cubicBezTo>
                  <a:lnTo>
                    <a:pt x="4692" y="5037"/>
                  </a:lnTo>
                  <a:close/>
                  <a:moveTo>
                    <a:pt x="7252" y="5037"/>
                  </a:moveTo>
                  <a:lnTo>
                    <a:pt x="7252" y="5894"/>
                  </a:lnTo>
                  <a:lnTo>
                    <a:pt x="6144" y="5894"/>
                  </a:lnTo>
                  <a:lnTo>
                    <a:pt x="6144" y="5037"/>
                  </a:lnTo>
                  <a:close/>
                  <a:moveTo>
                    <a:pt x="8704" y="5037"/>
                  </a:moveTo>
                  <a:lnTo>
                    <a:pt x="8704" y="5894"/>
                  </a:lnTo>
                  <a:lnTo>
                    <a:pt x="7609" y="5894"/>
                  </a:lnTo>
                  <a:lnTo>
                    <a:pt x="7609" y="5037"/>
                  </a:lnTo>
                  <a:close/>
                  <a:moveTo>
                    <a:pt x="10169" y="5037"/>
                  </a:moveTo>
                  <a:lnTo>
                    <a:pt x="10169" y="5894"/>
                  </a:lnTo>
                  <a:lnTo>
                    <a:pt x="9061" y="5894"/>
                  </a:lnTo>
                  <a:lnTo>
                    <a:pt x="9061" y="5037"/>
                  </a:lnTo>
                  <a:close/>
                  <a:moveTo>
                    <a:pt x="4882" y="9240"/>
                  </a:moveTo>
                  <a:cubicBezTo>
                    <a:pt x="5406" y="9240"/>
                    <a:pt x="5823" y="9680"/>
                    <a:pt x="5823" y="10180"/>
                  </a:cubicBezTo>
                  <a:cubicBezTo>
                    <a:pt x="5823" y="10704"/>
                    <a:pt x="5406" y="11121"/>
                    <a:pt x="4882" y="11121"/>
                  </a:cubicBezTo>
                  <a:cubicBezTo>
                    <a:pt x="4359" y="11121"/>
                    <a:pt x="3942" y="10704"/>
                    <a:pt x="3942" y="10180"/>
                  </a:cubicBezTo>
                  <a:cubicBezTo>
                    <a:pt x="3942" y="9656"/>
                    <a:pt x="4359" y="9240"/>
                    <a:pt x="4882" y="9240"/>
                  </a:cubicBezTo>
                  <a:close/>
                  <a:moveTo>
                    <a:pt x="9300" y="9240"/>
                  </a:moveTo>
                  <a:cubicBezTo>
                    <a:pt x="9823" y="9263"/>
                    <a:pt x="10240" y="9680"/>
                    <a:pt x="10240" y="10180"/>
                  </a:cubicBezTo>
                  <a:cubicBezTo>
                    <a:pt x="10240" y="10704"/>
                    <a:pt x="9823" y="11121"/>
                    <a:pt x="9300" y="11121"/>
                  </a:cubicBezTo>
                  <a:cubicBezTo>
                    <a:pt x="8788" y="11121"/>
                    <a:pt x="8371" y="10704"/>
                    <a:pt x="8371" y="10180"/>
                  </a:cubicBezTo>
                  <a:cubicBezTo>
                    <a:pt x="8371" y="9656"/>
                    <a:pt x="8788" y="9240"/>
                    <a:pt x="9300" y="9240"/>
                  </a:cubicBezTo>
                  <a:close/>
                  <a:moveTo>
                    <a:pt x="668" y="0"/>
                  </a:moveTo>
                  <a:cubicBezTo>
                    <a:pt x="298" y="0"/>
                    <a:pt x="1" y="298"/>
                    <a:pt x="1" y="667"/>
                  </a:cubicBezTo>
                  <a:cubicBezTo>
                    <a:pt x="1" y="1048"/>
                    <a:pt x="298" y="1346"/>
                    <a:pt x="668" y="1346"/>
                  </a:cubicBezTo>
                  <a:lnTo>
                    <a:pt x="1489" y="1346"/>
                  </a:lnTo>
                  <a:lnTo>
                    <a:pt x="2513" y="4227"/>
                  </a:lnTo>
                  <a:cubicBezTo>
                    <a:pt x="2540" y="4299"/>
                    <a:pt x="2608" y="4351"/>
                    <a:pt x="2681" y="4351"/>
                  </a:cubicBezTo>
                  <a:cubicBezTo>
                    <a:pt x="2704" y="4351"/>
                    <a:pt x="2728" y="4346"/>
                    <a:pt x="2751" y="4334"/>
                  </a:cubicBezTo>
                  <a:cubicBezTo>
                    <a:pt x="2846" y="4299"/>
                    <a:pt x="2906" y="4203"/>
                    <a:pt x="2858" y="4096"/>
                  </a:cubicBezTo>
                  <a:cubicBezTo>
                    <a:pt x="1858" y="1262"/>
                    <a:pt x="1822" y="1143"/>
                    <a:pt x="1822" y="1143"/>
                  </a:cubicBezTo>
                  <a:cubicBezTo>
                    <a:pt x="1775" y="1048"/>
                    <a:pt x="1668" y="965"/>
                    <a:pt x="1549" y="965"/>
                  </a:cubicBezTo>
                  <a:lnTo>
                    <a:pt x="668" y="965"/>
                  </a:lnTo>
                  <a:cubicBezTo>
                    <a:pt x="513" y="965"/>
                    <a:pt x="370" y="834"/>
                    <a:pt x="370" y="667"/>
                  </a:cubicBezTo>
                  <a:cubicBezTo>
                    <a:pt x="370" y="500"/>
                    <a:pt x="513" y="369"/>
                    <a:pt x="668" y="369"/>
                  </a:cubicBezTo>
                  <a:lnTo>
                    <a:pt x="1549" y="369"/>
                  </a:lnTo>
                  <a:cubicBezTo>
                    <a:pt x="1906" y="369"/>
                    <a:pt x="2215" y="584"/>
                    <a:pt x="2370" y="905"/>
                  </a:cubicBezTo>
                  <a:cubicBezTo>
                    <a:pt x="2596" y="1524"/>
                    <a:pt x="3811" y="5001"/>
                    <a:pt x="4001" y="5525"/>
                  </a:cubicBezTo>
                  <a:cubicBezTo>
                    <a:pt x="4144" y="5894"/>
                    <a:pt x="4573" y="6251"/>
                    <a:pt x="5109" y="6251"/>
                  </a:cubicBezTo>
                  <a:lnTo>
                    <a:pt x="11717" y="6251"/>
                  </a:lnTo>
                  <a:cubicBezTo>
                    <a:pt x="11883" y="6251"/>
                    <a:pt x="12014" y="6382"/>
                    <a:pt x="12014" y="6549"/>
                  </a:cubicBezTo>
                  <a:cubicBezTo>
                    <a:pt x="12014" y="6715"/>
                    <a:pt x="11883" y="6846"/>
                    <a:pt x="11717" y="6846"/>
                  </a:cubicBezTo>
                  <a:lnTo>
                    <a:pt x="5109" y="6846"/>
                  </a:lnTo>
                  <a:cubicBezTo>
                    <a:pt x="4394" y="6846"/>
                    <a:pt x="3739" y="6418"/>
                    <a:pt x="3466" y="5763"/>
                  </a:cubicBezTo>
                  <a:lnTo>
                    <a:pt x="3096" y="4715"/>
                  </a:lnTo>
                  <a:cubicBezTo>
                    <a:pt x="3078" y="4652"/>
                    <a:pt x="3013" y="4603"/>
                    <a:pt x="2936" y="4603"/>
                  </a:cubicBezTo>
                  <a:cubicBezTo>
                    <a:pt x="2911" y="4603"/>
                    <a:pt x="2885" y="4608"/>
                    <a:pt x="2858" y="4620"/>
                  </a:cubicBezTo>
                  <a:cubicBezTo>
                    <a:pt x="2751" y="4656"/>
                    <a:pt x="2715" y="4751"/>
                    <a:pt x="2751" y="4858"/>
                  </a:cubicBezTo>
                  <a:cubicBezTo>
                    <a:pt x="3049" y="5596"/>
                    <a:pt x="3073" y="5942"/>
                    <a:pt x="3406" y="6406"/>
                  </a:cubicBezTo>
                  <a:lnTo>
                    <a:pt x="3013" y="7001"/>
                  </a:lnTo>
                  <a:cubicBezTo>
                    <a:pt x="2394" y="7894"/>
                    <a:pt x="2930" y="9097"/>
                    <a:pt x="3989" y="9240"/>
                  </a:cubicBezTo>
                  <a:cubicBezTo>
                    <a:pt x="3144" y="10049"/>
                    <a:pt x="3692" y="11490"/>
                    <a:pt x="4870" y="11490"/>
                  </a:cubicBezTo>
                  <a:cubicBezTo>
                    <a:pt x="6025" y="11490"/>
                    <a:pt x="6597" y="10061"/>
                    <a:pt x="5763" y="9251"/>
                  </a:cubicBezTo>
                  <a:lnTo>
                    <a:pt x="8383" y="9251"/>
                  </a:lnTo>
                  <a:cubicBezTo>
                    <a:pt x="7549" y="10061"/>
                    <a:pt x="8109" y="11490"/>
                    <a:pt x="9276" y="11490"/>
                  </a:cubicBezTo>
                  <a:cubicBezTo>
                    <a:pt x="10431" y="11490"/>
                    <a:pt x="11002" y="10061"/>
                    <a:pt x="10169" y="9251"/>
                  </a:cubicBezTo>
                  <a:lnTo>
                    <a:pt x="10407" y="9251"/>
                  </a:lnTo>
                  <a:cubicBezTo>
                    <a:pt x="10776" y="9251"/>
                    <a:pt x="11074" y="8954"/>
                    <a:pt x="11074" y="8585"/>
                  </a:cubicBezTo>
                  <a:cubicBezTo>
                    <a:pt x="11074" y="8216"/>
                    <a:pt x="10776" y="7918"/>
                    <a:pt x="10407" y="7918"/>
                  </a:cubicBezTo>
                  <a:lnTo>
                    <a:pt x="8788" y="7918"/>
                  </a:lnTo>
                  <a:cubicBezTo>
                    <a:pt x="8680" y="7918"/>
                    <a:pt x="8609" y="7989"/>
                    <a:pt x="8609" y="8097"/>
                  </a:cubicBezTo>
                  <a:cubicBezTo>
                    <a:pt x="8609" y="8204"/>
                    <a:pt x="8680" y="8275"/>
                    <a:pt x="8788" y="8275"/>
                  </a:cubicBezTo>
                  <a:lnTo>
                    <a:pt x="10431" y="8275"/>
                  </a:lnTo>
                  <a:cubicBezTo>
                    <a:pt x="10597" y="8275"/>
                    <a:pt x="10728" y="8406"/>
                    <a:pt x="10728" y="8573"/>
                  </a:cubicBezTo>
                  <a:cubicBezTo>
                    <a:pt x="10728" y="8740"/>
                    <a:pt x="10597" y="8871"/>
                    <a:pt x="10431" y="8871"/>
                  </a:cubicBezTo>
                  <a:lnTo>
                    <a:pt x="4204" y="8871"/>
                  </a:lnTo>
                  <a:cubicBezTo>
                    <a:pt x="3323" y="8871"/>
                    <a:pt x="2811" y="7882"/>
                    <a:pt x="3311" y="7168"/>
                  </a:cubicBezTo>
                  <a:lnTo>
                    <a:pt x="3668" y="6656"/>
                  </a:lnTo>
                  <a:cubicBezTo>
                    <a:pt x="3811" y="6787"/>
                    <a:pt x="3978" y="6906"/>
                    <a:pt x="4168" y="7001"/>
                  </a:cubicBezTo>
                  <a:lnTo>
                    <a:pt x="3799" y="7537"/>
                  </a:lnTo>
                  <a:cubicBezTo>
                    <a:pt x="3573" y="7847"/>
                    <a:pt x="3799" y="8275"/>
                    <a:pt x="4180" y="8275"/>
                  </a:cubicBezTo>
                  <a:lnTo>
                    <a:pt x="8085" y="8275"/>
                  </a:lnTo>
                  <a:cubicBezTo>
                    <a:pt x="8192" y="8275"/>
                    <a:pt x="8264" y="8204"/>
                    <a:pt x="8264" y="8097"/>
                  </a:cubicBezTo>
                  <a:cubicBezTo>
                    <a:pt x="8264" y="7989"/>
                    <a:pt x="8192" y="7918"/>
                    <a:pt x="8085" y="7918"/>
                  </a:cubicBezTo>
                  <a:lnTo>
                    <a:pt x="4180" y="7918"/>
                  </a:lnTo>
                  <a:cubicBezTo>
                    <a:pt x="4097" y="7918"/>
                    <a:pt x="4037" y="7811"/>
                    <a:pt x="4097" y="7739"/>
                  </a:cubicBezTo>
                  <a:lnTo>
                    <a:pt x="4513" y="7132"/>
                  </a:lnTo>
                  <a:cubicBezTo>
                    <a:pt x="4753" y="7201"/>
                    <a:pt x="4820" y="7217"/>
                    <a:pt x="5587" y="7217"/>
                  </a:cubicBezTo>
                  <a:cubicBezTo>
                    <a:pt x="6309" y="7217"/>
                    <a:pt x="7651" y="7202"/>
                    <a:pt x="10341" y="7202"/>
                  </a:cubicBezTo>
                  <a:cubicBezTo>
                    <a:pt x="10765" y="7202"/>
                    <a:pt x="11223" y="7203"/>
                    <a:pt x="11717" y="7204"/>
                  </a:cubicBezTo>
                  <a:cubicBezTo>
                    <a:pt x="12086" y="7204"/>
                    <a:pt x="12383" y="6906"/>
                    <a:pt x="12383" y="6537"/>
                  </a:cubicBezTo>
                  <a:cubicBezTo>
                    <a:pt x="12383" y="6168"/>
                    <a:pt x="12098" y="5894"/>
                    <a:pt x="11728" y="5894"/>
                  </a:cubicBezTo>
                  <a:lnTo>
                    <a:pt x="11538" y="5894"/>
                  </a:lnTo>
                  <a:lnTo>
                    <a:pt x="12383" y="2191"/>
                  </a:lnTo>
                  <a:cubicBezTo>
                    <a:pt x="12550" y="1489"/>
                    <a:pt x="12014" y="822"/>
                    <a:pt x="11300" y="822"/>
                  </a:cubicBezTo>
                  <a:lnTo>
                    <a:pt x="7752" y="822"/>
                  </a:lnTo>
                  <a:cubicBezTo>
                    <a:pt x="7657" y="822"/>
                    <a:pt x="7573" y="893"/>
                    <a:pt x="7573" y="1000"/>
                  </a:cubicBezTo>
                  <a:cubicBezTo>
                    <a:pt x="7573" y="1108"/>
                    <a:pt x="7657" y="1179"/>
                    <a:pt x="7752" y="1179"/>
                  </a:cubicBezTo>
                  <a:lnTo>
                    <a:pt x="11300" y="1179"/>
                  </a:lnTo>
                  <a:cubicBezTo>
                    <a:pt x="11788" y="1179"/>
                    <a:pt x="12145" y="1620"/>
                    <a:pt x="12026" y="2096"/>
                  </a:cubicBezTo>
                  <a:lnTo>
                    <a:pt x="11145" y="5894"/>
                  </a:lnTo>
                  <a:lnTo>
                    <a:pt x="10526" y="5894"/>
                  </a:lnTo>
                  <a:cubicBezTo>
                    <a:pt x="10609" y="5489"/>
                    <a:pt x="11300" y="2548"/>
                    <a:pt x="11419" y="2001"/>
                  </a:cubicBezTo>
                  <a:cubicBezTo>
                    <a:pt x="11443" y="1882"/>
                    <a:pt x="11359" y="1774"/>
                    <a:pt x="11240" y="1774"/>
                  </a:cubicBezTo>
                  <a:lnTo>
                    <a:pt x="3073" y="1774"/>
                  </a:lnTo>
                  <a:lnTo>
                    <a:pt x="2858" y="1167"/>
                  </a:lnTo>
                  <a:lnTo>
                    <a:pt x="7073" y="1167"/>
                  </a:lnTo>
                  <a:cubicBezTo>
                    <a:pt x="7180" y="1167"/>
                    <a:pt x="7252" y="1084"/>
                    <a:pt x="7252" y="989"/>
                  </a:cubicBezTo>
                  <a:cubicBezTo>
                    <a:pt x="7252" y="881"/>
                    <a:pt x="7180" y="810"/>
                    <a:pt x="7073" y="810"/>
                  </a:cubicBezTo>
                  <a:lnTo>
                    <a:pt x="2727" y="810"/>
                  </a:lnTo>
                  <a:cubicBezTo>
                    <a:pt x="2561" y="346"/>
                    <a:pt x="2096" y="0"/>
                    <a:pt x="1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6" name="Google Shape;1476;p34"/>
          <p:cNvGrpSpPr/>
          <p:nvPr/>
        </p:nvGrpSpPr>
        <p:grpSpPr>
          <a:xfrm>
            <a:off x="3097241" y="2433564"/>
            <a:ext cx="344883" cy="343388"/>
            <a:chOff x="3097241" y="2433564"/>
            <a:chExt cx="344883" cy="343388"/>
          </a:xfrm>
        </p:grpSpPr>
        <p:sp>
          <p:nvSpPr>
            <p:cNvPr id="1477" name="Google Shape;1477;p34"/>
            <p:cNvSpPr/>
            <p:nvPr/>
          </p:nvSpPr>
          <p:spPr>
            <a:xfrm>
              <a:off x="3151825" y="2465806"/>
              <a:ext cx="235746" cy="311146"/>
            </a:xfrm>
            <a:custGeom>
              <a:rect b="b" l="l" r="r" t="t"/>
              <a:pathLst>
                <a:path extrusionOk="0" h="9776" w="7407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4"/>
            <p:cNvSpPr/>
            <p:nvPr/>
          </p:nvSpPr>
          <p:spPr>
            <a:xfrm>
              <a:off x="3179483" y="2492732"/>
              <a:ext cx="181926" cy="181894"/>
            </a:xfrm>
            <a:custGeom>
              <a:rect b="b" l="l" r="r" t="t"/>
              <a:pathLst>
                <a:path extrusionOk="0" h="5715" w="5716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4"/>
            <p:cNvSpPr/>
            <p:nvPr/>
          </p:nvSpPr>
          <p:spPr>
            <a:xfrm>
              <a:off x="3242024" y="2524941"/>
              <a:ext cx="54202" cy="117857"/>
            </a:xfrm>
            <a:custGeom>
              <a:rect b="b" l="l" r="r" t="t"/>
              <a:pathLst>
                <a:path extrusionOk="0" h="3703" w="1703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3390945" y="2433724"/>
              <a:ext cx="51179" cy="85934"/>
            </a:xfrm>
            <a:custGeom>
              <a:rect b="b" l="l" r="r" t="t"/>
              <a:pathLst>
                <a:path extrusionOk="0" h="2700" w="1608">
                  <a:moveTo>
                    <a:pt x="182" y="1"/>
                  </a:moveTo>
                  <a:cubicBezTo>
                    <a:pt x="134" y="1"/>
                    <a:pt x="86" y="22"/>
                    <a:pt x="48" y="68"/>
                  </a:cubicBezTo>
                  <a:cubicBezTo>
                    <a:pt x="0" y="140"/>
                    <a:pt x="12" y="235"/>
                    <a:pt x="84" y="294"/>
                  </a:cubicBezTo>
                  <a:cubicBezTo>
                    <a:pt x="834" y="794"/>
                    <a:pt x="1274" y="1628"/>
                    <a:pt x="1274" y="2545"/>
                  </a:cubicBezTo>
                  <a:cubicBezTo>
                    <a:pt x="1274" y="2628"/>
                    <a:pt x="1358" y="2699"/>
                    <a:pt x="1441" y="2699"/>
                  </a:cubicBezTo>
                  <a:cubicBezTo>
                    <a:pt x="1536" y="2699"/>
                    <a:pt x="1608" y="2628"/>
                    <a:pt x="1608" y="2545"/>
                  </a:cubicBezTo>
                  <a:cubicBezTo>
                    <a:pt x="1596" y="1533"/>
                    <a:pt x="1096" y="592"/>
                    <a:pt x="262" y="20"/>
                  </a:cubicBezTo>
                  <a:cubicBezTo>
                    <a:pt x="237" y="8"/>
                    <a:pt x="209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4"/>
            <p:cNvSpPr/>
            <p:nvPr/>
          </p:nvSpPr>
          <p:spPr>
            <a:xfrm>
              <a:off x="3360613" y="2478187"/>
              <a:ext cx="27340" cy="41471"/>
            </a:xfrm>
            <a:custGeom>
              <a:rect b="b" l="l" r="r" t="t"/>
              <a:pathLst>
                <a:path extrusionOk="0" h="1303" w="859">
                  <a:moveTo>
                    <a:pt x="177" y="1"/>
                  </a:moveTo>
                  <a:cubicBezTo>
                    <a:pt x="131" y="1"/>
                    <a:pt x="85" y="25"/>
                    <a:pt x="48" y="76"/>
                  </a:cubicBezTo>
                  <a:cubicBezTo>
                    <a:pt x="1" y="147"/>
                    <a:pt x="13" y="231"/>
                    <a:pt x="84" y="290"/>
                  </a:cubicBezTo>
                  <a:cubicBezTo>
                    <a:pt x="370" y="493"/>
                    <a:pt x="537" y="802"/>
                    <a:pt x="537" y="1148"/>
                  </a:cubicBezTo>
                  <a:cubicBezTo>
                    <a:pt x="537" y="1231"/>
                    <a:pt x="608" y="1302"/>
                    <a:pt x="703" y="1302"/>
                  </a:cubicBezTo>
                  <a:cubicBezTo>
                    <a:pt x="787" y="1302"/>
                    <a:pt x="858" y="1231"/>
                    <a:pt x="858" y="1148"/>
                  </a:cubicBezTo>
                  <a:cubicBezTo>
                    <a:pt x="858" y="683"/>
                    <a:pt x="644" y="278"/>
                    <a:pt x="263" y="28"/>
                  </a:cubicBezTo>
                  <a:cubicBezTo>
                    <a:pt x="235" y="10"/>
                    <a:pt x="206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4"/>
            <p:cNvSpPr/>
            <p:nvPr/>
          </p:nvSpPr>
          <p:spPr>
            <a:xfrm>
              <a:off x="3375795" y="2455939"/>
              <a:ext cx="39434" cy="63719"/>
            </a:xfrm>
            <a:custGeom>
              <a:rect b="b" l="l" r="r" t="t"/>
              <a:pathLst>
                <a:path extrusionOk="0" h="2002" w="1239">
                  <a:moveTo>
                    <a:pt x="183" y="0"/>
                  </a:moveTo>
                  <a:cubicBezTo>
                    <a:pt x="134" y="0"/>
                    <a:pt x="86" y="26"/>
                    <a:pt x="48" y="73"/>
                  </a:cubicBezTo>
                  <a:cubicBezTo>
                    <a:pt x="0" y="144"/>
                    <a:pt x="12" y="239"/>
                    <a:pt x="83" y="299"/>
                  </a:cubicBezTo>
                  <a:cubicBezTo>
                    <a:pt x="595" y="632"/>
                    <a:pt x="905" y="1216"/>
                    <a:pt x="905" y="1847"/>
                  </a:cubicBezTo>
                  <a:cubicBezTo>
                    <a:pt x="905" y="1930"/>
                    <a:pt x="976" y="2001"/>
                    <a:pt x="1072" y="2001"/>
                  </a:cubicBezTo>
                  <a:cubicBezTo>
                    <a:pt x="1155" y="2001"/>
                    <a:pt x="1238" y="1930"/>
                    <a:pt x="1238" y="1847"/>
                  </a:cubicBezTo>
                  <a:cubicBezTo>
                    <a:pt x="1238" y="1108"/>
                    <a:pt x="881" y="430"/>
                    <a:pt x="262" y="25"/>
                  </a:cubicBezTo>
                  <a:cubicBezTo>
                    <a:pt x="237" y="8"/>
                    <a:pt x="210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4"/>
            <p:cNvSpPr/>
            <p:nvPr/>
          </p:nvSpPr>
          <p:spPr>
            <a:xfrm>
              <a:off x="3097241" y="2433564"/>
              <a:ext cx="50829" cy="85711"/>
            </a:xfrm>
            <a:custGeom>
              <a:rect b="b" l="l" r="r" t="t"/>
              <a:pathLst>
                <a:path extrusionOk="0" h="2693" w="1597">
                  <a:moveTo>
                    <a:pt x="1408" y="1"/>
                  </a:moveTo>
                  <a:cubicBezTo>
                    <a:pt x="1378" y="1"/>
                    <a:pt x="1348" y="9"/>
                    <a:pt x="1323" y="25"/>
                  </a:cubicBezTo>
                  <a:cubicBezTo>
                    <a:pt x="489" y="597"/>
                    <a:pt x="1" y="1538"/>
                    <a:pt x="1" y="2526"/>
                  </a:cubicBezTo>
                  <a:cubicBezTo>
                    <a:pt x="1" y="2621"/>
                    <a:pt x="72" y="2692"/>
                    <a:pt x="168" y="2692"/>
                  </a:cubicBezTo>
                  <a:cubicBezTo>
                    <a:pt x="251" y="2692"/>
                    <a:pt x="322" y="2621"/>
                    <a:pt x="322" y="2526"/>
                  </a:cubicBezTo>
                  <a:cubicBezTo>
                    <a:pt x="322" y="1633"/>
                    <a:pt x="775" y="787"/>
                    <a:pt x="1513" y="275"/>
                  </a:cubicBezTo>
                  <a:cubicBezTo>
                    <a:pt x="1573" y="240"/>
                    <a:pt x="1596" y="133"/>
                    <a:pt x="1549" y="73"/>
                  </a:cubicBezTo>
                  <a:cubicBezTo>
                    <a:pt x="1518" y="27"/>
                    <a:pt x="1462" y="1"/>
                    <a:pt x="1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4"/>
            <p:cNvSpPr/>
            <p:nvPr/>
          </p:nvSpPr>
          <p:spPr>
            <a:xfrm>
              <a:off x="3151061" y="2477773"/>
              <a:ext cx="27690" cy="41503"/>
            </a:xfrm>
            <a:custGeom>
              <a:rect b="b" l="l" r="r" t="t"/>
              <a:pathLst>
                <a:path extrusionOk="0" h="1304" w="870">
                  <a:moveTo>
                    <a:pt x="681" y="1"/>
                  </a:moveTo>
                  <a:cubicBezTo>
                    <a:pt x="647" y="1"/>
                    <a:pt x="613" y="10"/>
                    <a:pt x="584" y="29"/>
                  </a:cubicBezTo>
                  <a:cubicBezTo>
                    <a:pt x="215" y="280"/>
                    <a:pt x="1" y="696"/>
                    <a:pt x="1" y="1137"/>
                  </a:cubicBezTo>
                  <a:cubicBezTo>
                    <a:pt x="1" y="1232"/>
                    <a:pt x="84" y="1303"/>
                    <a:pt x="167" y="1303"/>
                  </a:cubicBezTo>
                  <a:cubicBezTo>
                    <a:pt x="263" y="1303"/>
                    <a:pt x="334" y="1232"/>
                    <a:pt x="334" y="1137"/>
                  </a:cubicBezTo>
                  <a:cubicBezTo>
                    <a:pt x="334" y="803"/>
                    <a:pt x="501" y="482"/>
                    <a:pt x="775" y="291"/>
                  </a:cubicBezTo>
                  <a:cubicBezTo>
                    <a:pt x="834" y="244"/>
                    <a:pt x="870" y="149"/>
                    <a:pt x="810" y="65"/>
                  </a:cubicBezTo>
                  <a:cubicBezTo>
                    <a:pt x="782" y="22"/>
                    <a:pt x="732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4"/>
            <p:cNvSpPr/>
            <p:nvPr/>
          </p:nvSpPr>
          <p:spPr>
            <a:xfrm>
              <a:off x="3124167" y="2455939"/>
              <a:ext cx="39434" cy="63337"/>
            </a:xfrm>
            <a:custGeom>
              <a:rect b="b" l="l" r="r" t="t"/>
              <a:pathLst>
                <a:path extrusionOk="0" h="1990" w="1239">
                  <a:moveTo>
                    <a:pt x="1038" y="0"/>
                  </a:moveTo>
                  <a:cubicBezTo>
                    <a:pt x="1008" y="0"/>
                    <a:pt x="978" y="8"/>
                    <a:pt x="953" y="25"/>
                  </a:cubicBezTo>
                  <a:cubicBezTo>
                    <a:pt x="357" y="430"/>
                    <a:pt x="0" y="1108"/>
                    <a:pt x="0" y="1823"/>
                  </a:cubicBezTo>
                  <a:cubicBezTo>
                    <a:pt x="0" y="1918"/>
                    <a:pt x="72" y="1989"/>
                    <a:pt x="167" y="1989"/>
                  </a:cubicBezTo>
                  <a:cubicBezTo>
                    <a:pt x="250" y="1989"/>
                    <a:pt x="334" y="1918"/>
                    <a:pt x="334" y="1823"/>
                  </a:cubicBezTo>
                  <a:cubicBezTo>
                    <a:pt x="334" y="1204"/>
                    <a:pt x="643" y="632"/>
                    <a:pt x="1143" y="275"/>
                  </a:cubicBezTo>
                  <a:cubicBezTo>
                    <a:pt x="1203" y="239"/>
                    <a:pt x="1239" y="132"/>
                    <a:pt x="1179" y="73"/>
                  </a:cubicBezTo>
                  <a:cubicBezTo>
                    <a:pt x="1148" y="26"/>
                    <a:pt x="1093" y="0"/>
                    <a:pt x="1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6" name="Google Shape;1486;p34"/>
          <p:cNvGrpSpPr/>
          <p:nvPr/>
        </p:nvGrpSpPr>
        <p:grpSpPr>
          <a:xfrm>
            <a:off x="1278299" y="2439293"/>
            <a:ext cx="410829" cy="332343"/>
            <a:chOff x="1278299" y="2439293"/>
            <a:chExt cx="410829" cy="332343"/>
          </a:xfrm>
        </p:grpSpPr>
        <p:sp>
          <p:nvSpPr>
            <p:cNvPr id="1487" name="Google Shape;1487;p34"/>
            <p:cNvSpPr/>
            <p:nvPr/>
          </p:nvSpPr>
          <p:spPr>
            <a:xfrm>
              <a:off x="1360159" y="2510141"/>
              <a:ext cx="245963" cy="12540"/>
            </a:xfrm>
            <a:custGeom>
              <a:rect b="b" l="l" r="r" t="t"/>
              <a:pathLst>
                <a:path extrusionOk="0" h="394" w="7728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4"/>
            <p:cNvSpPr/>
            <p:nvPr/>
          </p:nvSpPr>
          <p:spPr>
            <a:xfrm>
              <a:off x="1360159" y="2575706"/>
              <a:ext cx="245963" cy="12158"/>
            </a:xfrm>
            <a:custGeom>
              <a:rect b="b" l="l" r="r" t="t"/>
              <a:pathLst>
                <a:path extrusionOk="0" h="382" w="7728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4"/>
            <p:cNvSpPr/>
            <p:nvPr/>
          </p:nvSpPr>
          <p:spPr>
            <a:xfrm>
              <a:off x="1437086" y="2618132"/>
              <a:ext cx="92873" cy="12540"/>
            </a:xfrm>
            <a:custGeom>
              <a:rect b="b" l="l" r="r" t="t"/>
              <a:pathLst>
                <a:path extrusionOk="0" h="394" w="2918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4"/>
            <p:cNvSpPr/>
            <p:nvPr/>
          </p:nvSpPr>
          <p:spPr>
            <a:xfrm>
              <a:off x="1419295" y="2543115"/>
              <a:ext cx="186827" cy="12158"/>
            </a:xfrm>
            <a:custGeom>
              <a:rect b="b" l="l" r="r" t="t"/>
              <a:pathLst>
                <a:path extrusionOk="0" h="382" w="587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4"/>
            <p:cNvSpPr/>
            <p:nvPr/>
          </p:nvSpPr>
          <p:spPr>
            <a:xfrm>
              <a:off x="1360541" y="2543115"/>
              <a:ext cx="43604" cy="12158"/>
            </a:xfrm>
            <a:custGeom>
              <a:rect b="b" l="l" r="r" t="t"/>
              <a:pathLst>
                <a:path extrusionOk="0" h="382" w="137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4"/>
            <p:cNvSpPr/>
            <p:nvPr/>
          </p:nvSpPr>
          <p:spPr>
            <a:xfrm>
              <a:off x="1306721" y="2469211"/>
              <a:ext cx="353222" cy="228171"/>
            </a:xfrm>
            <a:custGeom>
              <a:rect b="b" l="l" r="r" t="t"/>
              <a:pathLst>
                <a:path extrusionOk="0" h="7169" w="11098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4"/>
            <p:cNvSpPr/>
            <p:nvPr/>
          </p:nvSpPr>
          <p:spPr>
            <a:xfrm>
              <a:off x="1278299" y="2439293"/>
              <a:ext cx="410829" cy="332343"/>
            </a:xfrm>
            <a:custGeom>
              <a:rect b="b" l="l" r="r" t="t"/>
              <a:pathLst>
                <a:path extrusionOk="0" h="10442" w="12908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4"/>
            <p:cNvSpPr/>
            <p:nvPr/>
          </p:nvSpPr>
          <p:spPr>
            <a:xfrm>
              <a:off x="1562519" y="2630640"/>
              <a:ext cx="74699" cy="74699"/>
            </a:xfrm>
            <a:custGeom>
              <a:rect b="b" l="l" r="r" t="t"/>
              <a:pathLst>
                <a:path extrusionOk="0" h="2347" w="2347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5" name="Google Shape;1495;p34"/>
          <p:cNvGrpSpPr/>
          <p:nvPr/>
        </p:nvGrpSpPr>
        <p:grpSpPr>
          <a:xfrm>
            <a:off x="870939" y="2439293"/>
            <a:ext cx="331993" cy="331993"/>
            <a:chOff x="870939" y="2439293"/>
            <a:chExt cx="331993" cy="331993"/>
          </a:xfrm>
        </p:grpSpPr>
        <p:sp>
          <p:nvSpPr>
            <p:cNvPr id="1496" name="Google Shape;1496;p34"/>
            <p:cNvSpPr/>
            <p:nvPr/>
          </p:nvSpPr>
          <p:spPr>
            <a:xfrm>
              <a:off x="870939" y="2439293"/>
              <a:ext cx="331993" cy="331993"/>
            </a:xfrm>
            <a:custGeom>
              <a:rect b="b" l="l" r="r" t="t"/>
              <a:pathLst>
                <a:path extrusionOk="0" h="10431" w="10431">
                  <a:moveTo>
                    <a:pt x="9490" y="298"/>
                  </a:moveTo>
                  <a:cubicBezTo>
                    <a:pt x="9835" y="298"/>
                    <a:pt x="10121" y="584"/>
                    <a:pt x="10121" y="917"/>
                  </a:cubicBezTo>
                  <a:lnTo>
                    <a:pt x="10121" y="9513"/>
                  </a:lnTo>
                  <a:cubicBezTo>
                    <a:pt x="10121" y="9847"/>
                    <a:pt x="9835" y="10132"/>
                    <a:pt x="9490" y="10132"/>
                  </a:cubicBezTo>
                  <a:lnTo>
                    <a:pt x="7037" y="10132"/>
                  </a:lnTo>
                  <a:lnTo>
                    <a:pt x="7037" y="9156"/>
                  </a:lnTo>
                  <a:cubicBezTo>
                    <a:pt x="7037" y="9055"/>
                    <a:pt x="6960" y="9004"/>
                    <a:pt x="6883" y="9004"/>
                  </a:cubicBezTo>
                  <a:cubicBezTo>
                    <a:pt x="6805" y="9004"/>
                    <a:pt x="6728" y="9055"/>
                    <a:pt x="6728" y="9156"/>
                  </a:cubicBezTo>
                  <a:lnTo>
                    <a:pt x="6728" y="10132"/>
                  </a:lnTo>
                  <a:lnTo>
                    <a:pt x="3644" y="10132"/>
                  </a:lnTo>
                  <a:lnTo>
                    <a:pt x="3644" y="298"/>
                  </a:lnTo>
                  <a:lnTo>
                    <a:pt x="6728" y="298"/>
                  </a:lnTo>
                  <a:lnTo>
                    <a:pt x="6728" y="8347"/>
                  </a:lnTo>
                  <a:cubicBezTo>
                    <a:pt x="6728" y="8442"/>
                    <a:pt x="6805" y="8489"/>
                    <a:pt x="6883" y="8489"/>
                  </a:cubicBezTo>
                  <a:cubicBezTo>
                    <a:pt x="6960" y="8489"/>
                    <a:pt x="7037" y="8442"/>
                    <a:pt x="7037" y="8347"/>
                  </a:cubicBezTo>
                  <a:lnTo>
                    <a:pt x="7037" y="298"/>
                  </a:lnTo>
                  <a:close/>
                  <a:moveTo>
                    <a:pt x="918" y="0"/>
                  </a:moveTo>
                  <a:cubicBezTo>
                    <a:pt x="417" y="0"/>
                    <a:pt x="1" y="417"/>
                    <a:pt x="1" y="917"/>
                  </a:cubicBezTo>
                  <a:lnTo>
                    <a:pt x="1" y="2096"/>
                  </a:lnTo>
                  <a:cubicBezTo>
                    <a:pt x="1" y="2191"/>
                    <a:pt x="78" y="2239"/>
                    <a:pt x="156" y="2239"/>
                  </a:cubicBezTo>
                  <a:cubicBezTo>
                    <a:pt x="233" y="2239"/>
                    <a:pt x="310" y="2191"/>
                    <a:pt x="310" y="2096"/>
                  </a:cubicBezTo>
                  <a:lnTo>
                    <a:pt x="310" y="917"/>
                  </a:lnTo>
                  <a:cubicBezTo>
                    <a:pt x="310" y="584"/>
                    <a:pt x="596" y="298"/>
                    <a:pt x="941" y="298"/>
                  </a:cubicBezTo>
                  <a:lnTo>
                    <a:pt x="3394" y="298"/>
                  </a:lnTo>
                  <a:lnTo>
                    <a:pt x="3394" y="10132"/>
                  </a:lnTo>
                  <a:lnTo>
                    <a:pt x="941" y="10132"/>
                  </a:lnTo>
                  <a:cubicBezTo>
                    <a:pt x="596" y="10132"/>
                    <a:pt x="310" y="9847"/>
                    <a:pt x="310" y="9513"/>
                  </a:cubicBezTo>
                  <a:lnTo>
                    <a:pt x="310" y="2965"/>
                  </a:lnTo>
                  <a:cubicBezTo>
                    <a:pt x="310" y="2864"/>
                    <a:pt x="233" y="2813"/>
                    <a:pt x="156" y="2813"/>
                  </a:cubicBezTo>
                  <a:cubicBezTo>
                    <a:pt x="78" y="2813"/>
                    <a:pt x="1" y="2864"/>
                    <a:pt x="1" y="2965"/>
                  </a:cubicBezTo>
                  <a:lnTo>
                    <a:pt x="1" y="9513"/>
                  </a:lnTo>
                  <a:cubicBezTo>
                    <a:pt x="1" y="10013"/>
                    <a:pt x="417" y="10430"/>
                    <a:pt x="918" y="10430"/>
                  </a:cubicBezTo>
                  <a:lnTo>
                    <a:pt x="9514" y="10430"/>
                  </a:lnTo>
                  <a:cubicBezTo>
                    <a:pt x="10014" y="10430"/>
                    <a:pt x="10431" y="10013"/>
                    <a:pt x="10431" y="9513"/>
                  </a:cubicBezTo>
                  <a:lnTo>
                    <a:pt x="10431" y="917"/>
                  </a:lnTo>
                  <a:cubicBezTo>
                    <a:pt x="10431" y="417"/>
                    <a:pt x="10014" y="0"/>
                    <a:pt x="9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4"/>
            <p:cNvSpPr/>
            <p:nvPr/>
          </p:nvSpPr>
          <p:spPr>
            <a:xfrm>
              <a:off x="908463" y="2696969"/>
              <a:ext cx="41726" cy="41726"/>
            </a:xfrm>
            <a:custGeom>
              <a:rect b="b" l="l" r="r" t="t"/>
              <a:pathLst>
                <a:path extrusionOk="0" h="1311" w="1311">
                  <a:moveTo>
                    <a:pt x="673" y="309"/>
                  </a:moveTo>
                  <a:cubicBezTo>
                    <a:pt x="844" y="309"/>
                    <a:pt x="989" y="471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ubicBezTo>
                    <a:pt x="661" y="310"/>
                    <a:pt x="667" y="309"/>
                    <a:pt x="673" y="309"/>
                  </a:cubicBezTo>
                  <a:close/>
                  <a:moveTo>
                    <a:pt x="655" y="0"/>
                  </a:moveTo>
                  <a:cubicBezTo>
                    <a:pt x="274" y="0"/>
                    <a:pt x="0" y="286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2" y="1310"/>
                    <a:pt x="1310" y="1012"/>
                    <a:pt x="1310" y="655"/>
                  </a:cubicBezTo>
                  <a:cubicBezTo>
                    <a:pt x="1310" y="298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4"/>
            <p:cNvSpPr/>
            <p:nvPr/>
          </p:nvSpPr>
          <p:spPr>
            <a:xfrm>
              <a:off x="1015690" y="2696969"/>
              <a:ext cx="41726" cy="41726"/>
            </a:xfrm>
            <a:custGeom>
              <a:rect b="b" l="l" r="r" t="t"/>
              <a:pathLst>
                <a:path extrusionOk="0" h="1311" w="1311">
                  <a:moveTo>
                    <a:pt x="656" y="310"/>
                  </a:moveTo>
                  <a:cubicBezTo>
                    <a:pt x="858" y="310"/>
                    <a:pt x="1001" y="465"/>
                    <a:pt x="1001" y="655"/>
                  </a:cubicBezTo>
                  <a:cubicBezTo>
                    <a:pt x="1001" y="846"/>
                    <a:pt x="858" y="1001"/>
                    <a:pt x="656" y="1001"/>
                  </a:cubicBezTo>
                  <a:cubicBezTo>
                    <a:pt x="465" y="1001"/>
                    <a:pt x="322" y="846"/>
                    <a:pt x="322" y="655"/>
                  </a:cubicBezTo>
                  <a:cubicBezTo>
                    <a:pt x="322" y="465"/>
                    <a:pt x="465" y="310"/>
                    <a:pt x="656" y="310"/>
                  </a:cubicBez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4"/>
            <p:cNvSpPr/>
            <p:nvPr/>
          </p:nvSpPr>
          <p:spPr>
            <a:xfrm>
              <a:off x="1122567" y="2696969"/>
              <a:ext cx="41726" cy="41726"/>
            </a:xfrm>
            <a:custGeom>
              <a:rect b="b" l="l" r="r" t="t"/>
              <a:pathLst>
                <a:path extrusionOk="0" h="1311" w="1311">
                  <a:moveTo>
                    <a:pt x="655" y="310"/>
                  </a:moveTo>
                  <a:cubicBezTo>
                    <a:pt x="846" y="310"/>
                    <a:pt x="989" y="465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4"/>
            <p:cNvSpPr/>
            <p:nvPr/>
          </p:nvSpPr>
          <p:spPr>
            <a:xfrm>
              <a:off x="913015" y="2504094"/>
              <a:ext cx="31859" cy="9867"/>
            </a:xfrm>
            <a:custGeom>
              <a:rect b="b" l="l" r="r" t="t"/>
              <a:pathLst>
                <a:path extrusionOk="0" h="310" w="1001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4"/>
            <p:cNvSpPr/>
            <p:nvPr/>
          </p:nvSpPr>
          <p:spPr>
            <a:xfrm>
              <a:off x="913015" y="2532898"/>
              <a:ext cx="31859" cy="10248"/>
            </a:xfrm>
            <a:custGeom>
              <a:rect b="b" l="l" r="r" t="t"/>
              <a:pathLst>
                <a:path extrusionOk="0" h="322" w="1001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4"/>
            <p:cNvSpPr/>
            <p:nvPr/>
          </p:nvSpPr>
          <p:spPr>
            <a:xfrm>
              <a:off x="913015" y="2562052"/>
              <a:ext cx="31859" cy="9898"/>
            </a:xfrm>
            <a:custGeom>
              <a:rect b="b" l="l" r="r" t="t"/>
              <a:pathLst>
                <a:path extrusionOk="0" h="311" w="1001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4"/>
            <p:cNvSpPr/>
            <p:nvPr/>
          </p:nvSpPr>
          <p:spPr>
            <a:xfrm>
              <a:off x="894428" y="2474908"/>
              <a:ext cx="69384" cy="167508"/>
            </a:xfrm>
            <a:custGeom>
              <a:rect b="b" l="l" r="r" t="t"/>
              <a:pathLst>
                <a:path extrusionOk="0" h="5263" w="2180">
                  <a:moveTo>
                    <a:pt x="1870" y="298"/>
                  </a:moveTo>
                  <a:lnTo>
                    <a:pt x="1870" y="3703"/>
                  </a:lnTo>
                  <a:lnTo>
                    <a:pt x="287" y="3703"/>
                  </a:lnTo>
                  <a:lnTo>
                    <a:pt x="287" y="298"/>
                  </a:lnTo>
                  <a:close/>
                  <a:moveTo>
                    <a:pt x="1882" y="4001"/>
                  </a:moveTo>
                  <a:lnTo>
                    <a:pt x="1882" y="4953"/>
                  </a:lnTo>
                  <a:lnTo>
                    <a:pt x="299" y="4953"/>
                  </a:lnTo>
                  <a:lnTo>
                    <a:pt x="299" y="4001"/>
                  </a:lnTo>
                  <a:close/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lnTo>
                    <a:pt x="1" y="5120"/>
                  </a:lnTo>
                  <a:cubicBezTo>
                    <a:pt x="1" y="5203"/>
                    <a:pt x="84" y="5263"/>
                    <a:pt x="156" y="5263"/>
                  </a:cubicBezTo>
                  <a:lnTo>
                    <a:pt x="2025" y="5263"/>
                  </a:lnTo>
                  <a:cubicBezTo>
                    <a:pt x="2108" y="5263"/>
                    <a:pt x="2180" y="5192"/>
                    <a:pt x="2180" y="5120"/>
                  </a:cubicBezTo>
                  <a:lnTo>
                    <a:pt x="2180" y="143"/>
                  </a:lnTo>
                  <a:cubicBezTo>
                    <a:pt x="2180" y="60"/>
                    <a:pt x="2108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4"/>
            <p:cNvSpPr/>
            <p:nvPr/>
          </p:nvSpPr>
          <p:spPr>
            <a:xfrm>
              <a:off x="1002068" y="2474145"/>
              <a:ext cx="69384" cy="168272"/>
            </a:xfrm>
            <a:custGeom>
              <a:rect b="b" l="l" r="r" t="t"/>
              <a:pathLst>
                <a:path extrusionOk="0" h="5287" w="2180">
                  <a:moveTo>
                    <a:pt x="1881" y="322"/>
                  </a:moveTo>
                  <a:lnTo>
                    <a:pt x="1881" y="3727"/>
                  </a:lnTo>
                  <a:lnTo>
                    <a:pt x="298" y="3727"/>
                  </a:lnTo>
                  <a:lnTo>
                    <a:pt x="298" y="322"/>
                  </a:lnTo>
                  <a:close/>
                  <a:moveTo>
                    <a:pt x="1881" y="4025"/>
                  </a:moveTo>
                  <a:lnTo>
                    <a:pt x="1881" y="4977"/>
                  </a:lnTo>
                  <a:lnTo>
                    <a:pt x="298" y="4977"/>
                  </a:lnTo>
                  <a:lnTo>
                    <a:pt x="298" y="4025"/>
                  </a:lnTo>
                  <a:close/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lnTo>
                    <a:pt x="0" y="5144"/>
                  </a:lnTo>
                  <a:cubicBezTo>
                    <a:pt x="0" y="5227"/>
                    <a:pt x="72" y="5287"/>
                    <a:pt x="155" y="5287"/>
                  </a:cubicBezTo>
                  <a:lnTo>
                    <a:pt x="2024" y="5287"/>
                  </a:lnTo>
                  <a:cubicBezTo>
                    <a:pt x="2120" y="5287"/>
                    <a:pt x="2179" y="5216"/>
                    <a:pt x="2179" y="5144"/>
                  </a:cubicBezTo>
                  <a:lnTo>
                    <a:pt x="2179" y="167"/>
                  </a:lnTo>
                  <a:cubicBezTo>
                    <a:pt x="2179" y="84"/>
                    <a:pt x="2120" y="1"/>
                    <a:pt x="2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4"/>
            <p:cNvSpPr/>
            <p:nvPr/>
          </p:nvSpPr>
          <p:spPr>
            <a:xfrm>
              <a:off x="1108531" y="2474145"/>
              <a:ext cx="69384" cy="168272"/>
            </a:xfrm>
            <a:custGeom>
              <a:rect b="b" l="l" r="r" t="t"/>
              <a:pathLst>
                <a:path extrusionOk="0" h="5287" w="2180">
                  <a:moveTo>
                    <a:pt x="1882" y="322"/>
                  </a:moveTo>
                  <a:lnTo>
                    <a:pt x="1882" y="3727"/>
                  </a:lnTo>
                  <a:lnTo>
                    <a:pt x="299" y="3727"/>
                  </a:lnTo>
                  <a:lnTo>
                    <a:pt x="299" y="322"/>
                  </a:lnTo>
                  <a:close/>
                  <a:moveTo>
                    <a:pt x="1882" y="4025"/>
                  </a:moveTo>
                  <a:lnTo>
                    <a:pt x="1882" y="4977"/>
                  </a:lnTo>
                  <a:lnTo>
                    <a:pt x="299" y="4977"/>
                  </a:lnTo>
                  <a:lnTo>
                    <a:pt x="299" y="4025"/>
                  </a:lnTo>
                  <a:close/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5144"/>
                  </a:lnTo>
                  <a:cubicBezTo>
                    <a:pt x="1" y="5227"/>
                    <a:pt x="84" y="5287"/>
                    <a:pt x="156" y="5287"/>
                  </a:cubicBezTo>
                  <a:lnTo>
                    <a:pt x="2025" y="5287"/>
                  </a:lnTo>
                  <a:cubicBezTo>
                    <a:pt x="2120" y="5287"/>
                    <a:pt x="2180" y="5216"/>
                    <a:pt x="2180" y="5144"/>
                  </a:cubicBezTo>
                  <a:lnTo>
                    <a:pt x="2180" y="167"/>
                  </a:lnTo>
                  <a:cubicBezTo>
                    <a:pt x="2180" y="84"/>
                    <a:pt x="2120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4"/>
            <p:cNvSpPr/>
            <p:nvPr/>
          </p:nvSpPr>
          <p:spPr>
            <a:xfrm>
              <a:off x="1127118" y="2504094"/>
              <a:ext cx="31859" cy="9867"/>
            </a:xfrm>
            <a:custGeom>
              <a:rect b="b" l="l" r="r" t="t"/>
              <a:pathLst>
                <a:path extrusionOk="0" h="310" w="1001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4"/>
            <p:cNvSpPr/>
            <p:nvPr/>
          </p:nvSpPr>
          <p:spPr>
            <a:xfrm>
              <a:off x="1127118" y="2532898"/>
              <a:ext cx="31859" cy="10248"/>
            </a:xfrm>
            <a:custGeom>
              <a:rect b="b" l="l" r="r" t="t"/>
              <a:pathLst>
                <a:path extrusionOk="0" h="322" w="1001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4"/>
            <p:cNvSpPr/>
            <p:nvPr/>
          </p:nvSpPr>
          <p:spPr>
            <a:xfrm>
              <a:off x="1127118" y="2562052"/>
              <a:ext cx="31859" cy="9898"/>
            </a:xfrm>
            <a:custGeom>
              <a:rect b="b" l="l" r="r" t="t"/>
              <a:pathLst>
                <a:path extrusionOk="0" h="311" w="1001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4"/>
            <p:cNvSpPr/>
            <p:nvPr/>
          </p:nvSpPr>
          <p:spPr>
            <a:xfrm>
              <a:off x="1020624" y="2504094"/>
              <a:ext cx="32241" cy="9867"/>
            </a:xfrm>
            <a:custGeom>
              <a:rect b="b" l="l" r="r" t="t"/>
              <a:pathLst>
                <a:path extrusionOk="0" h="310" w="1013">
                  <a:moveTo>
                    <a:pt x="203" y="0"/>
                  </a:moveTo>
                  <a:cubicBezTo>
                    <a:pt x="1" y="12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4"/>
            <p:cNvSpPr/>
            <p:nvPr/>
          </p:nvSpPr>
          <p:spPr>
            <a:xfrm>
              <a:off x="1020624" y="2532898"/>
              <a:ext cx="32241" cy="10248"/>
            </a:xfrm>
            <a:custGeom>
              <a:rect b="b" l="l" r="r" t="t"/>
              <a:pathLst>
                <a:path extrusionOk="0" h="322" w="1013">
                  <a:moveTo>
                    <a:pt x="203" y="0"/>
                  </a:moveTo>
                  <a:cubicBezTo>
                    <a:pt x="1" y="24"/>
                    <a:pt x="1" y="322"/>
                    <a:pt x="203" y="322"/>
                  </a:cubicBezTo>
                  <a:lnTo>
                    <a:pt x="822" y="322"/>
                  </a:lnTo>
                  <a:cubicBezTo>
                    <a:pt x="1013" y="322"/>
                    <a:pt x="1013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4"/>
            <p:cNvSpPr/>
            <p:nvPr/>
          </p:nvSpPr>
          <p:spPr>
            <a:xfrm>
              <a:off x="1020624" y="2562052"/>
              <a:ext cx="32241" cy="9898"/>
            </a:xfrm>
            <a:custGeom>
              <a:rect b="b" l="l" r="r" t="t"/>
              <a:pathLst>
                <a:path extrusionOk="0" h="311" w="1013">
                  <a:moveTo>
                    <a:pt x="203" y="1"/>
                  </a:moveTo>
                  <a:cubicBezTo>
                    <a:pt x="1" y="13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1"/>
                    <a:pt x="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2" name="Google Shape;1512;p34"/>
          <p:cNvGrpSpPr/>
          <p:nvPr/>
        </p:nvGrpSpPr>
        <p:grpSpPr>
          <a:xfrm>
            <a:off x="6644957" y="2456353"/>
            <a:ext cx="371395" cy="278905"/>
            <a:chOff x="6644957" y="2456353"/>
            <a:chExt cx="371395" cy="278905"/>
          </a:xfrm>
        </p:grpSpPr>
        <p:sp>
          <p:nvSpPr>
            <p:cNvPr id="1513" name="Google Shape;1513;p34"/>
            <p:cNvSpPr/>
            <p:nvPr/>
          </p:nvSpPr>
          <p:spPr>
            <a:xfrm>
              <a:off x="6644957" y="2456353"/>
              <a:ext cx="371395" cy="203123"/>
            </a:xfrm>
            <a:custGeom>
              <a:rect b="b" l="l" r="r" t="t"/>
              <a:pathLst>
                <a:path extrusionOk="0" h="6382" w="11669">
                  <a:moveTo>
                    <a:pt x="4763" y="0"/>
                  </a:moveTo>
                  <a:cubicBezTo>
                    <a:pt x="4167" y="0"/>
                    <a:pt x="3596" y="191"/>
                    <a:pt x="3120" y="548"/>
                  </a:cubicBezTo>
                  <a:cubicBezTo>
                    <a:pt x="2679" y="881"/>
                    <a:pt x="2358" y="1322"/>
                    <a:pt x="2179" y="1834"/>
                  </a:cubicBezTo>
                  <a:cubicBezTo>
                    <a:pt x="977" y="1893"/>
                    <a:pt x="0" y="2881"/>
                    <a:pt x="0" y="4108"/>
                  </a:cubicBezTo>
                  <a:cubicBezTo>
                    <a:pt x="0" y="5358"/>
                    <a:pt x="1036" y="6382"/>
                    <a:pt x="2286" y="6382"/>
                  </a:cubicBezTo>
                  <a:lnTo>
                    <a:pt x="3096" y="6382"/>
                  </a:lnTo>
                  <a:cubicBezTo>
                    <a:pt x="3191" y="6382"/>
                    <a:pt x="3274" y="6310"/>
                    <a:pt x="3274" y="6203"/>
                  </a:cubicBezTo>
                  <a:cubicBezTo>
                    <a:pt x="3274" y="6120"/>
                    <a:pt x="3203" y="6025"/>
                    <a:pt x="3096" y="6025"/>
                  </a:cubicBezTo>
                  <a:lnTo>
                    <a:pt x="2286" y="6025"/>
                  </a:lnTo>
                  <a:cubicBezTo>
                    <a:pt x="1215" y="6025"/>
                    <a:pt x="346" y="5167"/>
                    <a:pt x="346" y="4096"/>
                  </a:cubicBezTo>
                  <a:cubicBezTo>
                    <a:pt x="346" y="3024"/>
                    <a:pt x="1215" y="2155"/>
                    <a:pt x="2286" y="2155"/>
                  </a:cubicBezTo>
                  <a:lnTo>
                    <a:pt x="2298" y="2155"/>
                  </a:lnTo>
                  <a:cubicBezTo>
                    <a:pt x="2370" y="2155"/>
                    <a:pt x="2441" y="2107"/>
                    <a:pt x="2465" y="2036"/>
                  </a:cubicBezTo>
                  <a:cubicBezTo>
                    <a:pt x="2608" y="1548"/>
                    <a:pt x="2905" y="1119"/>
                    <a:pt x="3310" y="822"/>
                  </a:cubicBezTo>
                  <a:cubicBezTo>
                    <a:pt x="3727" y="500"/>
                    <a:pt x="4227" y="321"/>
                    <a:pt x="4751" y="321"/>
                  </a:cubicBezTo>
                  <a:cubicBezTo>
                    <a:pt x="5584" y="321"/>
                    <a:pt x="6346" y="738"/>
                    <a:pt x="6775" y="1453"/>
                  </a:cubicBezTo>
                  <a:cubicBezTo>
                    <a:pt x="6811" y="1516"/>
                    <a:pt x="6861" y="1545"/>
                    <a:pt x="6914" y="1545"/>
                  </a:cubicBezTo>
                  <a:cubicBezTo>
                    <a:pt x="6931" y="1545"/>
                    <a:pt x="6948" y="1542"/>
                    <a:pt x="6965" y="1536"/>
                  </a:cubicBezTo>
                  <a:cubicBezTo>
                    <a:pt x="7168" y="1476"/>
                    <a:pt x="7370" y="1429"/>
                    <a:pt x="7585" y="1429"/>
                  </a:cubicBezTo>
                  <a:cubicBezTo>
                    <a:pt x="8430" y="1429"/>
                    <a:pt x="9168" y="1976"/>
                    <a:pt x="9430" y="2786"/>
                  </a:cubicBezTo>
                  <a:cubicBezTo>
                    <a:pt x="9452" y="2851"/>
                    <a:pt x="9513" y="2907"/>
                    <a:pt x="9587" y="2907"/>
                  </a:cubicBezTo>
                  <a:cubicBezTo>
                    <a:pt x="9594" y="2907"/>
                    <a:pt x="9601" y="2906"/>
                    <a:pt x="9609" y="2905"/>
                  </a:cubicBezTo>
                  <a:cubicBezTo>
                    <a:pt x="9668" y="2905"/>
                    <a:pt x="9728" y="2881"/>
                    <a:pt x="9763" y="2881"/>
                  </a:cubicBezTo>
                  <a:cubicBezTo>
                    <a:pt x="10633" y="2881"/>
                    <a:pt x="11335" y="3584"/>
                    <a:pt x="11335" y="4453"/>
                  </a:cubicBezTo>
                  <a:cubicBezTo>
                    <a:pt x="11335" y="5310"/>
                    <a:pt x="10633" y="6013"/>
                    <a:pt x="9763" y="6013"/>
                  </a:cubicBezTo>
                  <a:lnTo>
                    <a:pt x="8573" y="6013"/>
                  </a:lnTo>
                  <a:cubicBezTo>
                    <a:pt x="8489" y="6013"/>
                    <a:pt x="8394" y="6084"/>
                    <a:pt x="8394" y="6191"/>
                  </a:cubicBezTo>
                  <a:cubicBezTo>
                    <a:pt x="8394" y="6298"/>
                    <a:pt x="8478" y="6370"/>
                    <a:pt x="8573" y="6370"/>
                  </a:cubicBezTo>
                  <a:lnTo>
                    <a:pt x="9763" y="6370"/>
                  </a:lnTo>
                  <a:cubicBezTo>
                    <a:pt x="10823" y="6370"/>
                    <a:pt x="11668" y="5501"/>
                    <a:pt x="11668" y="4465"/>
                  </a:cubicBezTo>
                  <a:cubicBezTo>
                    <a:pt x="11668" y="3417"/>
                    <a:pt x="10859" y="2560"/>
                    <a:pt x="9811" y="2560"/>
                  </a:cubicBezTo>
                  <a:lnTo>
                    <a:pt x="9740" y="2560"/>
                  </a:lnTo>
                  <a:cubicBezTo>
                    <a:pt x="9585" y="2155"/>
                    <a:pt x="9323" y="1798"/>
                    <a:pt x="8966" y="1548"/>
                  </a:cubicBezTo>
                  <a:cubicBezTo>
                    <a:pt x="8561" y="1250"/>
                    <a:pt x="8097" y="1095"/>
                    <a:pt x="7608" y="1095"/>
                  </a:cubicBezTo>
                  <a:cubicBezTo>
                    <a:pt x="7418" y="1095"/>
                    <a:pt x="7204" y="1131"/>
                    <a:pt x="7013" y="1179"/>
                  </a:cubicBezTo>
                  <a:cubicBezTo>
                    <a:pt x="6513" y="429"/>
                    <a:pt x="5680" y="0"/>
                    <a:pt x="4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6761668" y="2549194"/>
              <a:ext cx="139850" cy="186064"/>
            </a:xfrm>
            <a:custGeom>
              <a:rect b="b" l="l" r="r" t="t"/>
              <a:pathLst>
                <a:path extrusionOk="0" h="5846" w="4394">
                  <a:moveTo>
                    <a:pt x="2584" y="357"/>
                  </a:moveTo>
                  <a:lnTo>
                    <a:pt x="2584" y="1476"/>
                  </a:lnTo>
                  <a:cubicBezTo>
                    <a:pt x="2584" y="1667"/>
                    <a:pt x="2751" y="1834"/>
                    <a:pt x="2941" y="1834"/>
                  </a:cubicBezTo>
                  <a:lnTo>
                    <a:pt x="3501" y="1834"/>
                  </a:lnTo>
                  <a:cubicBezTo>
                    <a:pt x="3584" y="1834"/>
                    <a:pt x="3679" y="1750"/>
                    <a:pt x="3679" y="1655"/>
                  </a:cubicBezTo>
                  <a:cubicBezTo>
                    <a:pt x="3679" y="1548"/>
                    <a:pt x="3596" y="1476"/>
                    <a:pt x="3501" y="1476"/>
                  </a:cubicBezTo>
                  <a:lnTo>
                    <a:pt x="2941" y="1476"/>
                  </a:lnTo>
                  <a:cubicBezTo>
                    <a:pt x="2941" y="1476"/>
                    <a:pt x="2929" y="1476"/>
                    <a:pt x="2929" y="1453"/>
                  </a:cubicBezTo>
                  <a:lnTo>
                    <a:pt x="2929" y="393"/>
                  </a:lnTo>
                  <a:lnTo>
                    <a:pt x="4001" y="1465"/>
                  </a:lnTo>
                  <a:cubicBezTo>
                    <a:pt x="4037" y="1500"/>
                    <a:pt x="4060" y="1560"/>
                    <a:pt x="4060" y="1607"/>
                  </a:cubicBezTo>
                  <a:lnTo>
                    <a:pt x="4060" y="5501"/>
                  </a:lnTo>
                  <a:lnTo>
                    <a:pt x="4049" y="5501"/>
                  </a:lnTo>
                  <a:lnTo>
                    <a:pt x="369" y="5525"/>
                  </a:lnTo>
                  <a:cubicBezTo>
                    <a:pt x="369" y="5525"/>
                    <a:pt x="358" y="5525"/>
                    <a:pt x="358" y="5501"/>
                  </a:cubicBezTo>
                  <a:lnTo>
                    <a:pt x="358" y="369"/>
                  </a:lnTo>
                  <a:cubicBezTo>
                    <a:pt x="358" y="369"/>
                    <a:pt x="358" y="357"/>
                    <a:pt x="369" y="357"/>
                  </a:cubicBezTo>
                  <a:close/>
                  <a:moveTo>
                    <a:pt x="358" y="0"/>
                  </a:moveTo>
                  <a:cubicBezTo>
                    <a:pt x="167" y="0"/>
                    <a:pt x="0" y="167"/>
                    <a:pt x="0" y="357"/>
                  </a:cubicBezTo>
                  <a:lnTo>
                    <a:pt x="0" y="5489"/>
                  </a:lnTo>
                  <a:cubicBezTo>
                    <a:pt x="0" y="5679"/>
                    <a:pt x="155" y="5846"/>
                    <a:pt x="358" y="5846"/>
                  </a:cubicBezTo>
                  <a:lnTo>
                    <a:pt x="4013" y="5846"/>
                  </a:lnTo>
                  <a:cubicBezTo>
                    <a:pt x="4203" y="5846"/>
                    <a:pt x="4370" y="5679"/>
                    <a:pt x="4370" y="5489"/>
                  </a:cubicBezTo>
                  <a:lnTo>
                    <a:pt x="4370" y="1607"/>
                  </a:lnTo>
                  <a:cubicBezTo>
                    <a:pt x="4394" y="1476"/>
                    <a:pt x="4334" y="1334"/>
                    <a:pt x="4227" y="1238"/>
                  </a:cubicBezTo>
                  <a:lnTo>
                    <a:pt x="3156" y="167"/>
                  </a:lnTo>
                  <a:cubicBezTo>
                    <a:pt x="3048" y="60"/>
                    <a:pt x="2917" y="0"/>
                    <a:pt x="2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4"/>
            <p:cNvSpPr/>
            <p:nvPr/>
          </p:nvSpPr>
          <p:spPr>
            <a:xfrm>
              <a:off x="6802216" y="2625357"/>
              <a:ext cx="58754" cy="75431"/>
            </a:xfrm>
            <a:custGeom>
              <a:rect b="b" l="l" r="r" t="t"/>
              <a:pathLst>
                <a:path extrusionOk="0" h="2370" w="1846">
                  <a:moveTo>
                    <a:pt x="929" y="0"/>
                  </a:moveTo>
                  <a:cubicBezTo>
                    <a:pt x="881" y="0"/>
                    <a:pt x="822" y="36"/>
                    <a:pt x="786" y="60"/>
                  </a:cubicBezTo>
                  <a:lnTo>
                    <a:pt x="60" y="988"/>
                  </a:lnTo>
                  <a:cubicBezTo>
                    <a:pt x="0" y="1060"/>
                    <a:pt x="12" y="1167"/>
                    <a:pt x="96" y="1227"/>
                  </a:cubicBezTo>
                  <a:cubicBezTo>
                    <a:pt x="123" y="1250"/>
                    <a:pt x="157" y="1260"/>
                    <a:pt x="190" y="1260"/>
                  </a:cubicBezTo>
                  <a:cubicBezTo>
                    <a:pt x="243" y="1260"/>
                    <a:pt x="297" y="1234"/>
                    <a:pt x="334" y="1191"/>
                  </a:cubicBezTo>
                  <a:lnTo>
                    <a:pt x="762" y="655"/>
                  </a:lnTo>
                  <a:lnTo>
                    <a:pt x="762" y="2191"/>
                  </a:lnTo>
                  <a:cubicBezTo>
                    <a:pt x="762" y="2274"/>
                    <a:pt x="834" y="2370"/>
                    <a:pt x="941" y="2370"/>
                  </a:cubicBezTo>
                  <a:cubicBezTo>
                    <a:pt x="1024" y="2370"/>
                    <a:pt x="1120" y="2298"/>
                    <a:pt x="1120" y="2191"/>
                  </a:cubicBezTo>
                  <a:lnTo>
                    <a:pt x="1120" y="655"/>
                  </a:lnTo>
                  <a:lnTo>
                    <a:pt x="1548" y="1191"/>
                  </a:lnTo>
                  <a:cubicBezTo>
                    <a:pt x="1584" y="1238"/>
                    <a:pt x="1643" y="1250"/>
                    <a:pt x="1691" y="1250"/>
                  </a:cubicBezTo>
                  <a:cubicBezTo>
                    <a:pt x="1727" y="1250"/>
                    <a:pt x="1762" y="1238"/>
                    <a:pt x="1786" y="1203"/>
                  </a:cubicBezTo>
                  <a:cubicBezTo>
                    <a:pt x="1834" y="1167"/>
                    <a:pt x="1846" y="1060"/>
                    <a:pt x="1786" y="988"/>
                  </a:cubicBezTo>
                  <a:lnTo>
                    <a:pt x="1060" y="60"/>
                  </a:lnTo>
                  <a:cubicBezTo>
                    <a:pt x="1036" y="12"/>
                    <a:pt x="989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4"/>
            <p:cNvSpPr/>
            <p:nvPr/>
          </p:nvSpPr>
          <p:spPr>
            <a:xfrm>
              <a:off x="6802216" y="2480828"/>
              <a:ext cx="47009" cy="33132"/>
            </a:xfrm>
            <a:custGeom>
              <a:rect b="b" l="l" r="r" t="t"/>
              <a:pathLst>
                <a:path extrusionOk="0" h="1041" w="1477">
                  <a:moveTo>
                    <a:pt x="193" y="0"/>
                  </a:moveTo>
                  <a:cubicBezTo>
                    <a:pt x="119" y="0"/>
                    <a:pt x="45" y="64"/>
                    <a:pt x="24" y="136"/>
                  </a:cubicBezTo>
                  <a:cubicBezTo>
                    <a:pt x="0" y="231"/>
                    <a:pt x="60" y="314"/>
                    <a:pt x="155" y="338"/>
                  </a:cubicBezTo>
                  <a:cubicBezTo>
                    <a:pt x="560" y="422"/>
                    <a:pt x="917" y="636"/>
                    <a:pt x="1155" y="969"/>
                  </a:cubicBezTo>
                  <a:cubicBezTo>
                    <a:pt x="1179" y="1017"/>
                    <a:pt x="1239" y="1041"/>
                    <a:pt x="1286" y="1041"/>
                  </a:cubicBezTo>
                  <a:cubicBezTo>
                    <a:pt x="1310" y="1041"/>
                    <a:pt x="1358" y="1029"/>
                    <a:pt x="1393" y="1017"/>
                  </a:cubicBezTo>
                  <a:cubicBezTo>
                    <a:pt x="1465" y="946"/>
                    <a:pt x="1477" y="838"/>
                    <a:pt x="1429" y="767"/>
                  </a:cubicBezTo>
                  <a:cubicBezTo>
                    <a:pt x="1131" y="374"/>
                    <a:pt x="703" y="88"/>
                    <a:pt x="227" y="5"/>
                  </a:cubicBezTo>
                  <a:cubicBezTo>
                    <a:pt x="216" y="2"/>
                    <a:pt x="204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4"/>
            <p:cNvSpPr/>
            <p:nvPr/>
          </p:nvSpPr>
          <p:spPr>
            <a:xfrm>
              <a:off x="6895439" y="2517112"/>
              <a:ext cx="36793" cy="32114"/>
            </a:xfrm>
            <a:custGeom>
              <a:rect b="b" l="l" r="r" t="t"/>
              <a:pathLst>
                <a:path extrusionOk="0" h="1009" w="1156">
                  <a:moveTo>
                    <a:pt x="206" y="1"/>
                  </a:moveTo>
                  <a:cubicBezTo>
                    <a:pt x="131" y="1"/>
                    <a:pt x="65" y="39"/>
                    <a:pt x="36" y="115"/>
                  </a:cubicBezTo>
                  <a:cubicBezTo>
                    <a:pt x="0" y="198"/>
                    <a:pt x="48" y="306"/>
                    <a:pt x="143" y="341"/>
                  </a:cubicBezTo>
                  <a:cubicBezTo>
                    <a:pt x="429" y="437"/>
                    <a:pt x="667" y="639"/>
                    <a:pt x="810" y="913"/>
                  </a:cubicBezTo>
                  <a:cubicBezTo>
                    <a:pt x="846" y="972"/>
                    <a:pt x="893" y="1008"/>
                    <a:pt x="965" y="1008"/>
                  </a:cubicBezTo>
                  <a:cubicBezTo>
                    <a:pt x="989" y="1008"/>
                    <a:pt x="1024" y="1008"/>
                    <a:pt x="1036" y="996"/>
                  </a:cubicBezTo>
                  <a:cubicBezTo>
                    <a:pt x="1108" y="937"/>
                    <a:pt x="1155" y="829"/>
                    <a:pt x="1108" y="734"/>
                  </a:cubicBezTo>
                  <a:cubicBezTo>
                    <a:pt x="929" y="401"/>
                    <a:pt x="619" y="127"/>
                    <a:pt x="262" y="8"/>
                  </a:cubicBezTo>
                  <a:cubicBezTo>
                    <a:pt x="243" y="3"/>
                    <a:pt x="224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8" name="Google Shape;1518;p34"/>
          <p:cNvGrpSpPr/>
          <p:nvPr/>
        </p:nvGrpSpPr>
        <p:grpSpPr>
          <a:xfrm>
            <a:off x="5388757" y="2414659"/>
            <a:ext cx="260349" cy="362292"/>
            <a:chOff x="5388757" y="2414659"/>
            <a:chExt cx="260349" cy="362292"/>
          </a:xfrm>
        </p:grpSpPr>
        <p:sp>
          <p:nvSpPr>
            <p:cNvPr id="1519" name="Google Shape;1519;p34"/>
            <p:cNvSpPr/>
            <p:nvPr/>
          </p:nvSpPr>
          <p:spPr>
            <a:xfrm>
              <a:off x="5388757" y="2414659"/>
              <a:ext cx="260349" cy="362292"/>
            </a:xfrm>
            <a:custGeom>
              <a:rect b="b" l="l" r="r" t="t"/>
              <a:pathLst>
                <a:path extrusionOk="0" h="11383" w="8180">
                  <a:moveTo>
                    <a:pt x="4096" y="322"/>
                  </a:moveTo>
                  <a:cubicBezTo>
                    <a:pt x="4286" y="322"/>
                    <a:pt x="4465" y="429"/>
                    <a:pt x="4572" y="596"/>
                  </a:cubicBezTo>
                  <a:cubicBezTo>
                    <a:pt x="4608" y="643"/>
                    <a:pt x="4655" y="679"/>
                    <a:pt x="4727" y="679"/>
                  </a:cubicBezTo>
                  <a:lnTo>
                    <a:pt x="5358" y="679"/>
                  </a:lnTo>
                  <a:cubicBezTo>
                    <a:pt x="5465" y="679"/>
                    <a:pt x="5548" y="774"/>
                    <a:pt x="5548" y="881"/>
                  </a:cubicBezTo>
                  <a:lnTo>
                    <a:pt x="5548" y="1429"/>
                  </a:lnTo>
                  <a:lnTo>
                    <a:pt x="2679" y="1429"/>
                  </a:lnTo>
                  <a:lnTo>
                    <a:pt x="2679" y="881"/>
                  </a:lnTo>
                  <a:lnTo>
                    <a:pt x="2643" y="881"/>
                  </a:lnTo>
                  <a:cubicBezTo>
                    <a:pt x="2643" y="774"/>
                    <a:pt x="2727" y="679"/>
                    <a:pt x="2834" y="679"/>
                  </a:cubicBezTo>
                  <a:lnTo>
                    <a:pt x="3465" y="679"/>
                  </a:lnTo>
                  <a:cubicBezTo>
                    <a:pt x="3536" y="679"/>
                    <a:pt x="3584" y="655"/>
                    <a:pt x="3620" y="596"/>
                  </a:cubicBezTo>
                  <a:cubicBezTo>
                    <a:pt x="3727" y="417"/>
                    <a:pt x="3905" y="322"/>
                    <a:pt x="4096" y="322"/>
                  </a:cubicBezTo>
                  <a:close/>
                  <a:moveTo>
                    <a:pt x="7477" y="1036"/>
                  </a:moveTo>
                  <a:cubicBezTo>
                    <a:pt x="7680" y="1036"/>
                    <a:pt x="7846" y="1203"/>
                    <a:pt x="7846" y="1417"/>
                  </a:cubicBezTo>
                  <a:lnTo>
                    <a:pt x="7846" y="10680"/>
                  </a:lnTo>
                  <a:lnTo>
                    <a:pt x="7834" y="10680"/>
                  </a:lnTo>
                  <a:cubicBezTo>
                    <a:pt x="7834" y="10895"/>
                    <a:pt x="7668" y="11061"/>
                    <a:pt x="7465" y="11061"/>
                  </a:cubicBezTo>
                  <a:lnTo>
                    <a:pt x="691" y="11061"/>
                  </a:lnTo>
                  <a:cubicBezTo>
                    <a:pt x="476" y="11061"/>
                    <a:pt x="322" y="10895"/>
                    <a:pt x="322" y="10680"/>
                  </a:cubicBezTo>
                  <a:lnTo>
                    <a:pt x="322" y="1417"/>
                  </a:lnTo>
                  <a:cubicBezTo>
                    <a:pt x="322" y="1203"/>
                    <a:pt x="476" y="1036"/>
                    <a:pt x="691" y="1036"/>
                  </a:cubicBezTo>
                  <a:lnTo>
                    <a:pt x="2310" y="1036"/>
                  </a:lnTo>
                  <a:lnTo>
                    <a:pt x="2310" y="1596"/>
                  </a:lnTo>
                  <a:cubicBezTo>
                    <a:pt x="2310" y="1679"/>
                    <a:pt x="2381" y="1751"/>
                    <a:pt x="2477" y="1751"/>
                  </a:cubicBezTo>
                  <a:lnTo>
                    <a:pt x="5691" y="1751"/>
                  </a:lnTo>
                  <a:cubicBezTo>
                    <a:pt x="5775" y="1751"/>
                    <a:pt x="5846" y="1679"/>
                    <a:pt x="5846" y="1596"/>
                  </a:cubicBezTo>
                  <a:lnTo>
                    <a:pt x="5846" y="1036"/>
                  </a:lnTo>
                  <a:close/>
                  <a:moveTo>
                    <a:pt x="4084" y="0"/>
                  </a:moveTo>
                  <a:cubicBezTo>
                    <a:pt x="3798" y="0"/>
                    <a:pt x="3548" y="131"/>
                    <a:pt x="3381" y="358"/>
                  </a:cubicBezTo>
                  <a:lnTo>
                    <a:pt x="2834" y="358"/>
                  </a:lnTo>
                  <a:cubicBezTo>
                    <a:pt x="2608" y="358"/>
                    <a:pt x="2393" y="500"/>
                    <a:pt x="2346" y="715"/>
                  </a:cubicBezTo>
                  <a:lnTo>
                    <a:pt x="703" y="715"/>
                  </a:lnTo>
                  <a:cubicBezTo>
                    <a:pt x="322" y="715"/>
                    <a:pt x="0" y="1024"/>
                    <a:pt x="0" y="1417"/>
                  </a:cubicBezTo>
                  <a:lnTo>
                    <a:pt x="0" y="10680"/>
                  </a:lnTo>
                  <a:cubicBezTo>
                    <a:pt x="0" y="11073"/>
                    <a:pt x="310" y="11383"/>
                    <a:pt x="703" y="11383"/>
                  </a:cubicBezTo>
                  <a:lnTo>
                    <a:pt x="7477" y="11383"/>
                  </a:lnTo>
                  <a:cubicBezTo>
                    <a:pt x="7858" y="11383"/>
                    <a:pt x="8180" y="11073"/>
                    <a:pt x="8180" y="10680"/>
                  </a:cubicBezTo>
                  <a:lnTo>
                    <a:pt x="8180" y="1417"/>
                  </a:lnTo>
                  <a:cubicBezTo>
                    <a:pt x="8156" y="1024"/>
                    <a:pt x="7846" y="715"/>
                    <a:pt x="7465" y="715"/>
                  </a:cubicBezTo>
                  <a:lnTo>
                    <a:pt x="5822" y="715"/>
                  </a:lnTo>
                  <a:cubicBezTo>
                    <a:pt x="5751" y="500"/>
                    <a:pt x="5560" y="358"/>
                    <a:pt x="5334" y="358"/>
                  </a:cubicBezTo>
                  <a:lnTo>
                    <a:pt x="4786" y="358"/>
                  </a:lnTo>
                  <a:cubicBezTo>
                    <a:pt x="4620" y="131"/>
                    <a:pt x="4346" y="0"/>
                    <a:pt x="4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4"/>
            <p:cNvSpPr/>
            <p:nvPr/>
          </p:nvSpPr>
          <p:spPr>
            <a:xfrm>
              <a:off x="5513425" y="2437384"/>
              <a:ext cx="10248" cy="10280"/>
            </a:xfrm>
            <a:custGeom>
              <a:rect b="b" l="l" r="r" t="t"/>
              <a:pathLst>
                <a:path extrusionOk="0" h="323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4"/>
            <p:cNvSpPr/>
            <p:nvPr/>
          </p:nvSpPr>
          <p:spPr>
            <a:xfrm>
              <a:off x="5411100" y="2460140"/>
              <a:ext cx="214517" cy="283106"/>
            </a:xfrm>
            <a:custGeom>
              <a:rect b="b" l="l" r="r" t="t"/>
              <a:pathLst>
                <a:path extrusionOk="0" h="8895" w="6740">
                  <a:moveTo>
                    <a:pt x="5692" y="0"/>
                  </a:moveTo>
                  <a:cubicBezTo>
                    <a:pt x="5596" y="0"/>
                    <a:pt x="5525" y="72"/>
                    <a:pt x="5525" y="167"/>
                  </a:cubicBezTo>
                  <a:cubicBezTo>
                    <a:pt x="5525" y="250"/>
                    <a:pt x="5596" y="322"/>
                    <a:pt x="5692" y="322"/>
                  </a:cubicBezTo>
                  <a:lnTo>
                    <a:pt x="6418" y="322"/>
                  </a:lnTo>
                  <a:lnTo>
                    <a:pt x="6418" y="8561"/>
                  </a:lnTo>
                  <a:lnTo>
                    <a:pt x="334" y="8561"/>
                  </a:lnTo>
                  <a:lnTo>
                    <a:pt x="334" y="345"/>
                  </a:lnTo>
                  <a:lnTo>
                    <a:pt x="1060" y="345"/>
                  </a:lnTo>
                  <a:cubicBezTo>
                    <a:pt x="1144" y="345"/>
                    <a:pt x="1227" y="262"/>
                    <a:pt x="1227" y="179"/>
                  </a:cubicBezTo>
                  <a:cubicBezTo>
                    <a:pt x="1227" y="83"/>
                    <a:pt x="1144" y="12"/>
                    <a:pt x="1060" y="12"/>
                  </a:cubicBezTo>
                  <a:lnTo>
                    <a:pt x="167" y="12"/>
                  </a:lnTo>
                  <a:cubicBezTo>
                    <a:pt x="72" y="12"/>
                    <a:pt x="1" y="83"/>
                    <a:pt x="1" y="179"/>
                  </a:cubicBezTo>
                  <a:lnTo>
                    <a:pt x="1" y="8739"/>
                  </a:lnTo>
                  <a:cubicBezTo>
                    <a:pt x="1" y="8823"/>
                    <a:pt x="72" y="8894"/>
                    <a:pt x="167" y="8894"/>
                  </a:cubicBezTo>
                  <a:lnTo>
                    <a:pt x="6585" y="8894"/>
                  </a:lnTo>
                  <a:cubicBezTo>
                    <a:pt x="6668" y="8894"/>
                    <a:pt x="6739" y="8823"/>
                    <a:pt x="6739" y="8739"/>
                  </a:cubicBezTo>
                  <a:lnTo>
                    <a:pt x="6739" y="179"/>
                  </a:lnTo>
                  <a:cubicBezTo>
                    <a:pt x="6739" y="72"/>
                    <a:pt x="6668" y="0"/>
                    <a:pt x="6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4"/>
            <p:cNvSpPr/>
            <p:nvPr/>
          </p:nvSpPr>
          <p:spPr>
            <a:xfrm>
              <a:off x="5439904" y="2488562"/>
              <a:ext cx="78837" cy="106495"/>
            </a:xfrm>
            <a:custGeom>
              <a:rect b="b" l="l" r="r" t="t"/>
              <a:pathLst>
                <a:path extrusionOk="0" h="3346" w="2477">
                  <a:moveTo>
                    <a:pt x="1405" y="322"/>
                  </a:moveTo>
                  <a:cubicBezTo>
                    <a:pt x="1608" y="322"/>
                    <a:pt x="1774" y="488"/>
                    <a:pt x="1774" y="703"/>
                  </a:cubicBezTo>
                  <a:lnTo>
                    <a:pt x="1774" y="1060"/>
                  </a:lnTo>
                  <a:cubicBezTo>
                    <a:pt x="1774" y="1357"/>
                    <a:pt x="1536" y="1607"/>
                    <a:pt x="1227" y="1607"/>
                  </a:cubicBezTo>
                  <a:cubicBezTo>
                    <a:pt x="929" y="1607"/>
                    <a:pt x="679" y="1357"/>
                    <a:pt x="679" y="1060"/>
                  </a:cubicBezTo>
                  <a:lnTo>
                    <a:pt x="679" y="703"/>
                  </a:lnTo>
                  <a:cubicBezTo>
                    <a:pt x="679" y="488"/>
                    <a:pt x="834" y="322"/>
                    <a:pt x="1048" y="322"/>
                  </a:cubicBezTo>
                  <a:close/>
                  <a:moveTo>
                    <a:pt x="1417" y="1905"/>
                  </a:moveTo>
                  <a:lnTo>
                    <a:pt x="1417" y="2012"/>
                  </a:lnTo>
                  <a:cubicBezTo>
                    <a:pt x="1417" y="2084"/>
                    <a:pt x="1429" y="2143"/>
                    <a:pt x="1465" y="2191"/>
                  </a:cubicBezTo>
                  <a:lnTo>
                    <a:pt x="1239" y="2405"/>
                  </a:lnTo>
                  <a:lnTo>
                    <a:pt x="1215" y="2405"/>
                  </a:lnTo>
                  <a:lnTo>
                    <a:pt x="989" y="2191"/>
                  </a:lnTo>
                  <a:cubicBezTo>
                    <a:pt x="1012" y="2143"/>
                    <a:pt x="1036" y="2084"/>
                    <a:pt x="1036" y="2012"/>
                  </a:cubicBezTo>
                  <a:lnTo>
                    <a:pt x="1036" y="1905"/>
                  </a:lnTo>
                  <a:cubicBezTo>
                    <a:pt x="1096" y="1917"/>
                    <a:pt x="1155" y="1917"/>
                    <a:pt x="1227" y="1917"/>
                  </a:cubicBezTo>
                  <a:cubicBezTo>
                    <a:pt x="1286" y="1917"/>
                    <a:pt x="1358" y="1917"/>
                    <a:pt x="1417" y="1905"/>
                  </a:cubicBezTo>
                  <a:close/>
                  <a:moveTo>
                    <a:pt x="1703" y="2393"/>
                  </a:moveTo>
                  <a:lnTo>
                    <a:pt x="1989" y="2548"/>
                  </a:lnTo>
                  <a:cubicBezTo>
                    <a:pt x="2048" y="2572"/>
                    <a:pt x="2084" y="2643"/>
                    <a:pt x="2084" y="2703"/>
                  </a:cubicBezTo>
                  <a:lnTo>
                    <a:pt x="2084" y="3024"/>
                  </a:lnTo>
                  <a:lnTo>
                    <a:pt x="2120" y="3024"/>
                  </a:lnTo>
                  <a:lnTo>
                    <a:pt x="322" y="3036"/>
                  </a:lnTo>
                  <a:cubicBezTo>
                    <a:pt x="322" y="3036"/>
                    <a:pt x="298" y="3036"/>
                    <a:pt x="298" y="3024"/>
                  </a:cubicBezTo>
                  <a:lnTo>
                    <a:pt x="298" y="2703"/>
                  </a:lnTo>
                  <a:cubicBezTo>
                    <a:pt x="298" y="2631"/>
                    <a:pt x="346" y="2572"/>
                    <a:pt x="405" y="2548"/>
                  </a:cubicBezTo>
                  <a:lnTo>
                    <a:pt x="691" y="2393"/>
                  </a:lnTo>
                  <a:lnTo>
                    <a:pt x="953" y="2667"/>
                  </a:lnTo>
                  <a:cubicBezTo>
                    <a:pt x="1012" y="2715"/>
                    <a:pt x="1108" y="2762"/>
                    <a:pt x="1191" y="2762"/>
                  </a:cubicBezTo>
                  <a:cubicBezTo>
                    <a:pt x="1286" y="2762"/>
                    <a:pt x="1370" y="2738"/>
                    <a:pt x="1429" y="2667"/>
                  </a:cubicBezTo>
                  <a:lnTo>
                    <a:pt x="1703" y="2393"/>
                  </a:lnTo>
                  <a:close/>
                  <a:moveTo>
                    <a:pt x="1048" y="0"/>
                  </a:moveTo>
                  <a:cubicBezTo>
                    <a:pt x="655" y="0"/>
                    <a:pt x="346" y="310"/>
                    <a:pt x="346" y="703"/>
                  </a:cubicBezTo>
                  <a:lnTo>
                    <a:pt x="346" y="1060"/>
                  </a:lnTo>
                  <a:cubicBezTo>
                    <a:pt x="346" y="1334"/>
                    <a:pt x="477" y="1607"/>
                    <a:pt x="703" y="1750"/>
                  </a:cubicBezTo>
                  <a:lnTo>
                    <a:pt x="703" y="2012"/>
                  </a:lnTo>
                  <a:lnTo>
                    <a:pt x="703" y="2024"/>
                  </a:lnTo>
                  <a:lnTo>
                    <a:pt x="286" y="2227"/>
                  </a:lnTo>
                  <a:cubicBezTo>
                    <a:pt x="108" y="2322"/>
                    <a:pt x="0" y="2500"/>
                    <a:pt x="0" y="2691"/>
                  </a:cubicBezTo>
                  <a:lnTo>
                    <a:pt x="0" y="3000"/>
                  </a:lnTo>
                  <a:cubicBezTo>
                    <a:pt x="0" y="3203"/>
                    <a:pt x="155" y="3346"/>
                    <a:pt x="346" y="3346"/>
                  </a:cubicBezTo>
                  <a:lnTo>
                    <a:pt x="2132" y="3346"/>
                  </a:lnTo>
                  <a:cubicBezTo>
                    <a:pt x="2322" y="3346"/>
                    <a:pt x="2477" y="3203"/>
                    <a:pt x="2477" y="3000"/>
                  </a:cubicBezTo>
                  <a:lnTo>
                    <a:pt x="2477" y="2691"/>
                  </a:lnTo>
                  <a:cubicBezTo>
                    <a:pt x="2465" y="2500"/>
                    <a:pt x="2334" y="2322"/>
                    <a:pt x="2167" y="2227"/>
                  </a:cubicBezTo>
                  <a:lnTo>
                    <a:pt x="1751" y="2024"/>
                  </a:lnTo>
                  <a:lnTo>
                    <a:pt x="1751" y="2012"/>
                  </a:lnTo>
                  <a:lnTo>
                    <a:pt x="1751" y="1750"/>
                  </a:lnTo>
                  <a:cubicBezTo>
                    <a:pt x="1965" y="1595"/>
                    <a:pt x="2108" y="1334"/>
                    <a:pt x="2108" y="1060"/>
                  </a:cubicBezTo>
                  <a:lnTo>
                    <a:pt x="2108" y="703"/>
                  </a:lnTo>
                  <a:cubicBezTo>
                    <a:pt x="2108" y="310"/>
                    <a:pt x="1786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4"/>
            <p:cNvSpPr/>
            <p:nvPr/>
          </p:nvSpPr>
          <p:spPr>
            <a:xfrm>
              <a:off x="5530103" y="2494228"/>
              <a:ext cx="67856" cy="33005"/>
            </a:xfrm>
            <a:custGeom>
              <a:rect b="b" l="l" r="r" t="t"/>
              <a:pathLst>
                <a:path extrusionOk="0" h="1037" w="2132">
                  <a:moveTo>
                    <a:pt x="1786" y="346"/>
                  </a:moveTo>
                  <a:lnTo>
                    <a:pt x="1786" y="715"/>
                  </a:lnTo>
                  <a:lnTo>
                    <a:pt x="345" y="715"/>
                  </a:lnTo>
                  <a:lnTo>
                    <a:pt x="345" y="346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67" y="1036"/>
                  </a:cubicBezTo>
                  <a:lnTo>
                    <a:pt x="1953" y="1036"/>
                  </a:lnTo>
                  <a:cubicBezTo>
                    <a:pt x="2036" y="1036"/>
                    <a:pt x="2107" y="965"/>
                    <a:pt x="2107" y="882"/>
                  </a:cubicBezTo>
                  <a:lnTo>
                    <a:pt x="2107" y="167"/>
                  </a:lnTo>
                  <a:cubicBezTo>
                    <a:pt x="2131" y="72"/>
                    <a:pt x="2048" y="1"/>
                    <a:pt x="1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4"/>
            <p:cNvSpPr/>
            <p:nvPr/>
          </p:nvSpPr>
          <p:spPr>
            <a:xfrm>
              <a:off x="5530103" y="2539709"/>
              <a:ext cx="67092" cy="10248"/>
            </a:xfrm>
            <a:custGeom>
              <a:rect b="b" l="l" r="r" t="t"/>
              <a:pathLst>
                <a:path extrusionOk="0" h="322" w="2108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67"/>
                  </a:cubicBezTo>
                  <a:cubicBezTo>
                    <a:pt x="2107" y="72"/>
                    <a:pt x="2048" y="0"/>
                    <a:pt x="1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4"/>
            <p:cNvSpPr/>
            <p:nvPr/>
          </p:nvSpPr>
          <p:spPr>
            <a:xfrm>
              <a:off x="5530103" y="2562434"/>
              <a:ext cx="32973" cy="10280"/>
            </a:xfrm>
            <a:custGeom>
              <a:rect b="b" l="l" r="r" t="t"/>
              <a:pathLst>
                <a:path extrusionOk="0" h="323" w="1036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81" y="322"/>
                  </a:lnTo>
                  <a:cubicBezTo>
                    <a:pt x="964" y="322"/>
                    <a:pt x="1036" y="251"/>
                    <a:pt x="1036" y="167"/>
                  </a:cubicBezTo>
                  <a:cubicBezTo>
                    <a:pt x="1036" y="72"/>
                    <a:pt x="976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4"/>
            <p:cNvSpPr/>
            <p:nvPr/>
          </p:nvSpPr>
          <p:spPr>
            <a:xfrm>
              <a:off x="5439522" y="2607534"/>
              <a:ext cx="158437" cy="10280"/>
            </a:xfrm>
            <a:custGeom>
              <a:rect b="b" l="l" r="r" t="t"/>
              <a:pathLst>
                <a:path extrusionOk="0" h="323" w="4978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799" y="322"/>
                  </a:lnTo>
                  <a:cubicBezTo>
                    <a:pt x="4882" y="322"/>
                    <a:pt x="4953" y="251"/>
                    <a:pt x="4953" y="155"/>
                  </a:cubicBezTo>
                  <a:cubicBezTo>
                    <a:pt x="4977" y="72"/>
                    <a:pt x="4894" y="1"/>
                    <a:pt x="4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4"/>
            <p:cNvSpPr/>
            <p:nvPr/>
          </p:nvSpPr>
          <p:spPr>
            <a:xfrm>
              <a:off x="5439522" y="2630258"/>
              <a:ext cx="22025" cy="10280"/>
            </a:xfrm>
            <a:custGeom>
              <a:rect b="b" l="l" r="r" t="t"/>
              <a:pathLst>
                <a:path extrusionOk="0" h="323" w="692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4"/>
            <p:cNvSpPr/>
            <p:nvPr/>
          </p:nvSpPr>
          <p:spPr>
            <a:xfrm>
              <a:off x="5439522" y="2698497"/>
              <a:ext cx="22025" cy="10248"/>
            </a:xfrm>
            <a:custGeom>
              <a:rect b="b" l="l" r="r" t="t"/>
              <a:pathLst>
                <a:path extrusionOk="0" h="322" w="69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4"/>
            <p:cNvSpPr/>
            <p:nvPr/>
          </p:nvSpPr>
          <p:spPr>
            <a:xfrm>
              <a:off x="5439522" y="2675740"/>
              <a:ext cx="22025" cy="10280"/>
            </a:xfrm>
            <a:custGeom>
              <a:rect b="b" l="l" r="r" t="t"/>
              <a:pathLst>
                <a:path extrusionOk="0" h="323" w="692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4"/>
            <p:cNvSpPr/>
            <p:nvPr/>
          </p:nvSpPr>
          <p:spPr>
            <a:xfrm>
              <a:off x="5439522" y="2653015"/>
              <a:ext cx="22025" cy="10248"/>
            </a:xfrm>
            <a:custGeom>
              <a:rect b="b" l="l" r="r" t="t"/>
              <a:pathLst>
                <a:path extrusionOk="0" h="322" w="69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4"/>
            <p:cNvSpPr/>
            <p:nvPr/>
          </p:nvSpPr>
          <p:spPr>
            <a:xfrm>
              <a:off x="5473641" y="2630258"/>
              <a:ext cx="44718" cy="10280"/>
            </a:xfrm>
            <a:custGeom>
              <a:rect b="b" l="l" r="r" t="t"/>
              <a:pathLst>
                <a:path extrusionOk="0" h="323" w="1405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4"/>
            <p:cNvSpPr/>
            <p:nvPr/>
          </p:nvSpPr>
          <p:spPr>
            <a:xfrm>
              <a:off x="5473641" y="2698497"/>
              <a:ext cx="67474" cy="10248"/>
            </a:xfrm>
            <a:custGeom>
              <a:rect b="b" l="l" r="r" t="t"/>
              <a:pathLst>
                <a:path extrusionOk="0" h="322" w="212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4"/>
            <p:cNvSpPr/>
            <p:nvPr/>
          </p:nvSpPr>
          <p:spPr>
            <a:xfrm>
              <a:off x="5473641" y="2675740"/>
              <a:ext cx="44718" cy="10280"/>
            </a:xfrm>
            <a:custGeom>
              <a:rect b="b" l="l" r="r" t="t"/>
              <a:pathLst>
                <a:path extrusionOk="0" h="323" w="1405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4"/>
            <p:cNvSpPr/>
            <p:nvPr/>
          </p:nvSpPr>
          <p:spPr>
            <a:xfrm>
              <a:off x="5473641" y="2653015"/>
              <a:ext cx="67474" cy="10248"/>
            </a:xfrm>
            <a:custGeom>
              <a:rect b="b" l="l" r="r" t="t"/>
              <a:pathLst>
                <a:path extrusionOk="0" h="322" w="212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4"/>
            <p:cNvSpPr/>
            <p:nvPr/>
          </p:nvSpPr>
          <p:spPr>
            <a:xfrm>
              <a:off x="5558525" y="2653015"/>
              <a:ext cx="39434" cy="10248"/>
            </a:xfrm>
            <a:custGeom>
              <a:rect b="b" l="l" r="r" t="t"/>
              <a:pathLst>
                <a:path extrusionOk="0" h="322" w="1239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4"/>
            <p:cNvSpPr/>
            <p:nvPr/>
          </p:nvSpPr>
          <p:spPr>
            <a:xfrm>
              <a:off x="5558525" y="2630258"/>
              <a:ext cx="39434" cy="10280"/>
            </a:xfrm>
            <a:custGeom>
              <a:rect b="b" l="l" r="r" t="t"/>
              <a:pathLst>
                <a:path extrusionOk="0" h="323" w="1239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4"/>
            <p:cNvSpPr/>
            <p:nvPr/>
          </p:nvSpPr>
          <p:spPr>
            <a:xfrm>
              <a:off x="5558525" y="2675740"/>
              <a:ext cx="39434" cy="10280"/>
            </a:xfrm>
            <a:custGeom>
              <a:rect b="b" l="l" r="r" t="t"/>
              <a:pathLst>
                <a:path extrusionOk="0" h="323" w="1239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4"/>
            <p:cNvSpPr/>
            <p:nvPr/>
          </p:nvSpPr>
          <p:spPr>
            <a:xfrm>
              <a:off x="5558525" y="2698497"/>
              <a:ext cx="39434" cy="10248"/>
            </a:xfrm>
            <a:custGeom>
              <a:rect b="b" l="l" r="r" t="t"/>
              <a:pathLst>
                <a:path extrusionOk="0" h="322" w="1239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9" name="Google Shape;1539;p34"/>
          <p:cNvGrpSpPr/>
          <p:nvPr/>
        </p:nvGrpSpPr>
        <p:grpSpPr>
          <a:xfrm>
            <a:off x="3567142" y="2905757"/>
            <a:ext cx="348288" cy="340331"/>
            <a:chOff x="3567142" y="2905757"/>
            <a:chExt cx="348288" cy="340331"/>
          </a:xfrm>
        </p:grpSpPr>
        <p:sp>
          <p:nvSpPr>
            <p:cNvPr id="1540" name="Google Shape;1540;p34"/>
            <p:cNvSpPr/>
            <p:nvPr/>
          </p:nvSpPr>
          <p:spPr>
            <a:xfrm>
              <a:off x="3567142" y="2905757"/>
              <a:ext cx="348288" cy="340331"/>
            </a:xfrm>
            <a:custGeom>
              <a:rect b="b" l="l" r="r" t="t"/>
              <a:pathLst>
                <a:path extrusionOk="0" h="10693" w="10943">
                  <a:moveTo>
                    <a:pt x="2799" y="608"/>
                  </a:moveTo>
                  <a:lnTo>
                    <a:pt x="6811" y="620"/>
                  </a:lnTo>
                  <a:cubicBezTo>
                    <a:pt x="7013" y="620"/>
                    <a:pt x="7156" y="763"/>
                    <a:pt x="7204" y="941"/>
                  </a:cubicBezTo>
                  <a:cubicBezTo>
                    <a:pt x="7204" y="965"/>
                    <a:pt x="7216" y="1001"/>
                    <a:pt x="7216" y="1013"/>
                  </a:cubicBezTo>
                  <a:lnTo>
                    <a:pt x="7216" y="1715"/>
                  </a:lnTo>
                  <a:lnTo>
                    <a:pt x="3144" y="1703"/>
                  </a:lnTo>
                  <a:lnTo>
                    <a:pt x="3144" y="1596"/>
                  </a:lnTo>
                  <a:cubicBezTo>
                    <a:pt x="3144" y="1215"/>
                    <a:pt x="3001" y="882"/>
                    <a:pt x="2799" y="608"/>
                  </a:cubicBezTo>
                  <a:close/>
                  <a:moveTo>
                    <a:pt x="1560" y="346"/>
                  </a:moveTo>
                  <a:cubicBezTo>
                    <a:pt x="2251" y="346"/>
                    <a:pt x="2811" y="906"/>
                    <a:pt x="2811" y="1596"/>
                  </a:cubicBezTo>
                  <a:cubicBezTo>
                    <a:pt x="2811" y="2275"/>
                    <a:pt x="2263" y="2846"/>
                    <a:pt x="1560" y="2846"/>
                  </a:cubicBezTo>
                  <a:cubicBezTo>
                    <a:pt x="882" y="2846"/>
                    <a:pt x="310" y="2275"/>
                    <a:pt x="310" y="1596"/>
                  </a:cubicBezTo>
                  <a:cubicBezTo>
                    <a:pt x="310" y="906"/>
                    <a:pt x="882" y="346"/>
                    <a:pt x="1560" y="346"/>
                  </a:cubicBezTo>
                  <a:close/>
                  <a:moveTo>
                    <a:pt x="1799" y="9252"/>
                  </a:moveTo>
                  <a:lnTo>
                    <a:pt x="7168" y="9288"/>
                  </a:lnTo>
                  <a:lnTo>
                    <a:pt x="7168" y="9990"/>
                  </a:lnTo>
                  <a:cubicBezTo>
                    <a:pt x="7168" y="10014"/>
                    <a:pt x="7168" y="10050"/>
                    <a:pt x="7156" y="10062"/>
                  </a:cubicBezTo>
                  <a:cubicBezTo>
                    <a:pt x="7109" y="10240"/>
                    <a:pt x="6966" y="10371"/>
                    <a:pt x="6775" y="10371"/>
                  </a:cubicBezTo>
                  <a:lnTo>
                    <a:pt x="2191" y="10359"/>
                  </a:lnTo>
                  <a:cubicBezTo>
                    <a:pt x="1965" y="10359"/>
                    <a:pt x="1799" y="10181"/>
                    <a:pt x="1799" y="9954"/>
                  </a:cubicBezTo>
                  <a:lnTo>
                    <a:pt x="1799" y="9252"/>
                  </a:lnTo>
                  <a:close/>
                  <a:moveTo>
                    <a:pt x="1572" y="1"/>
                  </a:moveTo>
                  <a:cubicBezTo>
                    <a:pt x="715" y="1"/>
                    <a:pt x="1" y="703"/>
                    <a:pt x="1" y="1561"/>
                  </a:cubicBezTo>
                  <a:cubicBezTo>
                    <a:pt x="1" y="2418"/>
                    <a:pt x="667" y="3108"/>
                    <a:pt x="1501" y="3144"/>
                  </a:cubicBezTo>
                  <a:lnTo>
                    <a:pt x="1501" y="4644"/>
                  </a:lnTo>
                  <a:cubicBezTo>
                    <a:pt x="1501" y="4739"/>
                    <a:pt x="1572" y="4811"/>
                    <a:pt x="1668" y="4811"/>
                  </a:cubicBezTo>
                  <a:cubicBezTo>
                    <a:pt x="1751" y="4811"/>
                    <a:pt x="1834" y="4739"/>
                    <a:pt x="1834" y="4644"/>
                  </a:cubicBezTo>
                  <a:lnTo>
                    <a:pt x="1834" y="3132"/>
                  </a:lnTo>
                  <a:cubicBezTo>
                    <a:pt x="2441" y="3025"/>
                    <a:pt x="2918" y="2596"/>
                    <a:pt x="3096" y="2013"/>
                  </a:cubicBezTo>
                  <a:lnTo>
                    <a:pt x="7216" y="2025"/>
                  </a:lnTo>
                  <a:lnTo>
                    <a:pt x="7216" y="3323"/>
                  </a:lnTo>
                  <a:lnTo>
                    <a:pt x="4704" y="3311"/>
                  </a:lnTo>
                  <a:lnTo>
                    <a:pt x="4668" y="3311"/>
                  </a:lnTo>
                  <a:lnTo>
                    <a:pt x="4668" y="2751"/>
                  </a:lnTo>
                  <a:cubicBezTo>
                    <a:pt x="4668" y="2668"/>
                    <a:pt x="4597" y="2596"/>
                    <a:pt x="4513" y="2596"/>
                  </a:cubicBezTo>
                  <a:cubicBezTo>
                    <a:pt x="4418" y="2596"/>
                    <a:pt x="4346" y="2668"/>
                    <a:pt x="4346" y="2751"/>
                  </a:cubicBezTo>
                  <a:lnTo>
                    <a:pt x="4346" y="3668"/>
                  </a:lnTo>
                  <a:lnTo>
                    <a:pt x="4335" y="7276"/>
                  </a:lnTo>
                  <a:lnTo>
                    <a:pt x="4335" y="8204"/>
                  </a:lnTo>
                  <a:cubicBezTo>
                    <a:pt x="4335" y="8288"/>
                    <a:pt x="4406" y="8371"/>
                    <a:pt x="4489" y="8371"/>
                  </a:cubicBezTo>
                  <a:cubicBezTo>
                    <a:pt x="4585" y="8371"/>
                    <a:pt x="4656" y="8288"/>
                    <a:pt x="4656" y="8204"/>
                  </a:cubicBezTo>
                  <a:lnTo>
                    <a:pt x="4656" y="7633"/>
                  </a:lnTo>
                  <a:lnTo>
                    <a:pt x="4692" y="7633"/>
                  </a:lnTo>
                  <a:lnTo>
                    <a:pt x="7204" y="7657"/>
                  </a:lnTo>
                  <a:lnTo>
                    <a:pt x="7204" y="8966"/>
                  </a:lnTo>
                  <a:lnTo>
                    <a:pt x="1834" y="8930"/>
                  </a:lnTo>
                  <a:lnTo>
                    <a:pt x="1846" y="5335"/>
                  </a:lnTo>
                  <a:cubicBezTo>
                    <a:pt x="1846" y="5240"/>
                    <a:pt x="1775" y="5168"/>
                    <a:pt x="1679" y="5168"/>
                  </a:cubicBezTo>
                  <a:cubicBezTo>
                    <a:pt x="1596" y="5168"/>
                    <a:pt x="1513" y="5240"/>
                    <a:pt x="1513" y="5335"/>
                  </a:cubicBezTo>
                  <a:lnTo>
                    <a:pt x="1501" y="9097"/>
                  </a:lnTo>
                  <a:lnTo>
                    <a:pt x="1501" y="9954"/>
                  </a:lnTo>
                  <a:cubicBezTo>
                    <a:pt x="1501" y="10347"/>
                    <a:pt x="1810" y="10669"/>
                    <a:pt x="2215" y="10669"/>
                  </a:cubicBezTo>
                  <a:lnTo>
                    <a:pt x="6799" y="10693"/>
                  </a:lnTo>
                  <a:cubicBezTo>
                    <a:pt x="7168" y="10693"/>
                    <a:pt x="7466" y="10407"/>
                    <a:pt x="7514" y="10050"/>
                  </a:cubicBezTo>
                  <a:lnTo>
                    <a:pt x="7514" y="9978"/>
                  </a:lnTo>
                  <a:lnTo>
                    <a:pt x="7514" y="9109"/>
                  </a:lnTo>
                  <a:lnTo>
                    <a:pt x="7514" y="7633"/>
                  </a:lnTo>
                  <a:lnTo>
                    <a:pt x="8478" y="7633"/>
                  </a:lnTo>
                  <a:cubicBezTo>
                    <a:pt x="8573" y="7633"/>
                    <a:pt x="8645" y="7561"/>
                    <a:pt x="8645" y="7478"/>
                  </a:cubicBezTo>
                  <a:cubicBezTo>
                    <a:pt x="8645" y="7383"/>
                    <a:pt x="8573" y="7311"/>
                    <a:pt x="8478" y="7311"/>
                  </a:cubicBezTo>
                  <a:lnTo>
                    <a:pt x="4668" y="7299"/>
                  </a:lnTo>
                  <a:cubicBezTo>
                    <a:pt x="4656" y="7299"/>
                    <a:pt x="4644" y="7276"/>
                    <a:pt x="4644" y="7264"/>
                  </a:cubicBezTo>
                  <a:lnTo>
                    <a:pt x="4656" y="3644"/>
                  </a:lnTo>
                  <a:cubicBezTo>
                    <a:pt x="4656" y="3632"/>
                    <a:pt x="4668" y="3620"/>
                    <a:pt x="4692" y="3620"/>
                  </a:cubicBezTo>
                  <a:lnTo>
                    <a:pt x="10585" y="3644"/>
                  </a:lnTo>
                  <a:cubicBezTo>
                    <a:pt x="10597" y="3644"/>
                    <a:pt x="10609" y="3668"/>
                    <a:pt x="10609" y="3680"/>
                  </a:cubicBezTo>
                  <a:lnTo>
                    <a:pt x="10597" y="7299"/>
                  </a:lnTo>
                  <a:cubicBezTo>
                    <a:pt x="10597" y="7311"/>
                    <a:pt x="10585" y="7323"/>
                    <a:pt x="10562" y="7323"/>
                  </a:cubicBezTo>
                  <a:lnTo>
                    <a:pt x="9192" y="7323"/>
                  </a:lnTo>
                  <a:cubicBezTo>
                    <a:pt x="9109" y="7323"/>
                    <a:pt x="9038" y="7395"/>
                    <a:pt x="9038" y="7490"/>
                  </a:cubicBezTo>
                  <a:cubicBezTo>
                    <a:pt x="9038" y="7573"/>
                    <a:pt x="9109" y="7657"/>
                    <a:pt x="9192" y="7657"/>
                  </a:cubicBezTo>
                  <a:lnTo>
                    <a:pt x="10562" y="7657"/>
                  </a:lnTo>
                  <a:cubicBezTo>
                    <a:pt x="10764" y="7657"/>
                    <a:pt x="10919" y="7490"/>
                    <a:pt x="10919" y="7299"/>
                  </a:cubicBezTo>
                  <a:lnTo>
                    <a:pt x="10943" y="3680"/>
                  </a:lnTo>
                  <a:cubicBezTo>
                    <a:pt x="10919" y="3513"/>
                    <a:pt x="10776" y="3346"/>
                    <a:pt x="10562" y="3346"/>
                  </a:cubicBezTo>
                  <a:lnTo>
                    <a:pt x="7514" y="3335"/>
                  </a:lnTo>
                  <a:lnTo>
                    <a:pt x="7514" y="1882"/>
                  </a:lnTo>
                  <a:lnTo>
                    <a:pt x="7514" y="1013"/>
                  </a:lnTo>
                  <a:lnTo>
                    <a:pt x="7514" y="941"/>
                  </a:lnTo>
                  <a:cubicBezTo>
                    <a:pt x="7490" y="584"/>
                    <a:pt x="7168" y="298"/>
                    <a:pt x="6799" y="298"/>
                  </a:cubicBezTo>
                  <a:lnTo>
                    <a:pt x="2501" y="287"/>
                  </a:lnTo>
                  <a:lnTo>
                    <a:pt x="2453" y="287"/>
                  </a:lnTo>
                  <a:cubicBezTo>
                    <a:pt x="2203" y="108"/>
                    <a:pt x="1906" y="1"/>
                    <a:pt x="1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4"/>
            <p:cNvSpPr/>
            <p:nvPr/>
          </p:nvSpPr>
          <p:spPr>
            <a:xfrm>
              <a:off x="3819534" y="3034977"/>
              <a:ext cx="73903" cy="48919"/>
            </a:xfrm>
            <a:custGeom>
              <a:rect b="b" l="l" r="r" t="t"/>
              <a:pathLst>
                <a:path extrusionOk="0" h="1537" w="2322">
                  <a:moveTo>
                    <a:pt x="1560" y="322"/>
                  </a:moveTo>
                  <a:cubicBezTo>
                    <a:pt x="1798" y="334"/>
                    <a:pt x="2001" y="525"/>
                    <a:pt x="2001" y="763"/>
                  </a:cubicBezTo>
                  <a:cubicBezTo>
                    <a:pt x="2001" y="1001"/>
                    <a:pt x="1798" y="1191"/>
                    <a:pt x="1548" y="1191"/>
                  </a:cubicBezTo>
                  <a:cubicBezTo>
                    <a:pt x="1310" y="1191"/>
                    <a:pt x="1119" y="1001"/>
                    <a:pt x="1119" y="751"/>
                  </a:cubicBezTo>
                  <a:cubicBezTo>
                    <a:pt x="1119" y="513"/>
                    <a:pt x="1310" y="322"/>
                    <a:pt x="1560" y="322"/>
                  </a:cubicBezTo>
                  <a:close/>
                  <a:moveTo>
                    <a:pt x="774" y="334"/>
                  </a:moveTo>
                  <a:cubicBezTo>
                    <a:pt x="834" y="334"/>
                    <a:pt x="881" y="346"/>
                    <a:pt x="929" y="358"/>
                  </a:cubicBezTo>
                  <a:cubicBezTo>
                    <a:pt x="846" y="477"/>
                    <a:pt x="810" y="620"/>
                    <a:pt x="810" y="775"/>
                  </a:cubicBezTo>
                  <a:cubicBezTo>
                    <a:pt x="810" y="930"/>
                    <a:pt x="846" y="1072"/>
                    <a:pt x="929" y="1191"/>
                  </a:cubicBezTo>
                  <a:cubicBezTo>
                    <a:pt x="881" y="1215"/>
                    <a:pt x="822" y="1227"/>
                    <a:pt x="774" y="1227"/>
                  </a:cubicBezTo>
                  <a:cubicBezTo>
                    <a:pt x="524" y="1191"/>
                    <a:pt x="334" y="1001"/>
                    <a:pt x="334" y="763"/>
                  </a:cubicBezTo>
                  <a:cubicBezTo>
                    <a:pt x="334" y="525"/>
                    <a:pt x="524" y="334"/>
                    <a:pt x="774" y="334"/>
                  </a:cubicBezTo>
                  <a:close/>
                  <a:moveTo>
                    <a:pt x="762" y="1"/>
                  </a:moveTo>
                  <a:cubicBezTo>
                    <a:pt x="346" y="1"/>
                    <a:pt x="0" y="346"/>
                    <a:pt x="0" y="763"/>
                  </a:cubicBezTo>
                  <a:cubicBezTo>
                    <a:pt x="0" y="1180"/>
                    <a:pt x="346" y="1525"/>
                    <a:pt x="762" y="1525"/>
                  </a:cubicBezTo>
                  <a:cubicBezTo>
                    <a:pt x="905" y="1525"/>
                    <a:pt x="1048" y="1489"/>
                    <a:pt x="1167" y="1418"/>
                  </a:cubicBezTo>
                  <a:cubicBezTo>
                    <a:pt x="1286" y="1489"/>
                    <a:pt x="1417" y="1537"/>
                    <a:pt x="1560" y="1537"/>
                  </a:cubicBezTo>
                  <a:cubicBezTo>
                    <a:pt x="1977" y="1537"/>
                    <a:pt x="2322" y="1191"/>
                    <a:pt x="2322" y="775"/>
                  </a:cubicBezTo>
                  <a:cubicBezTo>
                    <a:pt x="2322" y="358"/>
                    <a:pt x="1977" y="13"/>
                    <a:pt x="1560" y="13"/>
                  </a:cubicBezTo>
                  <a:cubicBezTo>
                    <a:pt x="1417" y="13"/>
                    <a:pt x="1286" y="60"/>
                    <a:pt x="1167" y="120"/>
                  </a:cubicBezTo>
                  <a:cubicBezTo>
                    <a:pt x="1048" y="48"/>
                    <a:pt x="905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4"/>
            <p:cNvSpPr/>
            <p:nvPr/>
          </p:nvSpPr>
          <p:spPr>
            <a:xfrm>
              <a:off x="3728571" y="3036123"/>
              <a:ext cx="67506" cy="45895"/>
            </a:xfrm>
            <a:custGeom>
              <a:rect b="b" l="l" r="r" t="t"/>
              <a:pathLst>
                <a:path extrusionOk="0" h="1442" w="2121">
                  <a:moveTo>
                    <a:pt x="1739" y="310"/>
                  </a:moveTo>
                  <a:cubicBezTo>
                    <a:pt x="1763" y="310"/>
                    <a:pt x="1775" y="322"/>
                    <a:pt x="1775" y="346"/>
                  </a:cubicBezTo>
                  <a:lnTo>
                    <a:pt x="1775" y="1072"/>
                  </a:lnTo>
                  <a:cubicBezTo>
                    <a:pt x="1775" y="1084"/>
                    <a:pt x="1763" y="1096"/>
                    <a:pt x="1739" y="1096"/>
                  </a:cubicBezTo>
                  <a:lnTo>
                    <a:pt x="346" y="1096"/>
                  </a:lnTo>
                  <a:cubicBezTo>
                    <a:pt x="343" y="1103"/>
                    <a:pt x="338" y="1106"/>
                    <a:pt x="333" y="1106"/>
                  </a:cubicBezTo>
                  <a:cubicBezTo>
                    <a:pt x="322" y="1106"/>
                    <a:pt x="310" y="1089"/>
                    <a:pt x="310" y="1072"/>
                  </a:cubicBezTo>
                  <a:lnTo>
                    <a:pt x="310" y="346"/>
                  </a:lnTo>
                  <a:cubicBezTo>
                    <a:pt x="310" y="322"/>
                    <a:pt x="334" y="310"/>
                    <a:pt x="346" y="310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7"/>
                    <a:pt x="1" y="358"/>
                  </a:cubicBezTo>
                  <a:lnTo>
                    <a:pt x="1" y="1084"/>
                  </a:lnTo>
                  <a:cubicBezTo>
                    <a:pt x="1" y="1275"/>
                    <a:pt x="167" y="1441"/>
                    <a:pt x="358" y="1441"/>
                  </a:cubicBezTo>
                  <a:lnTo>
                    <a:pt x="1763" y="1441"/>
                  </a:lnTo>
                  <a:cubicBezTo>
                    <a:pt x="1953" y="1441"/>
                    <a:pt x="2120" y="1275"/>
                    <a:pt x="2120" y="1084"/>
                  </a:cubicBezTo>
                  <a:lnTo>
                    <a:pt x="2120" y="358"/>
                  </a:lnTo>
                  <a:cubicBezTo>
                    <a:pt x="2120" y="167"/>
                    <a:pt x="1953" y="1"/>
                    <a:pt x="1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4"/>
            <p:cNvSpPr/>
            <p:nvPr/>
          </p:nvSpPr>
          <p:spPr>
            <a:xfrm>
              <a:off x="3724783" y="3091439"/>
              <a:ext cx="170946" cy="30745"/>
            </a:xfrm>
            <a:custGeom>
              <a:rect b="b" l="l" r="r" t="t"/>
              <a:pathLst>
                <a:path extrusionOk="0" h="966" w="5371">
                  <a:moveTo>
                    <a:pt x="358" y="346"/>
                  </a:moveTo>
                  <a:lnTo>
                    <a:pt x="5013" y="358"/>
                  </a:lnTo>
                  <a:cubicBezTo>
                    <a:pt x="5037" y="358"/>
                    <a:pt x="5049" y="370"/>
                    <a:pt x="5049" y="394"/>
                  </a:cubicBezTo>
                  <a:lnTo>
                    <a:pt x="5049" y="632"/>
                  </a:lnTo>
                  <a:cubicBezTo>
                    <a:pt x="5049" y="644"/>
                    <a:pt x="5037" y="656"/>
                    <a:pt x="5013" y="656"/>
                  </a:cubicBezTo>
                  <a:lnTo>
                    <a:pt x="358" y="644"/>
                  </a:lnTo>
                  <a:cubicBezTo>
                    <a:pt x="346" y="644"/>
                    <a:pt x="334" y="632"/>
                    <a:pt x="334" y="608"/>
                  </a:cubicBezTo>
                  <a:lnTo>
                    <a:pt x="334" y="370"/>
                  </a:lnTo>
                  <a:cubicBezTo>
                    <a:pt x="334" y="358"/>
                    <a:pt x="346" y="346"/>
                    <a:pt x="358" y="346"/>
                  </a:cubicBezTo>
                  <a:close/>
                  <a:moveTo>
                    <a:pt x="358" y="1"/>
                  </a:moveTo>
                  <a:cubicBezTo>
                    <a:pt x="167" y="13"/>
                    <a:pt x="1" y="168"/>
                    <a:pt x="1" y="358"/>
                  </a:cubicBezTo>
                  <a:lnTo>
                    <a:pt x="1" y="596"/>
                  </a:lnTo>
                  <a:cubicBezTo>
                    <a:pt x="1" y="787"/>
                    <a:pt x="167" y="953"/>
                    <a:pt x="358" y="953"/>
                  </a:cubicBezTo>
                  <a:lnTo>
                    <a:pt x="5013" y="965"/>
                  </a:lnTo>
                  <a:cubicBezTo>
                    <a:pt x="5204" y="965"/>
                    <a:pt x="5370" y="810"/>
                    <a:pt x="5370" y="608"/>
                  </a:cubicBezTo>
                  <a:lnTo>
                    <a:pt x="5370" y="370"/>
                  </a:lnTo>
                  <a:cubicBezTo>
                    <a:pt x="5370" y="179"/>
                    <a:pt x="5204" y="13"/>
                    <a:pt x="5013" y="13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4"/>
            <p:cNvSpPr/>
            <p:nvPr/>
          </p:nvSpPr>
          <p:spPr>
            <a:xfrm>
              <a:off x="3597092" y="2940799"/>
              <a:ext cx="40580" cy="30936"/>
            </a:xfrm>
            <a:custGeom>
              <a:rect b="b" l="l" r="r" t="t"/>
              <a:pathLst>
                <a:path extrusionOk="0" h="972" w="1275">
                  <a:moveTo>
                    <a:pt x="1100" y="1"/>
                  </a:moveTo>
                  <a:cubicBezTo>
                    <a:pt x="1055" y="1"/>
                    <a:pt x="1009" y="21"/>
                    <a:pt x="977" y="67"/>
                  </a:cubicBezTo>
                  <a:lnTo>
                    <a:pt x="500" y="567"/>
                  </a:lnTo>
                  <a:lnTo>
                    <a:pt x="298" y="305"/>
                  </a:lnTo>
                  <a:cubicBezTo>
                    <a:pt x="264" y="257"/>
                    <a:pt x="215" y="237"/>
                    <a:pt x="167" y="237"/>
                  </a:cubicBezTo>
                  <a:cubicBezTo>
                    <a:pt x="132" y="237"/>
                    <a:pt x="97" y="249"/>
                    <a:pt x="72" y="269"/>
                  </a:cubicBezTo>
                  <a:cubicBezTo>
                    <a:pt x="0" y="329"/>
                    <a:pt x="0" y="436"/>
                    <a:pt x="36" y="495"/>
                  </a:cubicBezTo>
                  <a:lnTo>
                    <a:pt x="369" y="912"/>
                  </a:lnTo>
                  <a:cubicBezTo>
                    <a:pt x="393" y="936"/>
                    <a:pt x="441" y="971"/>
                    <a:pt x="488" y="971"/>
                  </a:cubicBezTo>
                  <a:cubicBezTo>
                    <a:pt x="524" y="971"/>
                    <a:pt x="572" y="948"/>
                    <a:pt x="608" y="924"/>
                  </a:cubicBezTo>
                  <a:lnTo>
                    <a:pt x="1215" y="269"/>
                  </a:lnTo>
                  <a:cubicBezTo>
                    <a:pt x="1274" y="209"/>
                    <a:pt x="1274" y="102"/>
                    <a:pt x="1203" y="43"/>
                  </a:cubicBezTo>
                  <a:cubicBezTo>
                    <a:pt x="1176" y="16"/>
                    <a:pt x="1138" y="1"/>
                    <a:pt x="1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5" name="Google Shape;1545;p34"/>
          <p:cNvGrpSpPr/>
          <p:nvPr/>
        </p:nvGrpSpPr>
        <p:grpSpPr>
          <a:xfrm>
            <a:off x="7967103" y="2415041"/>
            <a:ext cx="355863" cy="361911"/>
            <a:chOff x="7967103" y="2415041"/>
            <a:chExt cx="355863" cy="361911"/>
          </a:xfrm>
        </p:grpSpPr>
        <p:sp>
          <p:nvSpPr>
            <p:cNvPr id="1546" name="Google Shape;1546;p34"/>
            <p:cNvSpPr/>
            <p:nvPr/>
          </p:nvSpPr>
          <p:spPr>
            <a:xfrm>
              <a:off x="7967103" y="2584427"/>
              <a:ext cx="111810" cy="192525"/>
            </a:xfrm>
            <a:custGeom>
              <a:rect b="b" l="l" r="r" t="t"/>
              <a:pathLst>
                <a:path extrusionOk="0" h="6049" w="3513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4"/>
            <p:cNvSpPr/>
            <p:nvPr/>
          </p:nvSpPr>
          <p:spPr>
            <a:xfrm>
              <a:off x="7989446" y="2750789"/>
              <a:ext cx="10280" cy="26162"/>
            </a:xfrm>
            <a:custGeom>
              <a:rect b="b" l="l" r="r" t="t"/>
              <a:pathLst>
                <a:path extrusionOk="0" h="822" w="323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4"/>
            <p:cNvSpPr/>
            <p:nvPr/>
          </p:nvSpPr>
          <p:spPr>
            <a:xfrm>
              <a:off x="8045908" y="2750789"/>
              <a:ext cx="10662" cy="26162"/>
            </a:xfrm>
            <a:custGeom>
              <a:rect b="b" l="l" r="r" t="t"/>
              <a:pathLst>
                <a:path extrusionOk="0" h="822" w="335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4"/>
            <p:cNvSpPr/>
            <p:nvPr/>
          </p:nvSpPr>
          <p:spPr>
            <a:xfrm>
              <a:off x="8073184" y="2595789"/>
              <a:ext cx="136858" cy="112956"/>
            </a:xfrm>
            <a:custGeom>
              <a:rect b="b" l="l" r="r" t="t"/>
              <a:pathLst>
                <a:path extrusionOk="0" h="3549" w="430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4"/>
            <p:cNvSpPr/>
            <p:nvPr/>
          </p:nvSpPr>
          <p:spPr>
            <a:xfrm>
              <a:off x="8085310" y="2415041"/>
              <a:ext cx="112956" cy="169036"/>
            </a:xfrm>
            <a:custGeom>
              <a:rect b="b" l="l" r="r" t="t"/>
              <a:pathLst>
                <a:path extrusionOk="0" h="5311" w="3549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4"/>
            <p:cNvSpPr/>
            <p:nvPr/>
          </p:nvSpPr>
          <p:spPr>
            <a:xfrm>
              <a:off x="8108449" y="2557501"/>
              <a:ext cx="10248" cy="26194"/>
            </a:xfrm>
            <a:custGeom>
              <a:rect b="b" l="l" r="r" t="t"/>
              <a:pathLst>
                <a:path extrusionOk="0" h="823" w="322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4"/>
            <p:cNvSpPr/>
            <p:nvPr/>
          </p:nvSpPr>
          <p:spPr>
            <a:xfrm>
              <a:off x="8165293" y="2557501"/>
              <a:ext cx="10248" cy="26194"/>
            </a:xfrm>
            <a:custGeom>
              <a:rect b="b" l="l" r="r" t="t"/>
              <a:pathLst>
                <a:path extrusionOk="0" h="823" w="322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4"/>
            <p:cNvSpPr/>
            <p:nvPr/>
          </p:nvSpPr>
          <p:spPr>
            <a:xfrm>
              <a:off x="8238432" y="2635956"/>
              <a:ext cx="45481" cy="15946"/>
            </a:xfrm>
            <a:custGeom>
              <a:rect b="b" l="l" r="r" t="t"/>
              <a:pathLst>
                <a:path extrusionOk="0" h="501" w="1429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4"/>
            <p:cNvSpPr/>
            <p:nvPr/>
          </p:nvSpPr>
          <p:spPr>
            <a:xfrm>
              <a:off x="8198998" y="2607534"/>
              <a:ext cx="123968" cy="169036"/>
            </a:xfrm>
            <a:custGeom>
              <a:rect b="b" l="l" r="r" t="t"/>
              <a:pathLst>
                <a:path extrusionOk="0" h="5311" w="3895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4"/>
            <p:cNvSpPr/>
            <p:nvPr/>
          </p:nvSpPr>
          <p:spPr>
            <a:xfrm>
              <a:off x="8222137" y="2743946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4"/>
            <p:cNvSpPr/>
            <p:nvPr/>
          </p:nvSpPr>
          <p:spPr>
            <a:xfrm>
              <a:off x="8289579" y="2743946"/>
              <a:ext cx="10630" cy="33005"/>
            </a:xfrm>
            <a:custGeom>
              <a:rect b="b" l="l" r="r" t="t"/>
              <a:pathLst>
                <a:path extrusionOk="0" h="1037" w="334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7" name="Google Shape;1557;p34"/>
          <p:cNvGrpSpPr/>
          <p:nvPr/>
        </p:nvGrpSpPr>
        <p:grpSpPr>
          <a:xfrm>
            <a:off x="7529411" y="2414659"/>
            <a:ext cx="355863" cy="362293"/>
            <a:chOff x="7529411" y="2414659"/>
            <a:chExt cx="355863" cy="362293"/>
          </a:xfrm>
        </p:grpSpPr>
        <p:sp>
          <p:nvSpPr>
            <p:cNvPr id="1558" name="Google Shape;1558;p34"/>
            <p:cNvSpPr/>
            <p:nvPr/>
          </p:nvSpPr>
          <p:spPr>
            <a:xfrm>
              <a:off x="7687816" y="2443081"/>
              <a:ext cx="45481" cy="15946"/>
            </a:xfrm>
            <a:custGeom>
              <a:rect b="b" l="l" r="r" t="t"/>
              <a:pathLst>
                <a:path extrusionOk="0" h="501" w="1429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cubicBezTo>
                    <a:pt x="357" y="322"/>
                    <a:pt x="893" y="357"/>
                    <a:pt x="1155" y="488"/>
                  </a:cubicBezTo>
                  <a:cubicBezTo>
                    <a:pt x="1191" y="500"/>
                    <a:pt x="1203" y="500"/>
                    <a:pt x="1227" y="500"/>
                  </a:cubicBezTo>
                  <a:cubicBezTo>
                    <a:pt x="1286" y="500"/>
                    <a:pt x="1346" y="477"/>
                    <a:pt x="1381" y="417"/>
                  </a:cubicBezTo>
                  <a:cubicBezTo>
                    <a:pt x="1429" y="346"/>
                    <a:pt x="1381" y="238"/>
                    <a:pt x="1310" y="191"/>
                  </a:cubicBezTo>
                  <a:cubicBezTo>
                    <a:pt x="917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7648764" y="2414659"/>
              <a:ext cx="123204" cy="168654"/>
            </a:xfrm>
            <a:custGeom>
              <a:rect b="b" l="l" r="r" t="t"/>
              <a:pathLst>
                <a:path extrusionOk="0" h="5299" w="3871">
                  <a:moveTo>
                    <a:pt x="3013" y="322"/>
                  </a:moveTo>
                  <a:lnTo>
                    <a:pt x="3013" y="1024"/>
                  </a:lnTo>
                  <a:cubicBezTo>
                    <a:pt x="3013" y="1143"/>
                    <a:pt x="2977" y="1250"/>
                    <a:pt x="2930" y="1358"/>
                  </a:cubicBezTo>
                  <a:lnTo>
                    <a:pt x="2847" y="1512"/>
                  </a:lnTo>
                  <a:cubicBezTo>
                    <a:pt x="2835" y="1548"/>
                    <a:pt x="2835" y="1560"/>
                    <a:pt x="2835" y="1596"/>
                  </a:cubicBezTo>
                  <a:lnTo>
                    <a:pt x="2835" y="1953"/>
                  </a:lnTo>
                  <a:cubicBezTo>
                    <a:pt x="2835" y="2203"/>
                    <a:pt x="2727" y="2429"/>
                    <a:pt x="2561" y="2608"/>
                  </a:cubicBezTo>
                  <a:cubicBezTo>
                    <a:pt x="2370" y="2763"/>
                    <a:pt x="2144" y="2858"/>
                    <a:pt x="1894" y="2858"/>
                  </a:cubicBezTo>
                  <a:cubicBezTo>
                    <a:pt x="1418" y="2846"/>
                    <a:pt x="1013" y="2405"/>
                    <a:pt x="1013" y="1905"/>
                  </a:cubicBezTo>
                  <a:lnTo>
                    <a:pt x="1013" y="1596"/>
                  </a:lnTo>
                  <a:cubicBezTo>
                    <a:pt x="1013" y="1560"/>
                    <a:pt x="1013" y="1548"/>
                    <a:pt x="1001" y="1512"/>
                  </a:cubicBezTo>
                  <a:lnTo>
                    <a:pt x="894" y="1310"/>
                  </a:lnTo>
                  <a:cubicBezTo>
                    <a:pt x="846" y="1239"/>
                    <a:pt x="834" y="1143"/>
                    <a:pt x="834" y="1072"/>
                  </a:cubicBezTo>
                  <a:lnTo>
                    <a:pt x="834" y="1060"/>
                  </a:lnTo>
                  <a:cubicBezTo>
                    <a:pt x="834" y="655"/>
                    <a:pt x="1168" y="322"/>
                    <a:pt x="1561" y="322"/>
                  </a:cubicBezTo>
                  <a:close/>
                  <a:moveTo>
                    <a:pt x="2299" y="3108"/>
                  </a:moveTo>
                  <a:cubicBezTo>
                    <a:pt x="2299" y="3155"/>
                    <a:pt x="2311" y="3215"/>
                    <a:pt x="2323" y="3263"/>
                  </a:cubicBezTo>
                  <a:lnTo>
                    <a:pt x="1918" y="3679"/>
                  </a:lnTo>
                  <a:lnTo>
                    <a:pt x="1537" y="3286"/>
                  </a:lnTo>
                  <a:cubicBezTo>
                    <a:pt x="1549" y="3263"/>
                    <a:pt x="1549" y="3227"/>
                    <a:pt x="1549" y="3179"/>
                  </a:cubicBezTo>
                  <a:lnTo>
                    <a:pt x="1549" y="3108"/>
                  </a:lnTo>
                  <a:cubicBezTo>
                    <a:pt x="1656" y="3144"/>
                    <a:pt x="1763" y="3167"/>
                    <a:pt x="1882" y="3167"/>
                  </a:cubicBezTo>
                  <a:lnTo>
                    <a:pt x="1918" y="3167"/>
                  </a:lnTo>
                  <a:cubicBezTo>
                    <a:pt x="2061" y="3167"/>
                    <a:pt x="2180" y="3155"/>
                    <a:pt x="2299" y="3108"/>
                  </a:cubicBezTo>
                  <a:close/>
                  <a:moveTo>
                    <a:pt x="1584" y="0"/>
                  </a:moveTo>
                  <a:cubicBezTo>
                    <a:pt x="1001" y="0"/>
                    <a:pt x="525" y="477"/>
                    <a:pt x="525" y="1060"/>
                  </a:cubicBezTo>
                  <a:lnTo>
                    <a:pt x="525" y="1072"/>
                  </a:lnTo>
                  <a:cubicBezTo>
                    <a:pt x="525" y="1203"/>
                    <a:pt x="549" y="1334"/>
                    <a:pt x="608" y="1453"/>
                  </a:cubicBezTo>
                  <a:lnTo>
                    <a:pt x="703" y="1620"/>
                  </a:lnTo>
                  <a:lnTo>
                    <a:pt x="703" y="1893"/>
                  </a:lnTo>
                  <a:cubicBezTo>
                    <a:pt x="703" y="2322"/>
                    <a:pt x="906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2" y="3239"/>
                  </a:cubicBezTo>
                  <a:lnTo>
                    <a:pt x="513" y="3441"/>
                  </a:lnTo>
                  <a:cubicBezTo>
                    <a:pt x="215" y="3525"/>
                    <a:pt x="1" y="3798"/>
                    <a:pt x="1" y="4108"/>
                  </a:cubicBezTo>
                  <a:lnTo>
                    <a:pt x="1" y="5132"/>
                  </a:lnTo>
                  <a:cubicBezTo>
                    <a:pt x="1" y="5227"/>
                    <a:pt x="72" y="5299"/>
                    <a:pt x="168" y="5299"/>
                  </a:cubicBezTo>
                  <a:cubicBezTo>
                    <a:pt x="251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30" y="3798"/>
                    <a:pt x="596" y="3751"/>
                  </a:cubicBezTo>
                  <a:lnTo>
                    <a:pt x="1275" y="3560"/>
                  </a:lnTo>
                  <a:cubicBezTo>
                    <a:pt x="1311" y="3560"/>
                    <a:pt x="1323" y="3536"/>
                    <a:pt x="1358" y="3525"/>
                  </a:cubicBezTo>
                  <a:lnTo>
                    <a:pt x="1775" y="3941"/>
                  </a:lnTo>
                  <a:lnTo>
                    <a:pt x="1775" y="5120"/>
                  </a:lnTo>
                  <a:cubicBezTo>
                    <a:pt x="1775" y="5203"/>
                    <a:pt x="1846" y="5287"/>
                    <a:pt x="1930" y="5287"/>
                  </a:cubicBezTo>
                  <a:cubicBezTo>
                    <a:pt x="2025" y="5287"/>
                    <a:pt x="2096" y="5203"/>
                    <a:pt x="2096" y="5120"/>
                  </a:cubicBezTo>
                  <a:lnTo>
                    <a:pt x="2096" y="3941"/>
                  </a:lnTo>
                  <a:lnTo>
                    <a:pt x="2525" y="3513"/>
                  </a:lnTo>
                  <a:cubicBezTo>
                    <a:pt x="2573" y="3536"/>
                    <a:pt x="2620" y="3560"/>
                    <a:pt x="2680" y="3572"/>
                  </a:cubicBezTo>
                  <a:lnTo>
                    <a:pt x="3275" y="3751"/>
                  </a:lnTo>
                  <a:cubicBezTo>
                    <a:pt x="3442" y="3798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4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22"/>
                    <a:pt x="3668" y="3536"/>
                    <a:pt x="3370" y="3465"/>
                  </a:cubicBezTo>
                  <a:lnTo>
                    <a:pt x="2775" y="3286"/>
                  </a:lnTo>
                  <a:cubicBezTo>
                    <a:pt x="2692" y="3263"/>
                    <a:pt x="2632" y="3179"/>
                    <a:pt x="2632" y="3108"/>
                  </a:cubicBezTo>
                  <a:lnTo>
                    <a:pt x="2632" y="2977"/>
                  </a:lnTo>
                  <a:cubicBezTo>
                    <a:pt x="2692" y="2929"/>
                    <a:pt x="2739" y="2882"/>
                    <a:pt x="2799" y="2846"/>
                  </a:cubicBezTo>
                  <a:cubicBezTo>
                    <a:pt x="3037" y="2608"/>
                    <a:pt x="3168" y="2286"/>
                    <a:pt x="3168" y="1953"/>
                  </a:cubicBezTo>
                  <a:lnTo>
                    <a:pt x="3168" y="1631"/>
                  </a:lnTo>
                  <a:lnTo>
                    <a:pt x="3228" y="1501"/>
                  </a:lnTo>
                  <a:cubicBezTo>
                    <a:pt x="3311" y="1358"/>
                    <a:pt x="3347" y="1191"/>
                    <a:pt x="3347" y="1024"/>
                  </a:cubicBezTo>
                  <a:lnTo>
                    <a:pt x="3347" y="167"/>
                  </a:lnTo>
                  <a:cubicBezTo>
                    <a:pt x="3347" y="72"/>
                    <a:pt x="3275" y="0"/>
                    <a:pt x="3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7670757" y="2551072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7738963" y="2551072"/>
              <a:ext cx="10280" cy="33005"/>
            </a:xfrm>
            <a:custGeom>
              <a:rect b="b" l="l" r="r" t="t"/>
              <a:pathLst>
                <a:path extrusionOk="0" h="1037" w="323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82"/>
                  </a:lnTo>
                  <a:cubicBezTo>
                    <a:pt x="1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7568432" y="2635956"/>
              <a:ext cx="45513" cy="15946"/>
            </a:xfrm>
            <a:custGeom>
              <a:rect b="b" l="l" r="r" t="t"/>
              <a:pathLst>
                <a:path extrusionOk="0" h="501" w="143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358" y="322"/>
                    <a:pt x="894" y="358"/>
                    <a:pt x="1156" y="489"/>
                  </a:cubicBezTo>
                  <a:cubicBezTo>
                    <a:pt x="1191" y="501"/>
                    <a:pt x="1203" y="501"/>
                    <a:pt x="1227" y="501"/>
                  </a:cubicBezTo>
                  <a:cubicBezTo>
                    <a:pt x="1287" y="501"/>
                    <a:pt x="1346" y="477"/>
                    <a:pt x="1382" y="417"/>
                  </a:cubicBezTo>
                  <a:cubicBezTo>
                    <a:pt x="1430" y="334"/>
                    <a:pt x="1394" y="239"/>
                    <a:pt x="1310" y="191"/>
                  </a:cubicBezTo>
                  <a:cubicBezTo>
                    <a:pt x="918" y="1"/>
                    <a:pt x="19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7529411" y="2607916"/>
              <a:ext cx="123172" cy="168654"/>
            </a:xfrm>
            <a:custGeom>
              <a:rect b="b" l="l" r="r" t="t"/>
              <a:pathLst>
                <a:path extrusionOk="0" h="5299" w="3870">
                  <a:moveTo>
                    <a:pt x="3025" y="310"/>
                  </a:moveTo>
                  <a:lnTo>
                    <a:pt x="3025" y="1013"/>
                  </a:lnTo>
                  <a:cubicBezTo>
                    <a:pt x="3025" y="1132"/>
                    <a:pt x="2989" y="1239"/>
                    <a:pt x="2953" y="1334"/>
                  </a:cubicBezTo>
                  <a:lnTo>
                    <a:pt x="2858" y="1501"/>
                  </a:lnTo>
                  <a:cubicBezTo>
                    <a:pt x="2846" y="1536"/>
                    <a:pt x="2846" y="1548"/>
                    <a:pt x="2846" y="1572"/>
                  </a:cubicBezTo>
                  <a:lnTo>
                    <a:pt x="2846" y="1929"/>
                  </a:lnTo>
                  <a:cubicBezTo>
                    <a:pt x="2834" y="2191"/>
                    <a:pt x="2727" y="2406"/>
                    <a:pt x="2560" y="2584"/>
                  </a:cubicBezTo>
                  <a:cubicBezTo>
                    <a:pt x="2392" y="2753"/>
                    <a:pt x="2170" y="2847"/>
                    <a:pt x="1945" y="2847"/>
                  </a:cubicBezTo>
                  <a:cubicBezTo>
                    <a:pt x="1932" y="2847"/>
                    <a:pt x="1919" y="2847"/>
                    <a:pt x="1905" y="2846"/>
                  </a:cubicBezTo>
                  <a:cubicBezTo>
                    <a:pt x="1429" y="2822"/>
                    <a:pt x="1024" y="2394"/>
                    <a:pt x="1024" y="1894"/>
                  </a:cubicBezTo>
                  <a:lnTo>
                    <a:pt x="1024" y="1572"/>
                  </a:lnTo>
                  <a:cubicBezTo>
                    <a:pt x="1024" y="1548"/>
                    <a:pt x="1024" y="1536"/>
                    <a:pt x="1012" y="1501"/>
                  </a:cubicBezTo>
                  <a:lnTo>
                    <a:pt x="905" y="1298"/>
                  </a:lnTo>
                  <a:cubicBezTo>
                    <a:pt x="870" y="1215"/>
                    <a:pt x="846" y="1132"/>
                    <a:pt x="846" y="1060"/>
                  </a:cubicBezTo>
                  <a:lnTo>
                    <a:pt x="846" y="1036"/>
                  </a:lnTo>
                  <a:cubicBezTo>
                    <a:pt x="846" y="643"/>
                    <a:pt x="1179" y="310"/>
                    <a:pt x="1584" y="310"/>
                  </a:cubicBezTo>
                  <a:close/>
                  <a:moveTo>
                    <a:pt x="2298" y="3096"/>
                  </a:moveTo>
                  <a:lnTo>
                    <a:pt x="2298" y="3156"/>
                  </a:lnTo>
                  <a:cubicBezTo>
                    <a:pt x="2298" y="3179"/>
                    <a:pt x="2298" y="3215"/>
                    <a:pt x="2310" y="3263"/>
                  </a:cubicBezTo>
                  <a:lnTo>
                    <a:pt x="1917" y="3656"/>
                  </a:lnTo>
                  <a:lnTo>
                    <a:pt x="1536" y="3275"/>
                  </a:lnTo>
                  <a:cubicBezTo>
                    <a:pt x="1548" y="3239"/>
                    <a:pt x="1548" y="3215"/>
                    <a:pt x="1548" y="3168"/>
                  </a:cubicBezTo>
                  <a:lnTo>
                    <a:pt x="1548" y="3096"/>
                  </a:lnTo>
                  <a:cubicBezTo>
                    <a:pt x="1655" y="3120"/>
                    <a:pt x="1763" y="3156"/>
                    <a:pt x="1882" y="3156"/>
                  </a:cubicBezTo>
                  <a:lnTo>
                    <a:pt x="1917" y="3156"/>
                  </a:lnTo>
                  <a:cubicBezTo>
                    <a:pt x="2036" y="3156"/>
                    <a:pt x="2179" y="3132"/>
                    <a:pt x="2298" y="3096"/>
                  </a:cubicBezTo>
                  <a:close/>
                  <a:moveTo>
                    <a:pt x="1584" y="1"/>
                  </a:moveTo>
                  <a:cubicBezTo>
                    <a:pt x="1001" y="1"/>
                    <a:pt x="524" y="477"/>
                    <a:pt x="524" y="1060"/>
                  </a:cubicBezTo>
                  <a:lnTo>
                    <a:pt x="524" y="1072"/>
                  </a:lnTo>
                  <a:cubicBezTo>
                    <a:pt x="524" y="1203"/>
                    <a:pt x="548" y="1334"/>
                    <a:pt x="608" y="1453"/>
                  </a:cubicBezTo>
                  <a:lnTo>
                    <a:pt x="703" y="1620"/>
                  </a:lnTo>
                  <a:lnTo>
                    <a:pt x="703" y="1894"/>
                  </a:lnTo>
                  <a:cubicBezTo>
                    <a:pt x="703" y="2322"/>
                    <a:pt x="905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1" y="3239"/>
                  </a:cubicBezTo>
                  <a:lnTo>
                    <a:pt x="512" y="3441"/>
                  </a:lnTo>
                  <a:cubicBezTo>
                    <a:pt x="215" y="3525"/>
                    <a:pt x="0" y="3799"/>
                    <a:pt x="0" y="4108"/>
                  </a:cubicBezTo>
                  <a:lnTo>
                    <a:pt x="0" y="5132"/>
                  </a:lnTo>
                  <a:cubicBezTo>
                    <a:pt x="0" y="5227"/>
                    <a:pt x="72" y="5299"/>
                    <a:pt x="167" y="5299"/>
                  </a:cubicBezTo>
                  <a:cubicBezTo>
                    <a:pt x="250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29" y="3799"/>
                    <a:pt x="596" y="3751"/>
                  </a:cubicBezTo>
                  <a:lnTo>
                    <a:pt x="1274" y="3560"/>
                  </a:lnTo>
                  <a:cubicBezTo>
                    <a:pt x="1310" y="3560"/>
                    <a:pt x="1322" y="3537"/>
                    <a:pt x="1358" y="3525"/>
                  </a:cubicBezTo>
                  <a:lnTo>
                    <a:pt x="1774" y="3941"/>
                  </a:lnTo>
                  <a:lnTo>
                    <a:pt x="1774" y="5120"/>
                  </a:lnTo>
                  <a:cubicBezTo>
                    <a:pt x="1774" y="5204"/>
                    <a:pt x="1846" y="5287"/>
                    <a:pt x="1929" y="5287"/>
                  </a:cubicBezTo>
                  <a:cubicBezTo>
                    <a:pt x="2025" y="5287"/>
                    <a:pt x="2096" y="5204"/>
                    <a:pt x="2096" y="5120"/>
                  </a:cubicBezTo>
                  <a:lnTo>
                    <a:pt x="2096" y="3941"/>
                  </a:lnTo>
                  <a:lnTo>
                    <a:pt x="2513" y="3525"/>
                  </a:lnTo>
                  <a:cubicBezTo>
                    <a:pt x="2548" y="3537"/>
                    <a:pt x="2560" y="3537"/>
                    <a:pt x="2584" y="3560"/>
                  </a:cubicBezTo>
                  <a:lnTo>
                    <a:pt x="3275" y="3751"/>
                  </a:lnTo>
                  <a:cubicBezTo>
                    <a:pt x="3441" y="3799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3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10"/>
                    <a:pt x="3668" y="3537"/>
                    <a:pt x="3370" y="3453"/>
                  </a:cubicBezTo>
                  <a:lnTo>
                    <a:pt x="2679" y="3263"/>
                  </a:lnTo>
                  <a:cubicBezTo>
                    <a:pt x="2656" y="3239"/>
                    <a:pt x="2632" y="3227"/>
                    <a:pt x="2632" y="3203"/>
                  </a:cubicBezTo>
                  <a:lnTo>
                    <a:pt x="2632" y="2977"/>
                  </a:lnTo>
                  <a:cubicBezTo>
                    <a:pt x="2691" y="2929"/>
                    <a:pt x="2739" y="2882"/>
                    <a:pt x="2798" y="2846"/>
                  </a:cubicBezTo>
                  <a:cubicBezTo>
                    <a:pt x="3037" y="2608"/>
                    <a:pt x="3168" y="2287"/>
                    <a:pt x="3168" y="1953"/>
                  </a:cubicBezTo>
                  <a:lnTo>
                    <a:pt x="3168" y="1632"/>
                  </a:lnTo>
                  <a:lnTo>
                    <a:pt x="3227" y="1501"/>
                  </a:lnTo>
                  <a:cubicBezTo>
                    <a:pt x="3310" y="1358"/>
                    <a:pt x="3346" y="1191"/>
                    <a:pt x="3346" y="1024"/>
                  </a:cubicBezTo>
                  <a:lnTo>
                    <a:pt x="3346" y="167"/>
                  </a:lnTo>
                  <a:cubicBezTo>
                    <a:pt x="3346" y="72"/>
                    <a:pt x="3275" y="1"/>
                    <a:pt x="3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7551754" y="2743946"/>
              <a:ext cx="10280" cy="33005"/>
            </a:xfrm>
            <a:custGeom>
              <a:rect b="b" l="l" r="r" t="t"/>
              <a:pathLst>
                <a:path extrusionOk="0" h="1037" w="323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870"/>
                  </a:lnTo>
                  <a:cubicBezTo>
                    <a:pt x="1" y="965"/>
                    <a:pt x="72" y="1037"/>
                    <a:pt x="168" y="1037"/>
                  </a:cubicBezTo>
                  <a:cubicBezTo>
                    <a:pt x="251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7619610" y="2743946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7773464" y="2584427"/>
              <a:ext cx="111810" cy="192525"/>
            </a:xfrm>
            <a:custGeom>
              <a:rect b="b" l="l" r="r" t="t"/>
              <a:pathLst>
                <a:path extrusionOk="0" h="6049" w="3513">
                  <a:moveTo>
                    <a:pt x="1738" y="346"/>
                  </a:moveTo>
                  <a:cubicBezTo>
                    <a:pt x="2036" y="346"/>
                    <a:pt x="2286" y="560"/>
                    <a:pt x="2286" y="810"/>
                  </a:cubicBezTo>
                  <a:lnTo>
                    <a:pt x="2286" y="846"/>
                  </a:lnTo>
                  <a:cubicBezTo>
                    <a:pt x="2131" y="762"/>
                    <a:pt x="1929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22" y="1536"/>
                    <a:pt x="2822" y="2132"/>
                  </a:cubicBezTo>
                  <a:cubicBezTo>
                    <a:pt x="2822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05" y="2346"/>
                    <a:pt x="1465" y="2239"/>
                    <a:pt x="1500" y="2167"/>
                  </a:cubicBezTo>
                  <a:cubicBezTo>
                    <a:pt x="1786" y="2251"/>
                    <a:pt x="2358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74" y="3584"/>
                    <a:pt x="893" y="3239"/>
                    <a:pt x="845" y="2774"/>
                  </a:cubicBezTo>
                  <a:cubicBezTo>
                    <a:pt x="845" y="2751"/>
                    <a:pt x="834" y="2727"/>
                    <a:pt x="822" y="2703"/>
                  </a:cubicBezTo>
                  <a:cubicBezTo>
                    <a:pt x="714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46"/>
                  </a:moveTo>
                  <a:lnTo>
                    <a:pt x="2131" y="4025"/>
                  </a:lnTo>
                  <a:cubicBezTo>
                    <a:pt x="2131" y="4084"/>
                    <a:pt x="2143" y="4144"/>
                    <a:pt x="2167" y="4191"/>
                  </a:cubicBezTo>
                  <a:lnTo>
                    <a:pt x="1988" y="4334"/>
                  </a:lnTo>
                  <a:cubicBezTo>
                    <a:pt x="1917" y="4400"/>
                    <a:pt x="1825" y="4432"/>
                    <a:pt x="1734" y="4432"/>
                  </a:cubicBezTo>
                  <a:cubicBezTo>
                    <a:pt x="1643" y="4432"/>
                    <a:pt x="1554" y="4400"/>
                    <a:pt x="1488" y="4334"/>
                  </a:cubicBezTo>
                  <a:lnTo>
                    <a:pt x="1334" y="4191"/>
                  </a:lnTo>
                  <a:cubicBezTo>
                    <a:pt x="1369" y="4144"/>
                    <a:pt x="1381" y="4084"/>
                    <a:pt x="1381" y="4025"/>
                  </a:cubicBezTo>
                  <a:lnTo>
                    <a:pt x="1381" y="3846"/>
                  </a:lnTo>
                  <a:cubicBezTo>
                    <a:pt x="1500" y="3870"/>
                    <a:pt x="1619" y="3906"/>
                    <a:pt x="1750" y="3906"/>
                  </a:cubicBezTo>
                  <a:cubicBezTo>
                    <a:pt x="1893" y="3906"/>
                    <a:pt x="2012" y="3894"/>
                    <a:pt x="2131" y="3846"/>
                  </a:cubicBezTo>
                  <a:close/>
                  <a:moveTo>
                    <a:pt x="1750" y="0"/>
                  </a:moveTo>
                  <a:cubicBezTo>
                    <a:pt x="1274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60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3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81" y="4382"/>
                  </a:lnTo>
                  <a:cubicBezTo>
                    <a:pt x="143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22" y="5977"/>
                    <a:pt x="322" y="5882"/>
                  </a:cubicBezTo>
                  <a:lnTo>
                    <a:pt x="322" y="5013"/>
                  </a:lnTo>
                  <a:cubicBezTo>
                    <a:pt x="322" y="4870"/>
                    <a:pt x="393" y="4739"/>
                    <a:pt x="536" y="4679"/>
                  </a:cubicBezTo>
                  <a:lnTo>
                    <a:pt x="1084" y="4394"/>
                  </a:lnTo>
                  <a:lnTo>
                    <a:pt x="1274" y="4572"/>
                  </a:lnTo>
                  <a:cubicBezTo>
                    <a:pt x="1417" y="4715"/>
                    <a:pt x="1584" y="4775"/>
                    <a:pt x="1750" y="4775"/>
                  </a:cubicBezTo>
                  <a:cubicBezTo>
                    <a:pt x="1929" y="4775"/>
                    <a:pt x="2096" y="4715"/>
                    <a:pt x="2227" y="4572"/>
                  </a:cubicBez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79" y="4870"/>
                    <a:pt x="3179" y="5013"/>
                  </a:cubicBezTo>
                  <a:lnTo>
                    <a:pt x="3179" y="5882"/>
                  </a:lnTo>
                  <a:cubicBezTo>
                    <a:pt x="3179" y="5977"/>
                    <a:pt x="3262" y="6049"/>
                    <a:pt x="3346" y="6049"/>
                  </a:cubicBezTo>
                  <a:cubicBezTo>
                    <a:pt x="3441" y="6049"/>
                    <a:pt x="3512" y="5977"/>
                    <a:pt x="3512" y="5882"/>
                  </a:cubicBezTo>
                  <a:lnTo>
                    <a:pt x="3512" y="5013"/>
                  </a:lnTo>
                  <a:cubicBezTo>
                    <a:pt x="3512" y="4739"/>
                    <a:pt x="3358" y="4501"/>
                    <a:pt x="3120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41" y="1262"/>
                    <a:pt x="2608" y="1000"/>
                  </a:cubicBezTo>
                  <a:cubicBezTo>
                    <a:pt x="2619" y="941"/>
                    <a:pt x="2631" y="869"/>
                    <a:pt x="2631" y="798"/>
                  </a:cubicBezTo>
                  <a:cubicBezTo>
                    <a:pt x="2631" y="369"/>
                    <a:pt x="2227" y="0"/>
                    <a:pt x="1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7795043" y="2750789"/>
              <a:ext cx="11012" cy="26162"/>
            </a:xfrm>
            <a:custGeom>
              <a:rect b="b" l="l" r="r" t="t"/>
              <a:pathLst>
                <a:path extrusionOk="0" h="822" w="346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46" y="83"/>
                    <a:pt x="27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7851887" y="2750789"/>
              <a:ext cx="10662" cy="26162"/>
            </a:xfrm>
            <a:custGeom>
              <a:rect b="b" l="l" r="r" t="t"/>
              <a:pathLst>
                <a:path extrusionOk="0" h="822" w="335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34" y="83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7641189" y="2595789"/>
              <a:ext cx="136826" cy="113147"/>
            </a:xfrm>
            <a:custGeom>
              <a:rect b="b" l="l" r="r" t="t"/>
              <a:pathLst>
                <a:path extrusionOk="0" h="3555" w="4299">
                  <a:moveTo>
                    <a:pt x="2156" y="1"/>
                  </a:moveTo>
                  <a:cubicBezTo>
                    <a:pt x="2072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1" y="3523"/>
                    <a:pt x="147" y="3555"/>
                    <a:pt x="202" y="3555"/>
                  </a:cubicBezTo>
                  <a:cubicBezTo>
                    <a:pt x="232" y="3555"/>
                    <a:pt x="261" y="3546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1" y="3537"/>
                    <a:pt x="4097" y="3549"/>
                    <a:pt x="4120" y="3549"/>
                  </a:cubicBezTo>
                  <a:cubicBezTo>
                    <a:pt x="4180" y="3549"/>
                    <a:pt x="4228" y="3525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>
            <a:off x="5733194" y="2431718"/>
            <a:ext cx="446826" cy="327059"/>
            <a:chOff x="5733194" y="2431718"/>
            <a:chExt cx="446826" cy="327059"/>
          </a:xfrm>
        </p:grpSpPr>
        <p:sp>
          <p:nvSpPr>
            <p:cNvPr id="1571" name="Google Shape;1571;p34"/>
            <p:cNvSpPr/>
            <p:nvPr/>
          </p:nvSpPr>
          <p:spPr>
            <a:xfrm>
              <a:off x="6032946" y="2474145"/>
              <a:ext cx="56112" cy="20115"/>
            </a:xfrm>
            <a:custGeom>
              <a:rect b="b" l="l" r="r" t="t"/>
              <a:pathLst>
                <a:path extrusionOk="0" h="632" w="1763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5733194" y="2431718"/>
              <a:ext cx="446826" cy="327059"/>
            </a:xfrm>
            <a:custGeom>
              <a:rect b="b" l="l" r="r" t="t"/>
              <a:pathLst>
                <a:path extrusionOk="0" h="10276" w="14039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6019323" y="2641653"/>
              <a:ext cx="13272" cy="13272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4" name="Google Shape;1574;p34"/>
          <p:cNvGrpSpPr/>
          <p:nvPr/>
        </p:nvGrpSpPr>
        <p:grpSpPr>
          <a:xfrm>
            <a:off x="4876780" y="2418064"/>
            <a:ext cx="407774" cy="356628"/>
            <a:chOff x="4876780" y="2418064"/>
            <a:chExt cx="407774" cy="356628"/>
          </a:xfrm>
        </p:grpSpPr>
        <p:sp>
          <p:nvSpPr>
            <p:cNvPr id="1575" name="Google Shape;1575;p34"/>
            <p:cNvSpPr/>
            <p:nvPr/>
          </p:nvSpPr>
          <p:spPr>
            <a:xfrm>
              <a:off x="4876780" y="2455589"/>
              <a:ext cx="407774" cy="319103"/>
            </a:xfrm>
            <a:custGeom>
              <a:rect b="b" l="l" r="r" t="t"/>
              <a:pathLst>
                <a:path extrusionOk="0" h="10026" w="12812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5017012" y="2666287"/>
              <a:ext cx="25016" cy="12158"/>
            </a:xfrm>
            <a:custGeom>
              <a:rect b="b" l="l" r="r" t="t"/>
              <a:pathLst>
                <a:path extrusionOk="0" h="382" w="786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5068159" y="2418064"/>
              <a:ext cx="203155" cy="198222"/>
            </a:xfrm>
            <a:custGeom>
              <a:rect b="b" l="l" r="r" t="t"/>
              <a:pathLst>
                <a:path extrusionOk="0" h="6228" w="6383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5106415" y="2456353"/>
              <a:ext cx="31509" cy="12158"/>
            </a:xfrm>
            <a:custGeom>
              <a:rect b="b" l="l" r="r" t="t"/>
              <a:pathLst>
                <a:path extrusionOk="0" h="382" w="99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5151133" y="2456353"/>
              <a:ext cx="82274" cy="12158"/>
            </a:xfrm>
            <a:custGeom>
              <a:rect b="b" l="l" r="r" t="t"/>
              <a:pathLst>
                <a:path extrusionOk="0" h="382" w="2585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5106415" y="2488180"/>
              <a:ext cx="126992" cy="12158"/>
            </a:xfrm>
            <a:custGeom>
              <a:rect b="b" l="l" r="r" t="t"/>
              <a:pathLst>
                <a:path extrusionOk="0" h="382" w="399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4"/>
            <p:cNvSpPr/>
            <p:nvPr/>
          </p:nvSpPr>
          <p:spPr>
            <a:xfrm>
              <a:off x="5106415" y="2519626"/>
              <a:ext cx="82656" cy="12540"/>
            </a:xfrm>
            <a:custGeom>
              <a:rect b="b" l="l" r="r" t="t"/>
              <a:pathLst>
                <a:path extrusionOk="0" h="394" w="2597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4"/>
            <p:cNvSpPr/>
            <p:nvPr/>
          </p:nvSpPr>
          <p:spPr>
            <a:xfrm>
              <a:off x="5202312" y="2519626"/>
              <a:ext cx="31095" cy="12540"/>
            </a:xfrm>
            <a:custGeom>
              <a:rect b="b" l="l" r="r" t="t"/>
              <a:pathLst>
                <a:path extrusionOk="0" h="394" w="977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3" name="Google Shape;1583;p34"/>
          <p:cNvGrpSpPr/>
          <p:nvPr/>
        </p:nvGrpSpPr>
        <p:grpSpPr>
          <a:xfrm>
            <a:off x="7070872" y="2410871"/>
            <a:ext cx="398322" cy="371013"/>
            <a:chOff x="7070872" y="2410871"/>
            <a:chExt cx="398322" cy="371013"/>
          </a:xfrm>
        </p:grpSpPr>
        <p:sp>
          <p:nvSpPr>
            <p:cNvPr id="1584" name="Google Shape;1584;p34"/>
            <p:cNvSpPr/>
            <p:nvPr/>
          </p:nvSpPr>
          <p:spPr>
            <a:xfrm>
              <a:off x="7204643" y="2603364"/>
              <a:ext cx="123586" cy="107641"/>
            </a:xfrm>
            <a:custGeom>
              <a:rect b="b" l="l" r="r" t="t"/>
              <a:pathLst>
                <a:path extrusionOk="0" h="3382" w="3883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4"/>
            <p:cNvSpPr/>
            <p:nvPr/>
          </p:nvSpPr>
          <p:spPr>
            <a:xfrm>
              <a:off x="7203147" y="2410871"/>
              <a:ext cx="133421" cy="178902"/>
            </a:xfrm>
            <a:custGeom>
              <a:rect b="b" l="l" r="r" t="t"/>
              <a:pathLst>
                <a:path extrusionOk="0" h="5621" w="4192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4"/>
            <p:cNvSpPr/>
            <p:nvPr/>
          </p:nvSpPr>
          <p:spPr>
            <a:xfrm>
              <a:off x="7334245" y="2602600"/>
              <a:ext cx="134949" cy="179284"/>
            </a:xfrm>
            <a:custGeom>
              <a:rect b="b" l="l" r="r" t="t"/>
              <a:pathLst>
                <a:path extrusionOk="0" h="5633" w="424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4"/>
            <p:cNvSpPr/>
            <p:nvPr/>
          </p:nvSpPr>
          <p:spPr>
            <a:xfrm>
              <a:off x="7070872" y="2602600"/>
              <a:ext cx="134949" cy="179284"/>
            </a:xfrm>
            <a:custGeom>
              <a:rect b="b" l="l" r="r" t="t"/>
              <a:pathLst>
                <a:path extrusionOk="0" h="5633" w="424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8" name="Google Shape;1588;p34"/>
          <p:cNvSpPr/>
          <p:nvPr/>
        </p:nvSpPr>
        <p:spPr>
          <a:xfrm>
            <a:off x="6238328" y="2433596"/>
            <a:ext cx="316461" cy="324036"/>
          </a:xfrm>
          <a:custGeom>
            <a:rect b="b" l="l" r="r" t="t"/>
            <a:pathLst>
              <a:path extrusionOk="0" h="10181" w="9943">
                <a:moveTo>
                  <a:pt x="7883" y="536"/>
                </a:moveTo>
                <a:lnTo>
                  <a:pt x="9264" y="1918"/>
                </a:lnTo>
                <a:lnTo>
                  <a:pt x="7883" y="1918"/>
                </a:lnTo>
                <a:lnTo>
                  <a:pt x="7883" y="536"/>
                </a:lnTo>
                <a:close/>
                <a:moveTo>
                  <a:pt x="6442" y="1537"/>
                </a:moveTo>
                <a:lnTo>
                  <a:pt x="7823" y="2918"/>
                </a:lnTo>
                <a:lnTo>
                  <a:pt x="6442" y="2918"/>
                </a:lnTo>
                <a:lnTo>
                  <a:pt x="6442" y="1537"/>
                </a:lnTo>
                <a:close/>
                <a:moveTo>
                  <a:pt x="2954" y="5323"/>
                </a:moveTo>
                <a:cubicBezTo>
                  <a:pt x="3489" y="5323"/>
                  <a:pt x="3918" y="5799"/>
                  <a:pt x="3918" y="6394"/>
                </a:cubicBezTo>
                <a:lnTo>
                  <a:pt x="3930" y="6478"/>
                </a:lnTo>
                <a:cubicBezTo>
                  <a:pt x="3906" y="6478"/>
                  <a:pt x="3906" y="6478"/>
                  <a:pt x="3894" y="6490"/>
                </a:cubicBezTo>
                <a:cubicBezTo>
                  <a:pt x="3585" y="6418"/>
                  <a:pt x="3489" y="5966"/>
                  <a:pt x="3489" y="5966"/>
                </a:cubicBezTo>
                <a:cubicBezTo>
                  <a:pt x="3477" y="5906"/>
                  <a:pt x="3430" y="5847"/>
                  <a:pt x="3358" y="5835"/>
                </a:cubicBezTo>
                <a:cubicBezTo>
                  <a:pt x="3348" y="5833"/>
                  <a:pt x="3338" y="5832"/>
                  <a:pt x="3328" y="5832"/>
                </a:cubicBezTo>
                <a:cubicBezTo>
                  <a:pt x="3276" y="5832"/>
                  <a:pt x="3221" y="5857"/>
                  <a:pt x="3192" y="5906"/>
                </a:cubicBezTo>
                <a:cubicBezTo>
                  <a:pt x="2823" y="6478"/>
                  <a:pt x="1989" y="6490"/>
                  <a:pt x="1977" y="6490"/>
                </a:cubicBezTo>
                <a:lnTo>
                  <a:pt x="1930" y="6490"/>
                </a:lnTo>
                <a:cubicBezTo>
                  <a:pt x="1918" y="6490"/>
                  <a:pt x="1894" y="6490"/>
                  <a:pt x="1894" y="6478"/>
                </a:cubicBezTo>
                <a:lnTo>
                  <a:pt x="1894" y="6394"/>
                </a:lnTo>
                <a:cubicBezTo>
                  <a:pt x="1894" y="5799"/>
                  <a:pt x="2334" y="5323"/>
                  <a:pt x="2870" y="5323"/>
                </a:cubicBezTo>
                <a:close/>
                <a:moveTo>
                  <a:pt x="1668" y="6906"/>
                </a:moveTo>
                <a:cubicBezTo>
                  <a:pt x="1680" y="6906"/>
                  <a:pt x="1692" y="6918"/>
                  <a:pt x="1703" y="6918"/>
                </a:cubicBezTo>
                <a:lnTo>
                  <a:pt x="1703" y="7097"/>
                </a:lnTo>
                <a:cubicBezTo>
                  <a:pt x="1727" y="7132"/>
                  <a:pt x="1727" y="7192"/>
                  <a:pt x="1727" y="7228"/>
                </a:cubicBezTo>
                <a:cubicBezTo>
                  <a:pt x="1644" y="7216"/>
                  <a:pt x="1584" y="7144"/>
                  <a:pt x="1584" y="7049"/>
                </a:cubicBezTo>
                <a:cubicBezTo>
                  <a:pt x="1584" y="6990"/>
                  <a:pt x="1620" y="6930"/>
                  <a:pt x="1668" y="6906"/>
                </a:cubicBezTo>
                <a:close/>
                <a:moveTo>
                  <a:pt x="4168" y="6894"/>
                </a:moveTo>
                <a:cubicBezTo>
                  <a:pt x="4204" y="6918"/>
                  <a:pt x="4239" y="6978"/>
                  <a:pt x="4239" y="7037"/>
                </a:cubicBezTo>
                <a:cubicBezTo>
                  <a:pt x="4228" y="7144"/>
                  <a:pt x="4180" y="7216"/>
                  <a:pt x="4109" y="7228"/>
                </a:cubicBezTo>
                <a:cubicBezTo>
                  <a:pt x="4109" y="7192"/>
                  <a:pt x="4120" y="7132"/>
                  <a:pt x="4120" y="7085"/>
                </a:cubicBezTo>
                <a:lnTo>
                  <a:pt x="4120" y="6906"/>
                </a:lnTo>
                <a:cubicBezTo>
                  <a:pt x="4132" y="6906"/>
                  <a:pt x="4144" y="6906"/>
                  <a:pt x="4168" y="6894"/>
                </a:cubicBezTo>
                <a:close/>
                <a:moveTo>
                  <a:pt x="3251" y="6311"/>
                </a:moveTo>
                <a:cubicBezTo>
                  <a:pt x="3347" y="6490"/>
                  <a:pt x="3513" y="6716"/>
                  <a:pt x="3775" y="6787"/>
                </a:cubicBezTo>
                <a:lnTo>
                  <a:pt x="3775" y="7085"/>
                </a:lnTo>
                <a:cubicBezTo>
                  <a:pt x="3775" y="7561"/>
                  <a:pt x="3430" y="7942"/>
                  <a:pt x="3001" y="7942"/>
                </a:cubicBezTo>
                <a:lnTo>
                  <a:pt x="2787" y="7942"/>
                </a:lnTo>
                <a:cubicBezTo>
                  <a:pt x="2358" y="7942"/>
                  <a:pt x="2013" y="7561"/>
                  <a:pt x="2013" y="7085"/>
                </a:cubicBezTo>
                <a:lnTo>
                  <a:pt x="2013" y="6799"/>
                </a:lnTo>
                <a:lnTo>
                  <a:pt x="2037" y="6799"/>
                </a:lnTo>
                <a:cubicBezTo>
                  <a:pt x="2227" y="6787"/>
                  <a:pt x="2835" y="6728"/>
                  <a:pt x="3251" y="6311"/>
                </a:cubicBezTo>
                <a:close/>
                <a:moveTo>
                  <a:pt x="3013" y="8240"/>
                </a:moveTo>
                <a:cubicBezTo>
                  <a:pt x="3061" y="8264"/>
                  <a:pt x="3108" y="8264"/>
                  <a:pt x="3156" y="8264"/>
                </a:cubicBezTo>
                <a:lnTo>
                  <a:pt x="3156" y="8418"/>
                </a:lnTo>
                <a:lnTo>
                  <a:pt x="2918" y="8656"/>
                </a:lnTo>
                <a:lnTo>
                  <a:pt x="2692" y="8442"/>
                </a:lnTo>
                <a:lnTo>
                  <a:pt x="2692" y="8240"/>
                </a:lnTo>
                <a:close/>
                <a:moveTo>
                  <a:pt x="7597" y="334"/>
                </a:moveTo>
                <a:lnTo>
                  <a:pt x="7597" y="2108"/>
                </a:lnTo>
                <a:cubicBezTo>
                  <a:pt x="7597" y="2203"/>
                  <a:pt x="7680" y="2275"/>
                  <a:pt x="7764" y="2275"/>
                </a:cubicBezTo>
                <a:lnTo>
                  <a:pt x="9538" y="2275"/>
                </a:lnTo>
                <a:lnTo>
                  <a:pt x="9538" y="8871"/>
                </a:lnTo>
                <a:lnTo>
                  <a:pt x="8359" y="8871"/>
                </a:lnTo>
                <a:lnTo>
                  <a:pt x="8359" y="3084"/>
                </a:lnTo>
                <a:lnTo>
                  <a:pt x="8359" y="3061"/>
                </a:lnTo>
                <a:lnTo>
                  <a:pt x="8359" y="3049"/>
                </a:lnTo>
                <a:cubicBezTo>
                  <a:pt x="8359" y="3049"/>
                  <a:pt x="8359" y="3037"/>
                  <a:pt x="8347" y="3037"/>
                </a:cubicBezTo>
                <a:cubicBezTo>
                  <a:pt x="8347" y="3037"/>
                  <a:pt x="8347" y="3013"/>
                  <a:pt x="8335" y="3013"/>
                </a:cubicBezTo>
                <a:lnTo>
                  <a:pt x="8311" y="3001"/>
                </a:lnTo>
                <a:lnTo>
                  <a:pt x="6383" y="1072"/>
                </a:lnTo>
                <a:lnTo>
                  <a:pt x="6371" y="1048"/>
                </a:lnTo>
                <a:lnTo>
                  <a:pt x="6347" y="1036"/>
                </a:lnTo>
                <a:cubicBezTo>
                  <a:pt x="6347" y="1036"/>
                  <a:pt x="6335" y="1036"/>
                  <a:pt x="6335" y="1025"/>
                </a:cubicBezTo>
                <a:lnTo>
                  <a:pt x="3882" y="1025"/>
                </a:lnTo>
                <a:lnTo>
                  <a:pt x="3882" y="334"/>
                </a:lnTo>
                <a:close/>
                <a:moveTo>
                  <a:pt x="6085" y="1334"/>
                </a:moveTo>
                <a:lnTo>
                  <a:pt x="6085" y="3108"/>
                </a:lnTo>
                <a:cubicBezTo>
                  <a:pt x="6085" y="3192"/>
                  <a:pt x="6156" y="3275"/>
                  <a:pt x="6240" y="3275"/>
                </a:cubicBezTo>
                <a:lnTo>
                  <a:pt x="8014" y="3275"/>
                </a:lnTo>
                <a:lnTo>
                  <a:pt x="8049" y="9883"/>
                </a:lnTo>
                <a:lnTo>
                  <a:pt x="4311" y="9883"/>
                </a:lnTo>
                <a:cubicBezTo>
                  <a:pt x="5192" y="9407"/>
                  <a:pt x="5811" y="8502"/>
                  <a:pt x="5871" y="7430"/>
                </a:cubicBezTo>
                <a:lnTo>
                  <a:pt x="5871" y="7406"/>
                </a:lnTo>
                <a:lnTo>
                  <a:pt x="5871" y="7347"/>
                </a:lnTo>
                <a:lnTo>
                  <a:pt x="5871" y="7323"/>
                </a:lnTo>
                <a:lnTo>
                  <a:pt x="5871" y="7311"/>
                </a:lnTo>
                <a:lnTo>
                  <a:pt x="5871" y="7263"/>
                </a:lnTo>
                <a:lnTo>
                  <a:pt x="5871" y="7228"/>
                </a:lnTo>
                <a:lnTo>
                  <a:pt x="5871" y="7216"/>
                </a:lnTo>
                <a:lnTo>
                  <a:pt x="5871" y="7168"/>
                </a:lnTo>
                <a:lnTo>
                  <a:pt x="5871" y="7144"/>
                </a:lnTo>
                <a:lnTo>
                  <a:pt x="5871" y="7121"/>
                </a:lnTo>
                <a:lnTo>
                  <a:pt x="5871" y="7085"/>
                </a:lnTo>
                <a:lnTo>
                  <a:pt x="5871" y="7049"/>
                </a:lnTo>
                <a:lnTo>
                  <a:pt x="5871" y="7002"/>
                </a:lnTo>
                <a:lnTo>
                  <a:pt x="5871" y="6978"/>
                </a:lnTo>
                <a:lnTo>
                  <a:pt x="5871" y="6930"/>
                </a:lnTo>
                <a:lnTo>
                  <a:pt x="5871" y="6906"/>
                </a:lnTo>
                <a:lnTo>
                  <a:pt x="5871" y="6859"/>
                </a:lnTo>
                <a:lnTo>
                  <a:pt x="5871" y="6847"/>
                </a:lnTo>
                <a:lnTo>
                  <a:pt x="5871" y="6823"/>
                </a:lnTo>
                <a:lnTo>
                  <a:pt x="5871" y="6787"/>
                </a:lnTo>
                <a:lnTo>
                  <a:pt x="5871" y="6751"/>
                </a:lnTo>
                <a:cubicBezTo>
                  <a:pt x="5871" y="6728"/>
                  <a:pt x="5859" y="6704"/>
                  <a:pt x="5859" y="6680"/>
                </a:cubicBezTo>
                <a:cubicBezTo>
                  <a:pt x="5859" y="6644"/>
                  <a:pt x="5847" y="6632"/>
                  <a:pt x="5847" y="6609"/>
                </a:cubicBezTo>
                <a:lnTo>
                  <a:pt x="5847" y="6573"/>
                </a:lnTo>
                <a:cubicBezTo>
                  <a:pt x="5847" y="6561"/>
                  <a:pt x="5835" y="6549"/>
                  <a:pt x="5835" y="6525"/>
                </a:cubicBezTo>
                <a:lnTo>
                  <a:pt x="5835" y="6513"/>
                </a:lnTo>
                <a:lnTo>
                  <a:pt x="5835" y="6501"/>
                </a:lnTo>
                <a:cubicBezTo>
                  <a:pt x="5835" y="6490"/>
                  <a:pt x="5811" y="6466"/>
                  <a:pt x="5811" y="6454"/>
                </a:cubicBezTo>
                <a:cubicBezTo>
                  <a:pt x="5811" y="6442"/>
                  <a:pt x="5811" y="6442"/>
                  <a:pt x="5799" y="6430"/>
                </a:cubicBezTo>
                <a:cubicBezTo>
                  <a:pt x="5799" y="6406"/>
                  <a:pt x="5787" y="6394"/>
                  <a:pt x="5787" y="6382"/>
                </a:cubicBezTo>
                <a:lnTo>
                  <a:pt x="5775" y="6347"/>
                </a:lnTo>
                <a:cubicBezTo>
                  <a:pt x="5775" y="6335"/>
                  <a:pt x="5752" y="6323"/>
                  <a:pt x="5752" y="6311"/>
                </a:cubicBezTo>
                <a:cubicBezTo>
                  <a:pt x="5752" y="6287"/>
                  <a:pt x="5752" y="6287"/>
                  <a:pt x="5740" y="6275"/>
                </a:cubicBezTo>
                <a:cubicBezTo>
                  <a:pt x="5740" y="6263"/>
                  <a:pt x="5728" y="6251"/>
                  <a:pt x="5728" y="6228"/>
                </a:cubicBezTo>
                <a:lnTo>
                  <a:pt x="5716" y="6204"/>
                </a:lnTo>
                <a:cubicBezTo>
                  <a:pt x="5716" y="6192"/>
                  <a:pt x="5692" y="6168"/>
                  <a:pt x="5692" y="6156"/>
                </a:cubicBezTo>
                <a:lnTo>
                  <a:pt x="5692" y="6144"/>
                </a:lnTo>
                <a:cubicBezTo>
                  <a:pt x="5656" y="6037"/>
                  <a:pt x="5597" y="5930"/>
                  <a:pt x="5549" y="5835"/>
                </a:cubicBezTo>
                <a:cubicBezTo>
                  <a:pt x="5518" y="5780"/>
                  <a:pt x="5461" y="5751"/>
                  <a:pt x="5405" y="5751"/>
                </a:cubicBezTo>
                <a:cubicBezTo>
                  <a:pt x="5376" y="5751"/>
                  <a:pt x="5347" y="5759"/>
                  <a:pt x="5323" y="5775"/>
                </a:cubicBezTo>
                <a:cubicBezTo>
                  <a:pt x="5252" y="5811"/>
                  <a:pt x="5216" y="5918"/>
                  <a:pt x="5263" y="5989"/>
                </a:cubicBezTo>
                <a:cubicBezTo>
                  <a:pt x="5311" y="6085"/>
                  <a:pt x="5371" y="6192"/>
                  <a:pt x="5394" y="6275"/>
                </a:cubicBezTo>
                <a:lnTo>
                  <a:pt x="5394" y="6287"/>
                </a:lnTo>
                <a:cubicBezTo>
                  <a:pt x="5394" y="6311"/>
                  <a:pt x="5418" y="6323"/>
                  <a:pt x="5418" y="6335"/>
                </a:cubicBezTo>
                <a:lnTo>
                  <a:pt x="5430" y="6370"/>
                </a:lnTo>
                <a:cubicBezTo>
                  <a:pt x="5430" y="6382"/>
                  <a:pt x="5442" y="6394"/>
                  <a:pt x="5442" y="6406"/>
                </a:cubicBezTo>
                <a:cubicBezTo>
                  <a:pt x="5442" y="6430"/>
                  <a:pt x="5442" y="6430"/>
                  <a:pt x="5454" y="6442"/>
                </a:cubicBezTo>
                <a:cubicBezTo>
                  <a:pt x="5454" y="6454"/>
                  <a:pt x="5478" y="6466"/>
                  <a:pt x="5478" y="6490"/>
                </a:cubicBezTo>
                <a:lnTo>
                  <a:pt x="5490" y="6513"/>
                </a:lnTo>
                <a:cubicBezTo>
                  <a:pt x="5490" y="6525"/>
                  <a:pt x="5502" y="6549"/>
                  <a:pt x="5502" y="6561"/>
                </a:cubicBezTo>
                <a:lnTo>
                  <a:pt x="5502" y="6585"/>
                </a:lnTo>
                <a:cubicBezTo>
                  <a:pt x="5502" y="6609"/>
                  <a:pt x="5513" y="6621"/>
                  <a:pt x="5513" y="6632"/>
                </a:cubicBezTo>
                <a:lnTo>
                  <a:pt x="5513" y="6668"/>
                </a:lnTo>
                <a:cubicBezTo>
                  <a:pt x="5513" y="6680"/>
                  <a:pt x="5513" y="6692"/>
                  <a:pt x="5537" y="6704"/>
                </a:cubicBezTo>
                <a:lnTo>
                  <a:pt x="5537" y="6740"/>
                </a:lnTo>
                <a:cubicBezTo>
                  <a:pt x="5537" y="6751"/>
                  <a:pt x="5549" y="6787"/>
                  <a:pt x="5549" y="6799"/>
                </a:cubicBezTo>
                <a:cubicBezTo>
                  <a:pt x="5549" y="6811"/>
                  <a:pt x="5561" y="6847"/>
                  <a:pt x="5561" y="6859"/>
                </a:cubicBezTo>
                <a:lnTo>
                  <a:pt x="5561" y="6882"/>
                </a:lnTo>
                <a:lnTo>
                  <a:pt x="5561" y="6930"/>
                </a:lnTo>
                <a:lnTo>
                  <a:pt x="5561" y="6942"/>
                </a:lnTo>
                <a:lnTo>
                  <a:pt x="5561" y="6966"/>
                </a:lnTo>
                <a:lnTo>
                  <a:pt x="5561" y="7002"/>
                </a:lnTo>
                <a:lnTo>
                  <a:pt x="5561" y="7037"/>
                </a:lnTo>
                <a:lnTo>
                  <a:pt x="5561" y="7085"/>
                </a:lnTo>
                <a:lnTo>
                  <a:pt x="5561" y="7109"/>
                </a:lnTo>
                <a:lnTo>
                  <a:pt x="5561" y="7156"/>
                </a:lnTo>
                <a:lnTo>
                  <a:pt x="5561" y="7180"/>
                </a:lnTo>
                <a:lnTo>
                  <a:pt x="5561" y="7216"/>
                </a:lnTo>
                <a:lnTo>
                  <a:pt x="5561" y="7240"/>
                </a:lnTo>
                <a:lnTo>
                  <a:pt x="5561" y="7287"/>
                </a:lnTo>
                <a:lnTo>
                  <a:pt x="5561" y="7299"/>
                </a:lnTo>
                <a:lnTo>
                  <a:pt x="5561" y="7335"/>
                </a:lnTo>
                <a:lnTo>
                  <a:pt x="5561" y="7359"/>
                </a:lnTo>
                <a:lnTo>
                  <a:pt x="5561" y="7383"/>
                </a:lnTo>
                <a:lnTo>
                  <a:pt x="5561" y="7394"/>
                </a:lnTo>
                <a:lnTo>
                  <a:pt x="5561" y="7454"/>
                </a:lnTo>
                <a:lnTo>
                  <a:pt x="5561" y="7466"/>
                </a:lnTo>
                <a:cubicBezTo>
                  <a:pt x="5537" y="8133"/>
                  <a:pt x="5252" y="8728"/>
                  <a:pt x="4823" y="9180"/>
                </a:cubicBezTo>
                <a:cubicBezTo>
                  <a:pt x="4644" y="8835"/>
                  <a:pt x="4323" y="8704"/>
                  <a:pt x="4287" y="8692"/>
                </a:cubicBezTo>
                <a:lnTo>
                  <a:pt x="3513" y="8371"/>
                </a:lnTo>
                <a:lnTo>
                  <a:pt x="3513" y="8228"/>
                </a:lnTo>
                <a:cubicBezTo>
                  <a:pt x="3751" y="8109"/>
                  <a:pt x="3942" y="7894"/>
                  <a:pt x="4049" y="7633"/>
                </a:cubicBezTo>
                <a:lnTo>
                  <a:pt x="4085" y="7633"/>
                </a:lnTo>
                <a:cubicBezTo>
                  <a:pt x="4359" y="7633"/>
                  <a:pt x="4585" y="7406"/>
                  <a:pt x="4585" y="7109"/>
                </a:cubicBezTo>
                <a:cubicBezTo>
                  <a:pt x="4585" y="6906"/>
                  <a:pt x="4466" y="6704"/>
                  <a:pt x="4287" y="6632"/>
                </a:cubicBezTo>
                <a:lnTo>
                  <a:pt x="4287" y="6454"/>
                </a:lnTo>
                <a:cubicBezTo>
                  <a:pt x="4287" y="5680"/>
                  <a:pt x="3704" y="5061"/>
                  <a:pt x="2989" y="5061"/>
                </a:cubicBezTo>
                <a:lnTo>
                  <a:pt x="2894" y="5061"/>
                </a:lnTo>
                <a:cubicBezTo>
                  <a:pt x="2180" y="5061"/>
                  <a:pt x="1608" y="5680"/>
                  <a:pt x="1608" y="6454"/>
                </a:cubicBezTo>
                <a:lnTo>
                  <a:pt x="1608" y="6632"/>
                </a:lnTo>
                <a:cubicBezTo>
                  <a:pt x="1430" y="6704"/>
                  <a:pt x="1311" y="6906"/>
                  <a:pt x="1311" y="7109"/>
                </a:cubicBezTo>
                <a:cubicBezTo>
                  <a:pt x="1311" y="7394"/>
                  <a:pt x="1525" y="7633"/>
                  <a:pt x="1799" y="7633"/>
                </a:cubicBezTo>
                <a:cubicBezTo>
                  <a:pt x="1811" y="7633"/>
                  <a:pt x="1823" y="7633"/>
                  <a:pt x="1846" y="7621"/>
                </a:cubicBezTo>
                <a:cubicBezTo>
                  <a:pt x="1942" y="7883"/>
                  <a:pt x="2156" y="8109"/>
                  <a:pt x="2406" y="8228"/>
                </a:cubicBezTo>
                <a:lnTo>
                  <a:pt x="2406" y="8371"/>
                </a:lnTo>
                <a:lnTo>
                  <a:pt x="1620" y="8692"/>
                </a:lnTo>
                <a:cubicBezTo>
                  <a:pt x="1572" y="8704"/>
                  <a:pt x="1251" y="8835"/>
                  <a:pt x="1084" y="9180"/>
                </a:cubicBezTo>
                <a:cubicBezTo>
                  <a:pt x="596" y="8668"/>
                  <a:pt x="299" y="7978"/>
                  <a:pt x="334" y="7216"/>
                </a:cubicBezTo>
                <a:lnTo>
                  <a:pt x="334" y="7204"/>
                </a:lnTo>
                <a:lnTo>
                  <a:pt x="334" y="7156"/>
                </a:lnTo>
                <a:lnTo>
                  <a:pt x="334" y="7144"/>
                </a:lnTo>
                <a:lnTo>
                  <a:pt x="334" y="7121"/>
                </a:lnTo>
                <a:lnTo>
                  <a:pt x="334" y="7097"/>
                </a:lnTo>
                <a:lnTo>
                  <a:pt x="334" y="7085"/>
                </a:lnTo>
                <a:lnTo>
                  <a:pt x="334" y="7061"/>
                </a:lnTo>
                <a:lnTo>
                  <a:pt x="334" y="7025"/>
                </a:lnTo>
                <a:lnTo>
                  <a:pt x="334" y="7002"/>
                </a:lnTo>
                <a:lnTo>
                  <a:pt x="334" y="6990"/>
                </a:lnTo>
                <a:lnTo>
                  <a:pt x="334" y="6942"/>
                </a:lnTo>
                <a:lnTo>
                  <a:pt x="334" y="6918"/>
                </a:lnTo>
                <a:lnTo>
                  <a:pt x="334" y="6871"/>
                </a:lnTo>
                <a:lnTo>
                  <a:pt x="334" y="6847"/>
                </a:lnTo>
                <a:cubicBezTo>
                  <a:pt x="334" y="6823"/>
                  <a:pt x="334" y="6811"/>
                  <a:pt x="358" y="6799"/>
                </a:cubicBezTo>
                <a:lnTo>
                  <a:pt x="358" y="6763"/>
                </a:lnTo>
                <a:cubicBezTo>
                  <a:pt x="358" y="6751"/>
                  <a:pt x="358" y="6740"/>
                  <a:pt x="370" y="6740"/>
                </a:cubicBezTo>
                <a:lnTo>
                  <a:pt x="370" y="6728"/>
                </a:lnTo>
                <a:lnTo>
                  <a:pt x="370" y="6704"/>
                </a:lnTo>
                <a:cubicBezTo>
                  <a:pt x="370" y="6692"/>
                  <a:pt x="370" y="6680"/>
                  <a:pt x="382" y="6668"/>
                </a:cubicBezTo>
                <a:lnTo>
                  <a:pt x="382" y="6644"/>
                </a:lnTo>
                <a:lnTo>
                  <a:pt x="382" y="6632"/>
                </a:lnTo>
                <a:cubicBezTo>
                  <a:pt x="382" y="6621"/>
                  <a:pt x="394" y="6585"/>
                  <a:pt x="394" y="6573"/>
                </a:cubicBezTo>
                <a:cubicBezTo>
                  <a:pt x="394" y="6561"/>
                  <a:pt x="406" y="6525"/>
                  <a:pt x="406" y="6513"/>
                </a:cubicBezTo>
                <a:lnTo>
                  <a:pt x="406" y="6501"/>
                </a:lnTo>
                <a:cubicBezTo>
                  <a:pt x="406" y="6490"/>
                  <a:pt x="429" y="6466"/>
                  <a:pt x="429" y="6454"/>
                </a:cubicBezTo>
                <a:cubicBezTo>
                  <a:pt x="429" y="6442"/>
                  <a:pt x="429" y="6442"/>
                  <a:pt x="441" y="6430"/>
                </a:cubicBezTo>
                <a:cubicBezTo>
                  <a:pt x="441" y="6406"/>
                  <a:pt x="453" y="6394"/>
                  <a:pt x="453" y="6382"/>
                </a:cubicBezTo>
                <a:cubicBezTo>
                  <a:pt x="453" y="6370"/>
                  <a:pt x="453" y="6370"/>
                  <a:pt x="465" y="6347"/>
                </a:cubicBezTo>
                <a:cubicBezTo>
                  <a:pt x="465" y="6335"/>
                  <a:pt x="489" y="6323"/>
                  <a:pt x="489" y="6311"/>
                </a:cubicBezTo>
                <a:cubicBezTo>
                  <a:pt x="489" y="6311"/>
                  <a:pt x="489" y="6287"/>
                  <a:pt x="501" y="6275"/>
                </a:cubicBezTo>
                <a:cubicBezTo>
                  <a:pt x="501" y="6263"/>
                  <a:pt x="513" y="6251"/>
                  <a:pt x="513" y="6228"/>
                </a:cubicBezTo>
                <a:cubicBezTo>
                  <a:pt x="513" y="6216"/>
                  <a:pt x="513" y="6216"/>
                  <a:pt x="525" y="6204"/>
                </a:cubicBezTo>
                <a:cubicBezTo>
                  <a:pt x="525" y="6192"/>
                  <a:pt x="549" y="6168"/>
                  <a:pt x="549" y="6156"/>
                </a:cubicBezTo>
                <a:lnTo>
                  <a:pt x="560" y="6144"/>
                </a:lnTo>
                <a:cubicBezTo>
                  <a:pt x="560" y="6132"/>
                  <a:pt x="572" y="6109"/>
                  <a:pt x="572" y="6097"/>
                </a:cubicBezTo>
                <a:lnTo>
                  <a:pt x="572" y="6085"/>
                </a:lnTo>
                <a:cubicBezTo>
                  <a:pt x="691" y="5859"/>
                  <a:pt x="858" y="5656"/>
                  <a:pt x="1037" y="5454"/>
                </a:cubicBezTo>
                <a:lnTo>
                  <a:pt x="1049" y="5442"/>
                </a:lnTo>
                <a:lnTo>
                  <a:pt x="1061" y="5430"/>
                </a:lnTo>
                <a:lnTo>
                  <a:pt x="1084" y="5418"/>
                </a:lnTo>
                <a:lnTo>
                  <a:pt x="1096" y="5394"/>
                </a:lnTo>
                <a:lnTo>
                  <a:pt x="1108" y="5382"/>
                </a:lnTo>
                <a:lnTo>
                  <a:pt x="1120" y="5370"/>
                </a:lnTo>
                <a:lnTo>
                  <a:pt x="1144" y="5358"/>
                </a:lnTo>
                <a:cubicBezTo>
                  <a:pt x="1156" y="5358"/>
                  <a:pt x="1156" y="5335"/>
                  <a:pt x="1168" y="5335"/>
                </a:cubicBezTo>
                <a:lnTo>
                  <a:pt x="1180" y="5323"/>
                </a:lnTo>
                <a:cubicBezTo>
                  <a:pt x="1203" y="5323"/>
                  <a:pt x="1203" y="5311"/>
                  <a:pt x="1215" y="5311"/>
                </a:cubicBezTo>
                <a:cubicBezTo>
                  <a:pt x="1227" y="5311"/>
                  <a:pt x="1227" y="5299"/>
                  <a:pt x="1239" y="5299"/>
                </a:cubicBezTo>
                <a:cubicBezTo>
                  <a:pt x="1263" y="5299"/>
                  <a:pt x="1263" y="5275"/>
                  <a:pt x="1275" y="5275"/>
                </a:cubicBezTo>
                <a:cubicBezTo>
                  <a:pt x="1287" y="5275"/>
                  <a:pt x="1287" y="5263"/>
                  <a:pt x="1299" y="5263"/>
                </a:cubicBezTo>
                <a:cubicBezTo>
                  <a:pt x="1322" y="5263"/>
                  <a:pt x="1322" y="5251"/>
                  <a:pt x="1334" y="5251"/>
                </a:cubicBezTo>
                <a:cubicBezTo>
                  <a:pt x="1346" y="5251"/>
                  <a:pt x="1346" y="5239"/>
                  <a:pt x="1358" y="5239"/>
                </a:cubicBezTo>
                <a:cubicBezTo>
                  <a:pt x="1382" y="5239"/>
                  <a:pt x="1382" y="5216"/>
                  <a:pt x="1394" y="5216"/>
                </a:cubicBezTo>
                <a:cubicBezTo>
                  <a:pt x="1406" y="5216"/>
                  <a:pt x="1406" y="5204"/>
                  <a:pt x="1418" y="5204"/>
                </a:cubicBezTo>
                <a:cubicBezTo>
                  <a:pt x="1442" y="5204"/>
                  <a:pt x="1442" y="5192"/>
                  <a:pt x="1453" y="5192"/>
                </a:cubicBezTo>
                <a:cubicBezTo>
                  <a:pt x="1465" y="5192"/>
                  <a:pt x="1465" y="5180"/>
                  <a:pt x="1477" y="5180"/>
                </a:cubicBezTo>
                <a:cubicBezTo>
                  <a:pt x="1501" y="5180"/>
                  <a:pt x="1501" y="5156"/>
                  <a:pt x="1513" y="5156"/>
                </a:cubicBezTo>
                <a:cubicBezTo>
                  <a:pt x="1525" y="5156"/>
                  <a:pt x="1525" y="5144"/>
                  <a:pt x="1537" y="5144"/>
                </a:cubicBezTo>
                <a:cubicBezTo>
                  <a:pt x="1561" y="5144"/>
                  <a:pt x="1561" y="5132"/>
                  <a:pt x="1572" y="5132"/>
                </a:cubicBezTo>
                <a:cubicBezTo>
                  <a:pt x="1584" y="5132"/>
                  <a:pt x="1584" y="5120"/>
                  <a:pt x="1596" y="5120"/>
                </a:cubicBezTo>
                <a:cubicBezTo>
                  <a:pt x="1620" y="5120"/>
                  <a:pt x="1620" y="5097"/>
                  <a:pt x="1632" y="5097"/>
                </a:cubicBezTo>
                <a:cubicBezTo>
                  <a:pt x="1644" y="5097"/>
                  <a:pt x="1644" y="5085"/>
                  <a:pt x="1656" y="5085"/>
                </a:cubicBezTo>
                <a:cubicBezTo>
                  <a:pt x="1680" y="5085"/>
                  <a:pt x="1680" y="5073"/>
                  <a:pt x="1692" y="5073"/>
                </a:cubicBezTo>
                <a:lnTo>
                  <a:pt x="1703" y="5073"/>
                </a:lnTo>
                <a:cubicBezTo>
                  <a:pt x="1715" y="5073"/>
                  <a:pt x="1715" y="5061"/>
                  <a:pt x="1739" y="5061"/>
                </a:cubicBezTo>
                <a:cubicBezTo>
                  <a:pt x="1739" y="5061"/>
                  <a:pt x="1751" y="5061"/>
                  <a:pt x="1751" y="5037"/>
                </a:cubicBezTo>
                <a:lnTo>
                  <a:pt x="1763" y="5025"/>
                </a:lnTo>
                <a:cubicBezTo>
                  <a:pt x="1763" y="5025"/>
                  <a:pt x="1775" y="5025"/>
                  <a:pt x="1775" y="5013"/>
                </a:cubicBezTo>
                <a:cubicBezTo>
                  <a:pt x="1799" y="5013"/>
                  <a:pt x="1799" y="5013"/>
                  <a:pt x="1811" y="5001"/>
                </a:cubicBezTo>
                <a:lnTo>
                  <a:pt x="1823" y="5001"/>
                </a:lnTo>
                <a:cubicBezTo>
                  <a:pt x="1823" y="5001"/>
                  <a:pt x="1834" y="5001"/>
                  <a:pt x="1834" y="4977"/>
                </a:cubicBezTo>
                <a:cubicBezTo>
                  <a:pt x="1858" y="4977"/>
                  <a:pt x="1858" y="4966"/>
                  <a:pt x="1870" y="4966"/>
                </a:cubicBezTo>
                <a:cubicBezTo>
                  <a:pt x="1882" y="4966"/>
                  <a:pt x="1894" y="4954"/>
                  <a:pt x="1918" y="4954"/>
                </a:cubicBezTo>
                <a:cubicBezTo>
                  <a:pt x="1930" y="4954"/>
                  <a:pt x="1942" y="4942"/>
                  <a:pt x="1953" y="4942"/>
                </a:cubicBezTo>
                <a:lnTo>
                  <a:pt x="1977" y="4942"/>
                </a:lnTo>
                <a:lnTo>
                  <a:pt x="1989" y="4918"/>
                </a:lnTo>
                <a:cubicBezTo>
                  <a:pt x="2001" y="4918"/>
                  <a:pt x="2001" y="4918"/>
                  <a:pt x="2013" y="4906"/>
                </a:cubicBezTo>
                <a:cubicBezTo>
                  <a:pt x="2013" y="4906"/>
                  <a:pt x="2037" y="4906"/>
                  <a:pt x="2037" y="4894"/>
                </a:cubicBezTo>
                <a:lnTo>
                  <a:pt x="2049" y="4894"/>
                </a:lnTo>
                <a:cubicBezTo>
                  <a:pt x="2061" y="4894"/>
                  <a:pt x="2061" y="4894"/>
                  <a:pt x="2073" y="4882"/>
                </a:cubicBezTo>
                <a:lnTo>
                  <a:pt x="2108" y="4882"/>
                </a:lnTo>
                <a:cubicBezTo>
                  <a:pt x="2120" y="4882"/>
                  <a:pt x="2120" y="4882"/>
                  <a:pt x="2132" y="4858"/>
                </a:cubicBezTo>
                <a:lnTo>
                  <a:pt x="2168" y="4846"/>
                </a:lnTo>
                <a:cubicBezTo>
                  <a:pt x="2180" y="4858"/>
                  <a:pt x="2215" y="4858"/>
                  <a:pt x="2227" y="4858"/>
                </a:cubicBezTo>
                <a:cubicBezTo>
                  <a:pt x="2275" y="4858"/>
                  <a:pt x="2311" y="4835"/>
                  <a:pt x="2346" y="4799"/>
                </a:cubicBezTo>
                <a:lnTo>
                  <a:pt x="3442" y="4799"/>
                </a:lnTo>
                <a:cubicBezTo>
                  <a:pt x="3466" y="4799"/>
                  <a:pt x="3477" y="4799"/>
                  <a:pt x="3477" y="4823"/>
                </a:cubicBezTo>
                <a:cubicBezTo>
                  <a:pt x="3489" y="4823"/>
                  <a:pt x="3489" y="4823"/>
                  <a:pt x="3501" y="4835"/>
                </a:cubicBezTo>
                <a:cubicBezTo>
                  <a:pt x="3525" y="4835"/>
                  <a:pt x="3537" y="4835"/>
                  <a:pt x="3537" y="4846"/>
                </a:cubicBezTo>
                <a:cubicBezTo>
                  <a:pt x="3549" y="4846"/>
                  <a:pt x="3549" y="4846"/>
                  <a:pt x="3561" y="4858"/>
                </a:cubicBezTo>
                <a:cubicBezTo>
                  <a:pt x="3585" y="4858"/>
                  <a:pt x="3597" y="4858"/>
                  <a:pt x="3597" y="4882"/>
                </a:cubicBezTo>
                <a:cubicBezTo>
                  <a:pt x="3608" y="4882"/>
                  <a:pt x="3608" y="4882"/>
                  <a:pt x="3620" y="4894"/>
                </a:cubicBezTo>
                <a:cubicBezTo>
                  <a:pt x="3644" y="4894"/>
                  <a:pt x="3644" y="4894"/>
                  <a:pt x="3656" y="4906"/>
                </a:cubicBezTo>
                <a:cubicBezTo>
                  <a:pt x="3668" y="4906"/>
                  <a:pt x="3668" y="4906"/>
                  <a:pt x="3680" y="4918"/>
                </a:cubicBezTo>
                <a:cubicBezTo>
                  <a:pt x="3704" y="4918"/>
                  <a:pt x="3704" y="4942"/>
                  <a:pt x="3716" y="4942"/>
                </a:cubicBezTo>
                <a:cubicBezTo>
                  <a:pt x="3728" y="4942"/>
                  <a:pt x="3728" y="4942"/>
                  <a:pt x="3739" y="4954"/>
                </a:cubicBezTo>
                <a:cubicBezTo>
                  <a:pt x="3763" y="4954"/>
                  <a:pt x="3763" y="4966"/>
                  <a:pt x="3775" y="4966"/>
                </a:cubicBezTo>
                <a:lnTo>
                  <a:pt x="3787" y="4966"/>
                </a:lnTo>
                <a:cubicBezTo>
                  <a:pt x="3787" y="4966"/>
                  <a:pt x="3799" y="4966"/>
                  <a:pt x="3799" y="4977"/>
                </a:cubicBezTo>
                <a:cubicBezTo>
                  <a:pt x="3823" y="4977"/>
                  <a:pt x="3823" y="4977"/>
                  <a:pt x="3835" y="5001"/>
                </a:cubicBezTo>
                <a:lnTo>
                  <a:pt x="3847" y="5013"/>
                </a:lnTo>
                <a:cubicBezTo>
                  <a:pt x="3847" y="5013"/>
                  <a:pt x="3858" y="5013"/>
                  <a:pt x="3858" y="5025"/>
                </a:cubicBezTo>
                <a:cubicBezTo>
                  <a:pt x="3882" y="5025"/>
                  <a:pt x="3882" y="5037"/>
                  <a:pt x="3894" y="5037"/>
                </a:cubicBezTo>
                <a:lnTo>
                  <a:pt x="3906" y="5037"/>
                </a:lnTo>
                <a:cubicBezTo>
                  <a:pt x="3906" y="5037"/>
                  <a:pt x="3918" y="5037"/>
                  <a:pt x="3918" y="5061"/>
                </a:cubicBezTo>
                <a:cubicBezTo>
                  <a:pt x="3942" y="5061"/>
                  <a:pt x="3942" y="5073"/>
                  <a:pt x="3954" y="5073"/>
                </a:cubicBezTo>
                <a:lnTo>
                  <a:pt x="3966" y="5085"/>
                </a:lnTo>
                <a:cubicBezTo>
                  <a:pt x="3966" y="5085"/>
                  <a:pt x="3978" y="5085"/>
                  <a:pt x="3978" y="5097"/>
                </a:cubicBezTo>
                <a:cubicBezTo>
                  <a:pt x="4001" y="5097"/>
                  <a:pt x="4001" y="5120"/>
                  <a:pt x="4013" y="5120"/>
                </a:cubicBezTo>
                <a:lnTo>
                  <a:pt x="4025" y="5132"/>
                </a:lnTo>
                <a:cubicBezTo>
                  <a:pt x="4025" y="5132"/>
                  <a:pt x="4037" y="5132"/>
                  <a:pt x="4037" y="5144"/>
                </a:cubicBezTo>
                <a:cubicBezTo>
                  <a:pt x="4061" y="5144"/>
                  <a:pt x="4073" y="5156"/>
                  <a:pt x="4085" y="5156"/>
                </a:cubicBezTo>
                <a:cubicBezTo>
                  <a:pt x="4097" y="5156"/>
                  <a:pt x="4120" y="5180"/>
                  <a:pt x="4132" y="5180"/>
                </a:cubicBezTo>
                <a:cubicBezTo>
                  <a:pt x="4144" y="5180"/>
                  <a:pt x="4144" y="5192"/>
                  <a:pt x="4156" y="5192"/>
                </a:cubicBezTo>
                <a:lnTo>
                  <a:pt x="4180" y="5204"/>
                </a:lnTo>
                <a:lnTo>
                  <a:pt x="4192" y="5216"/>
                </a:lnTo>
                <a:lnTo>
                  <a:pt x="4204" y="5239"/>
                </a:lnTo>
                <a:lnTo>
                  <a:pt x="4216" y="5251"/>
                </a:lnTo>
                <a:lnTo>
                  <a:pt x="4239" y="5263"/>
                </a:lnTo>
                <a:lnTo>
                  <a:pt x="4251" y="5275"/>
                </a:lnTo>
                <a:cubicBezTo>
                  <a:pt x="4263" y="5275"/>
                  <a:pt x="4263" y="5299"/>
                  <a:pt x="4275" y="5299"/>
                </a:cubicBezTo>
                <a:cubicBezTo>
                  <a:pt x="4299" y="5299"/>
                  <a:pt x="4299" y="5311"/>
                  <a:pt x="4311" y="5311"/>
                </a:cubicBezTo>
                <a:cubicBezTo>
                  <a:pt x="4323" y="5311"/>
                  <a:pt x="4323" y="5323"/>
                  <a:pt x="4335" y="5323"/>
                </a:cubicBezTo>
                <a:lnTo>
                  <a:pt x="4359" y="5323"/>
                </a:lnTo>
                <a:lnTo>
                  <a:pt x="4370" y="5335"/>
                </a:lnTo>
                <a:cubicBezTo>
                  <a:pt x="4382" y="5335"/>
                  <a:pt x="4382" y="5358"/>
                  <a:pt x="4394" y="5358"/>
                </a:cubicBezTo>
                <a:cubicBezTo>
                  <a:pt x="4418" y="5358"/>
                  <a:pt x="4418" y="5370"/>
                  <a:pt x="4430" y="5370"/>
                </a:cubicBezTo>
                <a:cubicBezTo>
                  <a:pt x="4442" y="5370"/>
                  <a:pt x="4442" y="5382"/>
                  <a:pt x="4454" y="5382"/>
                </a:cubicBezTo>
                <a:cubicBezTo>
                  <a:pt x="4478" y="5382"/>
                  <a:pt x="4478" y="5394"/>
                  <a:pt x="4490" y="5394"/>
                </a:cubicBezTo>
                <a:cubicBezTo>
                  <a:pt x="4501" y="5394"/>
                  <a:pt x="4501" y="5418"/>
                  <a:pt x="4513" y="5418"/>
                </a:cubicBezTo>
                <a:cubicBezTo>
                  <a:pt x="4537" y="5418"/>
                  <a:pt x="4537" y="5430"/>
                  <a:pt x="4549" y="5430"/>
                </a:cubicBezTo>
                <a:cubicBezTo>
                  <a:pt x="4561" y="5430"/>
                  <a:pt x="4561" y="5442"/>
                  <a:pt x="4573" y="5442"/>
                </a:cubicBezTo>
                <a:cubicBezTo>
                  <a:pt x="4597" y="5442"/>
                  <a:pt x="4597" y="5454"/>
                  <a:pt x="4609" y="5454"/>
                </a:cubicBezTo>
                <a:cubicBezTo>
                  <a:pt x="4620" y="5454"/>
                  <a:pt x="4620" y="5478"/>
                  <a:pt x="4632" y="5478"/>
                </a:cubicBezTo>
                <a:cubicBezTo>
                  <a:pt x="4656" y="5478"/>
                  <a:pt x="4656" y="5489"/>
                  <a:pt x="4668" y="5489"/>
                </a:cubicBezTo>
                <a:lnTo>
                  <a:pt x="4680" y="5501"/>
                </a:lnTo>
                <a:cubicBezTo>
                  <a:pt x="4692" y="5501"/>
                  <a:pt x="4692" y="5513"/>
                  <a:pt x="4716" y="5513"/>
                </a:cubicBezTo>
                <a:lnTo>
                  <a:pt x="4728" y="5537"/>
                </a:lnTo>
                <a:lnTo>
                  <a:pt x="4751" y="5561"/>
                </a:lnTo>
                <a:lnTo>
                  <a:pt x="4787" y="5597"/>
                </a:lnTo>
                <a:lnTo>
                  <a:pt x="4799" y="5608"/>
                </a:lnTo>
                <a:cubicBezTo>
                  <a:pt x="4832" y="5641"/>
                  <a:pt x="4879" y="5660"/>
                  <a:pt x="4925" y="5660"/>
                </a:cubicBezTo>
                <a:cubicBezTo>
                  <a:pt x="4962" y="5660"/>
                  <a:pt x="4998" y="5647"/>
                  <a:pt x="5025" y="5620"/>
                </a:cubicBezTo>
                <a:cubicBezTo>
                  <a:pt x="5085" y="5561"/>
                  <a:pt x="5097" y="5454"/>
                  <a:pt x="5037" y="5394"/>
                </a:cubicBezTo>
                <a:lnTo>
                  <a:pt x="5025" y="5382"/>
                </a:lnTo>
                <a:lnTo>
                  <a:pt x="4990" y="5358"/>
                </a:lnTo>
                <a:lnTo>
                  <a:pt x="4966" y="5323"/>
                </a:lnTo>
                <a:lnTo>
                  <a:pt x="4954" y="5311"/>
                </a:lnTo>
                <a:lnTo>
                  <a:pt x="4918" y="5275"/>
                </a:lnTo>
                <a:lnTo>
                  <a:pt x="4894" y="5251"/>
                </a:lnTo>
                <a:lnTo>
                  <a:pt x="4859" y="5216"/>
                </a:lnTo>
                <a:lnTo>
                  <a:pt x="4835" y="5192"/>
                </a:lnTo>
                <a:lnTo>
                  <a:pt x="4799" y="5156"/>
                </a:lnTo>
                <a:lnTo>
                  <a:pt x="4775" y="5132"/>
                </a:lnTo>
                <a:lnTo>
                  <a:pt x="4740" y="5097"/>
                </a:lnTo>
                <a:lnTo>
                  <a:pt x="4716" y="5073"/>
                </a:lnTo>
                <a:lnTo>
                  <a:pt x="4680" y="5037"/>
                </a:lnTo>
                <a:lnTo>
                  <a:pt x="4656" y="5013"/>
                </a:lnTo>
                <a:cubicBezTo>
                  <a:pt x="4632" y="5013"/>
                  <a:pt x="4632" y="5001"/>
                  <a:pt x="4620" y="5001"/>
                </a:cubicBezTo>
                <a:cubicBezTo>
                  <a:pt x="4609" y="5001"/>
                  <a:pt x="4609" y="4977"/>
                  <a:pt x="4597" y="4977"/>
                </a:cubicBezTo>
                <a:cubicBezTo>
                  <a:pt x="4573" y="4977"/>
                  <a:pt x="4573" y="4966"/>
                  <a:pt x="4561" y="4966"/>
                </a:cubicBezTo>
                <a:lnTo>
                  <a:pt x="4549" y="4966"/>
                </a:lnTo>
                <a:cubicBezTo>
                  <a:pt x="4537" y="4966"/>
                  <a:pt x="4537" y="4954"/>
                  <a:pt x="4513" y="4954"/>
                </a:cubicBezTo>
                <a:cubicBezTo>
                  <a:pt x="4501" y="4954"/>
                  <a:pt x="4501" y="4942"/>
                  <a:pt x="4490" y="4942"/>
                </a:cubicBezTo>
                <a:cubicBezTo>
                  <a:pt x="4478" y="4942"/>
                  <a:pt x="4478" y="4918"/>
                  <a:pt x="4454" y="4918"/>
                </a:cubicBezTo>
                <a:cubicBezTo>
                  <a:pt x="4442" y="4918"/>
                  <a:pt x="4442" y="4906"/>
                  <a:pt x="4430" y="4906"/>
                </a:cubicBezTo>
                <a:lnTo>
                  <a:pt x="4418" y="4894"/>
                </a:lnTo>
                <a:cubicBezTo>
                  <a:pt x="4394" y="4894"/>
                  <a:pt x="4394" y="4882"/>
                  <a:pt x="4382" y="4882"/>
                </a:cubicBezTo>
                <a:cubicBezTo>
                  <a:pt x="4370" y="4882"/>
                  <a:pt x="4370" y="4858"/>
                  <a:pt x="4359" y="4858"/>
                </a:cubicBezTo>
                <a:lnTo>
                  <a:pt x="4335" y="4846"/>
                </a:lnTo>
                <a:cubicBezTo>
                  <a:pt x="4323" y="4846"/>
                  <a:pt x="4323" y="4835"/>
                  <a:pt x="4311" y="4835"/>
                </a:cubicBezTo>
                <a:cubicBezTo>
                  <a:pt x="4299" y="4835"/>
                  <a:pt x="4299" y="4823"/>
                  <a:pt x="4275" y="4823"/>
                </a:cubicBezTo>
                <a:cubicBezTo>
                  <a:pt x="4263" y="4799"/>
                  <a:pt x="4251" y="4799"/>
                  <a:pt x="4239" y="4787"/>
                </a:cubicBezTo>
                <a:cubicBezTo>
                  <a:pt x="4216" y="4775"/>
                  <a:pt x="4204" y="4775"/>
                  <a:pt x="4192" y="4763"/>
                </a:cubicBezTo>
                <a:cubicBezTo>
                  <a:pt x="4192" y="4763"/>
                  <a:pt x="4180" y="4763"/>
                  <a:pt x="4180" y="4739"/>
                </a:cubicBezTo>
                <a:lnTo>
                  <a:pt x="4156" y="4727"/>
                </a:lnTo>
                <a:cubicBezTo>
                  <a:pt x="4144" y="4727"/>
                  <a:pt x="4144" y="4716"/>
                  <a:pt x="4132" y="4716"/>
                </a:cubicBezTo>
                <a:cubicBezTo>
                  <a:pt x="4132" y="4716"/>
                  <a:pt x="4120" y="4716"/>
                  <a:pt x="4120" y="4704"/>
                </a:cubicBezTo>
                <a:lnTo>
                  <a:pt x="4097" y="4680"/>
                </a:lnTo>
                <a:cubicBezTo>
                  <a:pt x="4085" y="4680"/>
                  <a:pt x="4085" y="4668"/>
                  <a:pt x="4073" y="4668"/>
                </a:cubicBezTo>
                <a:cubicBezTo>
                  <a:pt x="4061" y="4668"/>
                  <a:pt x="4061" y="4668"/>
                  <a:pt x="4037" y="4656"/>
                </a:cubicBezTo>
                <a:lnTo>
                  <a:pt x="4025" y="4656"/>
                </a:lnTo>
                <a:cubicBezTo>
                  <a:pt x="4013" y="4656"/>
                  <a:pt x="4013" y="4644"/>
                  <a:pt x="4001" y="4644"/>
                </a:cubicBezTo>
                <a:cubicBezTo>
                  <a:pt x="3978" y="4644"/>
                  <a:pt x="3978" y="4644"/>
                  <a:pt x="3966" y="4620"/>
                </a:cubicBezTo>
                <a:lnTo>
                  <a:pt x="3954" y="4608"/>
                </a:lnTo>
                <a:cubicBezTo>
                  <a:pt x="3942" y="4608"/>
                  <a:pt x="3942" y="4608"/>
                  <a:pt x="3918" y="4596"/>
                </a:cubicBezTo>
                <a:cubicBezTo>
                  <a:pt x="3906" y="4596"/>
                  <a:pt x="3906" y="4596"/>
                  <a:pt x="3894" y="4585"/>
                </a:cubicBezTo>
                <a:lnTo>
                  <a:pt x="3882" y="4585"/>
                </a:lnTo>
                <a:cubicBezTo>
                  <a:pt x="3858" y="4585"/>
                  <a:pt x="3847" y="4561"/>
                  <a:pt x="3847" y="4561"/>
                </a:cubicBezTo>
                <a:cubicBezTo>
                  <a:pt x="3835" y="4561"/>
                  <a:pt x="3823" y="4549"/>
                  <a:pt x="3823" y="4549"/>
                </a:cubicBezTo>
                <a:cubicBezTo>
                  <a:pt x="3799" y="4549"/>
                  <a:pt x="3787" y="4537"/>
                  <a:pt x="3787" y="4537"/>
                </a:cubicBezTo>
                <a:cubicBezTo>
                  <a:pt x="3775" y="4537"/>
                  <a:pt x="3763" y="4537"/>
                  <a:pt x="3763" y="4525"/>
                </a:cubicBezTo>
                <a:cubicBezTo>
                  <a:pt x="3739" y="4525"/>
                  <a:pt x="3728" y="4501"/>
                  <a:pt x="3716" y="4501"/>
                </a:cubicBezTo>
                <a:cubicBezTo>
                  <a:pt x="3704" y="4501"/>
                  <a:pt x="3680" y="4501"/>
                  <a:pt x="3680" y="4489"/>
                </a:cubicBezTo>
                <a:cubicBezTo>
                  <a:pt x="3668" y="4489"/>
                  <a:pt x="3656" y="4489"/>
                  <a:pt x="3644" y="4477"/>
                </a:cubicBezTo>
                <a:cubicBezTo>
                  <a:pt x="3620" y="4477"/>
                  <a:pt x="3608" y="4477"/>
                  <a:pt x="3608" y="4465"/>
                </a:cubicBezTo>
                <a:cubicBezTo>
                  <a:pt x="3597" y="4465"/>
                  <a:pt x="3585" y="4465"/>
                  <a:pt x="3561" y="4442"/>
                </a:cubicBezTo>
                <a:cubicBezTo>
                  <a:pt x="3549" y="4442"/>
                  <a:pt x="3549" y="4442"/>
                  <a:pt x="3537" y="4430"/>
                </a:cubicBezTo>
                <a:cubicBezTo>
                  <a:pt x="3525" y="4430"/>
                  <a:pt x="3501" y="4430"/>
                  <a:pt x="3489" y="4418"/>
                </a:cubicBezTo>
                <a:cubicBezTo>
                  <a:pt x="3477" y="4418"/>
                  <a:pt x="3466" y="4418"/>
                  <a:pt x="3466" y="4406"/>
                </a:cubicBezTo>
                <a:cubicBezTo>
                  <a:pt x="3442" y="4406"/>
                  <a:pt x="3430" y="4406"/>
                  <a:pt x="3418" y="4382"/>
                </a:cubicBezTo>
                <a:lnTo>
                  <a:pt x="2358" y="4382"/>
                </a:lnTo>
                <a:lnTo>
                  <a:pt x="2358" y="1334"/>
                </a:lnTo>
                <a:close/>
                <a:moveTo>
                  <a:pt x="3418" y="8621"/>
                </a:moveTo>
                <a:lnTo>
                  <a:pt x="4144" y="8918"/>
                </a:lnTo>
                <a:lnTo>
                  <a:pt x="4168" y="8918"/>
                </a:lnTo>
                <a:cubicBezTo>
                  <a:pt x="4180" y="8918"/>
                  <a:pt x="4442" y="9014"/>
                  <a:pt x="4561" y="9335"/>
                </a:cubicBezTo>
                <a:cubicBezTo>
                  <a:pt x="4180" y="9609"/>
                  <a:pt x="3751" y="9811"/>
                  <a:pt x="3275" y="9883"/>
                </a:cubicBezTo>
                <a:lnTo>
                  <a:pt x="2811" y="9883"/>
                </a:lnTo>
                <a:cubicBezTo>
                  <a:pt x="2775" y="9883"/>
                  <a:pt x="2751" y="9883"/>
                  <a:pt x="2739" y="9895"/>
                </a:cubicBezTo>
                <a:cubicBezTo>
                  <a:pt x="2180" y="9871"/>
                  <a:pt x="1680" y="9657"/>
                  <a:pt x="1275" y="9335"/>
                </a:cubicBezTo>
                <a:cubicBezTo>
                  <a:pt x="1275" y="9311"/>
                  <a:pt x="1287" y="9311"/>
                  <a:pt x="1287" y="9299"/>
                </a:cubicBezTo>
                <a:cubicBezTo>
                  <a:pt x="1406" y="9002"/>
                  <a:pt x="1668" y="8918"/>
                  <a:pt x="1680" y="8918"/>
                </a:cubicBezTo>
                <a:lnTo>
                  <a:pt x="1692" y="8918"/>
                </a:lnTo>
                <a:lnTo>
                  <a:pt x="2418" y="8633"/>
                </a:lnTo>
                <a:lnTo>
                  <a:pt x="2811" y="9002"/>
                </a:lnTo>
                <a:cubicBezTo>
                  <a:pt x="2835" y="9037"/>
                  <a:pt x="2882" y="9049"/>
                  <a:pt x="2930" y="9049"/>
                </a:cubicBezTo>
                <a:cubicBezTo>
                  <a:pt x="2977" y="9049"/>
                  <a:pt x="3013" y="9037"/>
                  <a:pt x="3049" y="9002"/>
                </a:cubicBezTo>
                <a:lnTo>
                  <a:pt x="3418" y="8621"/>
                </a:lnTo>
                <a:close/>
                <a:moveTo>
                  <a:pt x="3728" y="1"/>
                </a:moveTo>
                <a:cubicBezTo>
                  <a:pt x="3692" y="1"/>
                  <a:pt x="3644" y="13"/>
                  <a:pt x="3608" y="36"/>
                </a:cubicBezTo>
                <a:cubicBezTo>
                  <a:pt x="3585" y="72"/>
                  <a:pt x="3573" y="120"/>
                  <a:pt x="3573" y="155"/>
                </a:cubicBezTo>
                <a:lnTo>
                  <a:pt x="3573" y="1013"/>
                </a:lnTo>
                <a:lnTo>
                  <a:pt x="2275" y="1013"/>
                </a:lnTo>
                <a:cubicBezTo>
                  <a:pt x="2227" y="1013"/>
                  <a:pt x="2180" y="1025"/>
                  <a:pt x="2156" y="1048"/>
                </a:cubicBezTo>
                <a:cubicBezTo>
                  <a:pt x="2120" y="1084"/>
                  <a:pt x="2108" y="1132"/>
                  <a:pt x="2108" y="1167"/>
                </a:cubicBezTo>
                <a:lnTo>
                  <a:pt x="2120" y="4465"/>
                </a:lnTo>
                <a:lnTo>
                  <a:pt x="2084" y="4465"/>
                </a:lnTo>
                <a:cubicBezTo>
                  <a:pt x="2061" y="4465"/>
                  <a:pt x="2061" y="4465"/>
                  <a:pt x="2049" y="4477"/>
                </a:cubicBezTo>
                <a:lnTo>
                  <a:pt x="2001" y="4477"/>
                </a:lnTo>
                <a:cubicBezTo>
                  <a:pt x="1989" y="4477"/>
                  <a:pt x="1989" y="4477"/>
                  <a:pt x="1977" y="4489"/>
                </a:cubicBezTo>
                <a:lnTo>
                  <a:pt x="1965" y="4489"/>
                </a:lnTo>
                <a:cubicBezTo>
                  <a:pt x="1942" y="4489"/>
                  <a:pt x="1942" y="4489"/>
                  <a:pt x="1930" y="4513"/>
                </a:cubicBezTo>
                <a:cubicBezTo>
                  <a:pt x="1918" y="4513"/>
                  <a:pt x="1918" y="4513"/>
                  <a:pt x="1906" y="4525"/>
                </a:cubicBezTo>
                <a:lnTo>
                  <a:pt x="1882" y="4537"/>
                </a:lnTo>
                <a:cubicBezTo>
                  <a:pt x="1882" y="4537"/>
                  <a:pt x="1870" y="4537"/>
                  <a:pt x="1870" y="4549"/>
                </a:cubicBezTo>
                <a:cubicBezTo>
                  <a:pt x="1858" y="4549"/>
                  <a:pt x="1846" y="4573"/>
                  <a:pt x="1823" y="4573"/>
                </a:cubicBezTo>
                <a:cubicBezTo>
                  <a:pt x="1811" y="4573"/>
                  <a:pt x="1799" y="4585"/>
                  <a:pt x="1787" y="4585"/>
                </a:cubicBezTo>
                <a:cubicBezTo>
                  <a:pt x="1763" y="4585"/>
                  <a:pt x="1751" y="4596"/>
                  <a:pt x="1751" y="4596"/>
                </a:cubicBezTo>
                <a:cubicBezTo>
                  <a:pt x="1739" y="4596"/>
                  <a:pt x="1739" y="4608"/>
                  <a:pt x="1727" y="4608"/>
                </a:cubicBezTo>
                <a:lnTo>
                  <a:pt x="1703" y="4608"/>
                </a:lnTo>
                <a:cubicBezTo>
                  <a:pt x="1692" y="4608"/>
                  <a:pt x="1692" y="4632"/>
                  <a:pt x="1680" y="4632"/>
                </a:cubicBezTo>
                <a:cubicBezTo>
                  <a:pt x="1668" y="4632"/>
                  <a:pt x="1668" y="4644"/>
                  <a:pt x="1644" y="4644"/>
                </a:cubicBezTo>
                <a:lnTo>
                  <a:pt x="1632" y="4656"/>
                </a:lnTo>
                <a:cubicBezTo>
                  <a:pt x="1620" y="4656"/>
                  <a:pt x="1620" y="4668"/>
                  <a:pt x="1608" y="4668"/>
                </a:cubicBezTo>
                <a:cubicBezTo>
                  <a:pt x="1584" y="4668"/>
                  <a:pt x="1584" y="4692"/>
                  <a:pt x="1572" y="4692"/>
                </a:cubicBezTo>
                <a:cubicBezTo>
                  <a:pt x="1561" y="4692"/>
                  <a:pt x="1561" y="4704"/>
                  <a:pt x="1549" y="4704"/>
                </a:cubicBezTo>
                <a:cubicBezTo>
                  <a:pt x="1525" y="4704"/>
                  <a:pt x="1525" y="4716"/>
                  <a:pt x="1513" y="4716"/>
                </a:cubicBezTo>
                <a:cubicBezTo>
                  <a:pt x="1501" y="4716"/>
                  <a:pt x="1501" y="4727"/>
                  <a:pt x="1489" y="4727"/>
                </a:cubicBezTo>
                <a:cubicBezTo>
                  <a:pt x="1465" y="4727"/>
                  <a:pt x="1465" y="4751"/>
                  <a:pt x="1453" y="4751"/>
                </a:cubicBezTo>
                <a:cubicBezTo>
                  <a:pt x="1442" y="4751"/>
                  <a:pt x="1442" y="4763"/>
                  <a:pt x="1430" y="4763"/>
                </a:cubicBezTo>
                <a:cubicBezTo>
                  <a:pt x="1406" y="4763"/>
                  <a:pt x="1406" y="4775"/>
                  <a:pt x="1394" y="4775"/>
                </a:cubicBezTo>
                <a:cubicBezTo>
                  <a:pt x="1382" y="4775"/>
                  <a:pt x="1382" y="4787"/>
                  <a:pt x="1370" y="4787"/>
                </a:cubicBezTo>
                <a:cubicBezTo>
                  <a:pt x="1346" y="4787"/>
                  <a:pt x="1346" y="4811"/>
                  <a:pt x="1334" y="4811"/>
                </a:cubicBezTo>
                <a:cubicBezTo>
                  <a:pt x="1322" y="4811"/>
                  <a:pt x="1322" y="4823"/>
                  <a:pt x="1311" y="4823"/>
                </a:cubicBezTo>
                <a:cubicBezTo>
                  <a:pt x="1287" y="4823"/>
                  <a:pt x="1287" y="4835"/>
                  <a:pt x="1275" y="4835"/>
                </a:cubicBezTo>
                <a:cubicBezTo>
                  <a:pt x="1263" y="4835"/>
                  <a:pt x="1263" y="4846"/>
                  <a:pt x="1251" y="4846"/>
                </a:cubicBezTo>
                <a:cubicBezTo>
                  <a:pt x="1227" y="4846"/>
                  <a:pt x="1227" y="4870"/>
                  <a:pt x="1215" y="4870"/>
                </a:cubicBezTo>
                <a:cubicBezTo>
                  <a:pt x="1203" y="4870"/>
                  <a:pt x="1203" y="4882"/>
                  <a:pt x="1191" y="4882"/>
                </a:cubicBezTo>
                <a:cubicBezTo>
                  <a:pt x="1168" y="4882"/>
                  <a:pt x="1168" y="4894"/>
                  <a:pt x="1156" y="4894"/>
                </a:cubicBezTo>
                <a:lnTo>
                  <a:pt x="1132" y="4930"/>
                </a:lnTo>
                <a:lnTo>
                  <a:pt x="1096" y="4954"/>
                </a:lnTo>
                <a:lnTo>
                  <a:pt x="1072" y="4989"/>
                </a:lnTo>
                <a:lnTo>
                  <a:pt x="1049" y="5001"/>
                </a:lnTo>
                <a:lnTo>
                  <a:pt x="1025" y="5025"/>
                </a:lnTo>
                <a:lnTo>
                  <a:pt x="1013" y="5049"/>
                </a:lnTo>
                <a:cubicBezTo>
                  <a:pt x="989" y="5049"/>
                  <a:pt x="989" y="5061"/>
                  <a:pt x="977" y="5061"/>
                </a:cubicBezTo>
                <a:lnTo>
                  <a:pt x="965" y="5073"/>
                </a:lnTo>
                <a:lnTo>
                  <a:pt x="953" y="5085"/>
                </a:lnTo>
                <a:lnTo>
                  <a:pt x="918" y="5120"/>
                </a:lnTo>
                <a:lnTo>
                  <a:pt x="906" y="5132"/>
                </a:lnTo>
                <a:cubicBezTo>
                  <a:pt x="691" y="5347"/>
                  <a:pt x="513" y="5561"/>
                  <a:pt x="382" y="5823"/>
                </a:cubicBezTo>
                <a:lnTo>
                  <a:pt x="382" y="5835"/>
                </a:lnTo>
                <a:cubicBezTo>
                  <a:pt x="370" y="5847"/>
                  <a:pt x="370" y="5859"/>
                  <a:pt x="358" y="5882"/>
                </a:cubicBezTo>
                <a:lnTo>
                  <a:pt x="334" y="5906"/>
                </a:lnTo>
                <a:cubicBezTo>
                  <a:pt x="334" y="5918"/>
                  <a:pt x="322" y="5942"/>
                  <a:pt x="322" y="5954"/>
                </a:cubicBezTo>
                <a:cubicBezTo>
                  <a:pt x="322" y="5966"/>
                  <a:pt x="310" y="5966"/>
                  <a:pt x="310" y="5978"/>
                </a:cubicBezTo>
                <a:cubicBezTo>
                  <a:pt x="310" y="6001"/>
                  <a:pt x="299" y="6013"/>
                  <a:pt x="299" y="6025"/>
                </a:cubicBezTo>
                <a:cubicBezTo>
                  <a:pt x="299" y="6037"/>
                  <a:pt x="275" y="6037"/>
                  <a:pt x="275" y="6061"/>
                </a:cubicBezTo>
                <a:cubicBezTo>
                  <a:pt x="275" y="6073"/>
                  <a:pt x="263" y="6085"/>
                  <a:pt x="263" y="6097"/>
                </a:cubicBezTo>
                <a:cubicBezTo>
                  <a:pt x="263" y="6120"/>
                  <a:pt x="251" y="6120"/>
                  <a:pt x="251" y="6132"/>
                </a:cubicBezTo>
                <a:cubicBezTo>
                  <a:pt x="251" y="6144"/>
                  <a:pt x="239" y="6156"/>
                  <a:pt x="239" y="6180"/>
                </a:cubicBezTo>
                <a:cubicBezTo>
                  <a:pt x="239" y="6192"/>
                  <a:pt x="239" y="6192"/>
                  <a:pt x="215" y="6204"/>
                </a:cubicBezTo>
                <a:cubicBezTo>
                  <a:pt x="215" y="6216"/>
                  <a:pt x="203" y="6240"/>
                  <a:pt x="203" y="6251"/>
                </a:cubicBezTo>
                <a:lnTo>
                  <a:pt x="191" y="6275"/>
                </a:lnTo>
                <a:cubicBezTo>
                  <a:pt x="179" y="6311"/>
                  <a:pt x="179" y="6323"/>
                  <a:pt x="156" y="6359"/>
                </a:cubicBezTo>
                <a:cubicBezTo>
                  <a:pt x="156" y="6382"/>
                  <a:pt x="144" y="6394"/>
                  <a:pt x="144" y="6430"/>
                </a:cubicBezTo>
                <a:lnTo>
                  <a:pt x="144" y="6442"/>
                </a:lnTo>
                <a:lnTo>
                  <a:pt x="144" y="6454"/>
                </a:lnTo>
                <a:cubicBezTo>
                  <a:pt x="144" y="6478"/>
                  <a:pt x="132" y="6490"/>
                  <a:pt x="132" y="6501"/>
                </a:cubicBezTo>
                <a:lnTo>
                  <a:pt x="132" y="6513"/>
                </a:lnTo>
                <a:lnTo>
                  <a:pt x="132" y="6537"/>
                </a:lnTo>
                <a:cubicBezTo>
                  <a:pt x="132" y="6549"/>
                  <a:pt x="132" y="6561"/>
                  <a:pt x="120" y="6573"/>
                </a:cubicBezTo>
                <a:lnTo>
                  <a:pt x="120" y="6609"/>
                </a:lnTo>
                <a:cubicBezTo>
                  <a:pt x="120" y="6621"/>
                  <a:pt x="120" y="6632"/>
                  <a:pt x="96" y="6656"/>
                </a:cubicBezTo>
                <a:lnTo>
                  <a:pt x="96" y="6680"/>
                </a:lnTo>
                <a:cubicBezTo>
                  <a:pt x="96" y="6692"/>
                  <a:pt x="96" y="6716"/>
                  <a:pt x="84" y="6728"/>
                </a:cubicBezTo>
                <a:lnTo>
                  <a:pt x="84" y="6751"/>
                </a:lnTo>
                <a:lnTo>
                  <a:pt x="84" y="6799"/>
                </a:lnTo>
                <a:lnTo>
                  <a:pt x="84" y="6811"/>
                </a:lnTo>
                <a:lnTo>
                  <a:pt x="84" y="6847"/>
                </a:lnTo>
                <a:lnTo>
                  <a:pt x="84" y="6894"/>
                </a:lnTo>
                <a:lnTo>
                  <a:pt x="84" y="6906"/>
                </a:lnTo>
                <a:lnTo>
                  <a:pt x="84" y="6930"/>
                </a:lnTo>
                <a:lnTo>
                  <a:pt x="84" y="6966"/>
                </a:lnTo>
                <a:lnTo>
                  <a:pt x="84" y="6978"/>
                </a:lnTo>
                <a:lnTo>
                  <a:pt x="84" y="6990"/>
                </a:lnTo>
                <a:lnTo>
                  <a:pt x="84" y="7049"/>
                </a:lnTo>
                <a:lnTo>
                  <a:pt x="84" y="7073"/>
                </a:lnTo>
                <a:lnTo>
                  <a:pt x="84" y="7085"/>
                </a:lnTo>
                <a:cubicBezTo>
                  <a:pt x="1" y="8704"/>
                  <a:pt x="1263" y="10109"/>
                  <a:pt x="2882" y="10180"/>
                </a:cubicBezTo>
                <a:lnTo>
                  <a:pt x="3037" y="10180"/>
                </a:lnTo>
                <a:cubicBezTo>
                  <a:pt x="3168" y="10180"/>
                  <a:pt x="3287" y="10169"/>
                  <a:pt x="3418" y="10145"/>
                </a:cubicBezTo>
                <a:lnTo>
                  <a:pt x="8335" y="10145"/>
                </a:lnTo>
                <a:cubicBezTo>
                  <a:pt x="8419" y="10145"/>
                  <a:pt x="8490" y="10073"/>
                  <a:pt x="8490" y="9990"/>
                </a:cubicBezTo>
                <a:lnTo>
                  <a:pt x="8490" y="9133"/>
                </a:lnTo>
                <a:lnTo>
                  <a:pt x="9776" y="9133"/>
                </a:lnTo>
                <a:cubicBezTo>
                  <a:pt x="9859" y="9133"/>
                  <a:pt x="9943" y="9061"/>
                  <a:pt x="9943" y="8978"/>
                </a:cubicBezTo>
                <a:lnTo>
                  <a:pt x="9824" y="2072"/>
                </a:lnTo>
                <a:lnTo>
                  <a:pt x="9824" y="2037"/>
                </a:lnTo>
                <a:lnTo>
                  <a:pt x="9824" y="2025"/>
                </a:lnTo>
                <a:cubicBezTo>
                  <a:pt x="9824" y="2025"/>
                  <a:pt x="9824" y="2013"/>
                  <a:pt x="9800" y="2013"/>
                </a:cubicBezTo>
                <a:cubicBezTo>
                  <a:pt x="9800" y="2013"/>
                  <a:pt x="9800" y="1989"/>
                  <a:pt x="9788" y="1989"/>
                </a:cubicBezTo>
                <a:lnTo>
                  <a:pt x="9776" y="1977"/>
                </a:lnTo>
                <a:lnTo>
                  <a:pt x="7835" y="36"/>
                </a:lnTo>
                <a:lnTo>
                  <a:pt x="7823" y="24"/>
                </a:lnTo>
                <a:lnTo>
                  <a:pt x="7811" y="13"/>
                </a:lnTo>
                <a:cubicBezTo>
                  <a:pt x="7811" y="13"/>
                  <a:pt x="7799" y="13"/>
                  <a:pt x="77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9" name="Google Shape;1589;p34"/>
          <p:cNvGrpSpPr/>
          <p:nvPr/>
        </p:nvGrpSpPr>
        <p:grpSpPr>
          <a:xfrm>
            <a:off x="5318259" y="2982111"/>
            <a:ext cx="371013" cy="220788"/>
            <a:chOff x="5318259" y="2982111"/>
            <a:chExt cx="371013" cy="220788"/>
          </a:xfrm>
        </p:grpSpPr>
        <p:sp>
          <p:nvSpPr>
            <p:cNvPr id="1590" name="Google Shape;1590;p34"/>
            <p:cNvSpPr/>
            <p:nvPr/>
          </p:nvSpPr>
          <p:spPr>
            <a:xfrm>
              <a:off x="5364123" y="3021546"/>
              <a:ext cx="58372" cy="18396"/>
            </a:xfrm>
            <a:custGeom>
              <a:rect b="b" l="l" r="r" t="t"/>
              <a:pathLst>
                <a:path extrusionOk="0" h="578" w="1834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4"/>
            <p:cNvSpPr/>
            <p:nvPr/>
          </p:nvSpPr>
          <p:spPr>
            <a:xfrm>
              <a:off x="5346681" y="3151338"/>
              <a:ext cx="11012" cy="39052"/>
            </a:xfrm>
            <a:custGeom>
              <a:rect b="b" l="l" r="r" t="t"/>
              <a:pathLst>
                <a:path extrusionOk="0" h="1227" w="346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4"/>
            <p:cNvSpPr/>
            <p:nvPr/>
          </p:nvSpPr>
          <p:spPr>
            <a:xfrm>
              <a:off x="5318259" y="2988763"/>
              <a:ext cx="149717" cy="202773"/>
            </a:xfrm>
            <a:custGeom>
              <a:rect b="b" l="l" r="r" t="t"/>
              <a:pathLst>
                <a:path extrusionOk="0" h="6371" w="4704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4"/>
            <p:cNvSpPr/>
            <p:nvPr/>
          </p:nvSpPr>
          <p:spPr>
            <a:xfrm>
              <a:off x="5548658" y="2982111"/>
              <a:ext cx="140614" cy="208279"/>
            </a:xfrm>
            <a:custGeom>
              <a:rect b="b" l="l" r="r" t="t"/>
              <a:pathLst>
                <a:path extrusionOk="0" h="6544" w="4418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4"/>
            <p:cNvSpPr/>
            <p:nvPr/>
          </p:nvSpPr>
          <p:spPr>
            <a:xfrm>
              <a:off x="5655153" y="3157004"/>
              <a:ext cx="10630" cy="33387"/>
            </a:xfrm>
            <a:custGeom>
              <a:rect b="b" l="l" r="r" t="t"/>
              <a:pathLst>
                <a:path extrusionOk="0" h="1049" w="334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4"/>
            <p:cNvSpPr/>
            <p:nvPr/>
          </p:nvSpPr>
          <p:spPr>
            <a:xfrm>
              <a:off x="5497893" y="3174445"/>
              <a:ext cx="11012" cy="10248"/>
            </a:xfrm>
            <a:custGeom>
              <a:rect b="b" l="l" r="r" t="t"/>
              <a:pathLst>
                <a:path extrusionOk="0" h="322" w="346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4"/>
            <p:cNvSpPr/>
            <p:nvPr/>
          </p:nvSpPr>
          <p:spPr>
            <a:xfrm>
              <a:off x="5410718" y="3156972"/>
              <a:ext cx="74699" cy="45927"/>
            </a:xfrm>
            <a:custGeom>
              <a:rect b="b" l="l" r="r" t="t"/>
              <a:pathLst>
                <a:path extrusionOk="0" h="1443" w="2347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4"/>
            <p:cNvSpPr/>
            <p:nvPr/>
          </p:nvSpPr>
          <p:spPr>
            <a:xfrm>
              <a:off x="5521382" y="3156590"/>
              <a:ext cx="75049" cy="45163"/>
            </a:xfrm>
            <a:custGeom>
              <a:rect b="b" l="l" r="r" t="t"/>
              <a:pathLst>
                <a:path extrusionOk="0" h="1419" w="2358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>
            <a:off x="7073928" y="2905757"/>
            <a:ext cx="371395" cy="371809"/>
            <a:chOff x="7073928" y="2905757"/>
            <a:chExt cx="371395" cy="371809"/>
          </a:xfrm>
        </p:grpSpPr>
        <p:sp>
          <p:nvSpPr>
            <p:cNvPr id="1599" name="Google Shape;1599;p34"/>
            <p:cNvSpPr/>
            <p:nvPr/>
          </p:nvSpPr>
          <p:spPr>
            <a:xfrm>
              <a:off x="7073928" y="2905757"/>
              <a:ext cx="371395" cy="371809"/>
            </a:xfrm>
            <a:custGeom>
              <a:rect b="b" l="l" r="r" t="t"/>
              <a:pathLst>
                <a:path extrusionOk="0" h="11682" w="11669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4"/>
            <p:cNvSpPr/>
            <p:nvPr/>
          </p:nvSpPr>
          <p:spPr>
            <a:xfrm>
              <a:off x="7281188" y="3188513"/>
              <a:ext cx="65596" cy="48473"/>
            </a:xfrm>
            <a:custGeom>
              <a:rect b="b" l="l" r="r" t="t"/>
              <a:pathLst>
                <a:path extrusionOk="0" h="1523" w="2061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4"/>
            <p:cNvSpPr/>
            <p:nvPr/>
          </p:nvSpPr>
          <p:spPr>
            <a:xfrm>
              <a:off x="7252034" y="3168080"/>
              <a:ext cx="24634" cy="19287"/>
            </a:xfrm>
            <a:custGeom>
              <a:rect b="b" l="l" r="r" t="t"/>
              <a:pathLst>
                <a:path extrusionOk="0" h="606" w="774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4"/>
          <p:cNvGrpSpPr/>
          <p:nvPr/>
        </p:nvGrpSpPr>
        <p:grpSpPr>
          <a:xfrm>
            <a:off x="6188327" y="2955408"/>
            <a:ext cx="371395" cy="272857"/>
            <a:chOff x="6188327" y="2955408"/>
            <a:chExt cx="371395" cy="272857"/>
          </a:xfrm>
        </p:grpSpPr>
        <p:sp>
          <p:nvSpPr>
            <p:cNvPr id="1603" name="Google Shape;1603;p34"/>
            <p:cNvSpPr/>
            <p:nvPr/>
          </p:nvSpPr>
          <p:spPr>
            <a:xfrm>
              <a:off x="6229990" y="2978897"/>
              <a:ext cx="289567" cy="197840"/>
            </a:xfrm>
            <a:custGeom>
              <a:rect b="b" l="l" r="r" t="t"/>
              <a:pathLst>
                <a:path extrusionOk="0" h="6216" w="9098">
                  <a:moveTo>
                    <a:pt x="2894" y="1263"/>
                  </a:moveTo>
                  <a:cubicBezTo>
                    <a:pt x="3097" y="1263"/>
                    <a:pt x="3263" y="1429"/>
                    <a:pt x="3263" y="1632"/>
                  </a:cubicBezTo>
                  <a:lnTo>
                    <a:pt x="3263" y="2001"/>
                  </a:lnTo>
                  <a:cubicBezTo>
                    <a:pt x="3263" y="2322"/>
                    <a:pt x="3013" y="2572"/>
                    <a:pt x="2704" y="2572"/>
                  </a:cubicBezTo>
                  <a:cubicBezTo>
                    <a:pt x="2406" y="2561"/>
                    <a:pt x="2144" y="2299"/>
                    <a:pt x="2144" y="2001"/>
                  </a:cubicBezTo>
                  <a:lnTo>
                    <a:pt x="2144" y="1632"/>
                  </a:lnTo>
                  <a:cubicBezTo>
                    <a:pt x="2144" y="1429"/>
                    <a:pt x="2311" y="1263"/>
                    <a:pt x="2525" y="1263"/>
                  </a:cubicBezTo>
                  <a:close/>
                  <a:moveTo>
                    <a:pt x="7264" y="1084"/>
                  </a:moveTo>
                  <a:cubicBezTo>
                    <a:pt x="7371" y="1084"/>
                    <a:pt x="7466" y="1168"/>
                    <a:pt x="7466" y="1275"/>
                  </a:cubicBezTo>
                  <a:lnTo>
                    <a:pt x="7466" y="1822"/>
                  </a:lnTo>
                  <a:cubicBezTo>
                    <a:pt x="7466" y="1894"/>
                    <a:pt x="7430" y="1953"/>
                    <a:pt x="7359" y="1989"/>
                  </a:cubicBezTo>
                  <a:cubicBezTo>
                    <a:pt x="7299" y="2025"/>
                    <a:pt x="7264" y="2084"/>
                    <a:pt x="7264" y="2144"/>
                  </a:cubicBezTo>
                  <a:lnTo>
                    <a:pt x="7264" y="2406"/>
                  </a:lnTo>
                  <a:cubicBezTo>
                    <a:pt x="7264" y="2477"/>
                    <a:pt x="7323" y="2549"/>
                    <a:pt x="7407" y="2572"/>
                  </a:cubicBezTo>
                  <a:lnTo>
                    <a:pt x="7859" y="2692"/>
                  </a:lnTo>
                  <a:cubicBezTo>
                    <a:pt x="7954" y="2703"/>
                    <a:pt x="8014" y="2787"/>
                    <a:pt x="8014" y="2882"/>
                  </a:cubicBezTo>
                  <a:lnTo>
                    <a:pt x="8014" y="2930"/>
                  </a:lnTo>
                  <a:lnTo>
                    <a:pt x="6168" y="2930"/>
                  </a:lnTo>
                  <a:lnTo>
                    <a:pt x="6168" y="2882"/>
                  </a:lnTo>
                  <a:cubicBezTo>
                    <a:pt x="6168" y="2787"/>
                    <a:pt x="6228" y="2715"/>
                    <a:pt x="6311" y="2692"/>
                  </a:cubicBezTo>
                  <a:lnTo>
                    <a:pt x="6776" y="2572"/>
                  </a:lnTo>
                  <a:cubicBezTo>
                    <a:pt x="6847" y="2549"/>
                    <a:pt x="6907" y="2477"/>
                    <a:pt x="6907" y="2406"/>
                  </a:cubicBezTo>
                  <a:lnTo>
                    <a:pt x="6907" y="2144"/>
                  </a:lnTo>
                  <a:cubicBezTo>
                    <a:pt x="6895" y="2060"/>
                    <a:pt x="6871" y="2025"/>
                    <a:pt x="6811" y="1989"/>
                  </a:cubicBezTo>
                  <a:cubicBezTo>
                    <a:pt x="6752" y="1953"/>
                    <a:pt x="6704" y="1882"/>
                    <a:pt x="6704" y="1822"/>
                  </a:cubicBezTo>
                  <a:lnTo>
                    <a:pt x="6704" y="1275"/>
                  </a:lnTo>
                  <a:cubicBezTo>
                    <a:pt x="6704" y="1168"/>
                    <a:pt x="6787" y="1084"/>
                    <a:pt x="6895" y="1084"/>
                  </a:cubicBezTo>
                  <a:close/>
                  <a:moveTo>
                    <a:pt x="8752" y="334"/>
                  </a:moveTo>
                  <a:lnTo>
                    <a:pt x="8752" y="2930"/>
                  </a:lnTo>
                  <a:lnTo>
                    <a:pt x="8371" y="2930"/>
                  </a:lnTo>
                  <a:lnTo>
                    <a:pt x="8371" y="2882"/>
                  </a:lnTo>
                  <a:cubicBezTo>
                    <a:pt x="8371" y="2632"/>
                    <a:pt x="8204" y="2418"/>
                    <a:pt x="7966" y="2358"/>
                  </a:cubicBezTo>
                  <a:lnTo>
                    <a:pt x="7645" y="2287"/>
                  </a:lnTo>
                  <a:lnTo>
                    <a:pt x="7645" y="2227"/>
                  </a:lnTo>
                  <a:cubicBezTo>
                    <a:pt x="7764" y="2120"/>
                    <a:pt x="7823" y="1977"/>
                    <a:pt x="7823" y="1822"/>
                  </a:cubicBezTo>
                  <a:lnTo>
                    <a:pt x="7823" y="1275"/>
                  </a:lnTo>
                  <a:cubicBezTo>
                    <a:pt x="7823" y="977"/>
                    <a:pt x="7585" y="739"/>
                    <a:pt x="7288" y="739"/>
                  </a:cubicBezTo>
                  <a:lnTo>
                    <a:pt x="6907" y="739"/>
                  </a:lnTo>
                  <a:cubicBezTo>
                    <a:pt x="6609" y="739"/>
                    <a:pt x="6371" y="977"/>
                    <a:pt x="6371" y="1275"/>
                  </a:cubicBezTo>
                  <a:lnTo>
                    <a:pt x="6371" y="1822"/>
                  </a:lnTo>
                  <a:cubicBezTo>
                    <a:pt x="6371" y="1977"/>
                    <a:pt x="6454" y="2120"/>
                    <a:pt x="6549" y="2227"/>
                  </a:cubicBezTo>
                  <a:lnTo>
                    <a:pt x="6549" y="2287"/>
                  </a:lnTo>
                  <a:lnTo>
                    <a:pt x="6228" y="2358"/>
                  </a:lnTo>
                  <a:cubicBezTo>
                    <a:pt x="5990" y="2418"/>
                    <a:pt x="5823" y="2632"/>
                    <a:pt x="5823" y="2882"/>
                  </a:cubicBezTo>
                  <a:lnTo>
                    <a:pt x="5823" y="2930"/>
                  </a:lnTo>
                  <a:lnTo>
                    <a:pt x="5442" y="2930"/>
                  </a:lnTo>
                  <a:lnTo>
                    <a:pt x="5442" y="334"/>
                  </a:lnTo>
                  <a:close/>
                  <a:moveTo>
                    <a:pt x="2894" y="2906"/>
                  </a:moveTo>
                  <a:lnTo>
                    <a:pt x="2894" y="2989"/>
                  </a:lnTo>
                  <a:cubicBezTo>
                    <a:pt x="2894" y="3049"/>
                    <a:pt x="2906" y="3108"/>
                    <a:pt x="2954" y="3168"/>
                  </a:cubicBezTo>
                  <a:lnTo>
                    <a:pt x="2716" y="3406"/>
                  </a:lnTo>
                  <a:lnTo>
                    <a:pt x="2704" y="3406"/>
                  </a:lnTo>
                  <a:lnTo>
                    <a:pt x="2466" y="3168"/>
                  </a:lnTo>
                  <a:cubicBezTo>
                    <a:pt x="2489" y="3108"/>
                    <a:pt x="2501" y="3049"/>
                    <a:pt x="2501" y="2989"/>
                  </a:cubicBezTo>
                  <a:lnTo>
                    <a:pt x="2501" y="2906"/>
                  </a:lnTo>
                  <a:close/>
                  <a:moveTo>
                    <a:pt x="3251" y="3346"/>
                  </a:moveTo>
                  <a:lnTo>
                    <a:pt x="3597" y="3477"/>
                  </a:lnTo>
                  <a:cubicBezTo>
                    <a:pt x="3739" y="3537"/>
                    <a:pt x="3835" y="3668"/>
                    <a:pt x="3835" y="3835"/>
                  </a:cubicBezTo>
                  <a:lnTo>
                    <a:pt x="3835" y="4918"/>
                  </a:lnTo>
                  <a:cubicBezTo>
                    <a:pt x="3835" y="5025"/>
                    <a:pt x="3739" y="5108"/>
                    <a:pt x="3632" y="5108"/>
                  </a:cubicBezTo>
                  <a:lnTo>
                    <a:pt x="2894" y="5108"/>
                  </a:lnTo>
                  <a:lnTo>
                    <a:pt x="2894" y="4906"/>
                  </a:lnTo>
                  <a:lnTo>
                    <a:pt x="3263" y="4906"/>
                  </a:lnTo>
                  <a:cubicBezTo>
                    <a:pt x="3358" y="4906"/>
                    <a:pt x="3430" y="4835"/>
                    <a:pt x="3430" y="4739"/>
                  </a:cubicBezTo>
                  <a:lnTo>
                    <a:pt x="3430" y="4192"/>
                  </a:lnTo>
                  <a:cubicBezTo>
                    <a:pt x="3430" y="4096"/>
                    <a:pt x="3358" y="4025"/>
                    <a:pt x="3263" y="4025"/>
                  </a:cubicBezTo>
                  <a:cubicBezTo>
                    <a:pt x="3180" y="4025"/>
                    <a:pt x="3097" y="4096"/>
                    <a:pt x="3097" y="4192"/>
                  </a:cubicBezTo>
                  <a:lnTo>
                    <a:pt x="3097" y="4561"/>
                  </a:lnTo>
                  <a:lnTo>
                    <a:pt x="2346" y="4561"/>
                  </a:lnTo>
                  <a:lnTo>
                    <a:pt x="2346" y="4192"/>
                  </a:lnTo>
                  <a:cubicBezTo>
                    <a:pt x="2346" y="4096"/>
                    <a:pt x="2263" y="4025"/>
                    <a:pt x="2180" y="4025"/>
                  </a:cubicBezTo>
                  <a:cubicBezTo>
                    <a:pt x="2085" y="4025"/>
                    <a:pt x="2013" y="4096"/>
                    <a:pt x="2013" y="4192"/>
                  </a:cubicBezTo>
                  <a:lnTo>
                    <a:pt x="2013" y="4739"/>
                  </a:lnTo>
                  <a:cubicBezTo>
                    <a:pt x="2013" y="4835"/>
                    <a:pt x="2085" y="4906"/>
                    <a:pt x="2180" y="4906"/>
                  </a:cubicBezTo>
                  <a:lnTo>
                    <a:pt x="2549" y="4906"/>
                  </a:lnTo>
                  <a:lnTo>
                    <a:pt x="2549" y="5120"/>
                  </a:lnTo>
                  <a:lnTo>
                    <a:pt x="1811" y="5120"/>
                  </a:lnTo>
                  <a:cubicBezTo>
                    <a:pt x="1704" y="5120"/>
                    <a:pt x="1608" y="5025"/>
                    <a:pt x="1608" y="4918"/>
                  </a:cubicBezTo>
                  <a:lnTo>
                    <a:pt x="1608" y="3835"/>
                  </a:lnTo>
                  <a:lnTo>
                    <a:pt x="1596" y="3835"/>
                  </a:lnTo>
                  <a:cubicBezTo>
                    <a:pt x="1596" y="3680"/>
                    <a:pt x="1704" y="3537"/>
                    <a:pt x="1834" y="3477"/>
                  </a:cubicBezTo>
                  <a:lnTo>
                    <a:pt x="2180" y="3346"/>
                  </a:lnTo>
                  <a:lnTo>
                    <a:pt x="2466" y="3632"/>
                  </a:lnTo>
                  <a:cubicBezTo>
                    <a:pt x="2537" y="3704"/>
                    <a:pt x="2620" y="3727"/>
                    <a:pt x="2716" y="3727"/>
                  </a:cubicBezTo>
                  <a:cubicBezTo>
                    <a:pt x="2799" y="3727"/>
                    <a:pt x="2894" y="3704"/>
                    <a:pt x="2966" y="3632"/>
                  </a:cubicBezTo>
                  <a:lnTo>
                    <a:pt x="3251" y="3346"/>
                  </a:lnTo>
                  <a:close/>
                  <a:moveTo>
                    <a:pt x="5097" y="5085"/>
                  </a:moveTo>
                  <a:lnTo>
                    <a:pt x="5097" y="5847"/>
                  </a:lnTo>
                  <a:lnTo>
                    <a:pt x="322" y="5847"/>
                  </a:lnTo>
                  <a:lnTo>
                    <a:pt x="322" y="5085"/>
                  </a:lnTo>
                  <a:lnTo>
                    <a:pt x="1287" y="5085"/>
                  </a:lnTo>
                  <a:cubicBezTo>
                    <a:pt x="1358" y="5287"/>
                    <a:pt x="1549" y="5454"/>
                    <a:pt x="1787" y="5454"/>
                  </a:cubicBezTo>
                  <a:lnTo>
                    <a:pt x="3620" y="5454"/>
                  </a:lnTo>
                  <a:cubicBezTo>
                    <a:pt x="3859" y="5454"/>
                    <a:pt x="4049" y="5311"/>
                    <a:pt x="4132" y="5085"/>
                  </a:cubicBezTo>
                  <a:close/>
                  <a:moveTo>
                    <a:pt x="7288" y="4001"/>
                  </a:moveTo>
                  <a:cubicBezTo>
                    <a:pt x="7383" y="4001"/>
                    <a:pt x="7478" y="4085"/>
                    <a:pt x="7478" y="4192"/>
                  </a:cubicBezTo>
                  <a:lnTo>
                    <a:pt x="7478" y="4739"/>
                  </a:lnTo>
                  <a:cubicBezTo>
                    <a:pt x="7478" y="4823"/>
                    <a:pt x="7442" y="4870"/>
                    <a:pt x="7371" y="4906"/>
                  </a:cubicBezTo>
                  <a:cubicBezTo>
                    <a:pt x="7311" y="4942"/>
                    <a:pt x="7288" y="5001"/>
                    <a:pt x="7288" y="5061"/>
                  </a:cubicBezTo>
                  <a:lnTo>
                    <a:pt x="7288" y="5323"/>
                  </a:lnTo>
                  <a:cubicBezTo>
                    <a:pt x="7288" y="5394"/>
                    <a:pt x="7347" y="5466"/>
                    <a:pt x="7419" y="5489"/>
                  </a:cubicBezTo>
                  <a:lnTo>
                    <a:pt x="7883" y="5609"/>
                  </a:lnTo>
                  <a:cubicBezTo>
                    <a:pt x="7966" y="5620"/>
                    <a:pt x="8026" y="5716"/>
                    <a:pt x="8026" y="5799"/>
                  </a:cubicBezTo>
                  <a:lnTo>
                    <a:pt x="8026" y="5847"/>
                  </a:lnTo>
                  <a:lnTo>
                    <a:pt x="6168" y="5847"/>
                  </a:lnTo>
                  <a:lnTo>
                    <a:pt x="6168" y="5799"/>
                  </a:lnTo>
                  <a:cubicBezTo>
                    <a:pt x="6168" y="5716"/>
                    <a:pt x="6228" y="5632"/>
                    <a:pt x="6311" y="5609"/>
                  </a:cubicBezTo>
                  <a:lnTo>
                    <a:pt x="6776" y="5489"/>
                  </a:lnTo>
                  <a:cubicBezTo>
                    <a:pt x="6847" y="5478"/>
                    <a:pt x="6907" y="5394"/>
                    <a:pt x="6907" y="5323"/>
                  </a:cubicBezTo>
                  <a:lnTo>
                    <a:pt x="6907" y="5061"/>
                  </a:lnTo>
                  <a:cubicBezTo>
                    <a:pt x="6907" y="5001"/>
                    <a:pt x="6883" y="4942"/>
                    <a:pt x="6823" y="4906"/>
                  </a:cubicBezTo>
                  <a:cubicBezTo>
                    <a:pt x="6764" y="4870"/>
                    <a:pt x="6716" y="4799"/>
                    <a:pt x="6716" y="4739"/>
                  </a:cubicBezTo>
                  <a:lnTo>
                    <a:pt x="6716" y="4192"/>
                  </a:lnTo>
                  <a:cubicBezTo>
                    <a:pt x="6716" y="4085"/>
                    <a:pt x="6811" y="4001"/>
                    <a:pt x="6907" y="4001"/>
                  </a:cubicBezTo>
                  <a:close/>
                  <a:moveTo>
                    <a:pt x="8740" y="3275"/>
                  </a:moveTo>
                  <a:lnTo>
                    <a:pt x="8740" y="5847"/>
                  </a:lnTo>
                  <a:lnTo>
                    <a:pt x="8359" y="5847"/>
                  </a:lnTo>
                  <a:lnTo>
                    <a:pt x="8359" y="5799"/>
                  </a:lnTo>
                  <a:cubicBezTo>
                    <a:pt x="8359" y="5549"/>
                    <a:pt x="8192" y="5335"/>
                    <a:pt x="7954" y="5275"/>
                  </a:cubicBezTo>
                  <a:lnTo>
                    <a:pt x="7621" y="5204"/>
                  </a:lnTo>
                  <a:lnTo>
                    <a:pt x="7621" y="5144"/>
                  </a:lnTo>
                  <a:cubicBezTo>
                    <a:pt x="7740" y="5037"/>
                    <a:pt x="7800" y="4894"/>
                    <a:pt x="7800" y="4739"/>
                  </a:cubicBezTo>
                  <a:lnTo>
                    <a:pt x="7800" y="4192"/>
                  </a:lnTo>
                  <a:cubicBezTo>
                    <a:pt x="7800" y="3894"/>
                    <a:pt x="7561" y="3656"/>
                    <a:pt x="7264" y="3656"/>
                  </a:cubicBezTo>
                  <a:lnTo>
                    <a:pt x="6895" y="3656"/>
                  </a:lnTo>
                  <a:cubicBezTo>
                    <a:pt x="6597" y="3656"/>
                    <a:pt x="6359" y="3894"/>
                    <a:pt x="6359" y="4192"/>
                  </a:cubicBezTo>
                  <a:lnTo>
                    <a:pt x="6359" y="4739"/>
                  </a:lnTo>
                  <a:cubicBezTo>
                    <a:pt x="6359" y="4894"/>
                    <a:pt x="6430" y="5037"/>
                    <a:pt x="6537" y="5144"/>
                  </a:cubicBezTo>
                  <a:lnTo>
                    <a:pt x="6537" y="5204"/>
                  </a:lnTo>
                  <a:lnTo>
                    <a:pt x="6216" y="5275"/>
                  </a:lnTo>
                  <a:cubicBezTo>
                    <a:pt x="5978" y="5335"/>
                    <a:pt x="5811" y="5549"/>
                    <a:pt x="5811" y="5799"/>
                  </a:cubicBezTo>
                  <a:lnTo>
                    <a:pt x="5811" y="5847"/>
                  </a:lnTo>
                  <a:lnTo>
                    <a:pt x="5418" y="5847"/>
                  </a:lnTo>
                  <a:lnTo>
                    <a:pt x="5418" y="3275"/>
                  </a:lnTo>
                  <a:close/>
                  <a:moveTo>
                    <a:pt x="1430" y="1"/>
                  </a:moveTo>
                  <a:cubicBezTo>
                    <a:pt x="1346" y="1"/>
                    <a:pt x="1275" y="72"/>
                    <a:pt x="1275" y="155"/>
                  </a:cubicBezTo>
                  <a:cubicBezTo>
                    <a:pt x="1275" y="251"/>
                    <a:pt x="1346" y="322"/>
                    <a:pt x="1430" y="322"/>
                  </a:cubicBezTo>
                  <a:lnTo>
                    <a:pt x="5097" y="322"/>
                  </a:lnTo>
                  <a:lnTo>
                    <a:pt x="5097" y="4763"/>
                  </a:lnTo>
                  <a:lnTo>
                    <a:pt x="4156" y="4763"/>
                  </a:lnTo>
                  <a:lnTo>
                    <a:pt x="4156" y="3835"/>
                  </a:lnTo>
                  <a:cubicBezTo>
                    <a:pt x="4156" y="3537"/>
                    <a:pt x="3978" y="3275"/>
                    <a:pt x="3692" y="3168"/>
                  </a:cubicBezTo>
                  <a:lnTo>
                    <a:pt x="3251" y="2989"/>
                  </a:lnTo>
                  <a:lnTo>
                    <a:pt x="3251" y="2965"/>
                  </a:lnTo>
                  <a:lnTo>
                    <a:pt x="3251" y="2715"/>
                  </a:lnTo>
                  <a:cubicBezTo>
                    <a:pt x="3478" y="2549"/>
                    <a:pt x="3620" y="2287"/>
                    <a:pt x="3620" y="1989"/>
                  </a:cubicBezTo>
                  <a:lnTo>
                    <a:pt x="3620" y="1632"/>
                  </a:lnTo>
                  <a:cubicBezTo>
                    <a:pt x="3620" y="1227"/>
                    <a:pt x="3299" y="917"/>
                    <a:pt x="2906" y="917"/>
                  </a:cubicBezTo>
                  <a:lnTo>
                    <a:pt x="2537" y="917"/>
                  </a:lnTo>
                  <a:cubicBezTo>
                    <a:pt x="2132" y="917"/>
                    <a:pt x="1823" y="1251"/>
                    <a:pt x="1823" y="1632"/>
                  </a:cubicBezTo>
                  <a:lnTo>
                    <a:pt x="1823" y="2001"/>
                  </a:lnTo>
                  <a:cubicBezTo>
                    <a:pt x="1823" y="2299"/>
                    <a:pt x="1965" y="2572"/>
                    <a:pt x="2192" y="2739"/>
                  </a:cubicBezTo>
                  <a:lnTo>
                    <a:pt x="2192" y="2989"/>
                  </a:lnTo>
                  <a:lnTo>
                    <a:pt x="2192" y="3001"/>
                  </a:lnTo>
                  <a:lnTo>
                    <a:pt x="1751" y="3180"/>
                  </a:lnTo>
                  <a:cubicBezTo>
                    <a:pt x="1477" y="3287"/>
                    <a:pt x="1287" y="3549"/>
                    <a:pt x="1287" y="3846"/>
                  </a:cubicBezTo>
                  <a:lnTo>
                    <a:pt x="1287" y="4775"/>
                  </a:lnTo>
                  <a:lnTo>
                    <a:pt x="346" y="4775"/>
                  </a:lnTo>
                  <a:lnTo>
                    <a:pt x="346" y="370"/>
                  </a:lnTo>
                  <a:lnTo>
                    <a:pt x="715" y="370"/>
                  </a:lnTo>
                  <a:cubicBezTo>
                    <a:pt x="811" y="370"/>
                    <a:pt x="882" y="298"/>
                    <a:pt x="882" y="203"/>
                  </a:cubicBezTo>
                  <a:cubicBezTo>
                    <a:pt x="882" y="120"/>
                    <a:pt x="811" y="36"/>
                    <a:pt x="715" y="36"/>
                  </a:cubicBezTo>
                  <a:lnTo>
                    <a:pt x="168" y="36"/>
                  </a:lnTo>
                  <a:cubicBezTo>
                    <a:pt x="84" y="36"/>
                    <a:pt x="1" y="120"/>
                    <a:pt x="1" y="203"/>
                  </a:cubicBezTo>
                  <a:lnTo>
                    <a:pt x="1" y="6049"/>
                  </a:lnTo>
                  <a:cubicBezTo>
                    <a:pt x="1" y="6144"/>
                    <a:pt x="84" y="6216"/>
                    <a:pt x="168" y="6216"/>
                  </a:cubicBezTo>
                  <a:lnTo>
                    <a:pt x="8931" y="6216"/>
                  </a:lnTo>
                  <a:cubicBezTo>
                    <a:pt x="9026" y="6216"/>
                    <a:pt x="9097" y="6144"/>
                    <a:pt x="9097" y="6049"/>
                  </a:cubicBezTo>
                  <a:lnTo>
                    <a:pt x="9097" y="203"/>
                  </a:lnTo>
                  <a:cubicBezTo>
                    <a:pt x="9085" y="84"/>
                    <a:pt x="9014" y="1"/>
                    <a:pt x="8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4"/>
            <p:cNvSpPr/>
            <p:nvPr/>
          </p:nvSpPr>
          <p:spPr>
            <a:xfrm>
              <a:off x="6188327" y="2955408"/>
              <a:ext cx="371395" cy="272857"/>
            </a:xfrm>
            <a:custGeom>
              <a:rect b="b" l="l" r="r" t="t"/>
              <a:pathLst>
                <a:path extrusionOk="0" h="8573" w="11669">
                  <a:moveTo>
                    <a:pt x="10597" y="358"/>
                  </a:moveTo>
                  <a:cubicBezTo>
                    <a:pt x="10704" y="358"/>
                    <a:pt x="10799" y="453"/>
                    <a:pt x="10799" y="548"/>
                  </a:cubicBezTo>
                  <a:lnTo>
                    <a:pt x="10799" y="7323"/>
                  </a:lnTo>
                  <a:lnTo>
                    <a:pt x="10418" y="7323"/>
                  </a:lnTo>
                  <a:cubicBezTo>
                    <a:pt x="10335" y="7323"/>
                    <a:pt x="10263" y="7394"/>
                    <a:pt x="10263" y="7490"/>
                  </a:cubicBezTo>
                  <a:cubicBezTo>
                    <a:pt x="10263" y="7585"/>
                    <a:pt x="10335" y="7656"/>
                    <a:pt x="10418" y="7656"/>
                  </a:cubicBezTo>
                  <a:lnTo>
                    <a:pt x="11323" y="7656"/>
                  </a:lnTo>
                  <a:cubicBezTo>
                    <a:pt x="11323" y="7656"/>
                    <a:pt x="11347" y="7656"/>
                    <a:pt x="11347" y="7668"/>
                  </a:cubicBezTo>
                  <a:lnTo>
                    <a:pt x="11347" y="8037"/>
                  </a:lnTo>
                  <a:cubicBezTo>
                    <a:pt x="11335" y="8144"/>
                    <a:pt x="11240" y="8240"/>
                    <a:pt x="11133" y="8240"/>
                  </a:cubicBezTo>
                  <a:lnTo>
                    <a:pt x="536" y="8240"/>
                  </a:lnTo>
                  <a:cubicBezTo>
                    <a:pt x="441" y="8240"/>
                    <a:pt x="346" y="8144"/>
                    <a:pt x="346" y="8037"/>
                  </a:cubicBezTo>
                  <a:lnTo>
                    <a:pt x="346" y="7668"/>
                  </a:lnTo>
                  <a:cubicBezTo>
                    <a:pt x="346" y="7668"/>
                    <a:pt x="346" y="7656"/>
                    <a:pt x="357" y="7656"/>
                  </a:cubicBezTo>
                  <a:lnTo>
                    <a:pt x="9680" y="7656"/>
                  </a:lnTo>
                  <a:cubicBezTo>
                    <a:pt x="9763" y="7656"/>
                    <a:pt x="9835" y="7585"/>
                    <a:pt x="9835" y="7490"/>
                  </a:cubicBezTo>
                  <a:cubicBezTo>
                    <a:pt x="9835" y="7394"/>
                    <a:pt x="9763" y="7323"/>
                    <a:pt x="9680" y="7323"/>
                  </a:cubicBezTo>
                  <a:lnTo>
                    <a:pt x="893" y="7323"/>
                  </a:lnTo>
                  <a:lnTo>
                    <a:pt x="893" y="548"/>
                  </a:lnTo>
                  <a:cubicBezTo>
                    <a:pt x="893" y="453"/>
                    <a:pt x="988" y="358"/>
                    <a:pt x="1084" y="358"/>
                  </a:cubicBezTo>
                  <a:close/>
                  <a:moveTo>
                    <a:pt x="1096" y="1"/>
                  </a:moveTo>
                  <a:cubicBezTo>
                    <a:pt x="798" y="1"/>
                    <a:pt x="560" y="239"/>
                    <a:pt x="560" y="536"/>
                  </a:cubicBezTo>
                  <a:lnTo>
                    <a:pt x="560" y="7311"/>
                  </a:lnTo>
                  <a:lnTo>
                    <a:pt x="357" y="7311"/>
                  </a:lnTo>
                  <a:cubicBezTo>
                    <a:pt x="167" y="7311"/>
                    <a:pt x="0" y="7478"/>
                    <a:pt x="0" y="7668"/>
                  </a:cubicBezTo>
                  <a:lnTo>
                    <a:pt x="0" y="8037"/>
                  </a:lnTo>
                  <a:cubicBezTo>
                    <a:pt x="0" y="8335"/>
                    <a:pt x="238" y="8573"/>
                    <a:pt x="536" y="8573"/>
                  </a:cubicBezTo>
                  <a:lnTo>
                    <a:pt x="11133" y="8573"/>
                  </a:lnTo>
                  <a:cubicBezTo>
                    <a:pt x="11430" y="8573"/>
                    <a:pt x="11668" y="8335"/>
                    <a:pt x="11668" y="8037"/>
                  </a:cubicBezTo>
                  <a:lnTo>
                    <a:pt x="11668" y="7668"/>
                  </a:lnTo>
                  <a:cubicBezTo>
                    <a:pt x="11668" y="7478"/>
                    <a:pt x="11525" y="7311"/>
                    <a:pt x="11335" y="7311"/>
                  </a:cubicBezTo>
                  <a:lnTo>
                    <a:pt x="11133" y="7311"/>
                  </a:lnTo>
                  <a:lnTo>
                    <a:pt x="11133" y="536"/>
                  </a:lnTo>
                  <a:cubicBezTo>
                    <a:pt x="11133" y="239"/>
                    <a:pt x="10894" y="1"/>
                    <a:pt x="10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5" name="Google Shape;1605;p34"/>
          <p:cNvGrpSpPr/>
          <p:nvPr/>
        </p:nvGrpSpPr>
        <p:grpSpPr>
          <a:xfrm>
            <a:off x="7521454" y="2906139"/>
            <a:ext cx="359650" cy="371013"/>
            <a:chOff x="7521454" y="2906139"/>
            <a:chExt cx="359650" cy="371013"/>
          </a:xfrm>
        </p:grpSpPr>
        <p:sp>
          <p:nvSpPr>
            <p:cNvPr id="1606" name="Google Shape;1606;p34"/>
            <p:cNvSpPr/>
            <p:nvPr/>
          </p:nvSpPr>
          <p:spPr>
            <a:xfrm>
              <a:off x="7614677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798" y="1405"/>
                    <a:pt x="1548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41" y="2191"/>
                    <a:pt x="1477" y="2250"/>
                  </a:cubicBezTo>
                  <a:lnTo>
                    <a:pt x="1251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24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394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4"/>
            <p:cNvSpPr/>
            <p:nvPr/>
          </p:nvSpPr>
          <p:spPr>
            <a:xfrm>
              <a:off x="7707518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22" y="1405"/>
                    <a:pt x="1560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65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48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1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46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17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4"/>
            <p:cNvSpPr/>
            <p:nvPr/>
          </p:nvSpPr>
          <p:spPr>
            <a:xfrm>
              <a:off x="7800740" y="3138830"/>
              <a:ext cx="80364" cy="138322"/>
            </a:xfrm>
            <a:custGeom>
              <a:rect b="b" l="l" r="r" t="t"/>
              <a:pathLst>
                <a:path extrusionOk="0" h="4346" w="2525">
                  <a:moveTo>
                    <a:pt x="1429" y="345"/>
                  </a:moveTo>
                  <a:cubicBezTo>
                    <a:pt x="1643" y="345"/>
                    <a:pt x="1810" y="512"/>
                    <a:pt x="1810" y="715"/>
                  </a:cubicBezTo>
                  <a:lnTo>
                    <a:pt x="1810" y="1084"/>
                  </a:lnTo>
                  <a:cubicBezTo>
                    <a:pt x="1810" y="1405"/>
                    <a:pt x="1548" y="1655"/>
                    <a:pt x="1250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58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53" y="2191"/>
                    <a:pt x="1477" y="2250"/>
                  </a:cubicBezTo>
                  <a:lnTo>
                    <a:pt x="1250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36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79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39" y="1822"/>
                  </a:cubicBezTo>
                  <a:lnTo>
                    <a:pt x="739" y="2072"/>
                  </a:lnTo>
                  <a:lnTo>
                    <a:pt x="739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84" y="4346"/>
                    <a:pt x="167" y="4346"/>
                  </a:cubicBezTo>
                  <a:cubicBezTo>
                    <a:pt x="250" y="4346"/>
                    <a:pt x="334" y="4274"/>
                    <a:pt x="334" y="4179"/>
                  </a:cubicBezTo>
                  <a:lnTo>
                    <a:pt x="334" y="2774"/>
                  </a:lnTo>
                  <a:cubicBezTo>
                    <a:pt x="334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67" y="2810"/>
                    <a:pt x="1250" y="2810"/>
                  </a:cubicBezTo>
                  <a:cubicBezTo>
                    <a:pt x="1346" y="2810"/>
                    <a:pt x="1429" y="2786"/>
                    <a:pt x="1512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24" y="2572"/>
                    <a:pt x="2405" y="2381"/>
                    <a:pt x="2227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2" y="1655"/>
                    <a:pt x="2167" y="1381"/>
                    <a:pt x="2167" y="1084"/>
                  </a:cubicBezTo>
                  <a:lnTo>
                    <a:pt x="2167" y="715"/>
                  </a:lnTo>
                  <a:cubicBezTo>
                    <a:pt x="2167" y="310"/>
                    <a:pt x="1834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4"/>
            <p:cNvSpPr/>
            <p:nvPr/>
          </p:nvSpPr>
          <p:spPr>
            <a:xfrm>
              <a:off x="7521454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32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10" y="1405"/>
                    <a:pt x="1560" y="1655"/>
                    <a:pt x="1251" y="1655"/>
                  </a:cubicBezTo>
                  <a:cubicBezTo>
                    <a:pt x="941" y="1655"/>
                    <a:pt x="679" y="1393"/>
                    <a:pt x="679" y="1084"/>
                  </a:cubicBezTo>
                  <a:lnTo>
                    <a:pt x="679" y="715"/>
                  </a:lnTo>
                  <a:cubicBezTo>
                    <a:pt x="679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53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36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00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70" y="2631"/>
                    <a:pt x="429" y="2596"/>
                  </a:cubicBezTo>
                  <a:lnTo>
                    <a:pt x="727" y="2441"/>
                  </a:lnTo>
                  <a:lnTo>
                    <a:pt x="989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63" y="2441"/>
                  </a:lnTo>
                  <a:lnTo>
                    <a:pt x="2060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17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05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4"/>
            <p:cNvSpPr/>
            <p:nvPr/>
          </p:nvSpPr>
          <p:spPr>
            <a:xfrm>
              <a:off x="7555923" y="2906139"/>
              <a:ext cx="289949" cy="219833"/>
            </a:xfrm>
            <a:custGeom>
              <a:rect b="b" l="l" r="r" t="t"/>
              <a:pathLst>
                <a:path extrusionOk="0" h="6907" w="9110">
                  <a:moveTo>
                    <a:pt x="4561" y="1"/>
                  </a:moveTo>
                  <a:cubicBezTo>
                    <a:pt x="4501" y="1"/>
                    <a:pt x="4442" y="36"/>
                    <a:pt x="4406" y="96"/>
                  </a:cubicBezTo>
                  <a:lnTo>
                    <a:pt x="3859" y="1191"/>
                  </a:lnTo>
                  <a:cubicBezTo>
                    <a:pt x="3811" y="1287"/>
                    <a:pt x="3847" y="1382"/>
                    <a:pt x="3930" y="1418"/>
                  </a:cubicBezTo>
                  <a:cubicBezTo>
                    <a:pt x="3959" y="1432"/>
                    <a:pt x="3988" y="1439"/>
                    <a:pt x="4016" y="1439"/>
                  </a:cubicBezTo>
                  <a:cubicBezTo>
                    <a:pt x="4078" y="1439"/>
                    <a:pt x="4131" y="1404"/>
                    <a:pt x="4156" y="1346"/>
                  </a:cubicBezTo>
                  <a:lnTo>
                    <a:pt x="4382" y="894"/>
                  </a:lnTo>
                  <a:lnTo>
                    <a:pt x="4382" y="4204"/>
                  </a:lnTo>
                  <a:lnTo>
                    <a:pt x="715" y="4204"/>
                  </a:lnTo>
                  <a:cubicBezTo>
                    <a:pt x="310" y="4204"/>
                    <a:pt x="1" y="4525"/>
                    <a:pt x="1" y="4918"/>
                  </a:cubicBezTo>
                  <a:lnTo>
                    <a:pt x="1" y="6752"/>
                  </a:lnTo>
                  <a:cubicBezTo>
                    <a:pt x="1" y="6835"/>
                    <a:pt x="72" y="6906"/>
                    <a:pt x="168" y="6906"/>
                  </a:cubicBezTo>
                  <a:cubicBezTo>
                    <a:pt x="251" y="6906"/>
                    <a:pt x="334" y="6835"/>
                    <a:pt x="334" y="6752"/>
                  </a:cubicBezTo>
                  <a:lnTo>
                    <a:pt x="334" y="4918"/>
                  </a:lnTo>
                  <a:cubicBezTo>
                    <a:pt x="334" y="4704"/>
                    <a:pt x="489" y="4549"/>
                    <a:pt x="703" y="4549"/>
                  </a:cubicBezTo>
                  <a:lnTo>
                    <a:pt x="2906" y="4549"/>
                  </a:lnTo>
                  <a:lnTo>
                    <a:pt x="2906" y="6752"/>
                  </a:lnTo>
                  <a:cubicBezTo>
                    <a:pt x="2906" y="6835"/>
                    <a:pt x="2977" y="6906"/>
                    <a:pt x="3061" y="6906"/>
                  </a:cubicBezTo>
                  <a:cubicBezTo>
                    <a:pt x="3156" y="6906"/>
                    <a:pt x="3227" y="6835"/>
                    <a:pt x="3227" y="6752"/>
                  </a:cubicBezTo>
                  <a:lnTo>
                    <a:pt x="3227" y="4549"/>
                  </a:lnTo>
                  <a:lnTo>
                    <a:pt x="5823" y="4549"/>
                  </a:lnTo>
                  <a:lnTo>
                    <a:pt x="5823" y="6752"/>
                  </a:lnTo>
                  <a:cubicBezTo>
                    <a:pt x="5823" y="6835"/>
                    <a:pt x="5894" y="6906"/>
                    <a:pt x="5978" y="6906"/>
                  </a:cubicBezTo>
                  <a:cubicBezTo>
                    <a:pt x="6073" y="6906"/>
                    <a:pt x="6145" y="6835"/>
                    <a:pt x="6145" y="6752"/>
                  </a:cubicBezTo>
                  <a:lnTo>
                    <a:pt x="6145" y="4549"/>
                  </a:lnTo>
                  <a:lnTo>
                    <a:pt x="8347" y="4549"/>
                  </a:lnTo>
                  <a:cubicBezTo>
                    <a:pt x="8561" y="4549"/>
                    <a:pt x="8716" y="4704"/>
                    <a:pt x="8716" y="4918"/>
                  </a:cubicBezTo>
                  <a:lnTo>
                    <a:pt x="8716" y="6752"/>
                  </a:lnTo>
                  <a:cubicBezTo>
                    <a:pt x="8716" y="6835"/>
                    <a:pt x="8800" y="6906"/>
                    <a:pt x="8883" y="6906"/>
                  </a:cubicBezTo>
                  <a:cubicBezTo>
                    <a:pt x="8978" y="6906"/>
                    <a:pt x="9050" y="6835"/>
                    <a:pt x="9050" y="6752"/>
                  </a:cubicBezTo>
                  <a:lnTo>
                    <a:pt x="9050" y="4918"/>
                  </a:lnTo>
                  <a:cubicBezTo>
                    <a:pt x="9109" y="4525"/>
                    <a:pt x="8788" y="4204"/>
                    <a:pt x="8395" y="4204"/>
                  </a:cubicBezTo>
                  <a:lnTo>
                    <a:pt x="4740" y="4204"/>
                  </a:lnTo>
                  <a:lnTo>
                    <a:pt x="4740" y="894"/>
                  </a:lnTo>
                  <a:lnTo>
                    <a:pt x="4954" y="1346"/>
                  </a:lnTo>
                  <a:cubicBezTo>
                    <a:pt x="4990" y="1406"/>
                    <a:pt x="5049" y="1429"/>
                    <a:pt x="5109" y="1429"/>
                  </a:cubicBezTo>
                  <a:cubicBezTo>
                    <a:pt x="5132" y="1429"/>
                    <a:pt x="5156" y="1429"/>
                    <a:pt x="5180" y="1418"/>
                  </a:cubicBezTo>
                  <a:cubicBezTo>
                    <a:pt x="5275" y="1370"/>
                    <a:pt x="5299" y="1263"/>
                    <a:pt x="5252" y="1191"/>
                  </a:cubicBezTo>
                  <a:lnTo>
                    <a:pt x="4704" y="96"/>
                  </a:lnTo>
                  <a:cubicBezTo>
                    <a:pt x="4680" y="36"/>
                    <a:pt x="4621" y="1"/>
                    <a:pt x="4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1" name="Google Shape;1611;p34"/>
          <p:cNvGrpSpPr/>
          <p:nvPr/>
        </p:nvGrpSpPr>
        <p:grpSpPr>
          <a:xfrm>
            <a:off x="5782845" y="2906521"/>
            <a:ext cx="301661" cy="371013"/>
            <a:chOff x="5782845" y="2906521"/>
            <a:chExt cx="301661" cy="371013"/>
          </a:xfrm>
        </p:grpSpPr>
        <p:sp>
          <p:nvSpPr>
            <p:cNvPr id="1612" name="Google Shape;1612;p34"/>
            <p:cNvSpPr/>
            <p:nvPr/>
          </p:nvSpPr>
          <p:spPr>
            <a:xfrm>
              <a:off x="5782845" y="3087651"/>
              <a:ext cx="301661" cy="189883"/>
            </a:xfrm>
            <a:custGeom>
              <a:rect b="b" l="l" r="r" t="t"/>
              <a:pathLst>
                <a:path extrusionOk="0" h="5966" w="9478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4"/>
            <p:cNvSpPr/>
            <p:nvPr/>
          </p:nvSpPr>
          <p:spPr>
            <a:xfrm>
              <a:off x="5868111" y="2906521"/>
              <a:ext cx="127724" cy="172823"/>
            </a:xfrm>
            <a:custGeom>
              <a:rect b="b" l="l" r="r" t="t"/>
              <a:pathLst>
                <a:path extrusionOk="0" h="5430" w="4013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4"/>
            <p:cNvSpPr/>
            <p:nvPr/>
          </p:nvSpPr>
          <p:spPr>
            <a:xfrm>
              <a:off x="5915088" y="3051655"/>
              <a:ext cx="34151" cy="10662"/>
            </a:xfrm>
            <a:custGeom>
              <a:rect b="b" l="l" r="r" t="t"/>
              <a:pathLst>
                <a:path extrusionOk="0" h="335" w="1073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5" name="Google Shape;1615;p34"/>
          <p:cNvGrpSpPr/>
          <p:nvPr/>
        </p:nvGrpSpPr>
        <p:grpSpPr>
          <a:xfrm>
            <a:off x="6630539" y="2917502"/>
            <a:ext cx="371777" cy="349434"/>
            <a:chOff x="6630539" y="2917502"/>
            <a:chExt cx="371777" cy="349434"/>
          </a:xfrm>
        </p:grpSpPr>
        <p:sp>
          <p:nvSpPr>
            <p:cNvPr id="1616" name="Google Shape;1616;p34"/>
            <p:cNvSpPr/>
            <p:nvPr/>
          </p:nvSpPr>
          <p:spPr>
            <a:xfrm>
              <a:off x="6689292" y="3043093"/>
              <a:ext cx="92109" cy="30586"/>
            </a:xfrm>
            <a:custGeom>
              <a:rect b="b" l="l" r="r" t="t"/>
              <a:pathLst>
                <a:path extrusionOk="0" h="961" w="2894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4"/>
            <p:cNvSpPr/>
            <p:nvPr/>
          </p:nvSpPr>
          <p:spPr>
            <a:xfrm>
              <a:off x="6630539" y="2993315"/>
              <a:ext cx="208852" cy="273621"/>
            </a:xfrm>
            <a:custGeom>
              <a:rect b="b" l="l" r="r" t="t"/>
              <a:pathLst>
                <a:path extrusionOk="0" h="8597" w="6562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4"/>
            <p:cNvSpPr/>
            <p:nvPr/>
          </p:nvSpPr>
          <p:spPr>
            <a:xfrm>
              <a:off x="6665804" y="3232053"/>
              <a:ext cx="10630" cy="33737"/>
            </a:xfrm>
            <a:custGeom>
              <a:rect b="b" l="l" r="r" t="t"/>
              <a:pathLst>
                <a:path extrusionOk="0" h="1060" w="334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4"/>
            <p:cNvSpPr/>
            <p:nvPr/>
          </p:nvSpPr>
          <p:spPr>
            <a:xfrm>
              <a:off x="6793877" y="3232053"/>
              <a:ext cx="10248" cy="33737"/>
            </a:xfrm>
            <a:custGeom>
              <a:rect b="b" l="l" r="r" t="t"/>
              <a:pathLst>
                <a:path extrusionOk="0" h="1060" w="32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4"/>
            <p:cNvSpPr/>
            <p:nvPr/>
          </p:nvSpPr>
          <p:spPr>
            <a:xfrm>
              <a:off x="6828347" y="2952766"/>
              <a:ext cx="173969" cy="181162"/>
            </a:xfrm>
            <a:custGeom>
              <a:rect b="b" l="l" r="r" t="t"/>
              <a:pathLst>
                <a:path extrusionOk="0" h="5692" w="5466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4"/>
            <p:cNvSpPr/>
            <p:nvPr/>
          </p:nvSpPr>
          <p:spPr>
            <a:xfrm>
              <a:off x="6898463" y="2917502"/>
              <a:ext cx="34151" cy="104999"/>
            </a:xfrm>
            <a:custGeom>
              <a:rect b="b" l="l" r="r" t="t"/>
              <a:pathLst>
                <a:path extrusionOk="0" h="3299" w="1073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4"/>
            <p:cNvSpPr/>
            <p:nvPr/>
          </p:nvSpPr>
          <p:spPr>
            <a:xfrm>
              <a:off x="6898081" y="3028548"/>
              <a:ext cx="34151" cy="34119"/>
            </a:xfrm>
            <a:custGeom>
              <a:rect b="b" l="l" r="r" t="t"/>
              <a:pathLst>
                <a:path extrusionOk="0" h="1072" w="1073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3" name="Google Shape;1623;p34"/>
          <p:cNvGrpSpPr/>
          <p:nvPr/>
        </p:nvGrpSpPr>
        <p:grpSpPr>
          <a:xfrm>
            <a:off x="2171474" y="3369229"/>
            <a:ext cx="408156" cy="343737"/>
            <a:chOff x="2171474" y="3369229"/>
            <a:chExt cx="408156" cy="343737"/>
          </a:xfrm>
        </p:grpSpPr>
        <p:sp>
          <p:nvSpPr>
            <p:cNvPr id="1624" name="Google Shape;1624;p34"/>
            <p:cNvSpPr/>
            <p:nvPr/>
          </p:nvSpPr>
          <p:spPr>
            <a:xfrm>
              <a:off x="2171474" y="3369229"/>
              <a:ext cx="408156" cy="343737"/>
            </a:xfrm>
            <a:custGeom>
              <a:rect b="b" l="l" r="r" t="t"/>
              <a:pathLst>
                <a:path extrusionOk="0" h="10800" w="12824">
                  <a:moveTo>
                    <a:pt x="5395" y="345"/>
                  </a:moveTo>
                  <a:cubicBezTo>
                    <a:pt x="5561" y="345"/>
                    <a:pt x="5704" y="405"/>
                    <a:pt x="5823" y="536"/>
                  </a:cubicBezTo>
                  <a:lnTo>
                    <a:pt x="6478" y="1191"/>
                  </a:lnTo>
                  <a:lnTo>
                    <a:pt x="5645" y="1191"/>
                  </a:lnTo>
                  <a:cubicBezTo>
                    <a:pt x="5537" y="1191"/>
                    <a:pt x="5442" y="1143"/>
                    <a:pt x="5347" y="1072"/>
                  </a:cubicBezTo>
                  <a:lnTo>
                    <a:pt x="4633" y="357"/>
                  </a:lnTo>
                  <a:lnTo>
                    <a:pt x="5395" y="357"/>
                  </a:lnTo>
                  <a:lnTo>
                    <a:pt x="5395" y="345"/>
                  </a:lnTo>
                  <a:close/>
                  <a:moveTo>
                    <a:pt x="6883" y="357"/>
                  </a:moveTo>
                  <a:cubicBezTo>
                    <a:pt x="7049" y="357"/>
                    <a:pt x="7192" y="417"/>
                    <a:pt x="7311" y="536"/>
                  </a:cubicBezTo>
                  <a:lnTo>
                    <a:pt x="7966" y="1191"/>
                  </a:lnTo>
                  <a:lnTo>
                    <a:pt x="7823" y="1191"/>
                  </a:lnTo>
                  <a:cubicBezTo>
                    <a:pt x="7716" y="1191"/>
                    <a:pt x="7621" y="1274"/>
                    <a:pt x="7621" y="1381"/>
                  </a:cubicBezTo>
                  <a:cubicBezTo>
                    <a:pt x="7621" y="1488"/>
                    <a:pt x="7716" y="1572"/>
                    <a:pt x="7823" y="1572"/>
                  </a:cubicBezTo>
                  <a:lnTo>
                    <a:pt x="12026" y="1572"/>
                  </a:lnTo>
                  <a:cubicBezTo>
                    <a:pt x="12253" y="1572"/>
                    <a:pt x="12443" y="1750"/>
                    <a:pt x="12443" y="1988"/>
                  </a:cubicBezTo>
                  <a:lnTo>
                    <a:pt x="12431" y="10001"/>
                  </a:lnTo>
                  <a:cubicBezTo>
                    <a:pt x="12431" y="10216"/>
                    <a:pt x="12253" y="10418"/>
                    <a:pt x="12014" y="10418"/>
                  </a:cubicBezTo>
                  <a:lnTo>
                    <a:pt x="775" y="10418"/>
                  </a:lnTo>
                  <a:cubicBezTo>
                    <a:pt x="561" y="10418"/>
                    <a:pt x="358" y="10239"/>
                    <a:pt x="358" y="10001"/>
                  </a:cubicBezTo>
                  <a:lnTo>
                    <a:pt x="358" y="774"/>
                  </a:lnTo>
                  <a:cubicBezTo>
                    <a:pt x="358" y="548"/>
                    <a:pt x="537" y="357"/>
                    <a:pt x="775" y="357"/>
                  </a:cubicBezTo>
                  <a:lnTo>
                    <a:pt x="3859" y="357"/>
                  </a:lnTo>
                  <a:cubicBezTo>
                    <a:pt x="4025" y="357"/>
                    <a:pt x="4168" y="417"/>
                    <a:pt x="4287" y="536"/>
                  </a:cubicBezTo>
                  <a:lnTo>
                    <a:pt x="5085" y="1322"/>
                  </a:lnTo>
                  <a:cubicBezTo>
                    <a:pt x="5228" y="1465"/>
                    <a:pt x="5418" y="1560"/>
                    <a:pt x="5645" y="1560"/>
                  </a:cubicBezTo>
                  <a:lnTo>
                    <a:pt x="6942" y="1560"/>
                  </a:lnTo>
                  <a:cubicBezTo>
                    <a:pt x="7014" y="1560"/>
                    <a:pt x="7085" y="1512"/>
                    <a:pt x="7121" y="1441"/>
                  </a:cubicBezTo>
                  <a:cubicBezTo>
                    <a:pt x="7145" y="1369"/>
                    <a:pt x="7133" y="1286"/>
                    <a:pt x="7073" y="1226"/>
                  </a:cubicBezTo>
                  <a:lnTo>
                    <a:pt x="6192" y="357"/>
                  </a:lnTo>
                  <a:close/>
                  <a:moveTo>
                    <a:pt x="799" y="0"/>
                  </a:moveTo>
                  <a:cubicBezTo>
                    <a:pt x="358" y="0"/>
                    <a:pt x="1" y="345"/>
                    <a:pt x="1" y="786"/>
                  </a:cubicBezTo>
                  <a:lnTo>
                    <a:pt x="1" y="10013"/>
                  </a:lnTo>
                  <a:cubicBezTo>
                    <a:pt x="1" y="10442"/>
                    <a:pt x="358" y="10799"/>
                    <a:pt x="799" y="10799"/>
                  </a:cubicBezTo>
                  <a:lnTo>
                    <a:pt x="12026" y="10799"/>
                  </a:lnTo>
                  <a:cubicBezTo>
                    <a:pt x="12467" y="10799"/>
                    <a:pt x="12824" y="10442"/>
                    <a:pt x="12824" y="10013"/>
                  </a:cubicBezTo>
                  <a:lnTo>
                    <a:pt x="12824" y="1988"/>
                  </a:lnTo>
                  <a:cubicBezTo>
                    <a:pt x="12824" y="1524"/>
                    <a:pt x="12467" y="1191"/>
                    <a:pt x="12026" y="1191"/>
                  </a:cubicBezTo>
                  <a:lnTo>
                    <a:pt x="8490" y="1191"/>
                  </a:lnTo>
                  <a:lnTo>
                    <a:pt x="7585" y="274"/>
                  </a:lnTo>
                  <a:cubicBezTo>
                    <a:pt x="7383" y="83"/>
                    <a:pt x="7145" y="0"/>
                    <a:pt x="6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4"/>
            <p:cNvSpPr/>
            <p:nvPr/>
          </p:nvSpPr>
          <p:spPr>
            <a:xfrm>
              <a:off x="2292737" y="3477220"/>
              <a:ext cx="164898" cy="164866"/>
            </a:xfrm>
            <a:custGeom>
              <a:rect b="b" l="l" r="r" t="t"/>
              <a:pathLst>
                <a:path extrusionOk="0" h="5180" w="5181">
                  <a:moveTo>
                    <a:pt x="2799" y="1382"/>
                  </a:moveTo>
                  <a:cubicBezTo>
                    <a:pt x="3025" y="1382"/>
                    <a:pt x="3216" y="1560"/>
                    <a:pt x="3216" y="1798"/>
                  </a:cubicBezTo>
                  <a:lnTo>
                    <a:pt x="3216" y="2203"/>
                  </a:lnTo>
                  <a:cubicBezTo>
                    <a:pt x="3204" y="2525"/>
                    <a:pt x="2942" y="2810"/>
                    <a:pt x="2597" y="2810"/>
                  </a:cubicBezTo>
                  <a:cubicBezTo>
                    <a:pt x="2251" y="2810"/>
                    <a:pt x="1977" y="2525"/>
                    <a:pt x="1977" y="2203"/>
                  </a:cubicBezTo>
                  <a:lnTo>
                    <a:pt x="1977" y="1798"/>
                  </a:lnTo>
                  <a:cubicBezTo>
                    <a:pt x="1977" y="1572"/>
                    <a:pt x="2156" y="1382"/>
                    <a:pt x="2406" y="1382"/>
                  </a:cubicBezTo>
                  <a:close/>
                  <a:moveTo>
                    <a:pt x="2799" y="3156"/>
                  </a:moveTo>
                  <a:lnTo>
                    <a:pt x="2799" y="3275"/>
                  </a:lnTo>
                  <a:cubicBezTo>
                    <a:pt x="2799" y="3346"/>
                    <a:pt x="2835" y="3406"/>
                    <a:pt x="2858" y="3465"/>
                  </a:cubicBezTo>
                  <a:lnTo>
                    <a:pt x="2608" y="3715"/>
                  </a:lnTo>
                  <a:lnTo>
                    <a:pt x="2573" y="3715"/>
                  </a:lnTo>
                  <a:lnTo>
                    <a:pt x="2323" y="3465"/>
                  </a:lnTo>
                  <a:cubicBezTo>
                    <a:pt x="2358" y="3406"/>
                    <a:pt x="2382" y="3346"/>
                    <a:pt x="2382" y="3275"/>
                  </a:cubicBezTo>
                  <a:lnTo>
                    <a:pt x="2382" y="3156"/>
                  </a:lnTo>
                  <a:cubicBezTo>
                    <a:pt x="2454" y="3167"/>
                    <a:pt x="2513" y="3179"/>
                    <a:pt x="2597" y="3179"/>
                  </a:cubicBezTo>
                  <a:cubicBezTo>
                    <a:pt x="2668" y="3179"/>
                    <a:pt x="2739" y="3167"/>
                    <a:pt x="2799" y="3156"/>
                  </a:cubicBezTo>
                  <a:close/>
                  <a:moveTo>
                    <a:pt x="2573" y="381"/>
                  </a:moveTo>
                  <a:cubicBezTo>
                    <a:pt x="3799" y="381"/>
                    <a:pt x="4799" y="1382"/>
                    <a:pt x="4799" y="2596"/>
                  </a:cubicBezTo>
                  <a:cubicBezTo>
                    <a:pt x="4811" y="3287"/>
                    <a:pt x="4490" y="3906"/>
                    <a:pt x="3978" y="4322"/>
                  </a:cubicBezTo>
                  <a:lnTo>
                    <a:pt x="3978" y="4049"/>
                  </a:lnTo>
                  <a:cubicBezTo>
                    <a:pt x="3978" y="3822"/>
                    <a:pt x="3859" y="3608"/>
                    <a:pt x="3656" y="3525"/>
                  </a:cubicBezTo>
                  <a:lnTo>
                    <a:pt x="3180" y="3287"/>
                  </a:lnTo>
                  <a:lnTo>
                    <a:pt x="3180" y="3275"/>
                  </a:lnTo>
                  <a:lnTo>
                    <a:pt x="3180" y="2989"/>
                  </a:lnTo>
                  <a:cubicBezTo>
                    <a:pt x="3418" y="2810"/>
                    <a:pt x="3573" y="2513"/>
                    <a:pt x="3573" y="2203"/>
                  </a:cubicBezTo>
                  <a:lnTo>
                    <a:pt x="3573" y="1798"/>
                  </a:lnTo>
                  <a:cubicBezTo>
                    <a:pt x="3573" y="1370"/>
                    <a:pt x="3216" y="1012"/>
                    <a:pt x="2787" y="1012"/>
                  </a:cubicBezTo>
                  <a:lnTo>
                    <a:pt x="2382" y="1012"/>
                  </a:lnTo>
                  <a:cubicBezTo>
                    <a:pt x="1954" y="1012"/>
                    <a:pt x="1596" y="1370"/>
                    <a:pt x="1596" y="1798"/>
                  </a:cubicBezTo>
                  <a:lnTo>
                    <a:pt x="1596" y="2203"/>
                  </a:lnTo>
                  <a:cubicBezTo>
                    <a:pt x="1596" y="2525"/>
                    <a:pt x="1763" y="2810"/>
                    <a:pt x="2001" y="2989"/>
                  </a:cubicBezTo>
                  <a:lnTo>
                    <a:pt x="2001" y="3275"/>
                  </a:lnTo>
                  <a:lnTo>
                    <a:pt x="2001" y="3287"/>
                  </a:lnTo>
                  <a:lnTo>
                    <a:pt x="1525" y="3525"/>
                  </a:lnTo>
                  <a:cubicBezTo>
                    <a:pt x="1334" y="3632"/>
                    <a:pt x="1192" y="3822"/>
                    <a:pt x="1192" y="4049"/>
                  </a:cubicBezTo>
                  <a:lnTo>
                    <a:pt x="1192" y="4322"/>
                  </a:lnTo>
                  <a:cubicBezTo>
                    <a:pt x="692" y="3918"/>
                    <a:pt x="358" y="3298"/>
                    <a:pt x="358" y="2596"/>
                  </a:cubicBezTo>
                  <a:cubicBezTo>
                    <a:pt x="358" y="1382"/>
                    <a:pt x="1358" y="381"/>
                    <a:pt x="2573" y="381"/>
                  </a:cubicBezTo>
                  <a:close/>
                  <a:moveTo>
                    <a:pt x="3156" y="3691"/>
                  </a:moveTo>
                  <a:lnTo>
                    <a:pt x="3490" y="3846"/>
                  </a:lnTo>
                  <a:cubicBezTo>
                    <a:pt x="3561" y="3882"/>
                    <a:pt x="3609" y="3953"/>
                    <a:pt x="3609" y="4049"/>
                  </a:cubicBezTo>
                  <a:lnTo>
                    <a:pt x="3609" y="4560"/>
                  </a:lnTo>
                  <a:cubicBezTo>
                    <a:pt x="3311" y="4727"/>
                    <a:pt x="2954" y="4822"/>
                    <a:pt x="2597" y="4822"/>
                  </a:cubicBezTo>
                  <a:cubicBezTo>
                    <a:pt x="2227" y="4822"/>
                    <a:pt x="1882" y="4727"/>
                    <a:pt x="1585" y="4560"/>
                  </a:cubicBezTo>
                  <a:lnTo>
                    <a:pt x="1585" y="4049"/>
                  </a:lnTo>
                  <a:cubicBezTo>
                    <a:pt x="1585" y="3965"/>
                    <a:pt x="1632" y="3894"/>
                    <a:pt x="1704" y="3846"/>
                  </a:cubicBezTo>
                  <a:lnTo>
                    <a:pt x="2025" y="3691"/>
                  </a:lnTo>
                  <a:lnTo>
                    <a:pt x="2323" y="3989"/>
                  </a:lnTo>
                  <a:cubicBezTo>
                    <a:pt x="2406" y="4060"/>
                    <a:pt x="2489" y="4108"/>
                    <a:pt x="2597" y="4108"/>
                  </a:cubicBezTo>
                  <a:cubicBezTo>
                    <a:pt x="2704" y="4108"/>
                    <a:pt x="2799" y="4060"/>
                    <a:pt x="2858" y="3989"/>
                  </a:cubicBezTo>
                  <a:lnTo>
                    <a:pt x="3156" y="3691"/>
                  </a:lnTo>
                  <a:close/>
                  <a:moveTo>
                    <a:pt x="2597" y="0"/>
                  </a:moveTo>
                  <a:cubicBezTo>
                    <a:pt x="1168" y="0"/>
                    <a:pt x="1" y="1155"/>
                    <a:pt x="1" y="2584"/>
                  </a:cubicBezTo>
                  <a:cubicBezTo>
                    <a:pt x="1" y="4013"/>
                    <a:pt x="1168" y="5180"/>
                    <a:pt x="2597" y="5180"/>
                  </a:cubicBezTo>
                  <a:cubicBezTo>
                    <a:pt x="4025" y="5180"/>
                    <a:pt x="5180" y="4013"/>
                    <a:pt x="5180" y="2584"/>
                  </a:cubicBezTo>
                  <a:cubicBezTo>
                    <a:pt x="5180" y="1155"/>
                    <a:pt x="4025" y="0"/>
                    <a:pt x="2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4"/>
            <p:cNvSpPr/>
            <p:nvPr/>
          </p:nvSpPr>
          <p:spPr>
            <a:xfrm>
              <a:off x="2256358" y="3451503"/>
              <a:ext cx="188769" cy="177311"/>
            </a:xfrm>
            <a:custGeom>
              <a:rect b="b" l="l" r="r" t="t"/>
              <a:pathLst>
                <a:path extrusionOk="0" h="5571" w="5931">
                  <a:moveTo>
                    <a:pt x="3751" y="0"/>
                  </a:moveTo>
                  <a:cubicBezTo>
                    <a:pt x="2872" y="0"/>
                    <a:pt x="1994" y="341"/>
                    <a:pt x="1323" y="999"/>
                  </a:cubicBezTo>
                  <a:cubicBezTo>
                    <a:pt x="120" y="2201"/>
                    <a:pt x="1" y="4142"/>
                    <a:pt x="1049" y="5488"/>
                  </a:cubicBezTo>
                  <a:cubicBezTo>
                    <a:pt x="1073" y="5535"/>
                    <a:pt x="1132" y="5571"/>
                    <a:pt x="1192" y="5571"/>
                  </a:cubicBezTo>
                  <a:cubicBezTo>
                    <a:pt x="1239" y="5571"/>
                    <a:pt x="1263" y="5547"/>
                    <a:pt x="1311" y="5523"/>
                  </a:cubicBezTo>
                  <a:cubicBezTo>
                    <a:pt x="1382" y="5464"/>
                    <a:pt x="1406" y="5345"/>
                    <a:pt x="1346" y="5249"/>
                  </a:cubicBezTo>
                  <a:cubicBezTo>
                    <a:pt x="406" y="4047"/>
                    <a:pt x="525" y="2332"/>
                    <a:pt x="1596" y="1261"/>
                  </a:cubicBezTo>
                  <a:cubicBezTo>
                    <a:pt x="2181" y="676"/>
                    <a:pt x="2961" y="375"/>
                    <a:pt x="3742" y="375"/>
                  </a:cubicBezTo>
                  <a:cubicBezTo>
                    <a:pt x="4393" y="375"/>
                    <a:pt x="5044" y="584"/>
                    <a:pt x="5585" y="1011"/>
                  </a:cubicBezTo>
                  <a:cubicBezTo>
                    <a:pt x="5616" y="1037"/>
                    <a:pt x="5656" y="1049"/>
                    <a:pt x="5697" y="1049"/>
                  </a:cubicBezTo>
                  <a:cubicBezTo>
                    <a:pt x="5750" y="1049"/>
                    <a:pt x="5806" y="1028"/>
                    <a:pt x="5847" y="987"/>
                  </a:cubicBezTo>
                  <a:cubicBezTo>
                    <a:pt x="5930" y="904"/>
                    <a:pt x="5895" y="773"/>
                    <a:pt x="5823" y="713"/>
                  </a:cubicBezTo>
                  <a:cubicBezTo>
                    <a:pt x="5209" y="233"/>
                    <a:pt x="4479" y="0"/>
                    <a:pt x="3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4"/>
            <p:cNvSpPr/>
            <p:nvPr/>
          </p:nvSpPr>
          <p:spPr>
            <a:xfrm>
              <a:off x="2305245" y="3491160"/>
              <a:ext cx="189151" cy="176706"/>
            </a:xfrm>
            <a:custGeom>
              <a:rect b="b" l="l" r="r" t="t"/>
              <a:pathLst>
                <a:path extrusionOk="0" h="5552" w="5943">
                  <a:moveTo>
                    <a:pt x="4739" y="1"/>
                  </a:moveTo>
                  <a:cubicBezTo>
                    <a:pt x="4695" y="1"/>
                    <a:pt x="4650" y="13"/>
                    <a:pt x="4609" y="39"/>
                  </a:cubicBezTo>
                  <a:cubicBezTo>
                    <a:pt x="4537" y="98"/>
                    <a:pt x="4525" y="217"/>
                    <a:pt x="4585" y="301"/>
                  </a:cubicBezTo>
                  <a:cubicBezTo>
                    <a:pt x="5513" y="1503"/>
                    <a:pt x="5406" y="3218"/>
                    <a:pt x="4335" y="4289"/>
                  </a:cubicBezTo>
                  <a:cubicBezTo>
                    <a:pt x="3750" y="4874"/>
                    <a:pt x="2970" y="5175"/>
                    <a:pt x="2189" y="5175"/>
                  </a:cubicBezTo>
                  <a:cubicBezTo>
                    <a:pt x="1538" y="5175"/>
                    <a:pt x="887" y="4966"/>
                    <a:pt x="346" y="4539"/>
                  </a:cubicBezTo>
                  <a:cubicBezTo>
                    <a:pt x="314" y="4516"/>
                    <a:pt x="276" y="4505"/>
                    <a:pt x="237" y="4505"/>
                  </a:cubicBezTo>
                  <a:cubicBezTo>
                    <a:pt x="177" y="4505"/>
                    <a:pt x="116" y="4531"/>
                    <a:pt x="72" y="4575"/>
                  </a:cubicBezTo>
                  <a:cubicBezTo>
                    <a:pt x="1" y="4646"/>
                    <a:pt x="25" y="4765"/>
                    <a:pt x="96" y="4837"/>
                  </a:cubicBezTo>
                  <a:cubicBezTo>
                    <a:pt x="715" y="5313"/>
                    <a:pt x="1453" y="5551"/>
                    <a:pt x="2180" y="5551"/>
                  </a:cubicBezTo>
                  <a:cubicBezTo>
                    <a:pt x="3061" y="5551"/>
                    <a:pt x="3930" y="5218"/>
                    <a:pt x="4597" y="4551"/>
                  </a:cubicBezTo>
                  <a:cubicBezTo>
                    <a:pt x="5823" y="3349"/>
                    <a:pt x="5942" y="1420"/>
                    <a:pt x="4882" y="62"/>
                  </a:cubicBezTo>
                  <a:cubicBezTo>
                    <a:pt x="4849" y="22"/>
                    <a:pt x="4796" y="1"/>
                    <a:pt x="4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34"/>
          <p:cNvGrpSpPr/>
          <p:nvPr/>
        </p:nvGrpSpPr>
        <p:grpSpPr>
          <a:xfrm>
            <a:off x="4891198" y="2925108"/>
            <a:ext cx="334634" cy="334634"/>
            <a:chOff x="4891198" y="2925108"/>
            <a:chExt cx="334634" cy="334634"/>
          </a:xfrm>
        </p:grpSpPr>
        <p:sp>
          <p:nvSpPr>
            <p:cNvPr id="1629" name="Google Shape;1629;p34"/>
            <p:cNvSpPr/>
            <p:nvPr/>
          </p:nvSpPr>
          <p:spPr>
            <a:xfrm>
              <a:off x="5001830" y="2925108"/>
              <a:ext cx="113338" cy="150831"/>
            </a:xfrm>
            <a:custGeom>
              <a:rect b="b" l="l" r="r" t="t"/>
              <a:pathLst>
                <a:path extrusionOk="0" h="4739" w="3561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4"/>
            <p:cNvSpPr/>
            <p:nvPr/>
          </p:nvSpPr>
          <p:spPr>
            <a:xfrm>
              <a:off x="5102628" y="2933033"/>
              <a:ext cx="98188" cy="76991"/>
            </a:xfrm>
            <a:custGeom>
              <a:rect b="b" l="l" r="r" t="t"/>
              <a:pathLst>
                <a:path extrusionOk="0" h="2419" w="3085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4"/>
            <p:cNvSpPr/>
            <p:nvPr/>
          </p:nvSpPr>
          <p:spPr>
            <a:xfrm>
              <a:off x="4915832" y="2932492"/>
              <a:ext cx="98920" cy="77532"/>
            </a:xfrm>
            <a:custGeom>
              <a:rect b="b" l="l" r="r" t="t"/>
              <a:pathLst>
                <a:path extrusionOk="0" h="2436" w="3108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4"/>
            <p:cNvSpPr/>
            <p:nvPr/>
          </p:nvSpPr>
          <p:spPr>
            <a:xfrm>
              <a:off x="4915832" y="3174254"/>
              <a:ext cx="80746" cy="70689"/>
            </a:xfrm>
            <a:custGeom>
              <a:rect b="b" l="l" r="r" t="t"/>
              <a:pathLst>
                <a:path extrusionOk="0" h="2221" w="2537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4"/>
            <p:cNvSpPr/>
            <p:nvPr/>
          </p:nvSpPr>
          <p:spPr>
            <a:xfrm>
              <a:off x="5121215" y="3173936"/>
              <a:ext cx="79601" cy="69511"/>
            </a:xfrm>
            <a:custGeom>
              <a:rect b="b" l="l" r="r" t="t"/>
              <a:pathLst>
                <a:path extrusionOk="0" h="2184" w="2501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4891198" y="3016803"/>
              <a:ext cx="112956" cy="150831"/>
            </a:xfrm>
            <a:custGeom>
              <a:rect b="b" l="l" r="r" t="t"/>
              <a:pathLst>
                <a:path extrusionOk="0" h="4739" w="3549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4"/>
            <p:cNvSpPr/>
            <p:nvPr/>
          </p:nvSpPr>
          <p:spPr>
            <a:xfrm>
              <a:off x="5112876" y="3016803"/>
              <a:ext cx="112956" cy="150831"/>
            </a:xfrm>
            <a:custGeom>
              <a:rect b="b" l="l" r="r" t="t"/>
              <a:pathLst>
                <a:path extrusionOk="0" h="4739" w="3549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4"/>
            <p:cNvSpPr/>
            <p:nvPr/>
          </p:nvSpPr>
          <p:spPr>
            <a:xfrm>
              <a:off x="5001448" y="3108498"/>
              <a:ext cx="113338" cy="151244"/>
            </a:xfrm>
            <a:custGeom>
              <a:rect b="b" l="l" r="r" t="t"/>
              <a:pathLst>
                <a:path extrusionOk="0" h="4752" w="3561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7" name="Google Shape;1637;p34"/>
          <p:cNvGrpSpPr/>
          <p:nvPr/>
        </p:nvGrpSpPr>
        <p:grpSpPr>
          <a:xfrm>
            <a:off x="7976174" y="2925108"/>
            <a:ext cx="334666" cy="334634"/>
            <a:chOff x="7976174" y="2925108"/>
            <a:chExt cx="334666" cy="334634"/>
          </a:xfrm>
        </p:grpSpPr>
        <p:sp>
          <p:nvSpPr>
            <p:cNvPr id="1638" name="Google Shape;1638;p34"/>
            <p:cNvSpPr/>
            <p:nvPr/>
          </p:nvSpPr>
          <p:spPr>
            <a:xfrm>
              <a:off x="8003100" y="3064545"/>
              <a:ext cx="10630" cy="14068"/>
            </a:xfrm>
            <a:custGeom>
              <a:rect b="b" l="l" r="r" t="t"/>
              <a:pathLst>
                <a:path extrusionOk="0" h="442" w="334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4"/>
            <p:cNvSpPr/>
            <p:nvPr/>
          </p:nvSpPr>
          <p:spPr>
            <a:xfrm>
              <a:off x="8003100" y="3046371"/>
              <a:ext cx="10630" cy="14418"/>
            </a:xfrm>
            <a:custGeom>
              <a:rect b="b" l="l" r="r" t="t"/>
              <a:pathLst>
                <a:path extrusionOk="0" h="453" w="334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4"/>
            <p:cNvSpPr/>
            <p:nvPr/>
          </p:nvSpPr>
          <p:spPr>
            <a:xfrm>
              <a:off x="8272519" y="3105093"/>
              <a:ext cx="10630" cy="14418"/>
            </a:xfrm>
            <a:custGeom>
              <a:rect b="b" l="l" r="r" t="t"/>
              <a:pathLst>
                <a:path extrusionOk="0" h="453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4"/>
            <p:cNvSpPr/>
            <p:nvPr/>
          </p:nvSpPr>
          <p:spPr>
            <a:xfrm>
              <a:off x="8272519" y="3123266"/>
              <a:ext cx="10630" cy="14068"/>
            </a:xfrm>
            <a:custGeom>
              <a:rect b="b" l="l" r="r" t="t"/>
              <a:pathLst>
                <a:path extrusionOk="0" h="442" w="334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4"/>
            <p:cNvSpPr/>
            <p:nvPr/>
          </p:nvSpPr>
          <p:spPr>
            <a:xfrm>
              <a:off x="7976174" y="2925108"/>
              <a:ext cx="334666" cy="334634"/>
            </a:xfrm>
            <a:custGeom>
              <a:rect b="b" l="l" r="r" t="t"/>
              <a:pathLst>
                <a:path extrusionOk="0" h="10514" w="10515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4"/>
            <p:cNvSpPr/>
            <p:nvPr/>
          </p:nvSpPr>
          <p:spPr>
            <a:xfrm>
              <a:off x="8116024" y="3221804"/>
              <a:ext cx="14036" cy="10280"/>
            </a:xfrm>
            <a:custGeom>
              <a:rect b="b" l="l" r="r" t="t"/>
              <a:pathLst>
                <a:path extrusionOk="0" h="323" w="441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4"/>
            <p:cNvSpPr/>
            <p:nvPr/>
          </p:nvSpPr>
          <p:spPr>
            <a:xfrm>
              <a:off x="8097818" y="3221804"/>
              <a:ext cx="14068" cy="10280"/>
            </a:xfrm>
            <a:custGeom>
              <a:rect b="b" l="l" r="r" t="t"/>
              <a:pathLst>
                <a:path extrusionOk="0" h="323" w="442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4"/>
            <p:cNvSpPr/>
            <p:nvPr/>
          </p:nvSpPr>
          <p:spPr>
            <a:xfrm>
              <a:off x="8156190" y="2951621"/>
              <a:ext cx="14036" cy="10630"/>
            </a:xfrm>
            <a:custGeom>
              <a:rect b="b" l="l" r="r" t="t"/>
              <a:pathLst>
                <a:path extrusionOk="0" h="334" w="441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4"/>
            <p:cNvSpPr/>
            <p:nvPr/>
          </p:nvSpPr>
          <p:spPr>
            <a:xfrm>
              <a:off x="8173982" y="2952385"/>
              <a:ext cx="14450" cy="10248"/>
            </a:xfrm>
            <a:custGeom>
              <a:rect b="b" l="l" r="r" t="t"/>
              <a:pathLst>
                <a:path extrusionOk="0" h="322" w="454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7" name="Google Shape;1647;p34"/>
          <p:cNvGrpSpPr/>
          <p:nvPr/>
        </p:nvGrpSpPr>
        <p:grpSpPr>
          <a:xfrm>
            <a:off x="3091957" y="3374131"/>
            <a:ext cx="354717" cy="332757"/>
            <a:chOff x="3091957" y="3374131"/>
            <a:chExt cx="354717" cy="332757"/>
          </a:xfrm>
        </p:grpSpPr>
        <p:sp>
          <p:nvSpPr>
            <p:cNvPr id="1648" name="Google Shape;1648;p34"/>
            <p:cNvSpPr/>
            <p:nvPr/>
          </p:nvSpPr>
          <p:spPr>
            <a:xfrm>
              <a:off x="3091957" y="3374131"/>
              <a:ext cx="354717" cy="332757"/>
            </a:xfrm>
            <a:custGeom>
              <a:rect b="b" l="l" r="r" t="t"/>
              <a:pathLst>
                <a:path extrusionOk="0" h="10455" w="11145">
                  <a:moveTo>
                    <a:pt x="5882" y="358"/>
                  </a:moveTo>
                  <a:cubicBezTo>
                    <a:pt x="6251" y="358"/>
                    <a:pt x="6549" y="656"/>
                    <a:pt x="6549" y="1037"/>
                  </a:cubicBezTo>
                  <a:lnTo>
                    <a:pt x="6549" y="1430"/>
                  </a:lnTo>
                  <a:cubicBezTo>
                    <a:pt x="6549" y="1751"/>
                    <a:pt x="6799" y="2001"/>
                    <a:pt x="7108" y="2001"/>
                  </a:cubicBezTo>
                  <a:lnTo>
                    <a:pt x="7275" y="2001"/>
                  </a:lnTo>
                  <a:cubicBezTo>
                    <a:pt x="7394" y="2001"/>
                    <a:pt x="7489" y="2084"/>
                    <a:pt x="7489" y="2204"/>
                  </a:cubicBezTo>
                  <a:lnTo>
                    <a:pt x="7489" y="3311"/>
                  </a:lnTo>
                  <a:cubicBezTo>
                    <a:pt x="7489" y="3430"/>
                    <a:pt x="7394" y="3513"/>
                    <a:pt x="7275" y="3513"/>
                  </a:cubicBezTo>
                  <a:lnTo>
                    <a:pt x="3846" y="3513"/>
                  </a:lnTo>
                  <a:cubicBezTo>
                    <a:pt x="3727" y="3513"/>
                    <a:pt x="3632" y="3430"/>
                    <a:pt x="3632" y="3311"/>
                  </a:cubicBezTo>
                  <a:lnTo>
                    <a:pt x="3632" y="2204"/>
                  </a:lnTo>
                  <a:cubicBezTo>
                    <a:pt x="3632" y="2084"/>
                    <a:pt x="3727" y="2001"/>
                    <a:pt x="3846" y="2001"/>
                  </a:cubicBezTo>
                  <a:lnTo>
                    <a:pt x="4001" y="2001"/>
                  </a:lnTo>
                  <a:cubicBezTo>
                    <a:pt x="4322" y="2001"/>
                    <a:pt x="4572" y="1739"/>
                    <a:pt x="4572" y="1430"/>
                  </a:cubicBezTo>
                  <a:lnTo>
                    <a:pt x="4572" y="1037"/>
                  </a:lnTo>
                  <a:cubicBezTo>
                    <a:pt x="4572" y="656"/>
                    <a:pt x="4870" y="358"/>
                    <a:pt x="5239" y="358"/>
                  </a:cubicBezTo>
                  <a:close/>
                  <a:moveTo>
                    <a:pt x="10132" y="2477"/>
                  </a:moveTo>
                  <a:cubicBezTo>
                    <a:pt x="10478" y="2477"/>
                    <a:pt x="10764" y="2763"/>
                    <a:pt x="10764" y="3097"/>
                  </a:cubicBezTo>
                  <a:lnTo>
                    <a:pt x="10764" y="9466"/>
                  </a:lnTo>
                  <a:lnTo>
                    <a:pt x="10775" y="9466"/>
                  </a:lnTo>
                  <a:cubicBezTo>
                    <a:pt x="10775" y="9812"/>
                    <a:pt x="10490" y="10097"/>
                    <a:pt x="10156" y="10097"/>
                  </a:cubicBezTo>
                  <a:lnTo>
                    <a:pt x="965" y="10097"/>
                  </a:lnTo>
                  <a:cubicBezTo>
                    <a:pt x="631" y="10097"/>
                    <a:pt x="346" y="9812"/>
                    <a:pt x="346" y="9466"/>
                  </a:cubicBezTo>
                  <a:lnTo>
                    <a:pt x="346" y="3097"/>
                  </a:lnTo>
                  <a:cubicBezTo>
                    <a:pt x="346" y="2763"/>
                    <a:pt x="619" y="2477"/>
                    <a:pt x="965" y="2477"/>
                  </a:cubicBezTo>
                  <a:lnTo>
                    <a:pt x="3274" y="2477"/>
                  </a:lnTo>
                  <a:lnTo>
                    <a:pt x="3274" y="3061"/>
                  </a:lnTo>
                  <a:lnTo>
                    <a:pt x="1096" y="3061"/>
                  </a:lnTo>
                  <a:cubicBezTo>
                    <a:pt x="1000" y="3061"/>
                    <a:pt x="917" y="3132"/>
                    <a:pt x="917" y="3239"/>
                  </a:cubicBezTo>
                  <a:lnTo>
                    <a:pt x="917" y="9335"/>
                  </a:lnTo>
                  <a:cubicBezTo>
                    <a:pt x="917" y="9443"/>
                    <a:pt x="1000" y="9514"/>
                    <a:pt x="1096" y="9514"/>
                  </a:cubicBezTo>
                  <a:lnTo>
                    <a:pt x="7037" y="9514"/>
                  </a:lnTo>
                  <a:cubicBezTo>
                    <a:pt x="7144" y="9514"/>
                    <a:pt x="7215" y="9443"/>
                    <a:pt x="7215" y="9335"/>
                  </a:cubicBezTo>
                  <a:cubicBezTo>
                    <a:pt x="7215" y="9228"/>
                    <a:pt x="7144" y="9157"/>
                    <a:pt x="7037" y="9157"/>
                  </a:cubicBezTo>
                  <a:lnTo>
                    <a:pt x="1274" y="9157"/>
                  </a:lnTo>
                  <a:lnTo>
                    <a:pt x="1274" y="3418"/>
                  </a:lnTo>
                  <a:lnTo>
                    <a:pt x="3274" y="3418"/>
                  </a:lnTo>
                  <a:cubicBezTo>
                    <a:pt x="3322" y="3680"/>
                    <a:pt x="3560" y="3894"/>
                    <a:pt x="3822" y="3894"/>
                  </a:cubicBezTo>
                  <a:lnTo>
                    <a:pt x="7275" y="3894"/>
                  </a:lnTo>
                  <a:cubicBezTo>
                    <a:pt x="7561" y="3894"/>
                    <a:pt x="7787" y="3680"/>
                    <a:pt x="7835" y="3418"/>
                  </a:cubicBezTo>
                  <a:lnTo>
                    <a:pt x="9823" y="3418"/>
                  </a:lnTo>
                  <a:lnTo>
                    <a:pt x="9823" y="9157"/>
                  </a:lnTo>
                  <a:lnTo>
                    <a:pt x="7894" y="9157"/>
                  </a:lnTo>
                  <a:cubicBezTo>
                    <a:pt x="7787" y="9157"/>
                    <a:pt x="7704" y="9228"/>
                    <a:pt x="7704" y="9335"/>
                  </a:cubicBezTo>
                  <a:cubicBezTo>
                    <a:pt x="7704" y="9443"/>
                    <a:pt x="7787" y="9514"/>
                    <a:pt x="7894" y="9514"/>
                  </a:cubicBezTo>
                  <a:lnTo>
                    <a:pt x="10002" y="9514"/>
                  </a:lnTo>
                  <a:cubicBezTo>
                    <a:pt x="10109" y="9514"/>
                    <a:pt x="10180" y="9443"/>
                    <a:pt x="10180" y="9335"/>
                  </a:cubicBezTo>
                  <a:lnTo>
                    <a:pt x="10180" y="3239"/>
                  </a:lnTo>
                  <a:cubicBezTo>
                    <a:pt x="10180" y="3132"/>
                    <a:pt x="10109" y="3061"/>
                    <a:pt x="10002" y="3061"/>
                  </a:cubicBezTo>
                  <a:lnTo>
                    <a:pt x="7835" y="3061"/>
                  </a:lnTo>
                  <a:lnTo>
                    <a:pt x="7835" y="2477"/>
                  </a:lnTo>
                  <a:close/>
                  <a:moveTo>
                    <a:pt x="5239" y="1"/>
                  </a:moveTo>
                  <a:cubicBezTo>
                    <a:pt x="4679" y="1"/>
                    <a:pt x="4215" y="465"/>
                    <a:pt x="4215" y="1037"/>
                  </a:cubicBezTo>
                  <a:lnTo>
                    <a:pt x="4215" y="1430"/>
                  </a:lnTo>
                  <a:cubicBezTo>
                    <a:pt x="4215" y="1549"/>
                    <a:pt x="4120" y="1644"/>
                    <a:pt x="4001" y="1644"/>
                  </a:cubicBezTo>
                  <a:lnTo>
                    <a:pt x="3846" y="1644"/>
                  </a:lnTo>
                  <a:cubicBezTo>
                    <a:pt x="3560" y="1644"/>
                    <a:pt x="3334" y="1846"/>
                    <a:pt x="3286" y="2120"/>
                  </a:cubicBezTo>
                  <a:lnTo>
                    <a:pt x="977" y="2120"/>
                  </a:lnTo>
                  <a:cubicBezTo>
                    <a:pt x="441" y="2120"/>
                    <a:pt x="0" y="2561"/>
                    <a:pt x="0" y="3097"/>
                  </a:cubicBezTo>
                  <a:lnTo>
                    <a:pt x="0" y="9466"/>
                  </a:lnTo>
                  <a:cubicBezTo>
                    <a:pt x="0" y="10002"/>
                    <a:pt x="441" y="10455"/>
                    <a:pt x="977" y="10455"/>
                  </a:cubicBezTo>
                  <a:lnTo>
                    <a:pt x="10168" y="10455"/>
                  </a:lnTo>
                  <a:cubicBezTo>
                    <a:pt x="10704" y="10455"/>
                    <a:pt x="11145" y="10002"/>
                    <a:pt x="11145" y="9466"/>
                  </a:cubicBezTo>
                  <a:lnTo>
                    <a:pt x="11145" y="3097"/>
                  </a:lnTo>
                  <a:cubicBezTo>
                    <a:pt x="11133" y="2561"/>
                    <a:pt x="10692" y="2120"/>
                    <a:pt x="10156" y="2120"/>
                  </a:cubicBezTo>
                  <a:lnTo>
                    <a:pt x="7846" y="2120"/>
                  </a:lnTo>
                  <a:cubicBezTo>
                    <a:pt x="7799" y="1846"/>
                    <a:pt x="7561" y="1644"/>
                    <a:pt x="7299" y="1644"/>
                  </a:cubicBezTo>
                  <a:lnTo>
                    <a:pt x="7120" y="1644"/>
                  </a:lnTo>
                  <a:cubicBezTo>
                    <a:pt x="7001" y="1644"/>
                    <a:pt x="6906" y="1549"/>
                    <a:pt x="6906" y="1430"/>
                  </a:cubicBezTo>
                  <a:lnTo>
                    <a:pt x="6906" y="1037"/>
                  </a:lnTo>
                  <a:cubicBezTo>
                    <a:pt x="6906" y="465"/>
                    <a:pt x="6442" y="1"/>
                    <a:pt x="5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4"/>
            <p:cNvSpPr/>
            <p:nvPr/>
          </p:nvSpPr>
          <p:spPr>
            <a:xfrm>
              <a:off x="3248835" y="3434380"/>
              <a:ext cx="40580" cy="40962"/>
            </a:xfrm>
            <a:custGeom>
              <a:rect b="b" l="l" r="r" t="t"/>
              <a:pathLst>
                <a:path extrusionOk="0" h="1287" w="1275">
                  <a:moveTo>
                    <a:pt x="643" y="346"/>
                  </a:moveTo>
                  <a:cubicBezTo>
                    <a:pt x="798" y="346"/>
                    <a:pt x="941" y="477"/>
                    <a:pt x="941" y="644"/>
                  </a:cubicBezTo>
                  <a:cubicBezTo>
                    <a:pt x="941" y="811"/>
                    <a:pt x="798" y="942"/>
                    <a:pt x="643" y="942"/>
                  </a:cubicBezTo>
                  <a:cubicBezTo>
                    <a:pt x="477" y="942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74" y="1001"/>
                    <a:pt x="1274" y="644"/>
                  </a:cubicBezTo>
                  <a:cubicBezTo>
                    <a:pt x="1274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4"/>
            <p:cNvSpPr/>
            <p:nvPr/>
          </p:nvSpPr>
          <p:spPr>
            <a:xfrm>
              <a:off x="3183270" y="3524197"/>
              <a:ext cx="181544" cy="115629"/>
            </a:xfrm>
            <a:custGeom>
              <a:rect b="b" l="l" r="r" t="t"/>
              <a:pathLst>
                <a:path extrusionOk="0" h="3633" w="5704">
                  <a:moveTo>
                    <a:pt x="822" y="2227"/>
                  </a:moveTo>
                  <a:cubicBezTo>
                    <a:pt x="1108" y="2227"/>
                    <a:pt x="1346" y="2465"/>
                    <a:pt x="1346" y="2751"/>
                  </a:cubicBezTo>
                  <a:cubicBezTo>
                    <a:pt x="1346" y="3025"/>
                    <a:pt x="1108" y="3263"/>
                    <a:pt x="822" y="3263"/>
                  </a:cubicBezTo>
                  <a:cubicBezTo>
                    <a:pt x="525" y="3263"/>
                    <a:pt x="298" y="3025"/>
                    <a:pt x="298" y="2751"/>
                  </a:cubicBezTo>
                  <a:cubicBezTo>
                    <a:pt x="298" y="2453"/>
                    <a:pt x="536" y="2227"/>
                    <a:pt x="822" y="2227"/>
                  </a:cubicBezTo>
                  <a:close/>
                  <a:moveTo>
                    <a:pt x="5275" y="1"/>
                  </a:moveTo>
                  <a:cubicBezTo>
                    <a:pt x="5275" y="1"/>
                    <a:pt x="5251" y="1"/>
                    <a:pt x="5251" y="25"/>
                  </a:cubicBezTo>
                  <a:lnTo>
                    <a:pt x="4775" y="263"/>
                  </a:lnTo>
                  <a:cubicBezTo>
                    <a:pt x="4692" y="298"/>
                    <a:pt x="4656" y="406"/>
                    <a:pt x="4704" y="501"/>
                  </a:cubicBezTo>
                  <a:cubicBezTo>
                    <a:pt x="4737" y="559"/>
                    <a:pt x="4798" y="594"/>
                    <a:pt x="4861" y="594"/>
                  </a:cubicBezTo>
                  <a:cubicBezTo>
                    <a:pt x="4889" y="594"/>
                    <a:pt x="4916" y="587"/>
                    <a:pt x="4942" y="572"/>
                  </a:cubicBezTo>
                  <a:lnTo>
                    <a:pt x="5061" y="513"/>
                  </a:lnTo>
                  <a:lnTo>
                    <a:pt x="5061" y="513"/>
                  </a:lnTo>
                  <a:cubicBezTo>
                    <a:pt x="4835" y="1287"/>
                    <a:pt x="4442" y="1846"/>
                    <a:pt x="3870" y="2203"/>
                  </a:cubicBezTo>
                  <a:cubicBezTo>
                    <a:pt x="3312" y="2563"/>
                    <a:pt x="2694" y="2644"/>
                    <a:pt x="2247" y="2644"/>
                  </a:cubicBezTo>
                  <a:cubicBezTo>
                    <a:pt x="2027" y="2644"/>
                    <a:pt x="1849" y="2624"/>
                    <a:pt x="1739" y="2608"/>
                  </a:cubicBezTo>
                  <a:cubicBezTo>
                    <a:pt x="1668" y="2192"/>
                    <a:pt x="1310" y="1882"/>
                    <a:pt x="882" y="1882"/>
                  </a:cubicBezTo>
                  <a:cubicBezTo>
                    <a:pt x="394" y="1882"/>
                    <a:pt x="1" y="2287"/>
                    <a:pt x="1" y="2763"/>
                  </a:cubicBezTo>
                  <a:cubicBezTo>
                    <a:pt x="1" y="3239"/>
                    <a:pt x="405" y="3632"/>
                    <a:pt x="882" y="3632"/>
                  </a:cubicBezTo>
                  <a:cubicBezTo>
                    <a:pt x="1298" y="3632"/>
                    <a:pt x="1644" y="3358"/>
                    <a:pt x="1727" y="2965"/>
                  </a:cubicBezTo>
                  <a:cubicBezTo>
                    <a:pt x="1858" y="2989"/>
                    <a:pt x="2037" y="3001"/>
                    <a:pt x="2263" y="3001"/>
                  </a:cubicBezTo>
                  <a:cubicBezTo>
                    <a:pt x="2751" y="3001"/>
                    <a:pt x="3442" y="2906"/>
                    <a:pt x="4061" y="2513"/>
                  </a:cubicBezTo>
                  <a:cubicBezTo>
                    <a:pt x="4692" y="2108"/>
                    <a:pt x="5120" y="1501"/>
                    <a:pt x="5394" y="679"/>
                  </a:cubicBezTo>
                  <a:lnTo>
                    <a:pt x="5418" y="727"/>
                  </a:lnTo>
                  <a:cubicBezTo>
                    <a:pt x="5454" y="787"/>
                    <a:pt x="5513" y="822"/>
                    <a:pt x="5585" y="822"/>
                  </a:cubicBezTo>
                  <a:cubicBezTo>
                    <a:pt x="5620" y="822"/>
                    <a:pt x="5644" y="822"/>
                    <a:pt x="5656" y="810"/>
                  </a:cubicBezTo>
                  <a:cubicBezTo>
                    <a:pt x="5680" y="751"/>
                    <a:pt x="5704" y="632"/>
                    <a:pt x="5656" y="560"/>
                  </a:cubicBezTo>
                  <a:lnTo>
                    <a:pt x="5418" y="84"/>
                  </a:lnTo>
                  <a:cubicBezTo>
                    <a:pt x="5418" y="84"/>
                    <a:pt x="5418" y="60"/>
                    <a:pt x="5406" y="60"/>
                  </a:cubicBezTo>
                  <a:cubicBezTo>
                    <a:pt x="5394" y="48"/>
                    <a:pt x="5394" y="36"/>
                    <a:pt x="5370" y="36"/>
                  </a:cubicBezTo>
                  <a:lnTo>
                    <a:pt x="5358" y="25"/>
                  </a:lnTo>
                  <a:cubicBezTo>
                    <a:pt x="5358" y="25"/>
                    <a:pt x="5347" y="25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4"/>
            <p:cNvSpPr/>
            <p:nvPr/>
          </p:nvSpPr>
          <p:spPr>
            <a:xfrm>
              <a:off x="3157872" y="3516050"/>
              <a:ext cx="34915" cy="33578"/>
            </a:xfrm>
            <a:custGeom>
              <a:rect b="b" l="l" r="r" t="t"/>
              <a:pathLst>
                <a:path extrusionOk="0" h="1055" w="1097">
                  <a:moveTo>
                    <a:pt x="197" y="1"/>
                  </a:moveTo>
                  <a:cubicBezTo>
                    <a:pt x="153" y="1"/>
                    <a:pt x="108" y="19"/>
                    <a:pt x="72" y="54"/>
                  </a:cubicBezTo>
                  <a:cubicBezTo>
                    <a:pt x="1" y="126"/>
                    <a:pt x="1" y="233"/>
                    <a:pt x="72" y="304"/>
                  </a:cubicBezTo>
                  <a:lnTo>
                    <a:pt x="299" y="531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3"/>
                    <a:pt x="144" y="1054"/>
                    <a:pt x="191" y="1054"/>
                  </a:cubicBezTo>
                  <a:cubicBezTo>
                    <a:pt x="239" y="1054"/>
                    <a:pt x="275" y="1043"/>
                    <a:pt x="311" y="1007"/>
                  </a:cubicBezTo>
                  <a:lnTo>
                    <a:pt x="537" y="781"/>
                  </a:lnTo>
                  <a:lnTo>
                    <a:pt x="751" y="1007"/>
                  </a:lnTo>
                  <a:cubicBezTo>
                    <a:pt x="787" y="1043"/>
                    <a:pt x="834" y="1054"/>
                    <a:pt x="870" y="1054"/>
                  </a:cubicBezTo>
                  <a:cubicBezTo>
                    <a:pt x="918" y="1054"/>
                    <a:pt x="965" y="1043"/>
                    <a:pt x="989" y="1007"/>
                  </a:cubicBezTo>
                  <a:cubicBezTo>
                    <a:pt x="1073" y="935"/>
                    <a:pt x="1073" y="828"/>
                    <a:pt x="989" y="757"/>
                  </a:cubicBezTo>
                  <a:lnTo>
                    <a:pt x="799" y="531"/>
                  </a:lnTo>
                  <a:lnTo>
                    <a:pt x="1025" y="304"/>
                  </a:lnTo>
                  <a:cubicBezTo>
                    <a:pt x="1096" y="233"/>
                    <a:pt x="1096" y="126"/>
                    <a:pt x="1025" y="54"/>
                  </a:cubicBezTo>
                  <a:cubicBezTo>
                    <a:pt x="989" y="19"/>
                    <a:pt x="945" y="1"/>
                    <a:pt x="900" y="1"/>
                  </a:cubicBezTo>
                  <a:cubicBezTo>
                    <a:pt x="855" y="1"/>
                    <a:pt x="811" y="19"/>
                    <a:pt x="775" y="54"/>
                  </a:cubicBezTo>
                  <a:lnTo>
                    <a:pt x="549" y="281"/>
                  </a:lnTo>
                  <a:lnTo>
                    <a:pt x="322" y="54"/>
                  </a:lnTo>
                  <a:cubicBezTo>
                    <a:pt x="287" y="19"/>
                    <a:pt x="242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4"/>
            <p:cNvSpPr/>
            <p:nvPr/>
          </p:nvSpPr>
          <p:spPr>
            <a:xfrm>
              <a:off x="3351892" y="3605485"/>
              <a:ext cx="35297" cy="33578"/>
            </a:xfrm>
            <a:custGeom>
              <a:rect b="b" l="l" r="r" t="t"/>
              <a:pathLst>
                <a:path extrusionOk="0" h="1055" w="1109">
                  <a:moveTo>
                    <a:pt x="208" y="1"/>
                  </a:moveTo>
                  <a:cubicBezTo>
                    <a:pt x="162" y="1"/>
                    <a:pt x="114" y="19"/>
                    <a:pt x="72" y="54"/>
                  </a:cubicBezTo>
                  <a:cubicBezTo>
                    <a:pt x="1" y="138"/>
                    <a:pt x="1" y="233"/>
                    <a:pt x="72" y="316"/>
                  </a:cubicBezTo>
                  <a:lnTo>
                    <a:pt x="299" y="530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2"/>
                    <a:pt x="156" y="1054"/>
                    <a:pt x="191" y="1054"/>
                  </a:cubicBezTo>
                  <a:cubicBezTo>
                    <a:pt x="239" y="1054"/>
                    <a:pt x="287" y="1042"/>
                    <a:pt x="311" y="1007"/>
                  </a:cubicBezTo>
                  <a:lnTo>
                    <a:pt x="537" y="792"/>
                  </a:lnTo>
                  <a:lnTo>
                    <a:pt x="763" y="1007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30" y="1054"/>
                    <a:pt x="965" y="1042"/>
                    <a:pt x="1001" y="1007"/>
                  </a:cubicBezTo>
                  <a:cubicBezTo>
                    <a:pt x="1073" y="935"/>
                    <a:pt x="1073" y="828"/>
                    <a:pt x="1001" y="757"/>
                  </a:cubicBezTo>
                  <a:lnTo>
                    <a:pt x="811" y="530"/>
                  </a:lnTo>
                  <a:lnTo>
                    <a:pt x="1037" y="316"/>
                  </a:lnTo>
                  <a:cubicBezTo>
                    <a:pt x="1108" y="233"/>
                    <a:pt x="1108" y="138"/>
                    <a:pt x="1037" y="54"/>
                  </a:cubicBezTo>
                  <a:cubicBezTo>
                    <a:pt x="995" y="19"/>
                    <a:pt x="950" y="1"/>
                    <a:pt x="906" y="1"/>
                  </a:cubicBezTo>
                  <a:cubicBezTo>
                    <a:pt x="861" y="1"/>
                    <a:pt x="817" y="19"/>
                    <a:pt x="775" y="54"/>
                  </a:cubicBezTo>
                  <a:lnTo>
                    <a:pt x="561" y="280"/>
                  </a:lnTo>
                  <a:lnTo>
                    <a:pt x="334" y="54"/>
                  </a:lnTo>
                  <a:cubicBezTo>
                    <a:pt x="299" y="19"/>
                    <a:pt x="25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4"/>
            <p:cNvSpPr/>
            <p:nvPr/>
          </p:nvSpPr>
          <p:spPr>
            <a:xfrm>
              <a:off x="3254882" y="3531231"/>
              <a:ext cx="35297" cy="33546"/>
            </a:xfrm>
            <a:custGeom>
              <a:rect b="b" l="l" r="r" t="t"/>
              <a:pathLst>
                <a:path extrusionOk="0" h="1054" w="1109">
                  <a:moveTo>
                    <a:pt x="199" y="0"/>
                  </a:moveTo>
                  <a:cubicBezTo>
                    <a:pt x="153" y="0"/>
                    <a:pt x="108" y="18"/>
                    <a:pt x="72" y="54"/>
                  </a:cubicBezTo>
                  <a:cubicBezTo>
                    <a:pt x="1" y="125"/>
                    <a:pt x="1" y="232"/>
                    <a:pt x="72" y="304"/>
                  </a:cubicBezTo>
                  <a:lnTo>
                    <a:pt x="299" y="530"/>
                  </a:lnTo>
                  <a:lnTo>
                    <a:pt x="72" y="756"/>
                  </a:lnTo>
                  <a:cubicBezTo>
                    <a:pt x="1" y="828"/>
                    <a:pt x="1" y="935"/>
                    <a:pt x="72" y="1006"/>
                  </a:cubicBezTo>
                  <a:cubicBezTo>
                    <a:pt x="108" y="1042"/>
                    <a:pt x="144" y="1054"/>
                    <a:pt x="191" y="1054"/>
                  </a:cubicBezTo>
                  <a:cubicBezTo>
                    <a:pt x="239" y="1054"/>
                    <a:pt x="287" y="1042"/>
                    <a:pt x="311" y="1006"/>
                  </a:cubicBezTo>
                  <a:lnTo>
                    <a:pt x="537" y="780"/>
                  </a:lnTo>
                  <a:lnTo>
                    <a:pt x="763" y="1006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18" y="1054"/>
                    <a:pt x="965" y="1042"/>
                    <a:pt x="1001" y="1006"/>
                  </a:cubicBezTo>
                  <a:cubicBezTo>
                    <a:pt x="1073" y="935"/>
                    <a:pt x="1073" y="828"/>
                    <a:pt x="1001" y="756"/>
                  </a:cubicBezTo>
                  <a:lnTo>
                    <a:pt x="811" y="530"/>
                  </a:lnTo>
                  <a:lnTo>
                    <a:pt x="1025" y="304"/>
                  </a:lnTo>
                  <a:cubicBezTo>
                    <a:pt x="1108" y="232"/>
                    <a:pt x="1108" y="125"/>
                    <a:pt x="1025" y="54"/>
                  </a:cubicBezTo>
                  <a:cubicBezTo>
                    <a:pt x="989" y="18"/>
                    <a:pt x="945" y="0"/>
                    <a:pt x="900" y="0"/>
                  </a:cubicBezTo>
                  <a:cubicBezTo>
                    <a:pt x="855" y="0"/>
                    <a:pt x="811" y="18"/>
                    <a:pt x="775" y="54"/>
                  </a:cubicBezTo>
                  <a:lnTo>
                    <a:pt x="549" y="280"/>
                  </a:lnTo>
                  <a:lnTo>
                    <a:pt x="334" y="54"/>
                  </a:lnTo>
                  <a:cubicBezTo>
                    <a:pt x="293" y="18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4" name="Google Shape;1654;p34"/>
          <p:cNvGrpSpPr/>
          <p:nvPr/>
        </p:nvGrpSpPr>
        <p:grpSpPr>
          <a:xfrm>
            <a:off x="3988156" y="3380210"/>
            <a:ext cx="353954" cy="318880"/>
            <a:chOff x="3988156" y="3380210"/>
            <a:chExt cx="353954" cy="318880"/>
          </a:xfrm>
        </p:grpSpPr>
        <p:sp>
          <p:nvSpPr>
            <p:cNvPr id="1655" name="Google Shape;1655;p34"/>
            <p:cNvSpPr/>
            <p:nvPr/>
          </p:nvSpPr>
          <p:spPr>
            <a:xfrm>
              <a:off x="4134053" y="3446156"/>
              <a:ext cx="28454" cy="49269"/>
            </a:xfrm>
            <a:custGeom>
              <a:rect b="b" l="l" r="r" t="t"/>
              <a:pathLst>
                <a:path extrusionOk="0" h="1548" w="894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4"/>
            <p:cNvSpPr/>
            <p:nvPr/>
          </p:nvSpPr>
          <p:spPr>
            <a:xfrm>
              <a:off x="4188988" y="3398001"/>
              <a:ext cx="81510" cy="81510"/>
            </a:xfrm>
            <a:custGeom>
              <a:rect b="b" l="l" r="r" t="t"/>
              <a:pathLst>
                <a:path extrusionOk="0" h="2561" w="2561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4"/>
            <p:cNvSpPr/>
            <p:nvPr/>
          </p:nvSpPr>
          <p:spPr>
            <a:xfrm>
              <a:off x="4090863" y="3380210"/>
              <a:ext cx="195930" cy="146311"/>
            </a:xfrm>
            <a:custGeom>
              <a:rect b="b" l="l" r="r" t="t"/>
              <a:pathLst>
                <a:path extrusionOk="0" h="4597" w="6156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4"/>
            <p:cNvSpPr/>
            <p:nvPr/>
          </p:nvSpPr>
          <p:spPr>
            <a:xfrm>
              <a:off x="4215914" y="3415061"/>
              <a:ext cx="28072" cy="49301"/>
            </a:xfrm>
            <a:custGeom>
              <a:rect b="b" l="l" r="r" t="t"/>
              <a:pathLst>
                <a:path extrusionOk="0" h="1549" w="882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4"/>
            <p:cNvSpPr/>
            <p:nvPr/>
          </p:nvSpPr>
          <p:spPr>
            <a:xfrm>
              <a:off x="3988156" y="3495935"/>
              <a:ext cx="353954" cy="203155"/>
            </a:xfrm>
            <a:custGeom>
              <a:rect b="b" l="l" r="r" t="t"/>
              <a:pathLst>
                <a:path extrusionOk="0" h="6383" w="11121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0" name="Google Shape;1660;p34"/>
          <p:cNvGrpSpPr/>
          <p:nvPr/>
        </p:nvGrpSpPr>
        <p:grpSpPr>
          <a:xfrm>
            <a:off x="3541011" y="3367320"/>
            <a:ext cx="348257" cy="346188"/>
            <a:chOff x="3541011" y="3367320"/>
            <a:chExt cx="348257" cy="346188"/>
          </a:xfrm>
        </p:grpSpPr>
        <p:sp>
          <p:nvSpPr>
            <p:cNvPr id="1661" name="Google Shape;1661;p34"/>
            <p:cNvSpPr/>
            <p:nvPr/>
          </p:nvSpPr>
          <p:spPr>
            <a:xfrm>
              <a:off x="3541011" y="3367320"/>
              <a:ext cx="347906" cy="346188"/>
            </a:xfrm>
            <a:custGeom>
              <a:rect b="b" l="l" r="r" t="t"/>
              <a:pathLst>
                <a:path extrusionOk="0" h="10877" w="10931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4"/>
            <p:cNvSpPr/>
            <p:nvPr/>
          </p:nvSpPr>
          <p:spPr>
            <a:xfrm>
              <a:off x="3658105" y="3389599"/>
              <a:ext cx="208820" cy="199431"/>
            </a:xfrm>
            <a:custGeom>
              <a:rect b="b" l="l" r="r" t="t"/>
              <a:pathLst>
                <a:path extrusionOk="0" h="6266" w="6561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4"/>
            <p:cNvSpPr/>
            <p:nvPr/>
          </p:nvSpPr>
          <p:spPr>
            <a:xfrm>
              <a:off x="3720614" y="3426805"/>
              <a:ext cx="95164" cy="116011"/>
            </a:xfrm>
            <a:custGeom>
              <a:rect b="b" l="l" r="r" t="t"/>
              <a:pathLst>
                <a:path extrusionOk="0" h="3645" w="299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4"/>
            <p:cNvSpPr/>
            <p:nvPr/>
          </p:nvSpPr>
          <p:spPr>
            <a:xfrm>
              <a:off x="3773671" y="3496030"/>
              <a:ext cx="115597" cy="114993"/>
            </a:xfrm>
            <a:custGeom>
              <a:rect b="b" l="l" r="r" t="t"/>
              <a:pathLst>
                <a:path extrusionOk="0" h="3613" w="3632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34"/>
          <p:cNvGrpSpPr/>
          <p:nvPr/>
        </p:nvGrpSpPr>
        <p:grpSpPr>
          <a:xfrm>
            <a:off x="850092" y="3352934"/>
            <a:ext cx="369517" cy="375660"/>
            <a:chOff x="850092" y="3352934"/>
            <a:chExt cx="369517" cy="375660"/>
          </a:xfrm>
        </p:grpSpPr>
        <p:sp>
          <p:nvSpPr>
            <p:cNvPr id="1666" name="Google Shape;1666;p34"/>
            <p:cNvSpPr/>
            <p:nvPr/>
          </p:nvSpPr>
          <p:spPr>
            <a:xfrm>
              <a:off x="969859" y="3475692"/>
              <a:ext cx="53088" cy="53088"/>
            </a:xfrm>
            <a:custGeom>
              <a:rect b="b" l="l" r="r" t="t"/>
              <a:pathLst>
                <a:path extrusionOk="0" h="1668" w="1668">
                  <a:moveTo>
                    <a:pt x="834" y="346"/>
                  </a:moveTo>
                  <a:cubicBezTo>
                    <a:pt x="1108" y="346"/>
                    <a:pt x="1322" y="560"/>
                    <a:pt x="1322" y="834"/>
                  </a:cubicBezTo>
                  <a:cubicBezTo>
                    <a:pt x="1322" y="1096"/>
                    <a:pt x="1108" y="1322"/>
                    <a:pt x="834" y="1322"/>
                  </a:cubicBezTo>
                  <a:cubicBezTo>
                    <a:pt x="548" y="1322"/>
                    <a:pt x="346" y="1096"/>
                    <a:pt x="346" y="834"/>
                  </a:cubicBezTo>
                  <a:cubicBezTo>
                    <a:pt x="346" y="560"/>
                    <a:pt x="572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98" y="1668"/>
                    <a:pt x="1667" y="1299"/>
                    <a:pt x="1667" y="834"/>
                  </a:cubicBezTo>
                  <a:cubicBezTo>
                    <a:pt x="1667" y="370"/>
                    <a:pt x="1298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4"/>
            <p:cNvSpPr/>
            <p:nvPr/>
          </p:nvSpPr>
          <p:spPr>
            <a:xfrm>
              <a:off x="1046786" y="3552237"/>
              <a:ext cx="53088" cy="53088"/>
            </a:xfrm>
            <a:custGeom>
              <a:rect b="b" l="l" r="r" t="t"/>
              <a:pathLst>
                <a:path extrusionOk="0" h="1668" w="1668">
                  <a:moveTo>
                    <a:pt x="834" y="346"/>
                  </a:moveTo>
                  <a:cubicBezTo>
                    <a:pt x="1096" y="346"/>
                    <a:pt x="1322" y="572"/>
                    <a:pt x="1322" y="834"/>
                  </a:cubicBezTo>
                  <a:cubicBezTo>
                    <a:pt x="1322" y="1108"/>
                    <a:pt x="1096" y="1334"/>
                    <a:pt x="834" y="1334"/>
                  </a:cubicBezTo>
                  <a:cubicBezTo>
                    <a:pt x="560" y="1334"/>
                    <a:pt x="334" y="1108"/>
                    <a:pt x="334" y="834"/>
                  </a:cubicBezTo>
                  <a:cubicBezTo>
                    <a:pt x="334" y="572"/>
                    <a:pt x="560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82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86" y="1668"/>
                    <a:pt x="1667" y="1299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4"/>
            <p:cNvSpPr/>
            <p:nvPr/>
          </p:nvSpPr>
          <p:spPr>
            <a:xfrm>
              <a:off x="984245" y="3485272"/>
              <a:ext cx="106527" cy="104999"/>
            </a:xfrm>
            <a:custGeom>
              <a:rect b="b" l="l" r="r" t="t"/>
              <a:pathLst>
                <a:path extrusionOk="0" h="3299" w="3347">
                  <a:moveTo>
                    <a:pt x="3160" y="0"/>
                  </a:moveTo>
                  <a:cubicBezTo>
                    <a:pt x="3117" y="0"/>
                    <a:pt x="3073" y="15"/>
                    <a:pt x="3037" y="45"/>
                  </a:cubicBezTo>
                  <a:lnTo>
                    <a:pt x="72" y="2998"/>
                  </a:lnTo>
                  <a:cubicBezTo>
                    <a:pt x="1" y="3081"/>
                    <a:pt x="1" y="3176"/>
                    <a:pt x="72" y="3236"/>
                  </a:cubicBezTo>
                  <a:cubicBezTo>
                    <a:pt x="108" y="3278"/>
                    <a:pt x="152" y="3298"/>
                    <a:pt x="196" y="3298"/>
                  </a:cubicBezTo>
                  <a:cubicBezTo>
                    <a:pt x="239" y="3298"/>
                    <a:pt x="280" y="3278"/>
                    <a:pt x="310" y="3236"/>
                  </a:cubicBezTo>
                  <a:lnTo>
                    <a:pt x="3275" y="283"/>
                  </a:lnTo>
                  <a:cubicBezTo>
                    <a:pt x="3346" y="200"/>
                    <a:pt x="3346" y="105"/>
                    <a:pt x="3275" y="45"/>
                  </a:cubicBezTo>
                  <a:cubicBezTo>
                    <a:pt x="3245" y="15"/>
                    <a:pt x="3203" y="0"/>
                    <a:pt x="3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4"/>
            <p:cNvSpPr/>
            <p:nvPr/>
          </p:nvSpPr>
          <p:spPr>
            <a:xfrm>
              <a:off x="922850" y="3428715"/>
              <a:ext cx="223620" cy="223620"/>
            </a:xfrm>
            <a:custGeom>
              <a:rect b="b" l="l" r="r" t="t"/>
              <a:pathLst>
                <a:path extrusionOk="0" h="7026" w="7026">
                  <a:moveTo>
                    <a:pt x="3513" y="0"/>
                  </a:moveTo>
                  <a:cubicBezTo>
                    <a:pt x="1584" y="0"/>
                    <a:pt x="1" y="1584"/>
                    <a:pt x="1" y="3513"/>
                  </a:cubicBezTo>
                  <a:cubicBezTo>
                    <a:pt x="1" y="5453"/>
                    <a:pt x="1584" y="7025"/>
                    <a:pt x="3513" y="7025"/>
                  </a:cubicBezTo>
                  <a:cubicBezTo>
                    <a:pt x="5454" y="7025"/>
                    <a:pt x="7026" y="5453"/>
                    <a:pt x="7026" y="3513"/>
                  </a:cubicBezTo>
                  <a:cubicBezTo>
                    <a:pt x="7026" y="1834"/>
                    <a:pt x="5835" y="393"/>
                    <a:pt x="4204" y="60"/>
                  </a:cubicBezTo>
                  <a:cubicBezTo>
                    <a:pt x="4196" y="59"/>
                    <a:pt x="4188" y="58"/>
                    <a:pt x="4180" y="58"/>
                  </a:cubicBezTo>
                  <a:cubicBezTo>
                    <a:pt x="4095" y="58"/>
                    <a:pt x="4022" y="115"/>
                    <a:pt x="3989" y="191"/>
                  </a:cubicBezTo>
                  <a:cubicBezTo>
                    <a:pt x="3978" y="286"/>
                    <a:pt x="4037" y="369"/>
                    <a:pt x="4132" y="405"/>
                  </a:cubicBezTo>
                  <a:cubicBezTo>
                    <a:pt x="5597" y="703"/>
                    <a:pt x="6692" y="2001"/>
                    <a:pt x="6692" y="3513"/>
                  </a:cubicBezTo>
                  <a:cubicBezTo>
                    <a:pt x="6692" y="5251"/>
                    <a:pt x="5263" y="6680"/>
                    <a:pt x="3513" y="6680"/>
                  </a:cubicBezTo>
                  <a:cubicBezTo>
                    <a:pt x="1775" y="6680"/>
                    <a:pt x="346" y="5251"/>
                    <a:pt x="346" y="3513"/>
                  </a:cubicBezTo>
                  <a:cubicBezTo>
                    <a:pt x="346" y="1774"/>
                    <a:pt x="1775" y="346"/>
                    <a:pt x="3513" y="346"/>
                  </a:cubicBezTo>
                  <a:cubicBezTo>
                    <a:pt x="3608" y="346"/>
                    <a:pt x="3692" y="274"/>
                    <a:pt x="3692" y="167"/>
                  </a:cubicBezTo>
                  <a:cubicBezTo>
                    <a:pt x="3680" y="72"/>
                    <a:pt x="3608" y="0"/>
                    <a:pt x="3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4"/>
            <p:cNvSpPr/>
            <p:nvPr/>
          </p:nvSpPr>
          <p:spPr>
            <a:xfrm>
              <a:off x="850092" y="3352934"/>
              <a:ext cx="369517" cy="375660"/>
            </a:xfrm>
            <a:custGeom>
              <a:rect b="b" l="l" r="r" t="t"/>
              <a:pathLst>
                <a:path extrusionOk="0" h="11803" w="11610">
                  <a:moveTo>
                    <a:pt x="5804" y="0"/>
                  </a:moveTo>
                  <a:cubicBezTo>
                    <a:pt x="5801" y="0"/>
                    <a:pt x="5799" y="0"/>
                    <a:pt x="5799" y="0"/>
                  </a:cubicBezTo>
                  <a:cubicBezTo>
                    <a:pt x="5585" y="0"/>
                    <a:pt x="5371" y="119"/>
                    <a:pt x="5252" y="310"/>
                  </a:cubicBezTo>
                  <a:lnTo>
                    <a:pt x="4573" y="1453"/>
                  </a:lnTo>
                  <a:cubicBezTo>
                    <a:pt x="4515" y="1551"/>
                    <a:pt x="4424" y="1605"/>
                    <a:pt x="4326" y="1605"/>
                  </a:cubicBezTo>
                  <a:cubicBezTo>
                    <a:pt x="4281" y="1605"/>
                    <a:pt x="4236" y="1594"/>
                    <a:pt x="4192" y="1572"/>
                  </a:cubicBezTo>
                  <a:lnTo>
                    <a:pt x="2977" y="1060"/>
                  </a:lnTo>
                  <a:cubicBezTo>
                    <a:pt x="2889" y="1020"/>
                    <a:pt x="2800" y="1002"/>
                    <a:pt x="2713" y="1002"/>
                  </a:cubicBezTo>
                  <a:cubicBezTo>
                    <a:pt x="2355" y="1002"/>
                    <a:pt x="2046" y="1312"/>
                    <a:pt x="2084" y="1715"/>
                  </a:cubicBezTo>
                  <a:lnTo>
                    <a:pt x="2204" y="3036"/>
                  </a:lnTo>
                  <a:cubicBezTo>
                    <a:pt x="2215" y="3179"/>
                    <a:pt x="2108" y="3322"/>
                    <a:pt x="1965" y="3346"/>
                  </a:cubicBezTo>
                  <a:lnTo>
                    <a:pt x="668" y="3643"/>
                  </a:lnTo>
                  <a:cubicBezTo>
                    <a:pt x="191" y="3751"/>
                    <a:pt x="1" y="4334"/>
                    <a:pt x="322" y="4703"/>
                  </a:cubicBezTo>
                  <a:lnTo>
                    <a:pt x="1203" y="5703"/>
                  </a:lnTo>
                  <a:cubicBezTo>
                    <a:pt x="1311" y="5822"/>
                    <a:pt x="1311" y="5989"/>
                    <a:pt x="1203" y="6084"/>
                  </a:cubicBezTo>
                  <a:lnTo>
                    <a:pt x="322" y="7084"/>
                  </a:lnTo>
                  <a:cubicBezTo>
                    <a:pt x="179" y="7263"/>
                    <a:pt x="132" y="7489"/>
                    <a:pt x="191" y="7715"/>
                  </a:cubicBezTo>
                  <a:cubicBezTo>
                    <a:pt x="263" y="7930"/>
                    <a:pt x="441" y="8084"/>
                    <a:pt x="668" y="8144"/>
                  </a:cubicBezTo>
                  <a:lnTo>
                    <a:pt x="1025" y="8215"/>
                  </a:lnTo>
                  <a:cubicBezTo>
                    <a:pt x="1033" y="8216"/>
                    <a:pt x="1041" y="8217"/>
                    <a:pt x="1049" y="8217"/>
                  </a:cubicBezTo>
                  <a:cubicBezTo>
                    <a:pt x="1136" y="8217"/>
                    <a:pt x="1217" y="8161"/>
                    <a:pt x="1239" y="8084"/>
                  </a:cubicBezTo>
                  <a:cubicBezTo>
                    <a:pt x="1251" y="7989"/>
                    <a:pt x="1192" y="7894"/>
                    <a:pt x="1096" y="7870"/>
                  </a:cubicBezTo>
                  <a:lnTo>
                    <a:pt x="739" y="7799"/>
                  </a:lnTo>
                  <a:cubicBezTo>
                    <a:pt x="644" y="7775"/>
                    <a:pt x="560" y="7692"/>
                    <a:pt x="525" y="7608"/>
                  </a:cubicBezTo>
                  <a:cubicBezTo>
                    <a:pt x="489" y="7501"/>
                    <a:pt x="501" y="7394"/>
                    <a:pt x="584" y="7322"/>
                  </a:cubicBezTo>
                  <a:lnTo>
                    <a:pt x="1453" y="6322"/>
                  </a:lnTo>
                  <a:cubicBezTo>
                    <a:pt x="1668" y="6084"/>
                    <a:pt x="1668" y="5715"/>
                    <a:pt x="1453" y="5477"/>
                  </a:cubicBezTo>
                  <a:lnTo>
                    <a:pt x="584" y="4477"/>
                  </a:lnTo>
                  <a:cubicBezTo>
                    <a:pt x="430" y="4322"/>
                    <a:pt x="525" y="4048"/>
                    <a:pt x="739" y="3989"/>
                  </a:cubicBezTo>
                  <a:lnTo>
                    <a:pt x="2037" y="3691"/>
                  </a:lnTo>
                  <a:cubicBezTo>
                    <a:pt x="2346" y="3620"/>
                    <a:pt x="2573" y="3322"/>
                    <a:pt x="2549" y="3012"/>
                  </a:cubicBezTo>
                  <a:lnTo>
                    <a:pt x="2430" y="1679"/>
                  </a:lnTo>
                  <a:cubicBezTo>
                    <a:pt x="2410" y="1503"/>
                    <a:pt x="2559" y="1359"/>
                    <a:pt x="2731" y="1359"/>
                  </a:cubicBezTo>
                  <a:cubicBezTo>
                    <a:pt x="2769" y="1359"/>
                    <a:pt x="2808" y="1366"/>
                    <a:pt x="2846" y="1381"/>
                  </a:cubicBezTo>
                  <a:lnTo>
                    <a:pt x="4061" y="1905"/>
                  </a:lnTo>
                  <a:cubicBezTo>
                    <a:pt x="4143" y="1941"/>
                    <a:pt x="4229" y="1958"/>
                    <a:pt x="4314" y="1958"/>
                  </a:cubicBezTo>
                  <a:cubicBezTo>
                    <a:pt x="4536" y="1958"/>
                    <a:pt x="4750" y="1841"/>
                    <a:pt x="4871" y="1643"/>
                  </a:cubicBezTo>
                  <a:lnTo>
                    <a:pt x="5549" y="488"/>
                  </a:lnTo>
                  <a:cubicBezTo>
                    <a:pt x="5609" y="393"/>
                    <a:pt x="5710" y="345"/>
                    <a:pt x="5810" y="345"/>
                  </a:cubicBezTo>
                  <a:cubicBezTo>
                    <a:pt x="5909" y="345"/>
                    <a:pt x="6008" y="393"/>
                    <a:pt x="6061" y="488"/>
                  </a:cubicBezTo>
                  <a:lnTo>
                    <a:pt x="6740" y="1643"/>
                  </a:lnTo>
                  <a:cubicBezTo>
                    <a:pt x="6861" y="1842"/>
                    <a:pt x="7077" y="1953"/>
                    <a:pt x="7300" y="1953"/>
                  </a:cubicBezTo>
                  <a:cubicBezTo>
                    <a:pt x="7383" y="1953"/>
                    <a:pt x="7468" y="1938"/>
                    <a:pt x="7549" y="1905"/>
                  </a:cubicBezTo>
                  <a:lnTo>
                    <a:pt x="8764" y="1381"/>
                  </a:lnTo>
                  <a:cubicBezTo>
                    <a:pt x="8802" y="1366"/>
                    <a:pt x="8841" y="1359"/>
                    <a:pt x="8878" y="1359"/>
                  </a:cubicBezTo>
                  <a:cubicBezTo>
                    <a:pt x="9048" y="1359"/>
                    <a:pt x="9190" y="1503"/>
                    <a:pt x="9181" y="1679"/>
                  </a:cubicBezTo>
                  <a:lnTo>
                    <a:pt x="9062" y="3012"/>
                  </a:lnTo>
                  <a:cubicBezTo>
                    <a:pt x="9038" y="3334"/>
                    <a:pt x="9240" y="3620"/>
                    <a:pt x="9574" y="3691"/>
                  </a:cubicBezTo>
                  <a:lnTo>
                    <a:pt x="10859" y="3989"/>
                  </a:lnTo>
                  <a:cubicBezTo>
                    <a:pt x="11086" y="4036"/>
                    <a:pt x="11181" y="4298"/>
                    <a:pt x="11026" y="4477"/>
                  </a:cubicBezTo>
                  <a:lnTo>
                    <a:pt x="10145" y="5477"/>
                  </a:lnTo>
                  <a:cubicBezTo>
                    <a:pt x="9943" y="5715"/>
                    <a:pt x="9943" y="6084"/>
                    <a:pt x="10145" y="6322"/>
                  </a:cubicBezTo>
                  <a:lnTo>
                    <a:pt x="11026" y="7322"/>
                  </a:lnTo>
                  <a:cubicBezTo>
                    <a:pt x="11181" y="7489"/>
                    <a:pt x="11086" y="7751"/>
                    <a:pt x="10859" y="7811"/>
                  </a:cubicBezTo>
                  <a:lnTo>
                    <a:pt x="9574" y="8108"/>
                  </a:lnTo>
                  <a:cubicBezTo>
                    <a:pt x="9252" y="8192"/>
                    <a:pt x="9038" y="8489"/>
                    <a:pt x="9062" y="8799"/>
                  </a:cubicBezTo>
                  <a:lnTo>
                    <a:pt x="9181" y="10120"/>
                  </a:lnTo>
                  <a:cubicBezTo>
                    <a:pt x="9190" y="10302"/>
                    <a:pt x="9054" y="10445"/>
                    <a:pt x="8889" y="10445"/>
                  </a:cubicBezTo>
                  <a:cubicBezTo>
                    <a:pt x="8848" y="10445"/>
                    <a:pt x="8806" y="10437"/>
                    <a:pt x="8764" y="10418"/>
                  </a:cubicBezTo>
                  <a:lnTo>
                    <a:pt x="7549" y="9894"/>
                  </a:lnTo>
                  <a:cubicBezTo>
                    <a:pt x="7468" y="9858"/>
                    <a:pt x="7382" y="9841"/>
                    <a:pt x="7298" y="9841"/>
                  </a:cubicBezTo>
                  <a:cubicBezTo>
                    <a:pt x="7076" y="9841"/>
                    <a:pt x="6861" y="9961"/>
                    <a:pt x="6740" y="10168"/>
                  </a:cubicBezTo>
                  <a:lnTo>
                    <a:pt x="6061" y="11311"/>
                  </a:lnTo>
                  <a:cubicBezTo>
                    <a:pt x="6002" y="11406"/>
                    <a:pt x="5900" y="11454"/>
                    <a:pt x="5801" y="11454"/>
                  </a:cubicBezTo>
                  <a:cubicBezTo>
                    <a:pt x="5701" y="11454"/>
                    <a:pt x="5603" y="11406"/>
                    <a:pt x="5549" y="11311"/>
                  </a:cubicBezTo>
                  <a:lnTo>
                    <a:pt x="4871" y="10168"/>
                  </a:lnTo>
                  <a:cubicBezTo>
                    <a:pt x="4749" y="9960"/>
                    <a:pt x="4533" y="9846"/>
                    <a:pt x="4309" y="9846"/>
                  </a:cubicBezTo>
                  <a:cubicBezTo>
                    <a:pt x="4226" y="9846"/>
                    <a:pt x="4142" y="9862"/>
                    <a:pt x="4061" y="9894"/>
                  </a:cubicBezTo>
                  <a:lnTo>
                    <a:pt x="2846" y="10418"/>
                  </a:lnTo>
                  <a:cubicBezTo>
                    <a:pt x="2804" y="10437"/>
                    <a:pt x="2762" y="10445"/>
                    <a:pt x="2721" y="10445"/>
                  </a:cubicBezTo>
                  <a:cubicBezTo>
                    <a:pt x="2553" y="10445"/>
                    <a:pt x="2411" y="10302"/>
                    <a:pt x="2430" y="10120"/>
                  </a:cubicBezTo>
                  <a:lnTo>
                    <a:pt x="2549" y="8799"/>
                  </a:lnTo>
                  <a:cubicBezTo>
                    <a:pt x="2573" y="8465"/>
                    <a:pt x="2370" y="8192"/>
                    <a:pt x="2037" y="8108"/>
                  </a:cubicBezTo>
                  <a:lnTo>
                    <a:pt x="1727" y="8037"/>
                  </a:lnTo>
                  <a:cubicBezTo>
                    <a:pt x="1719" y="8036"/>
                    <a:pt x="1711" y="8035"/>
                    <a:pt x="1703" y="8035"/>
                  </a:cubicBezTo>
                  <a:cubicBezTo>
                    <a:pt x="1616" y="8035"/>
                    <a:pt x="1535" y="8092"/>
                    <a:pt x="1513" y="8168"/>
                  </a:cubicBezTo>
                  <a:cubicBezTo>
                    <a:pt x="1501" y="8263"/>
                    <a:pt x="1561" y="8370"/>
                    <a:pt x="1656" y="8382"/>
                  </a:cubicBezTo>
                  <a:lnTo>
                    <a:pt x="1965" y="8454"/>
                  </a:lnTo>
                  <a:cubicBezTo>
                    <a:pt x="2108" y="8489"/>
                    <a:pt x="2204" y="8620"/>
                    <a:pt x="2204" y="8763"/>
                  </a:cubicBezTo>
                  <a:lnTo>
                    <a:pt x="2084" y="10097"/>
                  </a:lnTo>
                  <a:cubicBezTo>
                    <a:pt x="2046" y="10493"/>
                    <a:pt x="2361" y="10804"/>
                    <a:pt x="2723" y="10804"/>
                  </a:cubicBezTo>
                  <a:cubicBezTo>
                    <a:pt x="2807" y="10804"/>
                    <a:pt x="2893" y="10787"/>
                    <a:pt x="2977" y="10751"/>
                  </a:cubicBezTo>
                  <a:lnTo>
                    <a:pt x="4192" y="10228"/>
                  </a:lnTo>
                  <a:cubicBezTo>
                    <a:pt x="4230" y="10212"/>
                    <a:pt x="4269" y="10204"/>
                    <a:pt x="4308" y="10204"/>
                  </a:cubicBezTo>
                  <a:cubicBezTo>
                    <a:pt x="4413" y="10204"/>
                    <a:pt x="4512" y="10259"/>
                    <a:pt x="4573" y="10347"/>
                  </a:cubicBezTo>
                  <a:lnTo>
                    <a:pt x="5252" y="11490"/>
                  </a:lnTo>
                  <a:cubicBezTo>
                    <a:pt x="5377" y="11698"/>
                    <a:pt x="5594" y="11802"/>
                    <a:pt x="5810" y="11802"/>
                  </a:cubicBezTo>
                  <a:cubicBezTo>
                    <a:pt x="6025" y="11802"/>
                    <a:pt x="6240" y="11698"/>
                    <a:pt x="6359" y="11490"/>
                  </a:cubicBezTo>
                  <a:lnTo>
                    <a:pt x="7037" y="10347"/>
                  </a:lnTo>
                  <a:cubicBezTo>
                    <a:pt x="7088" y="10253"/>
                    <a:pt x="7188" y="10202"/>
                    <a:pt x="7288" y="10202"/>
                  </a:cubicBezTo>
                  <a:cubicBezTo>
                    <a:pt x="7328" y="10202"/>
                    <a:pt x="7369" y="10211"/>
                    <a:pt x="7407" y="10228"/>
                  </a:cubicBezTo>
                  <a:lnTo>
                    <a:pt x="8633" y="10751"/>
                  </a:lnTo>
                  <a:cubicBezTo>
                    <a:pt x="8715" y="10787"/>
                    <a:pt x="8800" y="10804"/>
                    <a:pt x="8883" y="10804"/>
                  </a:cubicBezTo>
                  <a:cubicBezTo>
                    <a:pt x="9242" y="10804"/>
                    <a:pt x="9565" y="10493"/>
                    <a:pt x="9526" y="10097"/>
                  </a:cubicBezTo>
                  <a:lnTo>
                    <a:pt x="9407" y="8763"/>
                  </a:lnTo>
                  <a:cubicBezTo>
                    <a:pt x="9395" y="8620"/>
                    <a:pt x="9490" y="8489"/>
                    <a:pt x="9645" y="8454"/>
                  </a:cubicBezTo>
                  <a:lnTo>
                    <a:pt x="10943" y="8156"/>
                  </a:lnTo>
                  <a:cubicBezTo>
                    <a:pt x="11419" y="8049"/>
                    <a:pt x="11609" y="7477"/>
                    <a:pt x="11276" y="7096"/>
                  </a:cubicBezTo>
                  <a:lnTo>
                    <a:pt x="10407" y="6084"/>
                  </a:lnTo>
                  <a:cubicBezTo>
                    <a:pt x="10300" y="5965"/>
                    <a:pt x="10300" y="5810"/>
                    <a:pt x="10407" y="5703"/>
                  </a:cubicBezTo>
                  <a:lnTo>
                    <a:pt x="11276" y="4703"/>
                  </a:lnTo>
                  <a:cubicBezTo>
                    <a:pt x="11609" y="4334"/>
                    <a:pt x="11419" y="3751"/>
                    <a:pt x="10943" y="3643"/>
                  </a:cubicBezTo>
                  <a:lnTo>
                    <a:pt x="9645" y="3346"/>
                  </a:lnTo>
                  <a:cubicBezTo>
                    <a:pt x="9490" y="3322"/>
                    <a:pt x="9407" y="3179"/>
                    <a:pt x="9407" y="3036"/>
                  </a:cubicBezTo>
                  <a:lnTo>
                    <a:pt x="9526" y="1715"/>
                  </a:lnTo>
                  <a:cubicBezTo>
                    <a:pt x="9564" y="1312"/>
                    <a:pt x="9248" y="1002"/>
                    <a:pt x="8893" y="1002"/>
                  </a:cubicBezTo>
                  <a:cubicBezTo>
                    <a:pt x="8807" y="1002"/>
                    <a:pt x="8719" y="1020"/>
                    <a:pt x="8633" y="1060"/>
                  </a:cubicBezTo>
                  <a:lnTo>
                    <a:pt x="7407" y="1572"/>
                  </a:lnTo>
                  <a:cubicBezTo>
                    <a:pt x="7371" y="1588"/>
                    <a:pt x="7334" y="1595"/>
                    <a:pt x="7296" y="1595"/>
                  </a:cubicBezTo>
                  <a:cubicBezTo>
                    <a:pt x="7193" y="1595"/>
                    <a:pt x="7090" y="1540"/>
                    <a:pt x="7037" y="1453"/>
                  </a:cubicBezTo>
                  <a:lnTo>
                    <a:pt x="6359" y="310"/>
                  </a:lnTo>
                  <a:cubicBezTo>
                    <a:pt x="6170" y="10"/>
                    <a:pt x="5848" y="0"/>
                    <a:pt x="5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1" name="Google Shape;1671;p34"/>
          <p:cNvGrpSpPr/>
          <p:nvPr/>
        </p:nvGrpSpPr>
        <p:grpSpPr>
          <a:xfrm>
            <a:off x="1314678" y="3358217"/>
            <a:ext cx="334667" cy="365348"/>
            <a:chOff x="1314678" y="3358217"/>
            <a:chExt cx="334667" cy="365348"/>
          </a:xfrm>
        </p:grpSpPr>
        <p:sp>
          <p:nvSpPr>
            <p:cNvPr id="1672" name="Google Shape;1672;p34"/>
            <p:cNvSpPr/>
            <p:nvPr/>
          </p:nvSpPr>
          <p:spPr>
            <a:xfrm>
              <a:off x="1316588" y="3358217"/>
              <a:ext cx="332757" cy="365348"/>
            </a:xfrm>
            <a:custGeom>
              <a:rect b="b" l="l" r="r" t="t"/>
              <a:pathLst>
                <a:path extrusionOk="0" h="11479" w="10455">
                  <a:moveTo>
                    <a:pt x="1501" y="9300"/>
                  </a:moveTo>
                  <a:cubicBezTo>
                    <a:pt x="1655" y="9300"/>
                    <a:pt x="1786" y="9419"/>
                    <a:pt x="1786" y="9585"/>
                  </a:cubicBezTo>
                  <a:cubicBezTo>
                    <a:pt x="1786" y="9752"/>
                    <a:pt x="1667" y="9871"/>
                    <a:pt x="1501" y="9871"/>
                  </a:cubicBezTo>
                  <a:lnTo>
                    <a:pt x="584" y="9871"/>
                  </a:lnTo>
                  <a:cubicBezTo>
                    <a:pt x="429" y="9871"/>
                    <a:pt x="298" y="9752"/>
                    <a:pt x="298" y="9585"/>
                  </a:cubicBezTo>
                  <a:cubicBezTo>
                    <a:pt x="298" y="9431"/>
                    <a:pt x="417" y="9300"/>
                    <a:pt x="584" y="9300"/>
                  </a:cubicBezTo>
                  <a:close/>
                  <a:moveTo>
                    <a:pt x="9359" y="1013"/>
                  </a:moveTo>
                  <a:lnTo>
                    <a:pt x="9359" y="10443"/>
                  </a:lnTo>
                  <a:lnTo>
                    <a:pt x="9037" y="10443"/>
                  </a:lnTo>
                  <a:lnTo>
                    <a:pt x="9037" y="1013"/>
                  </a:lnTo>
                  <a:close/>
                  <a:moveTo>
                    <a:pt x="3048" y="1"/>
                  </a:moveTo>
                  <a:cubicBezTo>
                    <a:pt x="2965" y="1"/>
                    <a:pt x="2894" y="72"/>
                    <a:pt x="2894" y="156"/>
                  </a:cubicBezTo>
                  <a:cubicBezTo>
                    <a:pt x="2894" y="251"/>
                    <a:pt x="2965" y="322"/>
                    <a:pt x="3048" y="322"/>
                  </a:cubicBezTo>
                  <a:lnTo>
                    <a:pt x="8347" y="322"/>
                  </a:lnTo>
                  <a:cubicBezTo>
                    <a:pt x="8561" y="322"/>
                    <a:pt x="8728" y="489"/>
                    <a:pt x="8728" y="691"/>
                  </a:cubicBezTo>
                  <a:lnTo>
                    <a:pt x="8728" y="10776"/>
                  </a:lnTo>
                  <a:cubicBezTo>
                    <a:pt x="8728" y="10978"/>
                    <a:pt x="8561" y="11145"/>
                    <a:pt x="8347" y="11145"/>
                  </a:cubicBezTo>
                  <a:lnTo>
                    <a:pt x="1584" y="11145"/>
                  </a:lnTo>
                  <a:cubicBezTo>
                    <a:pt x="1370" y="11145"/>
                    <a:pt x="1203" y="10978"/>
                    <a:pt x="1203" y="10776"/>
                  </a:cubicBezTo>
                  <a:lnTo>
                    <a:pt x="1203" y="10204"/>
                  </a:lnTo>
                  <a:lnTo>
                    <a:pt x="1524" y="10204"/>
                  </a:lnTo>
                  <a:cubicBezTo>
                    <a:pt x="1858" y="10204"/>
                    <a:pt x="2132" y="9931"/>
                    <a:pt x="2132" y="9597"/>
                  </a:cubicBezTo>
                  <a:cubicBezTo>
                    <a:pt x="2132" y="9276"/>
                    <a:pt x="1846" y="8990"/>
                    <a:pt x="1524" y="8990"/>
                  </a:cubicBezTo>
                  <a:lnTo>
                    <a:pt x="1203" y="8990"/>
                  </a:lnTo>
                  <a:lnTo>
                    <a:pt x="1203" y="8621"/>
                  </a:lnTo>
                  <a:cubicBezTo>
                    <a:pt x="1203" y="8526"/>
                    <a:pt x="1132" y="8454"/>
                    <a:pt x="1048" y="8454"/>
                  </a:cubicBezTo>
                  <a:cubicBezTo>
                    <a:pt x="953" y="8454"/>
                    <a:pt x="882" y="8526"/>
                    <a:pt x="882" y="8621"/>
                  </a:cubicBezTo>
                  <a:lnTo>
                    <a:pt x="882" y="8990"/>
                  </a:lnTo>
                  <a:lnTo>
                    <a:pt x="608" y="8990"/>
                  </a:lnTo>
                  <a:cubicBezTo>
                    <a:pt x="274" y="8990"/>
                    <a:pt x="0" y="9276"/>
                    <a:pt x="0" y="9597"/>
                  </a:cubicBezTo>
                  <a:cubicBezTo>
                    <a:pt x="0" y="9931"/>
                    <a:pt x="286" y="10204"/>
                    <a:pt x="608" y="10204"/>
                  </a:cubicBezTo>
                  <a:lnTo>
                    <a:pt x="882" y="10204"/>
                  </a:lnTo>
                  <a:lnTo>
                    <a:pt x="882" y="10776"/>
                  </a:lnTo>
                  <a:cubicBezTo>
                    <a:pt x="882" y="11157"/>
                    <a:pt x="1191" y="11478"/>
                    <a:pt x="1584" y="11478"/>
                  </a:cubicBezTo>
                  <a:lnTo>
                    <a:pt x="9752" y="11478"/>
                  </a:lnTo>
                  <a:cubicBezTo>
                    <a:pt x="10133" y="11478"/>
                    <a:pt x="10454" y="11157"/>
                    <a:pt x="10454" y="10776"/>
                  </a:cubicBezTo>
                  <a:lnTo>
                    <a:pt x="10454" y="2156"/>
                  </a:lnTo>
                  <a:cubicBezTo>
                    <a:pt x="10454" y="2073"/>
                    <a:pt x="10371" y="1989"/>
                    <a:pt x="10287" y="1989"/>
                  </a:cubicBezTo>
                  <a:cubicBezTo>
                    <a:pt x="10192" y="1989"/>
                    <a:pt x="10121" y="2073"/>
                    <a:pt x="10121" y="2156"/>
                  </a:cubicBezTo>
                  <a:lnTo>
                    <a:pt x="10121" y="10776"/>
                  </a:lnTo>
                  <a:cubicBezTo>
                    <a:pt x="10121" y="10978"/>
                    <a:pt x="9954" y="11145"/>
                    <a:pt x="9752" y="11145"/>
                  </a:cubicBezTo>
                  <a:lnTo>
                    <a:pt x="8954" y="11145"/>
                  </a:lnTo>
                  <a:cubicBezTo>
                    <a:pt x="9014" y="11038"/>
                    <a:pt x="9061" y="10919"/>
                    <a:pt x="9061" y="10800"/>
                  </a:cubicBezTo>
                  <a:lnTo>
                    <a:pt x="9549" y="10800"/>
                  </a:lnTo>
                  <a:cubicBezTo>
                    <a:pt x="9645" y="10800"/>
                    <a:pt x="9716" y="10728"/>
                    <a:pt x="9716" y="10645"/>
                  </a:cubicBezTo>
                  <a:lnTo>
                    <a:pt x="9716" y="858"/>
                  </a:lnTo>
                  <a:cubicBezTo>
                    <a:pt x="9716" y="775"/>
                    <a:pt x="9645" y="691"/>
                    <a:pt x="9549" y="691"/>
                  </a:cubicBezTo>
                  <a:lnTo>
                    <a:pt x="9061" y="691"/>
                  </a:lnTo>
                  <a:cubicBezTo>
                    <a:pt x="9061" y="560"/>
                    <a:pt x="9014" y="441"/>
                    <a:pt x="8954" y="358"/>
                  </a:cubicBezTo>
                  <a:lnTo>
                    <a:pt x="9752" y="358"/>
                  </a:lnTo>
                  <a:cubicBezTo>
                    <a:pt x="9954" y="358"/>
                    <a:pt x="10121" y="525"/>
                    <a:pt x="10121" y="727"/>
                  </a:cubicBezTo>
                  <a:lnTo>
                    <a:pt x="10121" y="1430"/>
                  </a:lnTo>
                  <a:cubicBezTo>
                    <a:pt x="10097" y="1489"/>
                    <a:pt x="10168" y="1561"/>
                    <a:pt x="10276" y="1561"/>
                  </a:cubicBezTo>
                  <a:cubicBezTo>
                    <a:pt x="10359" y="1561"/>
                    <a:pt x="10430" y="1489"/>
                    <a:pt x="10430" y="1394"/>
                  </a:cubicBezTo>
                  <a:lnTo>
                    <a:pt x="10430" y="691"/>
                  </a:lnTo>
                  <a:cubicBezTo>
                    <a:pt x="10430" y="310"/>
                    <a:pt x="10121" y="1"/>
                    <a:pt x="9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4"/>
            <p:cNvSpPr/>
            <p:nvPr/>
          </p:nvSpPr>
          <p:spPr>
            <a:xfrm>
              <a:off x="1314678" y="3358981"/>
              <a:ext cx="79632" cy="254684"/>
            </a:xfrm>
            <a:custGeom>
              <a:rect b="b" l="l" r="r" t="t"/>
              <a:pathLst>
                <a:path extrusionOk="0" h="8002" w="2502">
                  <a:moveTo>
                    <a:pt x="1537" y="1537"/>
                  </a:moveTo>
                  <a:cubicBezTo>
                    <a:pt x="1680" y="1537"/>
                    <a:pt x="1811" y="1656"/>
                    <a:pt x="1811" y="1822"/>
                  </a:cubicBezTo>
                  <a:cubicBezTo>
                    <a:pt x="1811" y="1989"/>
                    <a:pt x="1692" y="2108"/>
                    <a:pt x="1537" y="2108"/>
                  </a:cubicBezTo>
                  <a:lnTo>
                    <a:pt x="608" y="2108"/>
                  </a:lnTo>
                  <a:cubicBezTo>
                    <a:pt x="465" y="2108"/>
                    <a:pt x="334" y="1989"/>
                    <a:pt x="334" y="1822"/>
                  </a:cubicBezTo>
                  <a:cubicBezTo>
                    <a:pt x="334" y="1668"/>
                    <a:pt x="453" y="1537"/>
                    <a:pt x="608" y="1537"/>
                  </a:cubicBezTo>
                  <a:close/>
                  <a:moveTo>
                    <a:pt x="1549" y="4132"/>
                  </a:moveTo>
                  <a:cubicBezTo>
                    <a:pt x="1692" y="4132"/>
                    <a:pt x="1835" y="4251"/>
                    <a:pt x="1835" y="4406"/>
                  </a:cubicBezTo>
                  <a:cubicBezTo>
                    <a:pt x="1835" y="4573"/>
                    <a:pt x="1715" y="4692"/>
                    <a:pt x="1549" y="4692"/>
                  </a:cubicBezTo>
                  <a:lnTo>
                    <a:pt x="632" y="4692"/>
                  </a:lnTo>
                  <a:cubicBezTo>
                    <a:pt x="465" y="4680"/>
                    <a:pt x="346" y="4561"/>
                    <a:pt x="346" y="4406"/>
                  </a:cubicBezTo>
                  <a:cubicBezTo>
                    <a:pt x="346" y="4263"/>
                    <a:pt x="465" y="4132"/>
                    <a:pt x="632" y="4132"/>
                  </a:cubicBezTo>
                  <a:close/>
                  <a:moveTo>
                    <a:pt x="1549" y="6704"/>
                  </a:moveTo>
                  <a:cubicBezTo>
                    <a:pt x="1715" y="6704"/>
                    <a:pt x="1835" y="6835"/>
                    <a:pt x="1835" y="6990"/>
                  </a:cubicBezTo>
                  <a:cubicBezTo>
                    <a:pt x="1835" y="7132"/>
                    <a:pt x="1715" y="7263"/>
                    <a:pt x="1549" y="7263"/>
                  </a:cubicBezTo>
                  <a:lnTo>
                    <a:pt x="632" y="7263"/>
                  </a:lnTo>
                  <a:cubicBezTo>
                    <a:pt x="477" y="7263"/>
                    <a:pt x="346" y="7144"/>
                    <a:pt x="346" y="6990"/>
                  </a:cubicBezTo>
                  <a:cubicBezTo>
                    <a:pt x="346" y="6823"/>
                    <a:pt x="465" y="6704"/>
                    <a:pt x="632" y="6704"/>
                  </a:cubicBezTo>
                  <a:close/>
                  <a:moveTo>
                    <a:pt x="1608" y="1"/>
                  </a:moveTo>
                  <a:cubicBezTo>
                    <a:pt x="1227" y="1"/>
                    <a:pt x="906" y="310"/>
                    <a:pt x="906" y="703"/>
                  </a:cubicBezTo>
                  <a:lnTo>
                    <a:pt x="906" y="1239"/>
                  </a:lnTo>
                  <a:lnTo>
                    <a:pt x="608" y="1239"/>
                  </a:lnTo>
                  <a:cubicBezTo>
                    <a:pt x="275" y="1239"/>
                    <a:pt x="1" y="1525"/>
                    <a:pt x="1" y="1846"/>
                  </a:cubicBezTo>
                  <a:cubicBezTo>
                    <a:pt x="1" y="2179"/>
                    <a:pt x="287" y="2465"/>
                    <a:pt x="608" y="2465"/>
                  </a:cubicBezTo>
                  <a:lnTo>
                    <a:pt x="906" y="2465"/>
                  </a:lnTo>
                  <a:lnTo>
                    <a:pt x="906" y="3799"/>
                  </a:lnTo>
                  <a:lnTo>
                    <a:pt x="608" y="3799"/>
                  </a:lnTo>
                  <a:cubicBezTo>
                    <a:pt x="275" y="3799"/>
                    <a:pt x="1" y="4084"/>
                    <a:pt x="1" y="4406"/>
                  </a:cubicBezTo>
                  <a:cubicBezTo>
                    <a:pt x="1" y="4739"/>
                    <a:pt x="287" y="5025"/>
                    <a:pt x="608" y="5025"/>
                  </a:cubicBezTo>
                  <a:lnTo>
                    <a:pt x="906" y="5025"/>
                  </a:lnTo>
                  <a:lnTo>
                    <a:pt x="906" y="6359"/>
                  </a:lnTo>
                  <a:lnTo>
                    <a:pt x="632" y="6359"/>
                  </a:lnTo>
                  <a:cubicBezTo>
                    <a:pt x="287" y="6359"/>
                    <a:pt x="13" y="6644"/>
                    <a:pt x="13" y="6966"/>
                  </a:cubicBezTo>
                  <a:cubicBezTo>
                    <a:pt x="13" y="7299"/>
                    <a:pt x="299" y="7585"/>
                    <a:pt x="632" y="7585"/>
                  </a:cubicBezTo>
                  <a:lnTo>
                    <a:pt x="906" y="7585"/>
                  </a:lnTo>
                  <a:lnTo>
                    <a:pt x="906" y="7835"/>
                  </a:lnTo>
                  <a:cubicBezTo>
                    <a:pt x="906" y="7918"/>
                    <a:pt x="977" y="8002"/>
                    <a:pt x="1073" y="8002"/>
                  </a:cubicBezTo>
                  <a:cubicBezTo>
                    <a:pt x="1168" y="8002"/>
                    <a:pt x="1239" y="7918"/>
                    <a:pt x="1239" y="7835"/>
                  </a:cubicBezTo>
                  <a:lnTo>
                    <a:pt x="1239" y="7585"/>
                  </a:lnTo>
                  <a:lnTo>
                    <a:pt x="1537" y="7585"/>
                  </a:lnTo>
                  <a:cubicBezTo>
                    <a:pt x="1882" y="7585"/>
                    <a:pt x="2144" y="7299"/>
                    <a:pt x="2144" y="6966"/>
                  </a:cubicBezTo>
                  <a:cubicBezTo>
                    <a:pt x="2144" y="6644"/>
                    <a:pt x="1858" y="6359"/>
                    <a:pt x="1537" y="6359"/>
                  </a:cubicBezTo>
                  <a:lnTo>
                    <a:pt x="1239" y="6359"/>
                  </a:lnTo>
                  <a:lnTo>
                    <a:pt x="1239" y="5025"/>
                  </a:lnTo>
                  <a:lnTo>
                    <a:pt x="1537" y="5025"/>
                  </a:lnTo>
                  <a:cubicBezTo>
                    <a:pt x="1882" y="5025"/>
                    <a:pt x="2144" y="4739"/>
                    <a:pt x="2144" y="4406"/>
                  </a:cubicBezTo>
                  <a:cubicBezTo>
                    <a:pt x="2144" y="4084"/>
                    <a:pt x="1858" y="3799"/>
                    <a:pt x="1537" y="3799"/>
                  </a:cubicBezTo>
                  <a:lnTo>
                    <a:pt x="1239" y="3799"/>
                  </a:lnTo>
                  <a:lnTo>
                    <a:pt x="1239" y="2465"/>
                  </a:lnTo>
                  <a:lnTo>
                    <a:pt x="1525" y="2465"/>
                  </a:lnTo>
                  <a:cubicBezTo>
                    <a:pt x="1858" y="2465"/>
                    <a:pt x="2132" y="2179"/>
                    <a:pt x="2132" y="1846"/>
                  </a:cubicBezTo>
                  <a:cubicBezTo>
                    <a:pt x="2132" y="1525"/>
                    <a:pt x="1846" y="1239"/>
                    <a:pt x="1525" y="1239"/>
                  </a:cubicBezTo>
                  <a:lnTo>
                    <a:pt x="1239" y="1239"/>
                  </a:lnTo>
                  <a:lnTo>
                    <a:pt x="1239" y="703"/>
                  </a:lnTo>
                  <a:cubicBezTo>
                    <a:pt x="1239" y="489"/>
                    <a:pt x="1406" y="334"/>
                    <a:pt x="1608" y="334"/>
                  </a:cubicBezTo>
                  <a:lnTo>
                    <a:pt x="2335" y="334"/>
                  </a:lnTo>
                  <a:cubicBezTo>
                    <a:pt x="2430" y="334"/>
                    <a:pt x="2501" y="251"/>
                    <a:pt x="2501" y="167"/>
                  </a:cubicBezTo>
                  <a:cubicBezTo>
                    <a:pt x="2501" y="72"/>
                    <a:pt x="2430" y="1"/>
                    <a:pt x="2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4"/>
            <p:cNvSpPr/>
            <p:nvPr/>
          </p:nvSpPr>
          <p:spPr>
            <a:xfrm>
              <a:off x="1411688" y="3629546"/>
              <a:ext cx="139118" cy="10662"/>
            </a:xfrm>
            <a:custGeom>
              <a:rect b="b" l="l" r="r" t="t"/>
              <a:pathLst>
                <a:path extrusionOk="0" h="335" w="4371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4204" y="334"/>
                  </a:lnTo>
                  <a:cubicBezTo>
                    <a:pt x="4287" y="334"/>
                    <a:pt x="4371" y="251"/>
                    <a:pt x="4371" y="167"/>
                  </a:cubicBezTo>
                  <a:cubicBezTo>
                    <a:pt x="4371" y="72"/>
                    <a:pt x="4287" y="1"/>
                    <a:pt x="4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4"/>
            <p:cNvSpPr/>
            <p:nvPr/>
          </p:nvSpPr>
          <p:spPr>
            <a:xfrm>
              <a:off x="1412070" y="3652303"/>
              <a:ext cx="139118" cy="10630"/>
            </a:xfrm>
            <a:custGeom>
              <a:rect b="b" l="l" r="r" t="t"/>
              <a:pathLst>
                <a:path extrusionOk="0" h="334" w="4371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4204" y="333"/>
                  </a:lnTo>
                  <a:cubicBezTo>
                    <a:pt x="4299" y="333"/>
                    <a:pt x="4370" y="250"/>
                    <a:pt x="4370" y="167"/>
                  </a:cubicBezTo>
                  <a:cubicBezTo>
                    <a:pt x="4370" y="72"/>
                    <a:pt x="4299" y="0"/>
                    <a:pt x="4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4"/>
            <p:cNvSpPr/>
            <p:nvPr/>
          </p:nvSpPr>
          <p:spPr>
            <a:xfrm>
              <a:off x="1432153" y="3417352"/>
              <a:ext cx="83802" cy="191379"/>
            </a:xfrm>
            <a:custGeom>
              <a:rect b="b" l="l" r="r" t="t"/>
              <a:pathLst>
                <a:path extrusionOk="0" h="6013" w="2633">
                  <a:moveTo>
                    <a:pt x="1763" y="357"/>
                  </a:moveTo>
                  <a:cubicBezTo>
                    <a:pt x="1882" y="357"/>
                    <a:pt x="2037" y="405"/>
                    <a:pt x="2251" y="488"/>
                  </a:cubicBezTo>
                  <a:lnTo>
                    <a:pt x="2263" y="512"/>
                  </a:lnTo>
                  <a:lnTo>
                    <a:pt x="2096" y="1488"/>
                  </a:lnTo>
                  <a:cubicBezTo>
                    <a:pt x="2096" y="1500"/>
                    <a:pt x="2084" y="1500"/>
                    <a:pt x="2084" y="1500"/>
                  </a:cubicBezTo>
                  <a:lnTo>
                    <a:pt x="1596" y="1441"/>
                  </a:lnTo>
                  <a:lnTo>
                    <a:pt x="1561" y="1441"/>
                  </a:lnTo>
                  <a:cubicBezTo>
                    <a:pt x="965" y="1477"/>
                    <a:pt x="751" y="2143"/>
                    <a:pt x="751" y="2691"/>
                  </a:cubicBezTo>
                  <a:lnTo>
                    <a:pt x="751" y="3382"/>
                  </a:lnTo>
                  <a:cubicBezTo>
                    <a:pt x="751" y="3501"/>
                    <a:pt x="763" y="3822"/>
                    <a:pt x="894" y="4120"/>
                  </a:cubicBezTo>
                  <a:cubicBezTo>
                    <a:pt x="1025" y="4441"/>
                    <a:pt x="1263" y="4608"/>
                    <a:pt x="1561" y="4632"/>
                  </a:cubicBezTo>
                  <a:lnTo>
                    <a:pt x="1596" y="4632"/>
                  </a:lnTo>
                  <a:lnTo>
                    <a:pt x="2084" y="4572"/>
                  </a:lnTo>
                  <a:cubicBezTo>
                    <a:pt x="2096" y="4572"/>
                    <a:pt x="2096" y="4572"/>
                    <a:pt x="2096" y="4584"/>
                  </a:cubicBezTo>
                  <a:lnTo>
                    <a:pt x="2263" y="5572"/>
                  </a:lnTo>
                  <a:cubicBezTo>
                    <a:pt x="2263" y="5572"/>
                    <a:pt x="2263" y="5584"/>
                    <a:pt x="2251" y="5584"/>
                  </a:cubicBezTo>
                  <a:cubicBezTo>
                    <a:pt x="2037" y="5668"/>
                    <a:pt x="1882" y="5715"/>
                    <a:pt x="1763" y="5715"/>
                  </a:cubicBezTo>
                  <a:cubicBezTo>
                    <a:pt x="1608" y="5715"/>
                    <a:pt x="1251" y="5632"/>
                    <a:pt x="941" y="5298"/>
                  </a:cubicBezTo>
                  <a:cubicBezTo>
                    <a:pt x="537" y="4882"/>
                    <a:pt x="334" y="4227"/>
                    <a:pt x="334" y="3393"/>
                  </a:cubicBezTo>
                  <a:lnTo>
                    <a:pt x="334" y="2679"/>
                  </a:lnTo>
                  <a:cubicBezTo>
                    <a:pt x="334" y="1846"/>
                    <a:pt x="537" y="1191"/>
                    <a:pt x="941" y="774"/>
                  </a:cubicBezTo>
                  <a:cubicBezTo>
                    <a:pt x="1263" y="453"/>
                    <a:pt x="1620" y="357"/>
                    <a:pt x="1763" y="357"/>
                  </a:cubicBezTo>
                  <a:close/>
                  <a:moveTo>
                    <a:pt x="1775" y="0"/>
                  </a:moveTo>
                  <a:cubicBezTo>
                    <a:pt x="1525" y="0"/>
                    <a:pt x="1084" y="131"/>
                    <a:pt x="715" y="500"/>
                  </a:cubicBezTo>
                  <a:cubicBezTo>
                    <a:pt x="239" y="988"/>
                    <a:pt x="1" y="1715"/>
                    <a:pt x="1" y="2643"/>
                  </a:cubicBezTo>
                  <a:lnTo>
                    <a:pt x="1" y="3358"/>
                  </a:lnTo>
                  <a:cubicBezTo>
                    <a:pt x="1" y="4298"/>
                    <a:pt x="239" y="5013"/>
                    <a:pt x="715" y="5501"/>
                  </a:cubicBezTo>
                  <a:cubicBezTo>
                    <a:pt x="1084" y="5882"/>
                    <a:pt x="1525" y="6013"/>
                    <a:pt x="1775" y="6013"/>
                  </a:cubicBezTo>
                  <a:cubicBezTo>
                    <a:pt x="1965" y="6013"/>
                    <a:pt x="2215" y="5918"/>
                    <a:pt x="2394" y="5858"/>
                  </a:cubicBezTo>
                  <a:cubicBezTo>
                    <a:pt x="2549" y="5799"/>
                    <a:pt x="2632" y="5644"/>
                    <a:pt x="2608" y="5477"/>
                  </a:cubicBezTo>
                  <a:lnTo>
                    <a:pt x="2442" y="4489"/>
                  </a:lnTo>
                  <a:cubicBezTo>
                    <a:pt x="2419" y="4307"/>
                    <a:pt x="2255" y="4190"/>
                    <a:pt x="2075" y="4190"/>
                  </a:cubicBezTo>
                  <a:cubicBezTo>
                    <a:pt x="2066" y="4190"/>
                    <a:pt x="2058" y="4191"/>
                    <a:pt x="2049" y="4191"/>
                  </a:cubicBezTo>
                  <a:lnTo>
                    <a:pt x="1573" y="4251"/>
                  </a:lnTo>
                  <a:cubicBezTo>
                    <a:pt x="1108" y="4215"/>
                    <a:pt x="1108" y="3382"/>
                    <a:pt x="1108" y="3334"/>
                  </a:cubicBezTo>
                  <a:lnTo>
                    <a:pt x="1108" y="2643"/>
                  </a:lnTo>
                  <a:cubicBezTo>
                    <a:pt x="1108" y="2643"/>
                    <a:pt x="1108" y="2644"/>
                    <a:pt x="1108" y="2644"/>
                  </a:cubicBezTo>
                  <a:cubicBezTo>
                    <a:pt x="1084" y="2644"/>
                    <a:pt x="1088" y="1798"/>
                    <a:pt x="1561" y="1762"/>
                  </a:cubicBezTo>
                  <a:lnTo>
                    <a:pt x="2037" y="1822"/>
                  </a:lnTo>
                  <a:cubicBezTo>
                    <a:pt x="2053" y="1824"/>
                    <a:pt x="2068" y="1825"/>
                    <a:pt x="2084" y="1825"/>
                  </a:cubicBezTo>
                  <a:cubicBezTo>
                    <a:pt x="2263" y="1825"/>
                    <a:pt x="2397" y="1700"/>
                    <a:pt x="2430" y="1524"/>
                  </a:cubicBezTo>
                  <a:lnTo>
                    <a:pt x="2596" y="536"/>
                  </a:lnTo>
                  <a:cubicBezTo>
                    <a:pt x="2620" y="369"/>
                    <a:pt x="2537" y="203"/>
                    <a:pt x="2382" y="143"/>
                  </a:cubicBezTo>
                  <a:cubicBezTo>
                    <a:pt x="2215" y="72"/>
                    <a:pt x="1965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7" name="Google Shape;1677;p34"/>
          <p:cNvGrpSpPr/>
          <p:nvPr/>
        </p:nvGrpSpPr>
        <p:grpSpPr>
          <a:xfrm>
            <a:off x="1748582" y="3372635"/>
            <a:ext cx="359269" cy="335780"/>
            <a:chOff x="1748582" y="3372635"/>
            <a:chExt cx="359269" cy="335780"/>
          </a:xfrm>
        </p:grpSpPr>
        <p:sp>
          <p:nvSpPr>
            <p:cNvPr id="1678" name="Google Shape;1678;p34"/>
            <p:cNvSpPr/>
            <p:nvPr/>
          </p:nvSpPr>
          <p:spPr>
            <a:xfrm>
              <a:off x="2080161" y="3535210"/>
              <a:ext cx="27690" cy="10630"/>
            </a:xfrm>
            <a:custGeom>
              <a:rect b="b" l="l" r="r" t="t"/>
              <a:pathLst>
                <a:path extrusionOk="0" h="334" w="87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703" y="333"/>
                  </a:lnTo>
                  <a:cubicBezTo>
                    <a:pt x="786" y="333"/>
                    <a:pt x="870" y="262"/>
                    <a:pt x="870" y="167"/>
                  </a:cubicBezTo>
                  <a:cubicBezTo>
                    <a:pt x="870" y="83"/>
                    <a:pt x="786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4"/>
            <p:cNvGrpSpPr/>
            <p:nvPr/>
          </p:nvGrpSpPr>
          <p:grpSpPr>
            <a:xfrm>
              <a:off x="1748582" y="3372635"/>
              <a:ext cx="333520" cy="335780"/>
              <a:chOff x="1748582" y="3372635"/>
              <a:chExt cx="333520" cy="335780"/>
            </a:xfrm>
          </p:grpSpPr>
          <p:sp>
            <p:nvSpPr>
              <p:cNvPr id="1680" name="Google Shape;1680;p34"/>
              <p:cNvSpPr/>
              <p:nvPr/>
            </p:nvSpPr>
            <p:spPr>
              <a:xfrm>
                <a:off x="1748582" y="3372635"/>
                <a:ext cx="308504" cy="335780"/>
              </a:xfrm>
              <a:custGeom>
                <a:rect b="b" l="l" r="r" t="t"/>
                <a:pathLst>
                  <a:path extrusionOk="0" h="10550" w="9693">
                    <a:moveTo>
                      <a:pt x="8454" y="4215"/>
                    </a:moveTo>
                    <a:cubicBezTo>
                      <a:pt x="8978" y="4298"/>
                      <a:pt x="9359" y="4739"/>
                      <a:pt x="9359" y="5275"/>
                    </a:cubicBezTo>
                    <a:cubicBezTo>
                      <a:pt x="9359" y="5811"/>
                      <a:pt x="8978" y="6263"/>
                      <a:pt x="8454" y="6334"/>
                    </a:cubicBezTo>
                    <a:lnTo>
                      <a:pt x="8454" y="4215"/>
                    </a:lnTo>
                    <a:close/>
                    <a:moveTo>
                      <a:pt x="1251" y="4036"/>
                    </a:moveTo>
                    <a:lnTo>
                      <a:pt x="1251" y="6525"/>
                    </a:lnTo>
                    <a:lnTo>
                      <a:pt x="894" y="6525"/>
                    </a:lnTo>
                    <a:cubicBezTo>
                      <a:pt x="596" y="6525"/>
                      <a:pt x="358" y="6287"/>
                      <a:pt x="358" y="5989"/>
                    </a:cubicBezTo>
                    <a:lnTo>
                      <a:pt x="358" y="4572"/>
                    </a:lnTo>
                    <a:cubicBezTo>
                      <a:pt x="358" y="4275"/>
                      <a:pt x="596" y="4036"/>
                      <a:pt x="894" y="4036"/>
                    </a:cubicBezTo>
                    <a:close/>
                    <a:moveTo>
                      <a:pt x="2668" y="4025"/>
                    </a:moveTo>
                    <a:lnTo>
                      <a:pt x="2668" y="6525"/>
                    </a:lnTo>
                    <a:lnTo>
                      <a:pt x="1584" y="6525"/>
                    </a:lnTo>
                    <a:lnTo>
                      <a:pt x="1584" y="4025"/>
                    </a:lnTo>
                    <a:close/>
                    <a:moveTo>
                      <a:pt x="2846" y="7727"/>
                    </a:moveTo>
                    <a:lnTo>
                      <a:pt x="2846" y="8466"/>
                    </a:lnTo>
                    <a:lnTo>
                      <a:pt x="2537" y="8466"/>
                    </a:lnTo>
                    <a:lnTo>
                      <a:pt x="2727" y="7727"/>
                    </a:lnTo>
                    <a:close/>
                    <a:moveTo>
                      <a:pt x="2608" y="6834"/>
                    </a:moveTo>
                    <a:lnTo>
                      <a:pt x="2001" y="9156"/>
                    </a:lnTo>
                    <a:lnTo>
                      <a:pt x="1584" y="9156"/>
                    </a:lnTo>
                    <a:lnTo>
                      <a:pt x="1584" y="6834"/>
                    </a:lnTo>
                    <a:close/>
                    <a:moveTo>
                      <a:pt x="8133" y="357"/>
                    </a:moveTo>
                    <a:lnTo>
                      <a:pt x="8133" y="10228"/>
                    </a:lnTo>
                    <a:lnTo>
                      <a:pt x="7394" y="10228"/>
                    </a:lnTo>
                    <a:lnTo>
                      <a:pt x="7394" y="3251"/>
                    </a:lnTo>
                    <a:cubicBezTo>
                      <a:pt x="7394" y="3167"/>
                      <a:pt x="7323" y="3084"/>
                      <a:pt x="7240" y="3084"/>
                    </a:cubicBezTo>
                    <a:cubicBezTo>
                      <a:pt x="7144" y="3084"/>
                      <a:pt x="7073" y="3167"/>
                      <a:pt x="7073" y="3251"/>
                    </a:cubicBezTo>
                    <a:lnTo>
                      <a:pt x="7073" y="9144"/>
                    </a:lnTo>
                    <a:cubicBezTo>
                      <a:pt x="6859" y="8859"/>
                      <a:pt x="6549" y="8466"/>
                      <a:pt x="6132" y="8073"/>
                    </a:cubicBezTo>
                    <a:cubicBezTo>
                      <a:pt x="5668" y="7632"/>
                      <a:pt x="5192" y="7275"/>
                      <a:pt x="4704" y="7013"/>
                    </a:cubicBezTo>
                    <a:cubicBezTo>
                      <a:pt x="4132" y="6715"/>
                      <a:pt x="3561" y="6561"/>
                      <a:pt x="2989" y="6537"/>
                    </a:cubicBezTo>
                    <a:lnTo>
                      <a:pt x="2989" y="4036"/>
                    </a:lnTo>
                    <a:cubicBezTo>
                      <a:pt x="3572" y="4013"/>
                      <a:pt x="4132" y="3846"/>
                      <a:pt x="4704" y="3560"/>
                    </a:cubicBezTo>
                    <a:cubicBezTo>
                      <a:pt x="5192" y="3310"/>
                      <a:pt x="5668" y="2953"/>
                      <a:pt x="6132" y="2501"/>
                    </a:cubicBezTo>
                    <a:cubicBezTo>
                      <a:pt x="6537" y="2108"/>
                      <a:pt x="6847" y="1715"/>
                      <a:pt x="7073" y="1429"/>
                    </a:cubicBezTo>
                    <a:lnTo>
                      <a:pt x="7073" y="2489"/>
                    </a:lnTo>
                    <a:cubicBezTo>
                      <a:pt x="7073" y="2584"/>
                      <a:pt x="7144" y="2655"/>
                      <a:pt x="7240" y="2655"/>
                    </a:cubicBezTo>
                    <a:cubicBezTo>
                      <a:pt x="7323" y="2655"/>
                      <a:pt x="7394" y="2584"/>
                      <a:pt x="7394" y="2489"/>
                    </a:cubicBezTo>
                    <a:lnTo>
                      <a:pt x="7394" y="357"/>
                    </a:lnTo>
                    <a:close/>
                    <a:moveTo>
                      <a:pt x="7228" y="0"/>
                    </a:moveTo>
                    <a:cubicBezTo>
                      <a:pt x="7144" y="0"/>
                      <a:pt x="7073" y="84"/>
                      <a:pt x="7073" y="167"/>
                    </a:cubicBezTo>
                    <a:lnTo>
                      <a:pt x="7073" y="822"/>
                    </a:lnTo>
                    <a:cubicBezTo>
                      <a:pt x="6966" y="988"/>
                      <a:pt x="6549" y="1631"/>
                      <a:pt x="5906" y="2251"/>
                    </a:cubicBezTo>
                    <a:cubicBezTo>
                      <a:pt x="5227" y="2905"/>
                      <a:pt x="4132" y="3703"/>
                      <a:pt x="2822" y="3703"/>
                    </a:cubicBezTo>
                    <a:lnTo>
                      <a:pt x="882" y="3703"/>
                    </a:lnTo>
                    <a:cubicBezTo>
                      <a:pt x="405" y="3703"/>
                      <a:pt x="1" y="4084"/>
                      <a:pt x="1" y="4572"/>
                    </a:cubicBezTo>
                    <a:lnTo>
                      <a:pt x="1" y="5989"/>
                    </a:lnTo>
                    <a:cubicBezTo>
                      <a:pt x="1" y="6465"/>
                      <a:pt x="382" y="6870"/>
                      <a:pt x="882" y="6870"/>
                    </a:cubicBezTo>
                    <a:lnTo>
                      <a:pt x="1239" y="6870"/>
                    </a:lnTo>
                    <a:lnTo>
                      <a:pt x="1239" y="9359"/>
                    </a:lnTo>
                    <a:cubicBezTo>
                      <a:pt x="1239" y="9442"/>
                      <a:pt x="1310" y="9513"/>
                      <a:pt x="1394" y="9513"/>
                    </a:cubicBezTo>
                    <a:lnTo>
                      <a:pt x="2096" y="9513"/>
                    </a:lnTo>
                    <a:cubicBezTo>
                      <a:pt x="2168" y="9513"/>
                      <a:pt x="2227" y="9478"/>
                      <a:pt x="2263" y="9394"/>
                    </a:cubicBezTo>
                    <a:lnTo>
                      <a:pt x="2406" y="8823"/>
                    </a:lnTo>
                    <a:lnTo>
                      <a:pt x="2977" y="8823"/>
                    </a:lnTo>
                    <a:cubicBezTo>
                      <a:pt x="3061" y="8823"/>
                      <a:pt x="3144" y="8739"/>
                      <a:pt x="3144" y="8656"/>
                    </a:cubicBezTo>
                    <a:lnTo>
                      <a:pt x="3144" y="7573"/>
                    </a:lnTo>
                    <a:cubicBezTo>
                      <a:pt x="3144" y="7477"/>
                      <a:pt x="3061" y="7406"/>
                      <a:pt x="2977" y="7406"/>
                    </a:cubicBezTo>
                    <a:lnTo>
                      <a:pt x="2787" y="7406"/>
                    </a:lnTo>
                    <a:lnTo>
                      <a:pt x="2930" y="6858"/>
                    </a:lnTo>
                    <a:cubicBezTo>
                      <a:pt x="4180" y="6894"/>
                      <a:pt x="5227" y="7656"/>
                      <a:pt x="5882" y="8299"/>
                    </a:cubicBezTo>
                    <a:cubicBezTo>
                      <a:pt x="6537" y="8942"/>
                      <a:pt x="6954" y="9573"/>
                      <a:pt x="7037" y="9728"/>
                    </a:cubicBezTo>
                    <a:lnTo>
                      <a:pt x="7037" y="10383"/>
                    </a:lnTo>
                    <a:cubicBezTo>
                      <a:pt x="7037" y="10466"/>
                      <a:pt x="7109" y="10549"/>
                      <a:pt x="7204" y="10549"/>
                    </a:cubicBezTo>
                    <a:lnTo>
                      <a:pt x="8264" y="10549"/>
                    </a:lnTo>
                    <a:cubicBezTo>
                      <a:pt x="8347" y="10549"/>
                      <a:pt x="8430" y="10466"/>
                      <a:pt x="8430" y="10383"/>
                    </a:cubicBezTo>
                    <a:lnTo>
                      <a:pt x="8430" y="6656"/>
                    </a:lnTo>
                    <a:cubicBezTo>
                      <a:pt x="9121" y="6573"/>
                      <a:pt x="9657" y="5989"/>
                      <a:pt x="9657" y="5275"/>
                    </a:cubicBezTo>
                    <a:cubicBezTo>
                      <a:pt x="9692" y="4560"/>
                      <a:pt x="9168" y="3965"/>
                      <a:pt x="8454" y="3894"/>
                    </a:cubicBezTo>
                    <a:lnTo>
                      <a:pt x="8454" y="167"/>
                    </a:lnTo>
                    <a:cubicBezTo>
                      <a:pt x="8454" y="84"/>
                      <a:pt x="8383" y="0"/>
                      <a:pt x="8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4"/>
              <p:cNvSpPr/>
              <p:nvPr/>
            </p:nvSpPr>
            <p:spPr>
              <a:xfrm>
                <a:off x="2057054" y="3472000"/>
                <a:ext cx="25048" cy="22311"/>
              </a:xfrm>
              <a:custGeom>
                <a:rect b="b" l="l" r="r" t="t"/>
                <a:pathLst>
                  <a:path extrusionOk="0" h="701" w="787">
                    <a:moveTo>
                      <a:pt x="600" y="1"/>
                    </a:moveTo>
                    <a:cubicBezTo>
                      <a:pt x="557" y="1"/>
                      <a:pt x="512" y="16"/>
                      <a:pt x="477" y="45"/>
                    </a:cubicBezTo>
                    <a:lnTo>
                      <a:pt x="107" y="414"/>
                    </a:lnTo>
                    <a:cubicBezTo>
                      <a:pt x="0" y="522"/>
                      <a:pt x="72" y="700"/>
                      <a:pt x="227" y="700"/>
                    </a:cubicBezTo>
                    <a:cubicBezTo>
                      <a:pt x="262" y="700"/>
                      <a:pt x="310" y="676"/>
                      <a:pt x="346" y="653"/>
                    </a:cubicBezTo>
                    <a:lnTo>
                      <a:pt x="715" y="283"/>
                    </a:lnTo>
                    <a:cubicBezTo>
                      <a:pt x="786" y="200"/>
                      <a:pt x="786" y="105"/>
                      <a:pt x="715" y="45"/>
                    </a:cubicBezTo>
                    <a:cubicBezTo>
                      <a:pt x="685" y="16"/>
                      <a:pt x="643" y="1"/>
                      <a:pt x="6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34"/>
              <p:cNvSpPr/>
              <p:nvPr/>
            </p:nvSpPr>
            <p:spPr>
              <a:xfrm>
                <a:off x="2058550" y="3586834"/>
                <a:ext cx="23552" cy="22629"/>
              </a:xfrm>
              <a:custGeom>
                <a:rect b="b" l="l" r="r" t="t"/>
                <a:pathLst>
                  <a:path extrusionOk="0" h="711" w="740">
                    <a:moveTo>
                      <a:pt x="184" y="0"/>
                    </a:moveTo>
                    <a:cubicBezTo>
                      <a:pt x="141" y="0"/>
                      <a:pt x="96" y="15"/>
                      <a:pt x="60" y="45"/>
                    </a:cubicBezTo>
                    <a:cubicBezTo>
                      <a:pt x="1" y="104"/>
                      <a:pt x="1" y="212"/>
                      <a:pt x="60" y="283"/>
                    </a:cubicBezTo>
                    <a:lnTo>
                      <a:pt x="430" y="664"/>
                    </a:lnTo>
                    <a:cubicBezTo>
                      <a:pt x="461" y="696"/>
                      <a:pt x="500" y="711"/>
                      <a:pt x="538" y="711"/>
                    </a:cubicBezTo>
                    <a:cubicBezTo>
                      <a:pt x="586" y="711"/>
                      <a:pt x="634" y="687"/>
                      <a:pt x="668" y="640"/>
                    </a:cubicBezTo>
                    <a:cubicBezTo>
                      <a:pt x="739" y="581"/>
                      <a:pt x="727" y="485"/>
                      <a:pt x="668" y="426"/>
                    </a:cubicBezTo>
                    <a:lnTo>
                      <a:pt x="299" y="45"/>
                    </a:lnTo>
                    <a:cubicBezTo>
                      <a:pt x="269" y="15"/>
                      <a:pt x="227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83" name="Google Shape;1683;p34"/>
          <p:cNvGrpSpPr/>
          <p:nvPr/>
        </p:nvGrpSpPr>
        <p:grpSpPr>
          <a:xfrm>
            <a:off x="2640993" y="3357835"/>
            <a:ext cx="365348" cy="364966"/>
            <a:chOff x="2640993" y="3357835"/>
            <a:chExt cx="365348" cy="364966"/>
          </a:xfrm>
        </p:grpSpPr>
        <p:sp>
          <p:nvSpPr>
            <p:cNvPr id="1684" name="Google Shape;1684;p34"/>
            <p:cNvSpPr/>
            <p:nvPr/>
          </p:nvSpPr>
          <p:spPr>
            <a:xfrm>
              <a:off x="2640993" y="3455227"/>
              <a:ext cx="365348" cy="267574"/>
            </a:xfrm>
            <a:custGeom>
              <a:rect b="b" l="l" r="r" t="t"/>
              <a:pathLst>
                <a:path extrusionOk="0" h="8407" w="11479">
                  <a:moveTo>
                    <a:pt x="5168" y="2311"/>
                  </a:moveTo>
                  <a:lnTo>
                    <a:pt x="5335" y="4859"/>
                  </a:lnTo>
                  <a:lnTo>
                    <a:pt x="4620" y="4859"/>
                  </a:lnTo>
                  <a:lnTo>
                    <a:pt x="4763" y="2311"/>
                  </a:lnTo>
                  <a:close/>
                  <a:moveTo>
                    <a:pt x="6966" y="2311"/>
                  </a:moveTo>
                  <a:lnTo>
                    <a:pt x="7133" y="4859"/>
                  </a:lnTo>
                  <a:lnTo>
                    <a:pt x="6418" y="4859"/>
                  </a:lnTo>
                  <a:lnTo>
                    <a:pt x="6561" y="2311"/>
                  </a:lnTo>
                  <a:close/>
                  <a:moveTo>
                    <a:pt x="8764" y="2311"/>
                  </a:moveTo>
                  <a:lnTo>
                    <a:pt x="8931" y="4859"/>
                  </a:lnTo>
                  <a:lnTo>
                    <a:pt x="8216" y="4859"/>
                  </a:lnTo>
                  <a:lnTo>
                    <a:pt x="8371" y="2311"/>
                  </a:lnTo>
                  <a:close/>
                  <a:moveTo>
                    <a:pt x="2156" y="5894"/>
                  </a:moveTo>
                  <a:lnTo>
                    <a:pt x="2144" y="6287"/>
                  </a:lnTo>
                  <a:lnTo>
                    <a:pt x="1549" y="6287"/>
                  </a:lnTo>
                  <a:cubicBezTo>
                    <a:pt x="1453" y="6287"/>
                    <a:pt x="1382" y="6359"/>
                    <a:pt x="1382" y="6442"/>
                  </a:cubicBezTo>
                  <a:cubicBezTo>
                    <a:pt x="1382" y="6537"/>
                    <a:pt x="1453" y="6609"/>
                    <a:pt x="1549" y="6609"/>
                  </a:cubicBezTo>
                  <a:lnTo>
                    <a:pt x="2132" y="6609"/>
                  </a:lnTo>
                  <a:lnTo>
                    <a:pt x="2096" y="8073"/>
                  </a:lnTo>
                  <a:lnTo>
                    <a:pt x="822" y="8073"/>
                  </a:lnTo>
                  <a:lnTo>
                    <a:pt x="822" y="6609"/>
                  </a:lnTo>
                  <a:lnTo>
                    <a:pt x="834" y="6609"/>
                  </a:lnTo>
                  <a:cubicBezTo>
                    <a:pt x="918" y="6609"/>
                    <a:pt x="1001" y="6537"/>
                    <a:pt x="1001" y="6442"/>
                  </a:cubicBezTo>
                  <a:cubicBezTo>
                    <a:pt x="1001" y="6359"/>
                    <a:pt x="918" y="6287"/>
                    <a:pt x="834" y="6287"/>
                  </a:cubicBezTo>
                  <a:cubicBezTo>
                    <a:pt x="727" y="6287"/>
                    <a:pt x="644" y="6192"/>
                    <a:pt x="644" y="6085"/>
                  </a:cubicBezTo>
                  <a:cubicBezTo>
                    <a:pt x="644" y="5990"/>
                    <a:pt x="727" y="5894"/>
                    <a:pt x="834" y="5894"/>
                  </a:cubicBezTo>
                  <a:close/>
                  <a:moveTo>
                    <a:pt x="3382" y="334"/>
                  </a:moveTo>
                  <a:lnTo>
                    <a:pt x="3489" y="4859"/>
                  </a:lnTo>
                  <a:lnTo>
                    <a:pt x="3192" y="4859"/>
                  </a:lnTo>
                  <a:cubicBezTo>
                    <a:pt x="2894" y="4859"/>
                    <a:pt x="2668" y="5097"/>
                    <a:pt x="2668" y="5371"/>
                  </a:cubicBezTo>
                  <a:cubicBezTo>
                    <a:pt x="2668" y="5537"/>
                    <a:pt x="2739" y="5668"/>
                    <a:pt x="2846" y="5775"/>
                  </a:cubicBezTo>
                  <a:lnTo>
                    <a:pt x="2846" y="8085"/>
                  </a:lnTo>
                  <a:lnTo>
                    <a:pt x="2454" y="8085"/>
                  </a:lnTo>
                  <a:lnTo>
                    <a:pt x="2632" y="334"/>
                  </a:lnTo>
                  <a:close/>
                  <a:moveTo>
                    <a:pt x="10359" y="5180"/>
                  </a:moveTo>
                  <a:cubicBezTo>
                    <a:pt x="10466" y="5180"/>
                    <a:pt x="10550" y="5275"/>
                    <a:pt x="10550" y="5371"/>
                  </a:cubicBezTo>
                  <a:cubicBezTo>
                    <a:pt x="10550" y="5478"/>
                    <a:pt x="10466" y="5573"/>
                    <a:pt x="10359" y="5573"/>
                  </a:cubicBezTo>
                  <a:lnTo>
                    <a:pt x="10002" y="5573"/>
                  </a:lnTo>
                  <a:cubicBezTo>
                    <a:pt x="9919" y="5573"/>
                    <a:pt x="9835" y="5644"/>
                    <a:pt x="9835" y="5728"/>
                  </a:cubicBezTo>
                  <a:cubicBezTo>
                    <a:pt x="9835" y="5823"/>
                    <a:pt x="9919" y="5894"/>
                    <a:pt x="10002" y="5894"/>
                  </a:cubicBezTo>
                  <a:lnTo>
                    <a:pt x="10371" y="5894"/>
                  </a:lnTo>
                  <a:lnTo>
                    <a:pt x="10371" y="8085"/>
                  </a:lnTo>
                  <a:lnTo>
                    <a:pt x="3156" y="8085"/>
                  </a:lnTo>
                  <a:lnTo>
                    <a:pt x="3156" y="5894"/>
                  </a:lnTo>
                  <a:lnTo>
                    <a:pt x="9288" y="5894"/>
                  </a:lnTo>
                  <a:cubicBezTo>
                    <a:pt x="9383" y="5894"/>
                    <a:pt x="9454" y="5823"/>
                    <a:pt x="9454" y="5728"/>
                  </a:cubicBezTo>
                  <a:cubicBezTo>
                    <a:pt x="9454" y="5644"/>
                    <a:pt x="9383" y="5573"/>
                    <a:pt x="9288" y="5573"/>
                  </a:cubicBezTo>
                  <a:lnTo>
                    <a:pt x="3168" y="5573"/>
                  </a:lnTo>
                  <a:cubicBezTo>
                    <a:pt x="3073" y="5573"/>
                    <a:pt x="2977" y="5478"/>
                    <a:pt x="2977" y="5371"/>
                  </a:cubicBezTo>
                  <a:cubicBezTo>
                    <a:pt x="2977" y="5275"/>
                    <a:pt x="3073" y="5180"/>
                    <a:pt x="3168" y="5180"/>
                  </a:cubicBezTo>
                  <a:close/>
                  <a:moveTo>
                    <a:pt x="2489" y="1"/>
                  </a:moveTo>
                  <a:cubicBezTo>
                    <a:pt x="2394" y="1"/>
                    <a:pt x="2323" y="72"/>
                    <a:pt x="2323" y="168"/>
                  </a:cubicBezTo>
                  <a:lnTo>
                    <a:pt x="2203" y="5561"/>
                  </a:lnTo>
                  <a:lnTo>
                    <a:pt x="882" y="5561"/>
                  </a:lnTo>
                  <a:cubicBezTo>
                    <a:pt x="584" y="5561"/>
                    <a:pt x="358" y="5799"/>
                    <a:pt x="358" y="6085"/>
                  </a:cubicBezTo>
                  <a:cubicBezTo>
                    <a:pt x="358" y="6252"/>
                    <a:pt x="429" y="6383"/>
                    <a:pt x="537" y="6490"/>
                  </a:cubicBezTo>
                  <a:lnTo>
                    <a:pt x="537" y="8085"/>
                  </a:lnTo>
                  <a:lnTo>
                    <a:pt x="168" y="8085"/>
                  </a:lnTo>
                  <a:cubicBezTo>
                    <a:pt x="72" y="8085"/>
                    <a:pt x="1" y="8157"/>
                    <a:pt x="1" y="8252"/>
                  </a:cubicBezTo>
                  <a:cubicBezTo>
                    <a:pt x="1" y="8335"/>
                    <a:pt x="72" y="8407"/>
                    <a:pt x="168" y="8407"/>
                  </a:cubicBezTo>
                  <a:lnTo>
                    <a:pt x="11312" y="8407"/>
                  </a:lnTo>
                  <a:cubicBezTo>
                    <a:pt x="11395" y="8407"/>
                    <a:pt x="11478" y="8335"/>
                    <a:pt x="11478" y="8252"/>
                  </a:cubicBezTo>
                  <a:cubicBezTo>
                    <a:pt x="11431" y="8157"/>
                    <a:pt x="11359" y="8085"/>
                    <a:pt x="11264" y="8085"/>
                  </a:cubicBezTo>
                  <a:lnTo>
                    <a:pt x="10716" y="8085"/>
                  </a:lnTo>
                  <a:lnTo>
                    <a:pt x="10716" y="5775"/>
                  </a:lnTo>
                  <a:cubicBezTo>
                    <a:pt x="10824" y="5668"/>
                    <a:pt x="10895" y="5537"/>
                    <a:pt x="10895" y="5371"/>
                  </a:cubicBezTo>
                  <a:cubicBezTo>
                    <a:pt x="10895" y="5073"/>
                    <a:pt x="10657" y="4859"/>
                    <a:pt x="10371" y="4859"/>
                  </a:cubicBezTo>
                  <a:lnTo>
                    <a:pt x="9276" y="4859"/>
                  </a:lnTo>
                  <a:lnTo>
                    <a:pt x="9109" y="2132"/>
                  </a:lnTo>
                  <a:cubicBezTo>
                    <a:pt x="9109" y="2037"/>
                    <a:pt x="9038" y="1965"/>
                    <a:pt x="8942" y="1965"/>
                  </a:cubicBezTo>
                  <a:lnTo>
                    <a:pt x="8228" y="1965"/>
                  </a:lnTo>
                  <a:cubicBezTo>
                    <a:pt x="8145" y="1965"/>
                    <a:pt x="8073" y="2037"/>
                    <a:pt x="8073" y="2132"/>
                  </a:cubicBezTo>
                  <a:lnTo>
                    <a:pt x="7907" y="4859"/>
                  </a:lnTo>
                  <a:lnTo>
                    <a:pt x="7502" y="4859"/>
                  </a:lnTo>
                  <a:lnTo>
                    <a:pt x="7335" y="2132"/>
                  </a:lnTo>
                  <a:cubicBezTo>
                    <a:pt x="7335" y="2037"/>
                    <a:pt x="7264" y="1965"/>
                    <a:pt x="7168" y="1965"/>
                  </a:cubicBezTo>
                  <a:lnTo>
                    <a:pt x="6466" y="1965"/>
                  </a:lnTo>
                  <a:cubicBezTo>
                    <a:pt x="6371" y="1965"/>
                    <a:pt x="6299" y="2037"/>
                    <a:pt x="6299" y="2132"/>
                  </a:cubicBezTo>
                  <a:lnTo>
                    <a:pt x="6133" y="4859"/>
                  </a:lnTo>
                  <a:lnTo>
                    <a:pt x="5728" y="4859"/>
                  </a:lnTo>
                  <a:lnTo>
                    <a:pt x="5561" y="2132"/>
                  </a:lnTo>
                  <a:cubicBezTo>
                    <a:pt x="5561" y="2037"/>
                    <a:pt x="5490" y="1965"/>
                    <a:pt x="5406" y="1965"/>
                  </a:cubicBezTo>
                  <a:lnTo>
                    <a:pt x="4620" y="1965"/>
                  </a:lnTo>
                  <a:cubicBezTo>
                    <a:pt x="4525" y="1965"/>
                    <a:pt x="4454" y="2037"/>
                    <a:pt x="4454" y="2132"/>
                  </a:cubicBezTo>
                  <a:lnTo>
                    <a:pt x="4287" y="4859"/>
                  </a:lnTo>
                  <a:lnTo>
                    <a:pt x="3823" y="4859"/>
                  </a:lnTo>
                  <a:lnTo>
                    <a:pt x="3716" y="168"/>
                  </a:lnTo>
                  <a:cubicBezTo>
                    <a:pt x="3716" y="72"/>
                    <a:pt x="3644" y="1"/>
                    <a:pt x="3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2724763" y="3357835"/>
              <a:ext cx="280050" cy="136476"/>
            </a:xfrm>
            <a:custGeom>
              <a:rect b="b" l="l" r="r" t="t"/>
              <a:pathLst>
                <a:path extrusionOk="0" h="4288" w="8799">
                  <a:moveTo>
                    <a:pt x="6656" y="1"/>
                  </a:moveTo>
                  <a:cubicBezTo>
                    <a:pt x="6156" y="1"/>
                    <a:pt x="5656" y="180"/>
                    <a:pt x="5286" y="501"/>
                  </a:cubicBezTo>
                  <a:cubicBezTo>
                    <a:pt x="5001" y="299"/>
                    <a:pt x="4679" y="168"/>
                    <a:pt x="4322" y="168"/>
                  </a:cubicBezTo>
                  <a:cubicBezTo>
                    <a:pt x="3905" y="168"/>
                    <a:pt x="3501" y="334"/>
                    <a:pt x="3191" y="632"/>
                  </a:cubicBezTo>
                  <a:cubicBezTo>
                    <a:pt x="3036" y="561"/>
                    <a:pt x="2858" y="525"/>
                    <a:pt x="2691" y="525"/>
                  </a:cubicBezTo>
                  <a:cubicBezTo>
                    <a:pt x="2191" y="525"/>
                    <a:pt x="1750" y="822"/>
                    <a:pt x="1548" y="1275"/>
                  </a:cubicBezTo>
                  <a:cubicBezTo>
                    <a:pt x="1476" y="1263"/>
                    <a:pt x="1417" y="1239"/>
                    <a:pt x="1346" y="1239"/>
                  </a:cubicBezTo>
                  <a:cubicBezTo>
                    <a:pt x="1000" y="1239"/>
                    <a:pt x="703" y="1465"/>
                    <a:pt x="584" y="1775"/>
                  </a:cubicBezTo>
                  <a:lnTo>
                    <a:pt x="524" y="1775"/>
                  </a:lnTo>
                  <a:cubicBezTo>
                    <a:pt x="226" y="1775"/>
                    <a:pt x="0" y="2013"/>
                    <a:pt x="0" y="2299"/>
                  </a:cubicBezTo>
                  <a:cubicBezTo>
                    <a:pt x="0" y="2394"/>
                    <a:pt x="72" y="2466"/>
                    <a:pt x="167" y="2466"/>
                  </a:cubicBezTo>
                  <a:cubicBezTo>
                    <a:pt x="262" y="2466"/>
                    <a:pt x="333" y="2394"/>
                    <a:pt x="333" y="2299"/>
                  </a:cubicBezTo>
                  <a:cubicBezTo>
                    <a:pt x="333" y="2192"/>
                    <a:pt x="417" y="2108"/>
                    <a:pt x="524" y="2108"/>
                  </a:cubicBezTo>
                  <a:cubicBezTo>
                    <a:pt x="560" y="2108"/>
                    <a:pt x="584" y="2120"/>
                    <a:pt x="631" y="2144"/>
                  </a:cubicBezTo>
                  <a:cubicBezTo>
                    <a:pt x="649" y="2156"/>
                    <a:pt x="679" y="2162"/>
                    <a:pt x="710" y="2162"/>
                  </a:cubicBezTo>
                  <a:cubicBezTo>
                    <a:pt x="741" y="2162"/>
                    <a:pt x="774" y="2156"/>
                    <a:pt x="798" y="2144"/>
                  </a:cubicBezTo>
                  <a:cubicBezTo>
                    <a:pt x="834" y="2108"/>
                    <a:pt x="881" y="2061"/>
                    <a:pt x="881" y="2001"/>
                  </a:cubicBezTo>
                  <a:cubicBezTo>
                    <a:pt x="893" y="1763"/>
                    <a:pt x="1095" y="1573"/>
                    <a:pt x="1346" y="1573"/>
                  </a:cubicBezTo>
                  <a:cubicBezTo>
                    <a:pt x="1417" y="1573"/>
                    <a:pt x="1488" y="1584"/>
                    <a:pt x="1572" y="1632"/>
                  </a:cubicBezTo>
                  <a:cubicBezTo>
                    <a:pt x="1591" y="1652"/>
                    <a:pt x="1618" y="1661"/>
                    <a:pt x="1646" y="1661"/>
                  </a:cubicBezTo>
                  <a:cubicBezTo>
                    <a:pt x="1669" y="1661"/>
                    <a:pt x="1693" y="1655"/>
                    <a:pt x="1715" y="1644"/>
                  </a:cubicBezTo>
                  <a:cubicBezTo>
                    <a:pt x="1762" y="1632"/>
                    <a:pt x="1810" y="1584"/>
                    <a:pt x="1822" y="1525"/>
                  </a:cubicBezTo>
                  <a:cubicBezTo>
                    <a:pt x="1929" y="1132"/>
                    <a:pt x="2286" y="858"/>
                    <a:pt x="2703" y="858"/>
                  </a:cubicBezTo>
                  <a:cubicBezTo>
                    <a:pt x="2846" y="858"/>
                    <a:pt x="3012" y="906"/>
                    <a:pt x="3143" y="977"/>
                  </a:cubicBezTo>
                  <a:cubicBezTo>
                    <a:pt x="3173" y="997"/>
                    <a:pt x="3207" y="1007"/>
                    <a:pt x="3240" y="1007"/>
                  </a:cubicBezTo>
                  <a:cubicBezTo>
                    <a:pt x="3286" y="1007"/>
                    <a:pt x="3330" y="988"/>
                    <a:pt x="3358" y="953"/>
                  </a:cubicBezTo>
                  <a:cubicBezTo>
                    <a:pt x="3596" y="668"/>
                    <a:pt x="3953" y="501"/>
                    <a:pt x="4322" y="501"/>
                  </a:cubicBezTo>
                  <a:cubicBezTo>
                    <a:pt x="4632" y="501"/>
                    <a:pt x="4941" y="620"/>
                    <a:pt x="5167" y="834"/>
                  </a:cubicBezTo>
                  <a:cubicBezTo>
                    <a:pt x="5197" y="864"/>
                    <a:pt x="5239" y="879"/>
                    <a:pt x="5281" y="879"/>
                  </a:cubicBezTo>
                  <a:cubicBezTo>
                    <a:pt x="5322" y="879"/>
                    <a:pt x="5364" y="864"/>
                    <a:pt x="5394" y="834"/>
                  </a:cubicBezTo>
                  <a:cubicBezTo>
                    <a:pt x="5739" y="501"/>
                    <a:pt x="6179" y="322"/>
                    <a:pt x="6644" y="322"/>
                  </a:cubicBezTo>
                  <a:cubicBezTo>
                    <a:pt x="7644" y="322"/>
                    <a:pt x="8454" y="1144"/>
                    <a:pt x="8454" y="2144"/>
                  </a:cubicBezTo>
                  <a:cubicBezTo>
                    <a:pt x="8454" y="3132"/>
                    <a:pt x="7644" y="3954"/>
                    <a:pt x="6644" y="3954"/>
                  </a:cubicBezTo>
                  <a:cubicBezTo>
                    <a:pt x="5977" y="3954"/>
                    <a:pt x="5382" y="3597"/>
                    <a:pt x="5048" y="3013"/>
                  </a:cubicBezTo>
                  <a:cubicBezTo>
                    <a:pt x="5013" y="2960"/>
                    <a:pt x="4957" y="2933"/>
                    <a:pt x="4891" y="2933"/>
                  </a:cubicBezTo>
                  <a:cubicBezTo>
                    <a:pt x="4869" y="2933"/>
                    <a:pt x="4846" y="2936"/>
                    <a:pt x="4822" y="2942"/>
                  </a:cubicBezTo>
                  <a:cubicBezTo>
                    <a:pt x="4667" y="3013"/>
                    <a:pt x="4489" y="3061"/>
                    <a:pt x="4286" y="3061"/>
                  </a:cubicBezTo>
                  <a:cubicBezTo>
                    <a:pt x="3917" y="3061"/>
                    <a:pt x="3572" y="2894"/>
                    <a:pt x="3322" y="2620"/>
                  </a:cubicBezTo>
                  <a:cubicBezTo>
                    <a:pt x="3284" y="2583"/>
                    <a:pt x="3242" y="2559"/>
                    <a:pt x="3198" y="2559"/>
                  </a:cubicBezTo>
                  <a:cubicBezTo>
                    <a:pt x="3172" y="2559"/>
                    <a:pt x="3146" y="2567"/>
                    <a:pt x="3120" y="2585"/>
                  </a:cubicBezTo>
                  <a:cubicBezTo>
                    <a:pt x="2977" y="2656"/>
                    <a:pt x="2822" y="2704"/>
                    <a:pt x="2667" y="2704"/>
                  </a:cubicBezTo>
                  <a:cubicBezTo>
                    <a:pt x="2381" y="2704"/>
                    <a:pt x="2119" y="2573"/>
                    <a:pt x="1953" y="2346"/>
                  </a:cubicBezTo>
                  <a:cubicBezTo>
                    <a:pt x="1929" y="2299"/>
                    <a:pt x="1881" y="2287"/>
                    <a:pt x="1822" y="2287"/>
                  </a:cubicBezTo>
                  <a:cubicBezTo>
                    <a:pt x="1774" y="2287"/>
                    <a:pt x="1715" y="2323"/>
                    <a:pt x="1691" y="2346"/>
                  </a:cubicBezTo>
                  <a:cubicBezTo>
                    <a:pt x="1596" y="2466"/>
                    <a:pt x="1465" y="2525"/>
                    <a:pt x="1334" y="2525"/>
                  </a:cubicBezTo>
                  <a:cubicBezTo>
                    <a:pt x="1238" y="2525"/>
                    <a:pt x="1167" y="2596"/>
                    <a:pt x="1167" y="2692"/>
                  </a:cubicBezTo>
                  <a:cubicBezTo>
                    <a:pt x="1167" y="2775"/>
                    <a:pt x="1238" y="2858"/>
                    <a:pt x="1334" y="2858"/>
                  </a:cubicBezTo>
                  <a:cubicBezTo>
                    <a:pt x="1512" y="2858"/>
                    <a:pt x="1667" y="2799"/>
                    <a:pt x="1822" y="2692"/>
                  </a:cubicBezTo>
                  <a:cubicBezTo>
                    <a:pt x="2060" y="2918"/>
                    <a:pt x="2358" y="3037"/>
                    <a:pt x="2679" y="3037"/>
                  </a:cubicBezTo>
                  <a:cubicBezTo>
                    <a:pt x="2846" y="3037"/>
                    <a:pt x="3024" y="3001"/>
                    <a:pt x="3179" y="2930"/>
                  </a:cubicBezTo>
                  <a:cubicBezTo>
                    <a:pt x="3477" y="3228"/>
                    <a:pt x="3870" y="3394"/>
                    <a:pt x="4310" y="3394"/>
                  </a:cubicBezTo>
                  <a:cubicBezTo>
                    <a:pt x="4489" y="3394"/>
                    <a:pt x="4667" y="3358"/>
                    <a:pt x="4846" y="3299"/>
                  </a:cubicBezTo>
                  <a:cubicBezTo>
                    <a:pt x="5227" y="3906"/>
                    <a:pt x="5918" y="4287"/>
                    <a:pt x="6644" y="4287"/>
                  </a:cubicBezTo>
                  <a:cubicBezTo>
                    <a:pt x="7834" y="4287"/>
                    <a:pt x="8787" y="3311"/>
                    <a:pt x="8787" y="2144"/>
                  </a:cubicBezTo>
                  <a:cubicBezTo>
                    <a:pt x="8799" y="965"/>
                    <a:pt x="7834" y="1"/>
                    <a:pt x="6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2771359" y="3655327"/>
              <a:ext cx="10280" cy="21611"/>
            </a:xfrm>
            <a:custGeom>
              <a:rect b="b" l="l" r="r" t="t"/>
              <a:pathLst>
                <a:path extrusionOk="0" h="679" w="323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2794084" y="3655327"/>
              <a:ext cx="10280" cy="21611"/>
            </a:xfrm>
            <a:custGeom>
              <a:rect b="b" l="l" r="r" t="t"/>
              <a:pathLst>
                <a:path extrusionOk="0" h="679" w="323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2816840" y="3655327"/>
              <a:ext cx="11012" cy="21611"/>
            </a:xfrm>
            <a:custGeom>
              <a:rect b="b" l="l" r="r" t="t"/>
              <a:pathLst>
                <a:path extrusionOk="0" h="679" w="34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2839947" y="3655327"/>
              <a:ext cx="10630" cy="21611"/>
            </a:xfrm>
            <a:custGeom>
              <a:rect b="b" l="l" r="r" t="t"/>
              <a:pathLst>
                <a:path extrusionOk="0" h="679" w="334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2862672" y="3655327"/>
              <a:ext cx="10662" cy="21611"/>
            </a:xfrm>
            <a:custGeom>
              <a:rect b="b" l="l" r="r" t="t"/>
              <a:pathLst>
                <a:path extrusionOk="0" h="679" w="335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2885429" y="3655327"/>
              <a:ext cx="11012" cy="21611"/>
            </a:xfrm>
            <a:custGeom>
              <a:rect b="b" l="l" r="r" t="t"/>
              <a:pathLst>
                <a:path extrusionOk="0" h="679" w="34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2908535" y="3655327"/>
              <a:ext cx="10630" cy="21611"/>
            </a:xfrm>
            <a:custGeom>
              <a:rect b="b" l="l" r="r" t="t"/>
              <a:pathLst>
                <a:path extrusionOk="0" h="679" w="334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84" y="679"/>
                    <a:pt x="167" y="679"/>
                  </a:cubicBezTo>
                  <a:cubicBezTo>
                    <a:pt x="263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2931292" y="3655327"/>
              <a:ext cx="10630" cy="21611"/>
            </a:xfrm>
            <a:custGeom>
              <a:rect b="b" l="l" r="r" t="t"/>
              <a:pathLst>
                <a:path extrusionOk="0" h="679" w="334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62" y="679"/>
                    <a:pt x="333" y="608"/>
                    <a:pt x="333" y="512"/>
                  </a:cubicBezTo>
                  <a:lnTo>
                    <a:pt x="333" y="179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4" name="Google Shape;1694;p34"/>
          <p:cNvGrpSpPr/>
          <p:nvPr/>
        </p:nvGrpSpPr>
        <p:grpSpPr>
          <a:xfrm>
            <a:off x="4886264" y="3366174"/>
            <a:ext cx="350549" cy="350198"/>
            <a:chOff x="4886264" y="3366174"/>
            <a:chExt cx="350549" cy="350198"/>
          </a:xfrm>
        </p:grpSpPr>
        <p:sp>
          <p:nvSpPr>
            <p:cNvPr id="1695" name="Google Shape;1695;p34"/>
            <p:cNvSpPr/>
            <p:nvPr/>
          </p:nvSpPr>
          <p:spPr>
            <a:xfrm>
              <a:off x="4946132" y="3426614"/>
              <a:ext cx="230431" cy="289758"/>
            </a:xfrm>
            <a:custGeom>
              <a:rect b="b" l="l" r="r" t="t"/>
              <a:pathLst>
                <a:path extrusionOk="0" h="9104" w="724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4886264" y="3536706"/>
              <a:ext cx="48919" cy="10662"/>
            </a:xfrm>
            <a:custGeom>
              <a:rect b="b" l="l" r="r" t="t"/>
              <a:pathLst>
                <a:path extrusionOk="0" h="335" w="1537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5187894" y="3536706"/>
              <a:ext cx="48919" cy="10662"/>
            </a:xfrm>
            <a:custGeom>
              <a:rect b="b" l="l" r="r" t="t"/>
              <a:pathLst>
                <a:path extrusionOk="0" h="335" w="1537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5056414" y="3366174"/>
              <a:ext cx="10248" cy="48919"/>
            </a:xfrm>
            <a:custGeom>
              <a:rect b="b" l="l" r="r" t="t"/>
              <a:pathLst>
                <a:path extrusionOk="0" h="1537" w="32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4978723" y="3650744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5121597" y="3403380"/>
              <a:ext cx="22757" cy="29154"/>
            </a:xfrm>
            <a:custGeom>
              <a:rect b="b" l="l" r="r" t="t"/>
              <a:pathLst>
                <a:path extrusionOk="0" h="916" w="715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4922643" y="3459842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5169720" y="3602334"/>
              <a:ext cx="30714" cy="21197"/>
            </a:xfrm>
            <a:custGeom>
              <a:rect b="b" l="l" r="r" t="t"/>
              <a:pathLst>
                <a:path extrusionOk="0" h="666" w="965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5121597" y="3650744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4978723" y="3403380"/>
              <a:ext cx="22757" cy="29154"/>
            </a:xfrm>
            <a:custGeom>
              <a:rect b="b" l="l" r="r" t="t"/>
              <a:pathLst>
                <a:path extrusionOk="0" h="916" w="715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5169720" y="3459842"/>
              <a:ext cx="30714" cy="21197"/>
            </a:xfrm>
            <a:custGeom>
              <a:rect b="b" l="l" r="r" t="t"/>
              <a:pathLst>
                <a:path extrusionOk="0" h="666" w="965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4922643" y="3602334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5077993" y="3451758"/>
              <a:ext cx="70912" cy="62637"/>
            </a:xfrm>
            <a:custGeom>
              <a:rect b="b" l="l" r="r" t="t"/>
              <a:pathLst>
                <a:path extrusionOk="0" h="1968" w="2228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8" name="Google Shape;1708;p34"/>
          <p:cNvGrpSpPr/>
          <p:nvPr/>
        </p:nvGrpSpPr>
        <p:grpSpPr>
          <a:xfrm>
            <a:off x="5331913" y="3413947"/>
            <a:ext cx="347143" cy="254684"/>
            <a:chOff x="5331913" y="3413947"/>
            <a:chExt cx="347143" cy="254684"/>
          </a:xfrm>
        </p:grpSpPr>
        <p:sp>
          <p:nvSpPr>
            <p:cNvPr id="1709" name="Google Shape;1709;p34"/>
            <p:cNvSpPr/>
            <p:nvPr/>
          </p:nvSpPr>
          <p:spPr>
            <a:xfrm>
              <a:off x="5597163" y="3523083"/>
              <a:ext cx="43222" cy="15564"/>
            </a:xfrm>
            <a:custGeom>
              <a:rect b="b" l="l" r="r" t="t"/>
              <a:pathLst>
                <a:path extrusionOk="0" h="489" w="1358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5331913" y="3413947"/>
              <a:ext cx="347143" cy="253538"/>
            </a:xfrm>
            <a:custGeom>
              <a:rect b="b" l="l" r="r" t="t"/>
              <a:pathLst>
                <a:path extrusionOk="0" h="7966" w="10907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5645669" y="3625759"/>
              <a:ext cx="10248" cy="42872"/>
            </a:xfrm>
            <a:custGeom>
              <a:rect b="b" l="l" r="r" t="t"/>
              <a:pathLst>
                <a:path extrusionOk="0" h="1347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5462247" y="3461115"/>
              <a:ext cx="86825" cy="29759"/>
            </a:xfrm>
            <a:custGeom>
              <a:rect b="b" l="l" r="r" t="t"/>
              <a:pathLst>
                <a:path extrusionOk="0" h="935" w="2728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5441050" y="3636389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5559257" y="3636389"/>
              <a:ext cx="10662" cy="32241"/>
            </a:xfrm>
            <a:custGeom>
              <a:rect b="b" l="l" r="r" t="t"/>
              <a:pathLst>
                <a:path extrusionOk="0" h="1013" w="335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5" name="Google Shape;1715;p34"/>
          <p:cNvGrpSpPr/>
          <p:nvPr/>
        </p:nvGrpSpPr>
        <p:grpSpPr>
          <a:xfrm>
            <a:off x="5776798" y="3409778"/>
            <a:ext cx="346379" cy="264518"/>
            <a:chOff x="5776798" y="3409778"/>
            <a:chExt cx="346379" cy="264518"/>
          </a:xfrm>
        </p:grpSpPr>
        <p:sp>
          <p:nvSpPr>
            <p:cNvPr id="1716" name="Google Shape;1716;p34"/>
            <p:cNvSpPr/>
            <p:nvPr/>
          </p:nvSpPr>
          <p:spPr>
            <a:xfrm>
              <a:off x="5890104" y="3642055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5998094" y="3642055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5814673" y="3528367"/>
              <a:ext cx="43222" cy="15564"/>
            </a:xfrm>
            <a:custGeom>
              <a:rect b="b" l="l" r="r" t="t"/>
              <a:pathLst>
                <a:path extrusionOk="0" h="489" w="1358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5797995" y="3631074"/>
              <a:ext cx="10662" cy="42458"/>
            </a:xfrm>
            <a:custGeom>
              <a:rect b="b" l="l" r="r" t="t"/>
              <a:pathLst>
                <a:path extrusionOk="0" h="1334" w="335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5776798" y="3409778"/>
              <a:ext cx="346379" cy="264136"/>
            </a:xfrm>
            <a:custGeom>
              <a:rect b="b" l="l" r="r" t="t"/>
              <a:pathLst>
                <a:path extrusionOk="0" h="8299" w="10883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6089408" y="3637503"/>
              <a:ext cx="10662" cy="36029"/>
            </a:xfrm>
            <a:custGeom>
              <a:rect b="b" l="l" r="r" t="t"/>
              <a:pathLst>
                <a:path extrusionOk="0" h="1132" w="335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2" name="Google Shape;1722;p34"/>
          <p:cNvGrpSpPr/>
          <p:nvPr/>
        </p:nvGrpSpPr>
        <p:grpSpPr>
          <a:xfrm>
            <a:off x="7108015" y="3396505"/>
            <a:ext cx="344883" cy="290299"/>
            <a:chOff x="7108015" y="3396505"/>
            <a:chExt cx="344883" cy="290299"/>
          </a:xfrm>
        </p:grpSpPr>
        <p:sp>
          <p:nvSpPr>
            <p:cNvPr id="1723" name="Google Shape;1723;p34"/>
            <p:cNvSpPr/>
            <p:nvPr/>
          </p:nvSpPr>
          <p:spPr>
            <a:xfrm>
              <a:off x="7108015" y="3396505"/>
              <a:ext cx="344883" cy="290299"/>
            </a:xfrm>
            <a:custGeom>
              <a:rect b="b" l="l" r="r" t="t"/>
              <a:pathLst>
                <a:path extrusionOk="0" h="9121" w="10836">
                  <a:moveTo>
                    <a:pt x="4585" y="310"/>
                  </a:moveTo>
                  <a:cubicBezTo>
                    <a:pt x="4716" y="310"/>
                    <a:pt x="4847" y="369"/>
                    <a:pt x="4954" y="465"/>
                  </a:cubicBezTo>
                  <a:lnTo>
                    <a:pt x="5501" y="1012"/>
                  </a:lnTo>
                  <a:lnTo>
                    <a:pt x="4799" y="1012"/>
                  </a:lnTo>
                  <a:cubicBezTo>
                    <a:pt x="4716" y="1012"/>
                    <a:pt x="4620" y="977"/>
                    <a:pt x="4549" y="905"/>
                  </a:cubicBezTo>
                  <a:lnTo>
                    <a:pt x="3954" y="310"/>
                  </a:lnTo>
                  <a:close/>
                  <a:moveTo>
                    <a:pt x="5835" y="286"/>
                  </a:moveTo>
                  <a:cubicBezTo>
                    <a:pt x="5966" y="286"/>
                    <a:pt x="6097" y="346"/>
                    <a:pt x="6204" y="429"/>
                  </a:cubicBezTo>
                  <a:lnTo>
                    <a:pt x="6752" y="977"/>
                  </a:lnTo>
                  <a:lnTo>
                    <a:pt x="6632" y="977"/>
                  </a:lnTo>
                  <a:cubicBezTo>
                    <a:pt x="6549" y="977"/>
                    <a:pt x="6466" y="1060"/>
                    <a:pt x="6466" y="1143"/>
                  </a:cubicBezTo>
                  <a:cubicBezTo>
                    <a:pt x="6466" y="1239"/>
                    <a:pt x="6549" y="1310"/>
                    <a:pt x="6632" y="1310"/>
                  </a:cubicBezTo>
                  <a:lnTo>
                    <a:pt x="10192" y="1310"/>
                  </a:lnTo>
                  <a:cubicBezTo>
                    <a:pt x="10383" y="1310"/>
                    <a:pt x="10550" y="1477"/>
                    <a:pt x="10550" y="1667"/>
                  </a:cubicBezTo>
                  <a:lnTo>
                    <a:pt x="10550" y="8454"/>
                  </a:lnTo>
                  <a:lnTo>
                    <a:pt x="10514" y="8454"/>
                  </a:lnTo>
                  <a:cubicBezTo>
                    <a:pt x="10514" y="8644"/>
                    <a:pt x="10359" y="8811"/>
                    <a:pt x="10157" y="8811"/>
                  </a:cubicBezTo>
                  <a:lnTo>
                    <a:pt x="667" y="8811"/>
                  </a:lnTo>
                  <a:cubicBezTo>
                    <a:pt x="477" y="8811"/>
                    <a:pt x="310" y="8644"/>
                    <a:pt x="310" y="8454"/>
                  </a:cubicBezTo>
                  <a:lnTo>
                    <a:pt x="310" y="655"/>
                  </a:lnTo>
                  <a:cubicBezTo>
                    <a:pt x="310" y="465"/>
                    <a:pt x="465" y="298"/>
                    <a:pt x="667" y="298"/>
                  </a:cubicBezTo>
                  <a:lnTo>
                    <a:pt x="3275" y="298"/>
                  </a:lnTo>
                  <a:cubicBezTo>
                    <a:pt x="3406" y="298"/>
                    <a:pt x="3537" y="358"/>
                    <a:pt x="3644" y="453"/>
                  </a:cubicBezTo>
                  <a:lnTo>
                    <a:pt x="4311" y="1120"/>
                  </a:lnTo>
                  <a:cubicBezTo>
                    <a:pt x="4430" y="1239"/>
                    <a:pt x="4608" y="1310"/>
                    <a:pt x="4787" y="1310"/>
                  </a:cubicBezTo>
                  <a:lnTo>
                    <a:pt x="5870" y="1310"/>
                  </a:lnTo>
                  <a:cubicBezTo>
                    <a:pt x="5930" y="1310"/>
                    <a:pt x="5990" y="1262"/>
                    <a:pt x="6025" y="1203"/>
                  </a:cubicBezTo>
                  <a:cubicBezTo>
                    <a:pt x="6049" y="1143"/>
                    <a:pt x="6037" y="1072"/>
                    <a:pt x="5990" y="1024"/>
                  </a:cubicBezTo>
                  <a:lnTo>
                    <a:pt x="5251" y="286"/>
                  </a:lnTo>
                  <a:close/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454"/>
                  </a:lnTo>
                  <a:cubicBezTo>
                    <a:pt x="1" y="8823"/>
                    <a:pt x="298" y="9121"/>
                    <a:pt x="667" y="9121"/>
                  </a:cubicBezTo>
                  <a:lnTo>
                    <a:pt x="10157" y="9121"/>
                  </a:lnTo>
                  <a:cubicBezTo>
                    <a:pt x="10538" y="9121"/>
                    <a:pt x="10835" y="8823"/>
                    <a:pt x="10835" y="8454"/>
                  </a:cubicBezTo>
                  <a:lnTo>
                    <a:pt x="10835" y="1679"/>
                  </a:lnTo>
                  <a:cubicBezTo>
                    <a:pt x="10835" y="1310"/>
                    <a:pt x="10538" y="1012"/>
                    <a:pt x="10157" y="1012"/>
                  </a:cubicBezTo>
                  <a:lnTo>
                    <a:pt x="7168" y="1012"/>
                  </a:lnTo>
                  <a:lnTo>
                    <a:pt x="6394" y="238"/>
                  </a:lnTo>
                  <a:cubicBezTo>
                    <a:pt x="6228" y="72"/>
                    <a:pt x="6025" y="0"/>
                    <a:pt x="5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7211104" y="3487819"/>
              <a:ext cx="139468" cy="139500"/>
            </a:xfrm>
            <a:custGeom>
              <a:rect b="b" l="l" r="r" t="t"/>
              <a:pathLst>
                <a:path extrusionOk="0" h="4383" w="4382">
                  <a:moveTo>
                    <a:pt x="2370" y="1168"/>
                  </a:moveTo>
                  <a:cubicBezTo>
                    <a:pt x="2560" y="1168"/>
                    <a:pt x="2727" y="1334"/>
                    <a:pt x="2727" y="1525"/>
                  </a:cubicBezTo>
                  <a:lnTo>
                    <a:pt x="2727" y="1870"/>
                  </a:lnTo>
                  <a:cubicBezTo>
                    <a:pt x="2691" y="2144"/>
                    <a:pt x="2477" y="2382"/>
                    <a:pt x="2191" y="2382"/>
                  </a:cubicBezTo>
                  <a:cubicBezTo>
                    <a:pt x="1905" y="2382"/>
                    <a:pt x="1667" y="2144"/>
                    <a:pt x="1667" y="1870"/>
                  </a:cubicBezTo>
                  <a:lnTo>
                    <a:pt x="1667" y="1525"/>
                  </a:lnTo>
                  <a:cubicBezTo>
                    <a:pt x="1667" y="1334"/>
                    <a:pt x="1834" y="1168"/>
                    <a:pt x="2024" y="1168"/>
                  </a:cubicBezTo>
                  <a:close/>
                  <a:moveTo>
                    <a:pt x="2334" y="2680"/>
                  </a:moveTo>
                  <a:lnTo>
                    <a:pt x="2334" y="2775"/>
                  </a:lnTo>
                  <a:cubicBezTo>
                    <a:pt x="2370" y="2834"/>
                    <a:pt x="2381" y="2894"/>
                    <a:pt x="2417" y="2942"/>
                  </a:cubicBezTo>
                  <a:lnTo>
                    <a:pt x="2191" y="3156"/>
                  </a:lnTo>
                  <a:lnTo>
                    <a:pt x="2155" y="3156"/>
                  </a:lnTo>
                  <a:lnTo>
                    <a:pt x="1941" y="2942"/>
                  </a:lnTo>
                  <a:cubicBezTo>
                    <a:pt x="1965" y="2894"/>
                    <a:pt x="1977" y="2834"/>
                    <a:pt x="1977" y="2775"/>
                  </a:cubicBezTo>
                  <a:lnTo>
                    <a:pt x="1977" y="2680"/>
                  </a:lnTo>
                  <a:cubicBezTo>
                    <a:pt x="2036" y="2703"/>
                    <a:pt x="2096" y="2703"/>
                    <a:pt x="2155" y="2703"/>
                  </a:cubicBezTo>
                  <a:cubicBezTo>
                    <a:pt x="2215" y="2703"/>
                    <a:pt x="2274" y="2703"/>
                    <a:pt x="2334" y="2680"/>
                  </a:cubicBezTo>
                  <a:close/>
                  <a:moveTo>
                    <a:pt x="2203" y="334"/>
                  </a:moveTo>
                  <a:cubicBezTo>
                    <a:pt x="3227" y="334"/>
                    <a:pt x="4072" y="1179"/>
                    <a:pt x="4072" y="2203"/>
                  </a:cubicBezTo>
                  <a:cubicBezTo>
                    <a:pt x="4060" y="2787"/>
                    <a:pt x="3786" y="3311"/>
                    <a:pt x="3370" y="3668"/>
                  </a:cubicBezTo>
                  <a:lnTo>
                    <a:pt x="3370" y="3430"/>
                  </a:lnTo>
                  <a:cubicBezTo>
                    <a:pt x="3370" y="3239"/>
                    <a:pt x="3263" y="3073"/>
                    <a:pt x="3096" y="2977"/>
                  </a:cubicBezTo>
                  <a:lnTo>
                    <a:pt x="2691" y="2787"/>
                  </a:lnTo>
                  <a:lnTo>
                    <a:pt x="2691" y="2775"/>
                  </a:lnTo>
                  <a:lnTo>
                    <a:pt x="2691" y="2537"/>
                  </a:lnTo>
                  <a:cubicBezTo>
                    <a:pt x="2905" y="2382"/>
                    <a:pt x="3036" y="2132"/>
                    <a:pt x="3036" y="1870"/>
                  </a:cubicBezTo>
                  <a:lnTo>
                    <a:pt x="3036" y="1525"/>
                  </a:lnTo>
                  <a:cubicBezTo>
                    <a:pt x="3036" y="1156"/>
                    <a:pt x="2739" y="858"/>
                    <a:pt x="2370" y="858"/>
                  </a:cubicBezTo>
                  <a:lnTo>
                    <a:pt x="2024" y="858"/>
                  </a:lnTo>
                  <a:cubicBezTo>
                    <a:pt x="1655" y="858"/>
                    <a:pt x="1358" y="1156"/>
                    <a:pt x="1358" y="1525"/>
                  </a:cubicBezTo>
                  <a:lnTo>
                    <a:pt x="1358" y="1870"/>
                  </a:lnTo>
                  <a:cubicBezTo>
                    <a:pt x="1358" y="2132"/>
                    <a:pt x="1488" y="2382"/>
                    <a:pt x="1703" y="2537"/>
                  </a:cubicBezTo>
                  <a:lnTo>
                    <a:pt x="1703" y="2775"/>
                  </a:lnTo>
                  <a:lnTo>
                    <a:pt x="1703" y="2787"/>
                  </a:lnTo>
                  <a:lnTo>
                    <a:pt x="1298" y="2977"/>
                  </a:lnTo>
                  <a:cubicBezTo>
                    <a:pt x="1131" y="3073"/>
                    <a:pt x="1024" y="3239"/>
                    <a:pt x="1024" y="3430"/>
                  </a:cubicBezTo>
                  <a:lnTo>
                    <a:pt x="1024" y="3668"/>
                  </a:lnTo>
                  <a:cubicBezTo>
                    <a:pt x="596" y="3323"/>
                    <a:pt x="334" y="2799"/>
                    <a:pt x="334" y="2203"/>
                  </a:cubicBezTo>
                  <a:cubicBezTo>
                    <a:pt x="334" y="1179"/>
                    <a:pt x="1179" y="334"/>
                    <a:pt x="2203" y="334"/>
                  </a:cubicBezTo>
                  <a:close/>
                  <a:moveTo>
                    <a:pt x="2667" y="3120"/>
                  </a:moveTo>
                  <a:lnTo>
                    <a:pt x="2929" y="3251"/>
                  </a:lnTo>
                  <a:cubicBezTo>
                    <a:pt x="2989" y="3275"/>
                    <a:pt x="3036" y="3335"/>
                    <a:pt x="3036" y="3418"/>
                  </a:cubicBezTo>
                  <a:lnTo>
                    <a:pt x="3036" y="3858"/>
                  </a:lnTo>
                  <a:cubicBezTo>
                    <a:pt x="2786" y="3989"/>
                    <a:pt x="2489" y="4073"/>
                    <a:pt x="2179" y="4073"/>
                  </a:cubicBezTo>
                  <a:cubicBezTo>
                    <a:pt x="1858" y="4073"/>
                    <a:pt x="1584" y="3989"/>
                    <a:pt x="1310" y="3858"/>
                  </a:cubicBezTo>
                  <a:lnTo>
                    <a:pt x="1310" y="3418"/>
                  </a:lnTo>
                  <a:cubicBezTo>
                    <a:pt x="1310" y="3335"/>
                    <a:pt x="1358" y="3275"/>
                    <a:pt x="1417" y="3251"/>
                  </a:cubicBezTo>
                  <a:lnTo>
                    <a:pt x="1679" y="3120"/>
                  </a:lnTo>
                  <a:lnTo>
                    <a:pt x="1941" y="3370"/>
                  </a:lnTo>
                  <a:cubicBezTo>
                    <a:pt x="2000" y="3430"/>
                    <a:pt x="2084" y="3454"/>
                    <a:pt x="2179" y="3454"/>
                  </a:cubicBezTo>
                  <a:cubicBezTo>
                    <a:pt x="2262" y="3454"/>
                    <a:pt x="2334" y="3430"/>
                    <a:pt x="2417" y="3370"/>
                  </a:cubicBezTo>
                  <a:lnTo>
                    <a:pt x="2667" y="3120"/>
                  </a:lnTo>
                  <a:close/>
                  <a:moveTo>
                    <a:pt x="2191" y="1"/>
                  </a:moveTo>
                  <a:cubicBezTo>
                    <a:pt x="988" y="1"/>
                    <a:pt x="0" y="989"/>
                    <a:pt x="0" y="2192"/>
                  </a:cubicBezTo>
                  <a:cubicBezTo>
                    <a:pt x="0" y="3394"/>
                    <a:pt x="988" y="4382"/>
                    <a:pt x="2191" y="4382"/>
                  </a:cubicBezTo>
                  <a:cubicBezTo>
                    <a:pt x="3393" y="4382"/>
                    <a:pt x="4382" y="3394"/>
                    <a:pt x="4382" y="2192"/>
                  </a:cubicBezTo>
                  <a:cubicBezTo>
                    <a:pt x="4382" y="989"/>
                    <a:pt x="3393" y="1"/>
                    <a:pt x="2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7180009" y="3466271"/>
              <a:ext cx="159201" cy="149685"/>
            </a:xfrm>
            <a:custGeom>
              <a:rect b="b" l="l" r="r" t="t"/>
              <a:pathLst>
                <a:path extrusionOk="0" h="4703" w="5002">
                  <a:moveTo>
                    <a:pt x="3163" y="1"/>
                  </a:moveTo>
                  <a:cubicBezTo>
                    <a:pt x="2425" y="1"/>
                    <a:pt x="1690" y="286"/>
                    <a:pt x="1132" y="844"/>
                  </a:cubicBezTo>
                  <a:cubicBezTo>
                    <a:pt x="96" y="1868"/>
                    <a:pt x="1" y="3500"/>
                    <a:pt x="894" y="4643"/>
                  </a:cubicBezTo>
                  <a:cubicBezTo>
                    <a:pt x="918" y="4690"/>
                    <a:pt x="965" y="4702"/>
                    <a:pt x="1013" y="4702"/>
                  </a:cubicBezTo>
                  <a:cubicBezTo>
                    <a:pt x="1037" y="4702"/>
                    <a:pt x="1084" y="4690"/>
                    <a:pt x="1108" y="4666"/>
                  </a:cubicBezTo>
                  <a:cubicBezTo>
                    <a:pt x="1192" y="4607"/>
                    <a:pt x="1192" y="4523"/>
                    <a:pt x="1144" y="4452"/>
                  </a:cubicBezTo>
                  <a:cubicBezTo>
                    <a:pt x="358" y="3440"/>
                    <a:pt x="441" y="1987"/>
                    <a:pt x="1346" y="1083"/>
                  </a:cubicBezTo>
                  <a:cubicBezTo>
                    <a:pt x="1845" y="591"/>
                    <a:pt x="2498" y="338"/>
                    <a:pt x="3153" y="338"/>
                  </a:cubicBezTo>
                  <a:cubicBezTo>
                    <a:pt x="3703" y="338"/>
                    <a:pt x="4254" y="516"/>
                    <a:pt x="4716" y="880"/>
                  </a:cubicBezTo>
                  <a:cubicBezTo>
                    <a:pt x="4744" y="903"/>
                    <a:pt x="4775" y="914"/>
                    <a:pt x="4807" y="914"/>
                  </a:cubicBezTo>
                  <a:cubicBezTo>
                    <a:pt x="4856" y="914"/>
                    <a:pt x="4906" y="888"/>
                    <a:pt x="4942" y="844"/>
                  </a:cubicBezTo>
                  <a:cubicBezTo>
                    <a:pt x="5002" y="773"/>
                    <a:pt x="4978" y="666"/>
                    <a:pt x="4918" y="606"/>
                  </a:cubicBezTo>
                  <a:cubicBezTo>
                    <a:pt x="4398" y="200"/>
                    <a:pt x="3779" y="1"/>
                    <a:pt x="3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7222085" y="3499690"/>
              <a:ext cx="158819" cy="148825"/>
            </a:xfrm>
            <a:custGeom>
              <a:rect b="b" l="l" r="r" t="t"/>
              <a:pathLst>
                <a:path extrusionOk="0" h="4676" w="4990">
                  <a:moveTo>
                    <a:pt x="3983" y="0"/>
                  </a:moveTo>
                  <a:cubicBezTo>
                    <a:pt x="3948" y="0"/>
                    <a:pt x="3913" y="12"/>
                    <a:pt x="3882" y="33"/>
                  </a:cubicBezTo>
                  <a:cubicBezTo>
                    <a:pt x="3810" y="92"/>
                    <a:pt x="3810" y="187"/>
                    <a:pt x="3858" y="259"/>
                  </a:cubicBezTo>
                  <a:cubicBezTo>
                    <a:pt x="4644" y="1271"/>
                    <a:pt x="4549" y="2711"/>
                    <a:pt x="3644" y="3616"/>
                  </a:cubicBezTo>
                  <a:cubicBezTo>
                    <a:pt x="3152" y="4115"/>
                    <a:pt x="2502" y="4367"/>
                    <a:pt x="1848" y="4367"/>
                  </a:cubicBezTo>
                  <a:cubicBezTo>
                    <a:pt x="1299" y="4367"/>
                    <a:pt x="748" y="4189"/>
                    <a:pt x="286" y="3831"/>
                  </a:cubicBezTo>
                  <a:cubicBezTo>
                    <a:pt x="250" y="3805"/>
                    <a:pt x="214" y="3793"/>
                    <a:pt x="180" y="3793"/>
                  </a:cubicBezTo>
                  <a:cubicBezTo>
                    <a:pt x="135" y="3793"/>
                    <a:pt x="94" y="3814"/>
                    <a:pt x="60" y="3854"/>
                  </a:cubicBezTo>
                  <a:cubicBezTo>
                    <a:pt x="0" y="3938"/>
                    <a:pt x="12" y="4021"/>
                    <a:pt x="84" y="4081"/>
                  </a:cubicBezTo>
                  <a:cubicBezTo>
                    <a:pt x="608" y="4486"/>
                    <a:pt x="1239" y="4676"/>
                    <a:pt x="1846" y="4676"/>
                  </a:cubicBezTo>
                  <a:cubicBezTo>
                    <a:pt x="2584" y="4676"/>
                    <a:pt x="3322" y="4390"/>
                    <a:pt x="3882" y="3843"/>
                  </a:cubicBezTo>
                  <a:cubicBezTo>
                    <a:pt x="4894" y="2831"/>
                    <a:pt x="4989" y="1211"/>
                    <a:pt x="4108" y="68"/>
                  </a:cubicBezTo>
                  <a:cubicBezTo>
                    <a:pt x="4074" y="21"/>
                    <a:pt x="4029" y="0"/>
                    <a:pt x="3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7" name="Google Shape;1727;p34"/>
          <p:cNvGrpSpPr/>
          <p:nvPr/>
        </p:nvGrpSpPr>
        <p:grpSpPr>
          <a:xfrm>
            <a:off x="7551754" y="3390808"/>
            <a:ext cx="344883" cy="301311"/>
            <a:chOff x="7551754" y="3390808"/>
            <a:chExt cx="344883" cy="301311"/>
          </a:xfrm>
        </p:grpSpPr>
        <p:sp>
          <p:nvSpPr>
            <p:cNvPr id="1728" name="Google Shape;1728;p34"/>
            <p:cNvSpPr/>
            <p:nvPr/>
          </p:nvSpPr>
          <p:spPr>
            <a:xfrm>
              <a:off x="7551754" y="3390808"/>
              <a:ext cx="344883" cy="301311"/>
            </a:xfrm>
            <a:custGeom>
              <a:rect b="b" l="l" r="r" t="t"/>
              <a:pathLst>
                <a:path extrusionOk="0" h="9467" w="10836">
                  <a:moveTo>
                    <a:pt x="6097" y="334"/>
                  </a:moveTo>
                  <a:lnTo>
                    <a:pt x="5799" y="3049"/>
                  </a:lnTo>
                  <a:cubicBezTo>
                    <a:pt x="5799" y="3049"/>
                    <a:pt x="5799" y="3073"/>
                    <a:pt x="5787" y="3073"/>
                  </a:cubicBezTo>
                  <a:lnTo>
                    <a:pt x="5073" y="3073"/>
                  </a:lnTo>
                  <a:cubicBezTo>
                    <a:pt x="5073" y="3073"/>
                    <a:pt x="5061" y="3073"/>
                    <a:pt x="5061" y="3049"/>
                  </a:cubicBezTo>
                  <a:lnTo>
                    <a:pt x="4763" y="334"/>
                  </a:lnTo>
                  <a:close/>
                  <a:moveTo>
                    <a:pt x="10336" y="2692"/>
                  </a:moveTo>
                  <a:cubicBezTo>
                    <a:pt x="10443" y="2692"/>
                    <a:pt x="10526" y="2763"/>
                    <a:pt x="10526" y="2870"/>
                  </a:cubicBezTo>
                  <a:lnTo>
                    <a:pt x="10526" y="8978"/>
                  </a:lnTo>
                  <a:cubicBezTo>
                    <a:pt x="10526" y="9085"/>
                    <a:pt x="10443" y="9157"/>
                    <a:pt x="10347" y="9157"/>
                  </a:cubicBezTo>
                  <a:lnTo>
                    <a:pt x="525" y="9157"/>
                  </a:lnTo>
                  <a:cubicBezTo>
                    <a:pt x="418" y="9157"/>
                    <a:pt x="346" y="9085"/>
                    <a:pt x="346" y="8978"/>
                  </a:cubicBezTo>
                  <a:lnTo>
                    <a:pt x="346" y="2870"/>
                  </a:lnTo>
                  <a:cubicBezTo>
                    <a:pt x="346" y="2763"/>
                    <a:pt x="418" y="2692"/>
                    <a:pt x="525" y="2692"/>
                  </a:cubicBezTo>
                  <a:lnTo>
                    <a:pt x="4704" y="2692"/>
                  </a:lnTo>
                  <a:lnTo>
                    <a:pt x="4752" y="3084"/>
                  </a:lnTo>
                  <a:cubicBezTo>
                    <a:pt x="4763" y="3251"/>
                    <a:pt x="4906" y="3382"/>
                    <a:pt x="5073" y="3382"/>
                  </a:cubicBezTo>
                  <a:lnTo>
                    <a:pt x="5787" y="3382"/>
                  </a:lnTo>
                  <a:cubicBezTo>
                    <a:pt x="5954" y="3382"/>
                    <a:pt x="6097" y="3263"/>
                    <a:pt x="6121" y="3084"/>
                  </a:cubicBezTo>
                  <a:lnTo>
                    <a:pt x="6156" y="2692"/>
                  </a:lnTo>
                  <a:close/>
                  <a:moveTo>
                    <a:pt x="4573" y="1"/>
                  </a:moveTo>
                  <a:cubicBezTo>
                    <a:pt x="4525" y="1"/>
                    <a:pt x="4478" y="13"/>
                    <a:pt x="4454" y="60"/>
                  </a:cubicBezTo>
                  <a:cubicBezTo>
                    <a:pt x="4418" y="96"/>
                    <a:pt x="4406" y="132"/>
                    <a:pt x="4406" y="179"/>
                  </a:cubicBezTo>
                  <a:lnTo>
                    <a:pt x="4644" y="2382"/>
                  </a:lnTo>
                  <a:lnTo>
                    <a:pt x="489" y="2382"/>
                  </a:lnTo>
                  <a:cubicBezTo>
                    <a:pt x="215" y="2382"/>
                    <a:pt x="1" y="2608"/>
                    <a:pt x="1" y="2870"/>
                  </a:cubicBezTo>
                  <a:lnTo>
                    <a:pt x="1" y="8978"/>
                  </a:lnTo>
                  <a:cubicBezTo>
                    <a:pt x="1" y="9240"/>
                    <a:pt x="215" y="9466"/>
                    <a:pt x="489" y="9466"/>
                  </a:cubicBezTo>
                  <a:lnTo>
                    <a:pt x="10312" y="9466"/>
                  </a:lnTo>
                  <a:cubicBezTo>
                    <a:pt x="10574" y="9466"/>
                    <a:pt x="10800" y="9240"/>
                    <a:pt x="10800" y="8978"/>
                  </a:cubicBezTo>
                  <a:lnTo>
                    <a:pt x="10800" y="2870"/>
                  </a:lnTo>
                  <a:cubicBezTo>
                    <a:pt x="10836" y="2608"/>
                    <a:pt x="10609" y="2382"/>
                    <a:pt x="10347" y="2382"/>
                  </a:cubicBezTo>
                  <a:lnTo>
                    <a:pt x="6192" y="2382"/>
                  </a:lnTo>
                  <a:lnTo>
                    <a:pt x="6430" y="179"/>
                  </a:lnTo>
                  <a:cubicBezTo>
                    <a:pt x="6430" y="132"/>
                    <a:pt x="6418" y="96"/>
                    <a:pt x="6383" y="60"/>
                  </a:cubicBezTo>
                  <a:cubicBezTo>
                    <a:pt x="6359" y="36"/>
                    <a:pt x="6311" y="1"/>
                    <a:pt x="6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7584345" y="3509811"/>
              <a:ext cx="117889" cy="150098"/>
            </a:xfrm>
            <a:custGeom>
              <a:rect b="b" l="l" r="r" t="t"/>
              <a:pathLst>
                <a:path extrusionOk="0" h="4716" w="3704">
                  <a:moveTo>
                    <a:pt x="2037" y="1143"/>
                  </a:moveTo>
                  <a:cubicBezTo>
                    <a:pt x="2239" y="1143"/>
                    <a:pt x="2394" y="1310"/>
                    <a:pt x="2394" y="1501"/>
                  </a:cubicBezTo>
                  <a:lnTo>
                    <a:pt x="2394" y="1846"/>
                  </a:lnTo>
                  <a:cubicBezTo>
                    <a:pt x="2382" y="2143"/>
                    <a:pt x="2144" y="2370"/>
                    <a:pt x="1858" y="2370"/>
                  </a:cubicBezTo>
                  <a:cubicBezTo>
                    <a:pt x="1572" y="2370"/>
                    <a:pt x="1346" y="2132"/>
                    <a:pt x="1346" y="1846"/>
                  </a:cubicBezTo>
                  <a:lnTo>
                    <a:pt x="1346" y="1501"/>
                  </a:lnTo>
                  <a:cubicBezTo>
                    <a:pt x="1346" y="1310"/>
                    <a:pt x="1501" y="1143"/>
                    <a:pt x="1703" y="1143"/>
                  </a:cubicBezTo>
                  <a:close/>
                  <a:moveTo>
                    <a:pt x="2025" y="2667"/>
                  </a:moveTo>
                  <a:lnTo>
                    <a:pt x="2025" y="2751"/>
                  </a:lnTo>
                  <a:cubicBezTo>
                    <a:pt x="2037" y="2822"/>
                    <a:pt x="2061" y="2870"/>
                    <a:pt x="2084" y="2929"/>
                  </a:cubicBezTo>
                  <a:lnTo>
                    <a:pt x="1858" y="3155"/>
                  </a:lnTo>
                  <a:lnTo>
                    <a:pt x="1846" y="3155"/>
                  </a:lnTo>
                  <a:lnTo>
                    <a:pt x="1620" y="2929"/>
                  </a:lnTo>
                  <a:cubicBezTo>
                    <a:pt x="1656" y="2882"/>
                    <a:pt x="1668" y="2822"/>
                    <a:pt x="1668" y="2763"/>
                  </a:cubicBezTo>
                  <a:lnTo>
                    <a:pt x="1668" y="2667"/>
                  </a:lnTo>
                  <a:cubicBezTo>
                    <a:pt x="1727" y="2679"/>
                    <a:pt x="1787" y="2679"/>
                    <a:pt x="1846" y="2679"/>
                  </a:cubicBezTo>
                  <a:cubicBezTo>
                    <a:pt x="1906" y="2679"/>
                    <a:pt x="1965" y="2679"/>
                    <a:pt x="2025" y="2667"/>
                  </a:cubicBezTo>
                  <a:close/>
                  <a:moveTo>
                    <a:pt x="2358" y="3108"/>
                  </a:moveTo>
                  <a:lnTo>
                    <a:pt x="2620" y="3239"/>
                  </a:lnTo>
                  <a:cubicBezTo>
                    <a:pt x="2680" y="3275"/>
                    <a:pt x="2727" y="3334"/>
                    <a:pt x="2727" y="3406"/>
                  </a:cubicBezTo>
                  <a:lnTo>
                    <a:pt x="2727" y="4406"/>
                  </a:lnTo>
                  <a:lnTo>
                    <a:pt x="1001" y="4406"/>
                  </a:lnTo>
                  <a:lnTo>
                    <a:pt x="1001" y="3406"/>
                  </a:lnTo>
                  <a:cubicBezTo>
                    <a:pt x="1001" y="3334"/>
                    <a:pt x="1049" y="3275"/>
                    <a:pt x="1108" y="3239"/>
                  </a:cubicBezTo>
                  <a:lnTo>
                    <a:pt x="1370" y="3108"/>
                  </a:lnTo>
                  <a:lnTo>
                    <a:pt x="1620" y="3358"/>
                  </a:lnTo>
                  <a:cubicBezTo>
                    <a:pt x="1680" y="3417"/>
                    <a:pt x="1775" y="3453"/>
                    <a:pt x="1858" y="3453"/>
                  </a:cubicBezTo>
                  <a:cubicBezTo>
                    <a:pt x="1953" y="3453"/>
                    <a:pt x="2025" y="3417"/>
                    <a:pt x="2096" y="3358"/>
                  </a:cubicBezTo>
                  <a:lnTo>
                    <a:pt x="2358" y="3108"/>
                  </a:lnTo>
                  <a:close/>
                  <a:moveTo>
                    <a:pt x="3394" y="298"/>
                  </a:moveTo>
                  <a:cubicBezTo>
                    <a:pt x="3394" y="298"/>
                    <a:pt x="3406" y="298"/>
                    <a:pt x="3406" y="310"/>
                  </a:cubicBezTo>
                  <a:lnTo>
                    <a:pt x="3406" y="4394"/>
                  </a:lnTo>
                  <a:lnTo>
                    <a:pt x="3394" y="4394"/>
                  </a:lnTo>
                  <a:lnTo>
                    <a:pt x="3037" y="4406"/>
                  </a:lnTo>
                  <a:lnTo>
                    <a:pt x="3037" y="3406"/>
                  </a:lnTo>
                  <a:cubicBezTo>
                    <a:pt x="3037" y="3215"/>
                    <a:pt x="2930" y="3048"/>
                    <a:pt x="2775" y="2965"/>
                  </a:cubicBezTo>
                  <a:lnTo>
                    <a:pt x="2370" y="2763"/>
                  </a:lnTo>
                  <a:lnTo>
                    <a:pt x="2370" y="2751"/>
                  </a:lnTo>
                  <a:lnTo>
                    <a:pt x="2370" y="2513"/>
                  </a:lnTo>
                  <a:cubicBezTo>
                    <a:pt x="2573" y="2370"/>
                    <a:pt x="2715" y="2108"/>
                    <a:pt x="2715" y="1846"/>
                  </a:cubicBezTo>
                  <a:lnTo>
                    <a:pt x="2715" y="1501"/>
                  </a:lnTo>
                  <a:cubicBezTo>
                    <a:pt x="2715" y="1131"/>
                    <a:pt x="2418" y="834"/>
                    <a:pt x="2037" y="834"/>
                  </a:cubicBezTo>
                  <a:lnTo>
                    <a:pt x="1703" y="834"/>
                  </a:lnTo>
                  <a:cubicBezTo>
                    <a:pt x="1322" y="834"/>
                    <a:pt x="1025" y="1131"/>
                    <a:pt x="1025" y="1501"/>
                  </a:cubicBezTo>
                  <a:lnTo>
                    <a:pt x="1025" y="1846"/>
                  </a:lnTo>
                  <a:cubicBezTo>
                    <a:pt x="1025" y="2108"/>
                    <a:pt x="1168" y="2370"/>
                    <a:pt x="1370" y="2513"/>
                  </a:cubicBezTo>
                  <a:lnTo>
                    <a:pt x="1370" y="2751"/>
                  </a:lnTo>
                  <a:lnTo>
                    <a:pt x="1370" y="2763"/>
                  </a:lnTo>
                  <a:lnTo>
                    <a:pt x="965" y="2965"/>
                  </a:lnTo>
                  <a:cubicBezTo>
                    <a:pt x="810" y="3048"/>
                    <a:pt x="703" y="3215"/>
                    <a:pt x="703" y="3406"/>
                  </a:cubicBezTo>
                  <a:lnTo>
                    <a:pt x="703" y="4394"/>
                  </a:lnTo>
                  <a:lnTo>
                    <a:pt x="346" y="4394"/>
                  </a:lnTo>
                  <a:cubicBezTo>
                    <a:pt x="346" y="4394"/>
                    <a:pt x="334" y="4394"/>
                    <a:pt x="334" y="4370"/>
                  </a:cubicBezTo>
                  <a:lnTo>
                    <a:pt x="334" y="310"/>
                  </a:lnTo>
                  <a:cubicBezTo>
                    <a:pt x="334" y="310"/>
                    <a:pt x="334" y="298"/>
                    <a:pt x="346" y="298"/>
                  </a:cubicBezTo>
                  <a:close/>
                  <a:moveTo>
                    <a:pt x="334" y="0"/>
                  </a:moveTo>
                  <a:cubicBezTo>
                    <a:pt x="156" y="0"/>
                    <a:pt x="1" y="143"/>
                    <a:pt x="1" y="322"/>
                  </a:cubicBezTo>
                  <a:lnTo>
                    <a:pt x="1" y="4394"/>
                  </a:lnTo>
                  <a:cubicBezTo>
                    <a:pt x="1" y="4572"/>
                    <a:pt x="156" y="4715"/>
                    <a:pt x="334" y="4715"/>
                  </a:cubicBezTo>
                  <a:lnTo>
                    <a:pt x="3382" y="4715"/>
                  </a:lnTo>
                  <a:cubicBezTo>
                    <a:pt x="3561" y="4715"/>
                    <a:pt x="3704" y="4572"/>
                    <a:pt x="3704" y="4394"/>
                  </a:cubicBezTo>
                  <a:lnTo>
                    <a:pt x="3704" y="322"/>
                  </a:lnTo>
                  <a:cubicBezTo>
                    <a:pt x="3704" y="143"/>
                    <a:pt x="356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7724959" y="3509811"/>
              <a:ext cx="139468" cy="31859"/>
            </a:xfrm>
            <a:custGeom>
              <a:rect b="b" l="l" r="r" t="t"/>
              <a:pathLst>
                <a:path extrusionOk="0" h="1001" w="4382">
                  <a:moveTo>
                    <a:pt x="4048" y="310"/>
                  </a:moveTo>
                  <a:cubicBezTo>
                    <a:pt x="4048" y="310"/>
                    <a:pt x="4072" y="310"/>
                    <a:pt x="4072" y="322"/>
                  </a:cubicBezTo>
                  <a:lnTo>
                    <a:pt x="4072" y="667"/>
                  </a:lnTo>
                  <a:lnTo>
                    <a:pt x="333" y="679"/>
                  </a:lnTo>
                  <a:cubicBezTo>
                    <a:pt x="333" y="679"/>
                    <a:pt x="322" y="679"/>
                    <a:pt x="322" y="667"/>
                  </a:cubicBezTo>
                  <a:lnTo>
                    <a:pt x="322" y="322"/>
                  </a:lnTo>
                  <a:cubicBezTo>
                    <a:pt x="322" y="322"/>
                    <a:pt x="322" y="310"/>
                    <a:pt x="333" y="310"/>
                  </a:cubicBezTo>
                  <a:close/>
                  <a:moveTo>
                    <a:pt x="333" y="0"/>
                  </a:moveTo>
                  <a:cubicBezTo>
                    <a:pt x="155" y="0"/>
                    <a:pt x="0" y="143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55" y="1000"/>
                    <a:pt x="333" y="1000"/>
                  </a:cubicBezTo>
                  <a:lnTo>
                    <a:pt x="4048" y="1000"/>
                  </a:lnTo>
                  <a:cubicBezTo>
                    <a:pt x="4227" y="1000"/>
                    <a:pt x="4382" y="846"/>
                    <a:pt x="4382" y="667"/>
                  </a:cubicBezTo>
                  <a:lnTo>
                    <a:pt x="4382" y="322"/>
                  </a:lnTo>
                  <a:cubicBezTo>
                    <a:pt x="4382" y="143"/>
                    <a:pt x="4227" y="0"/>
                    <a:pt x="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7724577" y="3553001"/>
              <a:ext cx="107259" cy="31477"/>
            </a:xfrm>
            <a:custGeom>
              <a:rect b="b" l="l" r="r" t="t"/>
              <a:pathLst>
                <a:path extrusionOk="0" h="989" w="3370">
                  <a:moveTo>
                    <a:pt x="3036" y="310"/>
                  </a:moveTo>
                  <a:cubicBezTo>
                    <a:pt x="3036" y="310"/>
                    <a:pt x="3048" y="310"/>
                    <a:pt x="3048" y="322"/>
                  </a:cubicBezTo>
                  <a:lnTo>
                    <a:pt x="3048" y="667"/>
                  </a:lnTo>
                  <a:lnTo>
                    <a:pt x="334" y="679"/>
                  </a:lnTo>
                  <a:cubicBezTo>
                    <a:pt x="334" y="679"/>
                    <a:pt x="310" y="679"/>
                    <a:pt x="310" y="667"/>
                  </a:cubicBezTo>
                  <a:lnTo>
                    <a:pt x="310" y="322"/>
                  </a:lnTo>
                  <a:cubicBezTo>
                    <a:pt x="310" y="322"/>
                    <a:pt x="310" y="310"/>
                    <a:pt x="334" y="310"/>
                  </a:cubicBezTo>
                  <a:close/>
                  <a:moveTo>
                    <a:pt x="334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43" y="989"/>
                    <a:pt x="334" y="989"/>
                  </a:cubicBezTo>
                  <a:lnTo>
                    <a:pt x="3036" y="989"/>
                  </a:lnTo>
                  <a:cubicBezTo>
                    <a:pt x="3215" y="989"/>
                    <a:pt x="3370" y="846"/>
                    <a:pt x="3370" y="667"/>
                  </a:cubicBezTo>
                  <a:lnTo>
                    <a:pt x="3370" y="322"/>
                  </a:lnTo>
                  <a:cubicBezTo>
                    <a:pt x="3370" y="144"/>
                    <a:pt x="3227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7724577" y="3595841"/>
              <a:ext cx="64451" cy="10630"/>
            </a:xfrm>
            <a:custGeom>
              <a:rect b="b" l="l" r="r" t="t"/>
              <a:pathLst>
                <a:path extrusionOk="0" h="334" w="2025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858" y="333"/>
                  </a:lnTo>
                  <a:cubicBezTo>
                    <a:pt x="1953" y="333"/>
                    <a:pt x="2024" y="262"/>
                    <a:pt x="2024" y="167"/>
                  </a:cubicBezTo>
                  <a:cubicBezTo>
                    <a:pt x="2012" y="83"/>
                    <a:pt x="1953" y="0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7799977" y="3595841"/>
              <a:ext cx="32241" cy="10630"/>
            </a:xfrm>
            <a:custGeom>
              <a:rect b="b" l="l" r="r" t="t"/>
              <a:pathLst>
                <a:path extrusionOk="0" h="334" w="1013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846" y="333"/>
                  </a:lnTo>
                  <a:cubicBezTo>
                    <a:pt x="941" y="333"/>
                    <a:pt x="1013" y="262"/>
                    <a:pt x="1013" y="167"/>
                  </a:cubicBezTo>
                  <a:cubicBezTo>
                    <a:pt x="1001" y="83"/>
                    <a:pt x="941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7724577" y="3628051"/>
              <a:ext cx="21229" cy="10630"/>
            </a:xfrm>
            <a:custGeom>
              <a:rect b="b" l="l" r="r" t="t"/>
              <a:pathLst>
                <a:path extrusionOk="0" h="334" w="667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512" y="333"/>
                  </a:lnTo>
                  <a:cubicBezTo>
                    <a:pt x="595" y="333"/>
                    <a:pt x="667" y="262"/>
                    <a:pt x="667" y="167"/>
                  </a:cubicBezTo>
                  <a:cubicBezTo>
                    <a:pt x="667" y="83"/>
                    <a:pt x="595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7756787" y="3628051"/>
              <a:ext cx="53438" cy="10630"/>
            </a:xfrm>
            <a:custGeom>
              <a:rect b="b" l="l" r="r" t="t"/>
              <a:pathLst>
                <a:path extrusionOk="0" h="334" w="1679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524" y="333"/>
                  </a:lnTo>
                  <a:cubicBezTo>
                    <a:pt x="1608" y="333"/>
                    <a:pt x="1679" y="262"/>
                    <a:pt x="1679" y="167"/>
                  </a:cubicBezTo>
                  <a:cubicBezTo>
                    <a:pt x="1679" y="83"/>
                    <a:pt x="1608" y="0"/>
                    <a:pt x="1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7724577" y="3650012"/>
              <a:ext cx="21229" cy="10280"/>
            </a:xfrm>
            <a:custGeom>
              <a:rect b="b" l="l" r="r" t="t"/>
              <a:pathLst>
                <a:path extrusionOk="0" h="323" w="667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5" y="322"/>
                    <a:pt x="667" y="251"/>
                    <a:pt x="667" y="167"/>
                  </a:cubicBezTo>
                  <a:cubicBezTo>
                    <a:pt x="655" y="72"/>
                    <a:pt x="595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7756787" y="3650012"/>
              <a:ext cx="53438" cy="10280"/>
            </a:xfrm>
            <a:custGeom>
              <a:rect b="b" l="l" r="r" t="t"/>
              <a:pathLst>
                <a:path extrusionOk="0" h="323" w="1679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524" y="322"/>
                  </a:lnTo>
                  <a:cubicBezTo>
                    <a:pt x="1608" y="322"/>
                    <a:pt x="1679" y="251"/>
                    <a:pt x="1679" y="167"/>
                  </a:cubicBezTo>
                  <a:cubicBezTo>
                    <a:pt x="1679" y="72"/>
                    <a:pt x="1608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7719262" y="3466621"/>
              <a:ext cx="10630" cy="10630"/>
            </a:xfrm>
            <a:custGeom>
              <a:rect b="b" l="l" r="r" t="t"/>
              <a:pathLst>
                <a:path extrusionOk="0" h="334" w="334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cubicBezTo>
                    <a:pt x="262" y="333"/>
                    <a:pt x="334" y="250"/>
                    <a:pt x="334" y="167"/>
                  </a:cubicBezTo>
                  <a:cubicBezTo>
                    <a:pt x="322" y="60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9" name="Google Shape;1739;p34"/>
          <p:cNvGrpSpPr/>
          <p:nvPr/>
        </p:nvGrpSpPr>
        <p:grpSpPr>
          <a:xfrm>
            <a:off x="6707084" y="3387403"/>
            <a:ext cx="261145" cy="308504"/>
            <a:chOff x="6707084" y="3387403"/>
            <a:chExt cx="261145" cy="308504"/>
          </a:xfrm>
        </p:grpSpPr>
        <p:sp>
          <p:nvSpPr>
            <p:cNvPr id="1740" name="Google Shape;1740;p34"/>
            <p:cNvSpPr/>
            <p:nvPr/>
          </p:nvSpPr>
          <p:spPr>
            <a:xfrm>
              <a:off x="6726053" y="3542403"/>
              <a:ext cx="68238" cy="153504"/>
            </a:xfrm>
            <a:custGeom>
              <a:rect b="b" l="l" r="r" t="t"/>
              <a:pathLst>
                <a:path extrusionOk="0" h="4823" w="2144">
                  <a:moveTo>
                    <a:pt x="1203" y="286"/>
                  </a:moveTo>
                  <a:cubicBezTo>
                    <a:pt x="1381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10" y="1358"/>
                    <a:pt x="1060" y="1358"/>
                  </a:cubicBezTo>
                  <a:cubicBezTo>
                    <a:pt x="810" y="1358"/>
                    <a:pt x="596" y="1143"/>
                    <a:pt x="596" y="893"/>
                  </a:cubicBezTo>
                  <a:lnTo>
                    <a:pt x="596" y="596"/>
                  </a:lnTo>
                  <a:cubicBezTo>
                    <a:pt x="596" y="417"/>
                    <a:pt x="726" y="286"/>
                    <a:pt x="905" y="286"/>
                  </a:cubicBezTo>
                  <a:close/>
                  <a:moveTo>
                    <a:pt x="1227" y="1643"/>
                  </a:moveTo>
                  <a:lnTo>
                    <a:pt x="1227" y="1715"/>
                  </a:lnTo>
                  <a:cubicBezTo>
                    <a:pt x="1227" y="1774"/>
                    <a:pt x="1238" y="1822"/>
                    <a:pt x="1262" y="1858"/>
                  </a:cubicBezTo>
                  <a:lnTo>
                    <a:pt x="1060" y="2036"/>
                  </a:lnTo>
                  <a:lnTo>
                    <a:pt x="846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7" y="2054"/>
                    <a:pt x="1055" y="2054"/>
                  </a:cubicBezTo>
                  <a:cubicBezTo>
                    <a:pt x="1054" y="2054"/>
                    <a:pt x="1054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4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5" y="4822"/>
                  </a:cubicBezTo>
                  <a:cubicBezTo>
                    <a:pt x="536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4" y="4120"/>
                    <a:pt x="512" y="4036"/>
                  </a:cubicBezTo>
                  <a:lnTo>
                    <a:pt x="357" y="3810"/>
                  </a:lnTo>
                  <a:cubicBezTo>
                    <a:pt x="334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4" y="2179"/>
                    <a:pt x="381" y="2143"/>
                  </a:cubicBezTo>
                  <a:lnTo>
                    <a:pt x="643" y="2024"/>
                  </a:lnTo>
                  <a:lnTo>
                    <a:pt x="857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43" y="2334"/>
                    <a:pt x="1227" y="2310"/>
                    <a:pt x="1286" y="2251"/>
                  </a:cubicBezTo>
                  <a:lnTo>
                    <a:pt x="1500" y="2024"/>
                  </a:lnTo>
                  <a:lnTo>
                    <a:pt x="1762" y="2143"/>
                  </a:lnTo>
                  <a:cubicBezTo>
                    <a:pt x="1822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72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6" y="4822"/>
                    <a:pt x="1679" y="4822"/>
                  </a:cubicBezTo>
                  <a:cubicBezTo>
                    <a:pt x="1750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8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6803362" y="3542403"/>
              <a:ext cx="68238" cy="153504"/>
            </a:xfrm>
            <a:custGeom>
              <a:rect b="b" l="l" r="r" t="t"/>
              <a:pathLst>
                <a:path extrusionOk="0" h="4823" w="2144">
                  <a:moveTo>
                    <a:pt x="1203" y="286"/>
                  </a:moveTo>
                  <a:cubicBezTo>
                    <a:pt x="1381" y="286"/>
                    <a:pt x="1512" y="417"/>
                    <a:pt x="1512" y="596"/>
                  </a:cubicBezTo>
                  <a:lnTo>
                    <a:pt x="1512" y="893"/>
                  </a:lnTo>
                  <a:cubicBezTo>
                    <a:pt x="1512" y="1143"/>
                    <a:pt x="1310" y="1358"/>
                    <a:pt x="1060" y="1358"/>
                  </a:cubicBezTo>
                  <a:cubicBezTo>
                    <a:pt x="798" y="1358"/>
                    <a:pt x="595" y="1143"/>
                    <a:pt x="595" y="893"/>
                  </a:cubicBezTo>
                  <a:lnTo>
                    <a:pt x="595" y="596"/>
                  </a:lnTo>
                  <a:cubicBezTo>
                    <a:pt x="595" y="417"/>
                    <a:pt x="726" y="286"/>
                    <a:pt x="905" y="286"/>
                  </a:cubicBezTo>
                  <a:close/>
                  <a:moveTo>
                    <a:pt x="1215" y="1643"/>
                  </a:moveTo>
                  <a:lnTo>
                    <a:pt x="1215" y="1715"/>
                  </a:lnTo>
                  <a:cubicBezTo>
                    <a:pt x="1215" y="1774"/>
                    <a:pt x="1226" y="1822"/>
                    <a:pt x="1262" y="1858"/>
                  </a:cubicBezTo>
                  <a:lnTo>
                    <a:pt x="1060" y="2036"/>
                  </a:lnTo>
                  <a:lnTo>
                    <a:pt x="845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4" y="2054"/>
                    <a:pt x="1051" y="2054"/>
                  </a:cubicBezTo>
                  <a:cubicBezTo>
                    <a:pt x="1048" y="2054"/>
                    <a:pt x="1048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3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24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4" y="4822"/>
                  </a:cubicBezTo>
                  <a:cubicBezTo>
                    <a:pt x="548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3" y="4120"/>
                    <a:pt x="500" y="4036"/>
                  </a:cubicBezTo>
                  <a:lnTo>
                    <a:pt x="357" y="3810"/>
                  </a:lnTo>
                  <a:cubicBezTo>
                    <a:pt x="322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22" y="2179"/>
                    <a:pt x="381" y="2143"/>
                  </a:cubicBezTo>
                  <a:lnTo>
                    <a:pt x="631" y="2024"/>
                  </a:lnTo>
                  <a:lnTo>
                    <a:pt x="857" y="2251"/>
                  </a:lnTo>
                  <a:cubicBezTo>
                    <a:pt x="917" y="2310"/>
                    <a:pt x="1000" y="2334"/>
                    <a:pt x="1072" y="2334"/>
                  </a:cubicBezTo>
                  <a:cubicBezTo>
                    <a:pt x="1143" y="2334"/>
                    <a:pt x="1215" y="2310"/>
                    <a:pt x="1274" y="2251"/>
                  </a:cubicBezTo>
                  <a:lnTo>
                    <a:pt x="1500" y="2024"/>
                  </a:lnTo>
                  <a:lnTo>
                    <a:pt x="1750" y="2143"/>
                  </a:lnTo>
                  <a:cubicBezTo>
                    <a:pt x="1810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31" y="4036"/>
                  </a:lnTo>
                  <a:cubicBezTo>
                    <a:pt x="1572" y="4144"/>
                    <a:pt x="1524" y="4239"/>
                    <a:pt x="1524" y="4358"/>
                  </a:cubicBezTo>
                  <a:lnTo>
                    <a:pt x="1524" y="4679"/>
                  </a:lnTo>
                  <a:cubicBezTo>
                    <a:pt x="1524" y="4751"/>
                    <a:pt x="1596" y="4822"/>
                    <a:pt x="1679" y="4822"/>
                  </a:cubicBezTo>
                  <a:cubicBezTo>
                    <a:pt x="1750" y="4822"/>
                    <a:pt x="1822" y="4763"/>
                    <a:pt x="1822" y="4679"/>
                  </a:cubicBezTo>
                  <a:lnTo>
                    <a:pt x="1822" y="4358"/>
                  </a:lnTo>
                  <a:cubicBezTo>
                    <a:pt x="1822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7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6880289" y="3542403"/>
              <a:ext cx="68620" cy="153504"/>
            </a:xfrm>
            <a:custGeom>
              <a:rect b="b" l="l" r="r" t="t"/>
              <a:pathLst>
                <a:path extrusionOk="0" h="4823" w="2156">
                  <a:moveTo>
                    <a:pt x="1214" y="286"/>
                  </a:moveTo>
                  <a:cubicBezTo>
                    <a:pt x="1393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22" y="1358"/>
                    <a:pt x="1060" y="1358"/>
                  </a:cubicBezTo>
                  <a:cubicBezTo>
                    <a:pt x="810" y="1358"/>
                    <a:pt x="607" y="1143"/>
                    <a:pt x="607" y="893"/>
                  </a:cubicBezTo>
                  <a:lnTo>
                    <a:pt x="607" y="596"/>
                  </a:lnTo>
                  <a:cubicBezTo>
                    <a:pt x="607" y="417"/>
                    <a:pt x="738" y="286"/>
                    <a:pt x="917" y="286"/>
                  </a:cubicBezTo>
                  <a:close/>
                  <a:moveTo>
                    <a:pt x="1226" y="1643"/>
                  </a:moveTo>
                  <a:lnTo>
                    <a:pt x="1226" y="1715"/>
                  </a:lnTo>
                  <a:cubicBezTo>
                    <a:pt x="1226" y="1774"/>
                    <a:pt x="1238" y="1822"/>
                    <a:pt x="1274" y="1858"/>
                  </a:cubicBezTo>
                  <a:lnTo>
                    <a:pt x="1060" y="2036"/>
                  </a:lnTo>
                  <a:lnTo>
                    <a:pt x="857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917" y="0"/>
                  </a:moveTo>
                  <a:cubicBezTo>
                    <a:pt x="583" y="0"/>
                    <a:pt x="322" y="274"/>
                    <a:pt x="322" y="596"/>
                  </a:cubicBezTo>
                  <a:lnTo>
                    <a:pt x="322" y="893"/>
                  </a:lnTo>
                  <a:cubicBezTo>
                    <a:pt x="322" y="1143"/>
                    <a:pt x="441" y="1358"/>
                    <a:pt x="619" y="1489"/>
                  </a:cubicBezTo>
                  <a:lnTo>
                    <a:pt x="619" y="1703"/>
                  </a:lnTo>
                  <a:lnTo>
                    <a:pt x="619" y="1715"/>
                  </a:lnTo>
                  <a:lnTo>
                    <a:pt x="262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62" y="4179"/>
                  </a:lnTo>
                  <a:cubicBezTo>
                    <a:pt x="286" y="4227"/>
                    <a:pt x="322" y="4298"/>
                    <a:pt x="322" y="4358"/>
                  </a:cubicBezTo>
                  <a:lnTo>
                    <a:pt x="322" y="4679"/>
                  </a:lnTo>
                  <a:cubicBezTo>
                    <a:pt x="322" y="4751"/>
                    <a:pt x="381" y="4822"/>
                    <a:pt x="464" y="4822"/>
                  </a:cubicBezTo>
                  <a:cubicBezTo>
                    <a:pt x="548" y="4822"/>
                    <a:pt x="619" y="4763"/>
                    <a:pt x="619" y="4679"/>
                  </a:cubicBezTo>
                  <a:lnTo>
                    <a:pt x="619" y="4358"/>
                  </a:lnTo>
                  <a:cubicBezTo>
                    <a:pt x="619" y="4239"/>
                    <a:pt x="583" y="4120"/>
                    <a:pt x="512" y="4036"/>
                  </a:cubicBezTo>
                  <a:lnTo>
                    <a:pt x="369" y="3810"/>
                  </a:lnTo>
                  <a:cubicBezTo>
                    <a:pt x="333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3" y="2179"/>
                    <a:pt x="393" y="2143"/>
                  </a:cubicBezTo>
                  <a:lnTo>
                    <a:pt x="643" y="2024"/>
                  </a:lnTo>
                  <a:lnTo>
                    <a:pt x="869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55" y="2334"/>
                    <a:pt x="1226" y="2310"/>
                    <a:pt x="1286" y="2251"/>
                  </a:cubicBezTo>
                  <a:lnTo>
                    <a:pt x="1512" y="2024"/>
                  </a:lnTo>
                  <a:lnTo>
                    <a:pt x="1762" y="2143"/>
                  </a:lnTo>
                  <a:cubicBezTo>
                    <a:pt x="1822" y="2179"/>
                    <a:pt x="1857" y="2239"/>
                    <a:pt x="1857" y="2298"/>
                  </a:cubicBezTo>
                  <a:lnTo>
                    <a:pt x="1857" y="3632"/>
                  </a:lnTo>
                  <a:cubicBezTo>
                    <a:pt x="1857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84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5" y="4822"/>
                    <a:pt x="1691" y="4822"/>
                  </a:cubicBezTo>
                  <a:cubicBezTo>
                    <a:pt x="1762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48" y="3965"/>
                  </a:lnTo>
                  <a:cubicBezTo>
                    <a:pt x="2107" y="3858"/>
                    <a:pt x="2155" y="3751"/>
                    <a:pt x="2155" y="3632"/>
                  </a:cubicBezTo>
                  <a:lnTo>
                    <a:pt x="2155" y="2298"/>
                  </a:lnTo>
                  <a:cubicBezTo>
                    <a:pt x="2107" y="2120"/>
                    <a:pt x="2012" y="1965"/>
                    <a:pt x="1869" y="1893"/>
                  </a:cubicBezTo>
                  <a:lnTo>
                    <a:pt x="1512" y="1715"/>
                  </a:lnTo>
                  <a:lnTo>
                    <a:pt x="1512" y="1703"/>
                  </a:lnTo>
                  <a:lnTo>
                    <a:pt x="1512" y="1489"/>
                  </a:lnTo>
                  <a:cubicBezTo>
                    <a:pt x="1691" y="1358"/>
                    <a:pt x="1810" y="1131"/>
                    <a:pt x="1810" y="893"/>
                  </a:cubicBezTo>
                  <a:lnTo>
                    <a:pt x="1810" y="596"/>
                  </a:lnTo>
                  <a:cubicBezTo>
                    <a:pt x="1810" y="274"/>
                    <a:pt x="153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6707084" y="3387403"/>
              <a:ext cx="261145" cy="183072"/>
            </a:xfrm>
            <a:custGeom>
              <a:rect b="b" l="l" r="r" t="t"/>
              <a:pathLst>
                <a:path extrusionOk="0" h="5752" w="8205">
                  <a:moveTo>
                    <a:pt x="2727" y="536"/>
                  </a:moveTo>
                  <a:cubicBezTo>
                    <a:pt x="2501" y="715"/>
                    <a:pt x="2311" y="953"/>
                    <a:pt x="2132" y="1227"/>
                  </a:cubicBezTo>
                  <a:cubicBezTo>
                    <a:pt x="2013" y="1417"/>
                    <a:pt x="1906" y="1608"/>
                    <a:pt x="1799" y="1822"/>
                  </a:cubicBezTo>
                  <a:lnTo>
                    <a:pt x="1013" y="1822"/>
                  </a:lnTo>
                  <a:cubicBezTo>
                    <a:pt x="1465" y="1239"/>
                    <a:pt x="2037" y="798"/>
                    <a:pt x="2727" y="536"/>
                  </a:cubicBezTo>
                  <a:close/>
                  <a:moveTo>
                    <a:pt x="3930" y="286"/>
                  </a:moveTo>
                  <a:lnTo>
                    <a:pt x="3930" y="1822"/>
                  </a:lnTo>
                  <a:lnTo>
                    <a:pt x="2120" y="1822"/>
                  </a:lnTo>
                  <a:cubicBezTo>
                    <a:pt x="2537" y="941"/>
                    <a:pt x="3192" y="358"/>
                    <a:pt x="3930" y="286"/>
                  </a:cubicBezTo>
                  <a:close/>
                  <a:moveTo>
                    <a:pt x="4216" y="286"/>
                  </a:moveTo>
                  <a:cubicBezTo>
                    <a:pt x="4954" y="346"/>
                    <a:pt x="5609" y="941"/>
                    <a:pt x="6025" y="1822"/>
                  </a:cubicBezTo>
                  <a:lnTo>
                    <a:pt x="4216" y="1822"/>
                  </a:lnTo>
                  <a:lnTo>
                    <a:pt x="4216" y="286"/>
                  </a:lnTo>
                  <a:close/>
                  <a:moveTo>
                    <a:pt x="5418" y="536"/>
                  </a:moveTo>
                  <a:cubicBezTo>
                    <a:pt x="6109" y="798"/>
                    <a:pt x="6704" y="1239"/>
                    <a:pt x="7133" y="1822"/>
                  </a:cubicBezTo>
                  <a:lnTo>
                    <a:pt x="6347" y="1822"/>
                  </a:lnTo>
                  <a:cubicBezTo>
                    <a:pt x="6252" y="1608"/>
                    <a:pt x="6133" y="1406"/>
                    <a:pt x="6014" y="1227"/>
                  </a:cubicBezTo>
                  <a:cubicBezTo>
                    <a:pt x="5835" y="953"/>
                    <a:pt x="5644" y="715"/>
                    <a:pt x="5418" y="536"/>
                  </a:cubicBezTo>
                  <a:close/>
                  <a:moveTo>
                    <a:pt x="1680" y="2108"/>
                  </a:moveTo>
                  <a:cubicBezTo>
                    <a:pt x="1489" y="2668"/>
                    <a:pt x="1370" y="3299"/>
                    <a:pt x="1358" y="3953"/>
                  </a:cubicBezTo>
                  <a:lnTo>
                    <a:pt x="275" y="3953"/>
                  </a:lnTo>
                  <a:cubicBezTo>
                    <a:pt x="299" y="3275"/>
                    <a:pt x="489" y="2656"/>
                    <a:pt x="822" y="2108"/>
                  </a:cubicBezTo>
                  <a:close/>
                  <a:moveTo>
                    <a:pt x="3930" y="2108"/>
                  </a:moveTo>
                  <a:lnTo>
                    <a:pt x="3930" y="3953"/>
                  </a:lnTo>
                  <a:lnTo>
                    <a:pt x="1644" y="3953"/>
                  </a:lnTo>
                  <a:cubicBezTo>
                    <a:pt x="1656" y="3275"/>
                    <a:pt x="1787" y="2656"/>
                    <a:pt x="2001" y="2108"/>
                  </a:cubicBezTo>
                  <a:close/>
                  <a:moveTo>
                    <a:pt x="6145" y="2108"/>
                  </a:moveTo>
                  <a:cubicBezTo>
                    <a:pt x="6359" y="2644"/>
                    <a:pt x="6490" y="3263"/>
                    <a:pt x="6502" y="3953"/>
                  </a:cubicBezTo>
                  <a:lnTo>
                    <a:pt x="4216" y="3953"/>
                  </a:lnTo>
                  <a:lnTo>
                    <a:pt x="4216" y="2108"/>
                  </a:lnTo>
                  <a:close/>
                  <a:moveTo>
                    <a:pt x="7311" y="2108"/>
                  </a:moveTo>
                  <a:cubicBezTo>
                    <a:pt x="7633" y="2644"/>
                    <a:pt x="7847" y="3263"/>
                    <a:pt x="7859" y="3953"/>
                  </a:cubicBezTo>
                  <a:lnTo>
                    <a:pt x="6787" y="3953"/>
                  </a:lnTo>
                  <a:cubicBezTo>
                    <a:pt x="6776" y="3299"/>
                    <a:pt x="6656" y="2668"/>
                    <a:pt x="6442" y="2108"/>
                  </a:cubicBezTo>
                  <a:close/>
                  <a:moveTo>
                    <a:pt x="4085" y="1"/>
                  </a:moveTo>
                  <a:cubicBezTo>
                    <a:pt x="2989" y="1"/>
                    <a:pt x="1965" y="429"/>
                    <a:pt x="1192" y="1191"/>
                  </a:cubicBezTo>
                  <a:cubicBezTo>
                    <a:pt x="418" y="1953"/>
                    <a:pt x="1" y="3001"/>
                    <a:pt x="1" y="4084"/>
                  </a:cubicBezTo>
                  <a:cubicBezTo>
                    <a:pt x="1" y="4632"/>
                    <a:pt x="108" y="5156"/>
                    <a:pt x="310" y="5656"/>
                  </a:cubicBezTo>
                  <a:cubicBezTo>
                    <a:pt x="337" y="5719"/>
                    <a:pt x="392" y="5748"/>
                    <a:pt x="443" y="5748"/>
                  </a:cubicBezTo>
                  <a:cubicBezTo>
                    <a:pt x="459" y="5748"/>
                    <a:pt x="475" y="5745"/>
                    <a:pt x="489" y="5739"/>
                  </a:cubicBezTo>
                  <a:cubicBezTo>
                    <a:pt x="560" y="5704"/>
                    <a:pt x="596" y="5620"/>
                    <a:pt x="560" y="5549"/>
                  </a:cubicBezTo>
                  <a:cubicBezTo>
                    <a:pt x="382" y="5144"/>
                    <a:pt x="299" y="4692"/>
                    <a:pt x="287" y="4227"/>
                  </a:cubicBezTo>
                  <a:lnTo>
                    <a:pt x="1370" y="4227"/>
                  </a:lnTo>
                  <a:lnTo>
                    <a:pt x="1370" y="4394"/>
                  </a:lnTo>
                  <a:cubicBezTo>
                    <a:pt x="1370" y="4465"/>
                    <a:pt x="1442" y="4525"/>
                    <a:pt x="1513" y="4525"/>
                  </a:cubicBezTo>
                  <a:cubicBezTo>
                    <a:pt x="1596" y="4525"/>
                    <a:pt x="1656" y="4454"/>
                    <a:pt x="1656" y="4382"/>
                  </a:cubicBezTo>
                  <a:lnTo>
                    <a:pt x="1656" y="4227"/>
                  </a:lnTo>
                  <a:lnTo>
                    <a:pt x="3942" y="4227"/>
                  </a:lnTo>
                  <a:lnTo>
                    <a:pt x="3942" y="4394"/>
                  </a:lnTo>
                  <a:cubicBezTo>
                    <a:pt x="3942" y="4465"/>
                    <a:pt x="4001" y="4549"/>
                    <a:pt x="4097" y="4549"/>
                  </a:cubicBezTo>
                  <a:cubicBezTo>
                    <a:pt x="4168" y="4549"/>
                    <a:pt x="4240" y="4489"/>
                    <a:pt x="4240" y="4394"/>
                  </a:cubicBezTo>
                  <a:lnTo>
                    <a:pt x="4240" y="4227"/>
                  </a:lnTo>
                  <a:lnTo>
                    <a:pt x="6537" y="4227"/>
                  </a:lnTo>
                  <a:lnTo>
                    <a:pt x="6537" y="4382"/>
                  </a:lnTo>
                  <a:cubicBezTo>
                    <a:pt x="6537" y="4454"/>
                    <a:pt x="6597" y="4525"/>
                    <a:pt x="6668" y="4525"/>
                  </a:cubicBezTo>
                  <a:cubicBezTo>
                    <a:pt x="6740" y="4525"/>
                    <a:pt x="6799" y="4465"/>
                    <a:pt x="6823" y="4394"/>
                  </a:cubicBezTo>
                  <a:lnTo>
                    <a:pt x="6823" y="4227"/>
                  </a:lnTo>
                  <a:lnTo>
                    <a:pt x="7907" y="4227"/>
                  </a:lnTo>
                  <a:cubicBezTo>
                    <a:pt x="7895" y="4692"/>
                    <a:pt x="7788" y="5120"/>
                    <a:pt x="7621" y="5549"/>
                  </a:cubicBezTo>
                  <a:cubicBezTo>
                    <a:pt x="7597" y="5632"/>
                    <a:pt x="7621" y="5704"/>
                    <a:pt x="7692" y="5739"/>
                  </a:cubicBezTo>
                  <a:cubicBezTo>
                    <a:pt x="7704" y="5751"/>
                    <a:pt x="7728" y="5751"/>
                    <a:pt x="7752" y="5751"/>
                  </a:cubicBezTo>
                  <a:cubicBezTo>
                    <a:pt x="7811" y="5751"/>
                    <a:pt x="7859" y="5716"/>
                    <a:pt x="7895" y="5656"/>
                  </a:cubicBezTo>
                  <a:cubicBezTo>
                    <a:pt x="8097" y="5168"/>
                    <a:pt x="8204" y="4632"/>
                    <a:pt x="8204" y="4084"/>
                  </a:cubicBezTo>
                  <a:cubicBezTo>
                    <a:pt x="8157" y="3001"/>
                    <a:pt x="7740" y="1965"/>
                    <a:pt x="6966" y="1191"/>
                  </a:cubicBezTo>
                  <a:cubicBezTo>
                    <a:pt x="6192" y="417"/>
                    <a:pt x="5168" y="1"/>
                    <a:pt x="4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4" name="Google Shape;1744;p34"/>
          <p:cNvGrpSpPr/>
          <p:nvPr/>
        </p:nvGrpSpPr>
        <p:grpSpPr>
          <a:xfrm>
            <a:off x="848978" y="4297637"/>
            <a:ext cx="377824" cy="324418"/>
            <a:chOff x="848978" y="4297637"/>
            <a:chExt cx="377824" cy="324418"/>
          </a:xfrm>
        </p:grpSpPr>
        <p:sp>
          <p:nvSpPr>
            <p:cNvPr id="1745" name="Google Shape;1745;p34"/>
            <p:cNvSpPr/>
            <p:nvPr/>
          </p:nvSpPr>
          <p:spPr>
            <a:xfrm>
              <a:off x="848978" y="4297637"/>
              <a:ext cx="377824" cy="324418"/>
            </a:xfrm>
            <a:custGeom>
              <a:rect b="b" l="l" r="r" t="t"/>
              <a:pathLst>
                <a:path extrusionOk="0" h="10193" w="11871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1002450" y="4457157"/>
              <a:ext cx="70116" cy="34533"/>
            </a:xfrm>
            <a:custGeom>
              <a:rect b="b" l="l" r="r" t="t"/>
              <a:pathLst>
                <a:path extrusionOk="0" h="1085" w="2203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754279" y="4286593"/>
            <a:ext cx="351439" cy="345965"/>
            <a:chOff x="1754279" y="4286593"/>
            <a:chExt cx="351439" cy="345965"/>
          </a:xfrm>
        </p:grpSpPr>
        <p:sp>
          <p:nvSpPr>
            <p:cNvPr id="1748" name="Google Shape;1748;p34"/>
            <p:cNvSpPr/>
            <p:nvPr/>
          </p:nvSpPr>
          <p:spPr>
            <a:xfrm>
              <a:off x="1799379" y="4550857"/>
              <a:ext cx="28422" cy="27117"/>
            </a:xfrm>
            <a:custGeom>
              <a:rect b="b" l="l" r="r" t="t"/>
              <a:pathLst>
                <a:path extrusionOk="0" h="852" w="893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1833084" y="4584594"/>
              <a:ext cx="27690" cy="27117"/>
            </a:xfrm>
            <a:custGeom>
              <a:rect b="b" l="l" r="r" t="t"/>
              <a:pathLst>
                <a:path extrusionOk="0" h="852" w="87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4"/>
            <p:cNvSpPr/>
            <p:nvPr/>
          </p:nvSpPr>
          <p:spPr>
            <a:xfrm>
              <a:off x="1816407" y="4567917"/>
              <a:ext cx="28072" cy="27117"/>
            </a:xfrm>
            <a:custGeom>
              <a:rect b="b" l="l" r="r" t="t"/>
              <a:pathLst>
                <a:path extrusionOk="0" h="852" w="882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4"/>
            <p:cNvSpPr/>
            <p:nvPr/>
          </p:nvSpPr>
          <p:spPr>
            <a:xfrm>
              <a:off x="1754279" y="4286593"/>
              <a:ext cx="351439" cy="345965"/>
            </a:xfrm>
            <a:custGeom>
              <a:rect b="b" l="l" r="r" t="t"/>
              <a:pathLst>
                <a:path extrusionOk="0" h="10870" w="11042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1951705" y="4367117"/>
              <a:ext cx="86062" cy="65437"/>
            </a:xfrm>
            <a:custGeom>
              <a:rect b="b" l="l" r="r" t="t"/>
              <a:pathLst>
                <a:path extrusionOk="0" h="2056" w="2704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3" name="Google Shape;1753;p34"/>
          <p:cNvGrpSpPr/>
          <p:nvPr/>
        </p:nvGrpSpPr>
        <p:grpSpPr>
          <a:xfrm>
            <a:off x="3996113" y="4291176"/>
            <a:ext cx="336512" cy="335048"/>
            <a:chOff x="3996113" y="4291176"/>
            <a:chExt cx="336512" cy="335048"/>
          </a:xfrm>
        </p:grpSpPr>
        <p:sp>
          <p:nvSpPr>
            <p:cNvPr id="1754" name="Google Shape;1754;p34"/>
            <p:cNvSpPr/>
            <p:nvPr/>
          </p:nvSpPr>
          <p:spPr>
            <a:xfrm>
              <a:off x="4082143" y="4323386"/>
              <a:ext cx="111810" cy="219833"/>
            </a:xfrm>
            <a:custGeom>
              <a:rect b="b" l="l" r="r" t="t"/>
              <a:pathLst>
                <a:path extrusionOk="0" h="6907" w="3513">
                  <a:moveTo>
                    <a:pt x="1751" y="322"/>
                  </a:moveTo>
                  <a:cubicBezTo>
                    <a:pt x="1846" y="322"/>
                    <a:pt x="1929" y="394"/>
                    <a:pt x="1929" y="501"/>
                  </a:cubicBezTo>
                  <a:lnTo>
                    <a:pt x="1929" y="942"/>
                  </a:lnTo>
                  <a:cubicBezTo>
                    <a:pt x="1929" y="1037"/>
                    <a:pt x="2001" y="1096"/>
                    <a:pt x="2084" y="1096"/>
                  </a:cubicBezTo>
                  <a:cubicBezTo>
                    <a:pt x="2691" y="1108"/>
                    <a:pt x="3179" y="1596"/>
                    <a:pt x="3179" y="2204"/>
                  </a:cubicBezTo>
                  <a:lnTo>
                    <a:pt x="3179" y="2525"/>
                  </a:lnTo>
                  <a:cubicBezTo>
                    <a:pt x="3179" y="2608"/>
                    <a:pt x="3108" y="2704"/>
                    <a:pt x="3001" y="2704"/>
                  </a:cubicBezTo>
                  <a:cubicBezTo>
                    <a:pt x="2917" y="2704"/>
                    <a:pt x="2822" y="2620"/>
                    <a:pt x="2822" y="2525"/>
                  </a:cubicBezTo>
                  <a:lnTo>
                    <a:pt x="2822" y="2204"/>
                  </a:lnTo>
                  <a:cubicBezTo>
                    <a:pt x="2834" y="1787"/>
                    <a:pt x="2501" y="1454"/>
                    <a:pt x="2060" y="1454"/>
                  </a:cubicBezTo>
                  <a:lnTo>
                    <a:pt x="1608" y="1454"/>
                  </a:lnTo>
                  <a:cubicBezTo>
                    <a:pt x="1096" y="1454"/>
                    <a:pt x="679" y="1870"/>
                    <a:pt x="679" y="2370"/>
                  </a:cubicBezTo>
                  <a:cubicBezTo>
                    <a:pt x="679" y="2882"/>
                    <a:pt x="1096" y="3299"/>
                    <a:pt x="1608" y="3299"/>
                  </a:cubicBezTo>
                  <a:lnTo>
                    <a:pt x="1917" y="3299"/>
                  </a:lnTo>
                  <a:cubicBezTo>
                    <a:pt x="2620" y="3299"/>
                    <a:pt x="3191" y="3859"/>
                    <a:pt x="3191" y="4573"/>
                  </a:cubicBezTo>
                  <a:cubicBezTo>
                    <a:pt x="3191" y="5216"/>
                    <a:pt x="2715" y="5764"/>
                    <a:pt x="2084" y="5835"/>
                  </a:cubicBezTo>
                  <a:cubicBezTo>
                    <a:pt x="2001" y="5859"/>
                    <a:pt x="1941" y="5918"/>
                    <a:pt x="1941" y="5990"/>
                  </a:cubicBezTo>
                  <a:lnTo>
                    <a:pt x="1941" y="6454"/>
                  </a:lnTo>
                  <a:cubicBezTo>
                    <a:pt x="1941" y="6538"/>
                    <a:pt x="1870" y="6633"/>
                    <a:pt x="1762" y="6633"/>
                  </a:cubicBezTo>
                  <a:cubicBezTo>
                    <a:pt x="1667" y="6633"/>
                    <a:pt x="1584" y="6549"/>
                    <a:pt x="1584" y="6454"/>
                  </a:cubicBezTo>
                  <a:lnTo>
                    <a:pt x="1584" y="6002"/>
                  </a:lnTo>
                  <a:cubicBezTo>
                    <a:pt x="1584" y="5918"/>
                    <a:pt x="1512" y="5859"/>
                    <a:pt x="1441" y="5859"/>
                  </a:cubicBezTo>
                  <a:cubicBezTo>
                    <a:pt x="834" y="5835"/>
                    <a:pt x="334" y="5347"/>
                    <a:pt x="334" y="4740"/>
                  </a:cubicBezTo>
                  <a:cubicBezTo>
                    <a:pt x="334" y="4644"/>
                    <a:pt x="417" y="4561"/>
                    <a:pt x="512" y="4561"/>
                  </a:cubicBezTo>
                  <a:cubicBezTo>
                    <a:pt x="608" y="4561"/>
                    <a:pt x="691" y="4633"/>
                    <a:pt x="691" y="4740"/>
                  </a:cubicBezTo>
                  <a:cubicBezTo>
                    <a:pt x="691" y="5156"/>
                    <a:pt x="1036" y="5502"/>
                    <a:pt x="1453" y="5502"/>
                  </a:cubicBezTo>
                  <a:lnTo>
                    <a:pt x="1929" y="5502"/>
                  </a:lnTo>
                  <a:cubicBezTo>
                    <a:pt x="2441" y="5502"/>
                    <a:pt x="2858" y="5085"/>
                    <a:pt x="2858" y="4573"/>
                  </a:cubicBezTo>
                  <a:cubicBezTo>
                    <a:pt x="2858" y="4073"/>
                    <a:pt x="2441" y="3656"/>
                    <a:pt x="1929" y="3656"/>
                  </a:cubicBezTo>
                  <a:lnTo>
                    <a:pt x="1608" y="3656"/>
                  </a:lnTo>
                  <a:cubicBezTo>
                    <a:pt x="905" y="3656"/>
                    <a:pt x="322" y="3085"/>
                    <a:pt x="322" y="2370"/>
                  </a:cubicBezTo>
                  <a:cubicBezTo>
                    <a:pt x="322" y="1727"/>
                    <a:pt x="798" y="1180"/>
                    <a:pt x="1441" y="1108"/>
                  </a:cubicBezTo>
                  <a:cubicBezTo>
                    <a:pt x="1512" y="1096"/>
                    <a:pt x="1572" y="1037"/>
                    <a:pt x="1572" y="953"/>
                  </a:cubicBezTo>
                  <a:lnTo>
                    <a:pt x="1572" y="501"/>
                  </a:lnTo>
                  <a:cubicBezTo>
                    <a:pt x="1572" y="406"/>
                    <a:pt x="1643" y="322"/>
                    <a:pt x="1751" y="322"/>
                  </a:cubicBezTo>
                  <a:close/>
                  <a:moveTo>
                    <a:pt x="1762" y="1"/>
                  </a:moveTo>
                  <a:cubicBezTo>
                    <a:pt x="1500" y="1"/>
                    <a:pt x="1274" y="227"/>
                    <a:pt x="1274" y="501"/>
                  </a:cubicBezTo>
                  <a:lnTo>
                    <a:pt x="1274" y="823"/>
                  </a:lnTo>
                  <a:cubicBezTo>
                    <a:pt x="548" y="977"/>
                    <a:pt x="24" y="1608"/>
                    <a:pt x="24" y="2370"/>
                  </a:cubicBezTo>
                  <a:cubicBezTo>
                    <a:pt x="24" y="3251"/>
                    <a:pt x="738" y="3954"/>
                    <a:pt x="1608" y="3954"/>
                  </a:cubicBezTo>
                  <a:lnTo>
                    <a:pt x="1917" y="3954"/>
                  </a:lnTo>
                  <a:cubicBezTo>
                    <a:pt x="2262" y="3954"/>
                    <a:pt x="2524" y="4216"/>
                    <a:pt x="2524" y="4561"/>
                  </a:cubicBezTo>
                  <a:cubicBezTo>
                    <a:pt x="2524" y="4906"/>
                    <a:pt x="2262" y="5168"/>
                    <a:pt x="1917" y="5168"/>
                  </a:cubicBezTo>
                  <a:lnTo>
                    <a:pt x="1441" y="5168"/>
                  </a:lnTo>
                  <a:cubicBezTo>
                    <a:pt x="1191" y="5168"/>
                    <a:pt x="977" y="4966"/>
                    <a:pt x="977" y="4704"/>
                  </a:cubicBezTo>
                  <a:cubicBezTo>
                    <a:pt x="977" y="4442"/>
                    <a:pt x="750" y="4216"/>
                    <a:pt x="488" y="4216"/>
                  </a:cubicBezTo>
                  <a:cubicBezTo>
                    <a:pt x="215" y="4216"/>
                    <a:pt x="0" y="4442"/>
                    <a:pt x="0" y="4704"/>
                  </a:cubicBezTo>
                  <a:cubicBezTo>
                    <a:pt x="0" y="5442"/>
                    <a:pt x="548" y="6037"/>
                    <a:pt x="1250" y="6121"/>
                  </a:cubicBezTo>
                  <a:lnTo>
                    <a:pt x="1250" y="6418"/>
                  </a:lnTo>
                  <a:cubicBezTo>
                    <a:pt x="1250" y="6692"/>
                    <a:pt x="1465" y="6907"/>
                    <a:pt x="1739" y="6907"/>
                  </a:cubicBezTo>
                  <a:cubicBezTo>
                    <a:pt x="2001" y="6907"/>
                    <a:pt x="2227" y="6692"/>
                    <a:pt x="2227" y="6418"/>
                  </a:cubicBezTo>
                  <a:lnTo>
                    <a:pt x="2227" y="6121"/>
                  </a:lnTo>
                  <a:cubicBezTo>
                    <a:pt x="2953" y="5978"/>
                    <a:pt x="3477" y="5335"/>
                    <a:pt x="3477" y="4573"/>
                  </a:cubicBezTo>
                  <a:cubicBezTo>
                    <a:pt x="3477" y="3692"/>
                    <a:pt x="2763" y="3001"/>
                    <a:pt x="1905" y="3001"/>
                  </a:cubicBezTo>
                  <a:lnTo>
                    <a:pt x="1608" y="3001"/>
                  </a:lnTo>
                  <a:cubicBezTo>
                    <a:pt x="1262" y="3001"/>
                    <a:pt x="989" y="2728"/>
                    <a:pt x="989" y="2382"/>
                  </a:cubicBezTo>
                  <a:cubicBezTo>
                    <a:pt x="989" y="2037"/>
                    <a:pt x="1262" y="1775"/>
                    <a:pt x="1608" y="1775"/>
                  </a:cubicBezTo>
                  <a:lnTo>
                    <a:pt x="2084" y="1775"/>
                  </a:lnTo>
                  <a:cubicBezTo>
                    <a:pt x="2334" y="1775"/>
                    <a:pt x="2536" y="1989"/>
                    <a:pt x="2536" y="2239"/>
                  </a:cubicBezTo>
                  <a:lnTo>
                    <a:pt x="2536" y="2549"/>
                  </a:lnTo>
                  <a:cubicBezTo>
                    <a:pt x="2524" y="2799"/>
                    <a:pt x="2751" y="3013"/>
                    <a:pt x="3013" y="3013"/>
                  </a:cubicBezTo>
                  <a:cubicBezTo>
                    <a:pt x="3286" y="3013"/>
                    <a:pt x="3513" y="2787"/>
                    <a:pt x="3513" y="2525"/>
                  </a:cubicBezTo>
                  <a:lnTo>
                    <a:pt x="3513" y="2204"/>
                  </a:lnTo>
                  <a:cubicBezTo>
                    <a:pt x="3513" y="1477"/>
                    <a:pt x="2953" y="882"/>
                    <a:pt x="2262" y="799"/>
                  </a:cubicBezTo>
                  <a:lnTo>
                    <a:pt x="2262" y="501"/>
                  </a:lnTo>
                  <a:cubicBezTo>
                    <a:pt x="2262" y="227"/>
                    <a:pt x="2036" y="1"/>
                    <a:pt x="1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4226894" y="4523485"/>
              <a:ext cx="52324" cy="51942"/>
            </a:xfrm>
            <a:custGeom>
              <a:rect b="b" l="l" r="r" t="t"/>
              <a:pathLst>
                <a:path extrusionOk="0" h="1632" w="1644">
                  <a:moveTo>
                    <a:pt x="822" y="310"/>
                  </a:moveTo>
                  <a:cubicBezTo>
                    <a:pt x="1108" y="310"/>
                    <a:pt x="1322" y="536"/>
                    <a:pt x="1322" y="822"/>
                  </a:cubicBezTo>
                  <a:cubicBezTo>
                    <a:pt x="1322" y="1096"/>
                    <a:pt x="1108" y="1322"/>
                    <a:pt x="822" y="1322"/>
                  </a:cubicBezTo>
                  <a:cubicBezTo>
                    <a:pt x="536" y="1322"/>
                    <a:pt x="310" y="1096"/>
                    <a:pt x="310" y="822"/>
                  </a:cubicBezTo>
                  <a:cubicBezTo>
                    <a:pt x="310" y="536"/>
                    <a:pt x="536" y="310"/>
                    <a:pt x="822" y="310"/>
                  </a:cubicBezTo>
                  <a:close/>
                  <a:moveTo>
                    <a:pt x="822" y="0"/>
                  </a:moveTo>
                  <a:cubicBezTo>
                    <a:pt x="370" y="0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44" y="1263"/>
                    <a:pt x="1644" y="822"/>
                  </a:cubicBezTo>
                  <a:cubicBezTo>
                    <a:pt x="1644" y="370"/>
                    <a:pt x="1263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996113" y="4291176"/>
              <a:ext cx="336512" cy="335048"/>
            </a:xfrm>
            <a:custGeom>
              <a:rect b="b" l="l" r="r" t="t"/>
              <a:pathLst>
                <a:path extrusionOk="0" h="10527" w="10573">
                  <a:moveTo>
                    <a:pt x="8216" y="5930"/>
                  </a:moveTo>
                  <a:lnTo>
                    <a:pt x="8335" y="6537"/>
                  </a:lnTo>
                  <a:cubicBezTo>
                    <a:pt x="8359" y="6597"/>
                    <a:pt x="8394" y="6645"/>
                    <a:pt x="8442" y="6657"/>
                  </a:cubicBezTo>
                  <a:cubicBezTo>
                    <a:pt x="8502" y="6668"/>
                    <a:pt x="8549" y="6692"/>
                    <a:pt x="8609" y="6716"/>
                  </a:cubicBezTo>
                  <a:cubicBezTo>
                    <a:pt x="8631" y="6729"/>
                    <a:pt x="8653" y="6734"/>
                    <a:pt x="8674" y="6734"/>
                  </a:cubicBezTo>
                  <a:cubicBezTo>
                    <a:pt x="8710" y="6734"/>
                    <a:pt x="8745" y="6719"/>
                    <a:pt x="8775" y="6704"/>
                  </a:cubicBezTo>
                  <a:lnTo>
                    <a:pt x="9252" y="6311"/>
                  </a:lnTo>
                  <a:lnTo>
                    <a:pt x="9561" y="6585"/>
                  </a:lnTo>
                  <a:lnTo>
                    <a:pt x="9264" y="7121"/>
                  </a:lnTo>
                  <a:cubicBezTo>
                    <a:pt x="9228" y="7157"/>
                    <a:pt x="9228" y="7216"/>
                    <a:pt x="9264" y="7276"/>
                  </a:cubicBezTo>
                  <a:cubicBezTo>
                    <a:pt x="9287" y="7323"/>
                    <a:pt x="9323" y="7371"/>
                    <a:pt x="9347" y="7430"/>
                  </a:cubicBezTo>
                  <a:cubicBezTo>
                    <a:pt x="9383" y="7478"/>
                    <a:pt x="9430" y="7514"/>
                    <a:pt x="9490" y="7514"/>
                  </a:cubicBezTo>
                  <a:lnTo>
                    <a:pt x="10109" y="7538"/>
                  </a:lnTo>
                  <a:lnTo>
                    <a:pt x="10180" y="7942"/>
                  </a:lnTo>
                  <a:lnTo>
                    <a:pt x="9645" y="8157"/>
                  </a:lnTo>
                  <a:cubicBezTo>
                    <a:pt x="9585" y="8181"/>
                    <a:pt x="9561" y="8240"/>
                    <a:pt x="9549" y="8276"/>
                  </a:cubicBezTo>
                  <a:cubicBezTo>
                    <a:pt x="9549" y="8335"/>
                    <a:pt x="9526" y="8383"/>
                    <a:pt x="9514" y="8442"/>
                  </a:cubicBezTo>
                  <a:cubicBezTo>
                    <a:pt x="9502" y="8502"/>
                    <a:pt x="9514" y="8562"/>
                    <a:pt x="9561" y="8597"/>
                  </a:cubicBezTo>
                  <a:lnTo>
                    <a:pt x="10014" y="8990"/>
                  </a:lnTo>
                  <a:lnTo>
                    <a:pt x="9811" y="9347"/>
                  </a:lnTo>
                  <a:lnTo>
                    <a:pt x="9228" y="9157"/>
                  </a:lnTo>
                  <a:cubicBezTo>
                    <a:pt x="9213" y="9154"/>
                    <a:pt x="9198" y="9152"/>
                    <a:pt x="9184" y="9152"/>
                  </a:cubicBezTo>
                  <a:cubicBezTo>
                    <a:pt x="9141" y="9152"/>
                    <a:pt x="9103" y="9166"/>
                    <a:pt x="9085" y="9193"/>
                  </a:cubicBezTo>
                  <a:cubicBezTo>
                    <a:pt x="9037" y="9228"/>
                    <a:pt x="8990" y="9264"/>
                    <a:pt x="8954" y="9288"/>
                  </a:cubicBezTo>
                  <a:cubicBezTo>
                    <a:pt x="8906" y="9324"/>
                    <a:pt x="8871" y="9383"/>
                    <a:pt x="8895" y="9443"/>
                  </a:cubicBezTo>
                  <a:lnTo>
                    <a:pt x="8978" y="10050"/>
                  </a:lnTo>
                  <a:lnTo>
                    <a:pt x="8597" y="10181"/>
                  </a:lnTo>
                  <a:lnTo>
                    <a:pt x="8264" y="9669"/>
                  </a:lnTo>
                  <a:cubicBezTo>
                    <a:pt x="8228" y="9621"/>
                    <a:pt x="8192" y="9585"/>
                    <a:pt x="8133" y="9585"/>
                  </a:cubicBezTo>
                  <a:lnTo>
                    <a:pt x="7954" y="9585"/>
                  </a:lnTo>
                  <a:cubicBezTo>
                    <a:pt x="7894" y="9585"/>
                    <a:pt x="7847" y="9621"/>
                    <a:pt x="7811" y="9669"/>
                  </a:cubicBezTo>
                  <a:lnTo>
                    <a:pt x="7490" y="10181"/>
                  </a:lnTo>
                  <a:lnTo>
                    <a:pt x="7097" y="10050"/>
                  </a:lnTo>
                  <a:lnTo>
                    <a:pt x="7192" y="9443"/>
                  </a:lnTo>
                  <a:cubicBezTo>
                    <a:pt x="7204" y="9383"/>
                    <a:pt x="7180" y="9324"/>
                    <a:pt x="7132" y="9288"/>
                  </a:cubicBezTo>
                  <a:cubicBezTo>
                    <a:pt x="7085" y="9264"/>
                    <a:pt x="7037" y="9216"/>
                    <a:pt x="7001" y="9193"/>
                  </a:cubicBezTo>
                  <a:cubicBezTo>
                    <a:pt x="6970" y="9161"/>
                    <a:pt x="6933" y="9145"/>
                    <a:pt x="6897" y="9145"/>
                  </a:cubicBezTo>
                  <a:cubicBezTo>
                    <a:pt x="6880" y="9145"/>
                    <a:pt x="6863" y="9149"/>
                    <a:pt x="6847" y="9157"/>
                  </a:cubicBezTo>
                  <a:lnTo>
                    <a:pt x="6275" y="9347"/>
                  </a:lnTo>
                  <a:lnTo>
                    <a:pt x="6061" y="8990"/>
                  </a:lnTo>
                  <a:lnTo>
                    <a:pt x="6525" y="8597"/>
                  </a:lnTo>
                  <a:cubicBezTo>
                    <a:pt x="6573" y="8550"/>
                    <a:pt x="6585" y="8502"/>
                    <a:pt x="6573" y="8442"/>
                  </a:cubicBezTo>
                  <a:cubicBezTo>
                    <a:pt x="6549" y="8383"/>
                    <a:pt x="6537" y="8335"/>
                    <a:pt x="6537" y="8276"/>
                  </a:cubicBezTo>
                  <a:cubicBezTo>
                    <a:pt x="6537" y="8216"/>
                    <a:pt x="6489" y="8169"/>
                    <a:pt x="6430" y="8157"/>
                  </a:cubicBezTo>
                  <a:lnTo>
                    <a:pt x="5847" y="7942"/>
                  </a:lnTo>
                  <a:lnTo>
                    <a:pt x="5930" y="7538"/>
                  </a:lnTo>
                  <a:lnTo>
                    <a:pt x="6549" y="7514"/>
                  </a:lnTo>
                  <a:cubicBezTo>
                    <a:pt x="6609" y="7514"/>
                    <a:pt x="6656" y="7490"/>
                    <a:pt x="6680" y="7430"/>
                  </a:cubicBezTo>
                  <a:cubicBezTo>
                    <a:pt x="6716" y="7383"/>
                    <a:pt x="6740" y="7323"/>
                    <a:pt x="6775" y="7276"/>
                  </a:cubicBezTo>
                  <a:cubicBezTo>
                    <a:pt x="6811" y="7240"/>
                    <a:pt x="6811" y="7180"/>
                    <a:pt x="6775" y="7121"/>
                  </a:cubicBezTo>
                  <a:lnTo>
                    <a:pt x="6478" y="6585"/>
                  </a:lnTo>
                  <a:lnTo>
                    <a:pt x="6787" y="6311"/>
                  </a:lnTo>
                  <a:lnTo>
                    <a:pt x="7263" y="6704"/>
                  </a:lnTo>
                  <a:cubicBezTo>
                    <a:pt x="7293" y="6719"/>
                    <a:pt x="7327" y="6729"/>
                    <a:pt x="7363" y="6729"/>
                  </a:cubicBezTo>
                  <a:cubicBezTo>
                    <a:pt x="7385" y="6729"/>
                    <a:pt x="7407" y="6725"/>
                    <a:pt x="7430" y="6716"/>
                  </a:cubicBezTo>
                  <a:cubicBezTo>
                    <a:pt x="7478" y="6704"/>
                    <a:pt x="7537" y="6668"/>
                    <a:pt x="7597" y="6657"/>
                  </a:cubicBezTo>
                  <a:cubicBezTo>
                    <a:pt x="7656" y="6645"/>
                    <a:pt x="7680" y="6597"/>
                    <a:pt x="7704" y="6537"/>
                  </a:cubicBezTo>
                  <a:lnTo>
                    <a:pt x="7823" y="5930"/>
                  </a:lnTo>
                  <a:close/>
                  <a:moveTo>
                    <a:pt x="4454" y="1"/>
                  </a:moveTo>
                  <a:cubicBezTo>
                    <a:pt x="3739" y="1"/>
                    <a:pt x="3025" y="180"/>
                    <a:pt x="2382" y="513"/>
                  </a:cubicBezTo>
                  <a:cubicBezTo>
                    <a:pt x="2310" y="561"/>
                    <a:pt x="2287" y="644"/>
                    <a:pt x="2322" y="715"/>
                  </a:cubicBezTo>
                  <a:cubicBezTo>
                    <a:pt x="2354" y="770"/>
                    <a:pt x="2405" y="799"/>
                    <a:pt x="2458" y="799"/>
                  </a:cubicBezTo>
                  <a:cubicBezTo>
                    <a:pt x="2485" y="799"/>
                    <a:pt x="2512" y="791"/>
                    <a:pt x="2537" y="775"/>
                  </a:cubicBezTo>
                  <a:cubicBezTo>
                    <a:pt x="3132" y="465"/>
                    <a:pt x="3787" y="299"/>
                    <a:pt x="4454" y="299"/>
                  </a:cubicBezTo>
                  <a:cubicBezTo>
                    <a:pt x="6728" y="299"/>
                    <a:pt x="8597" y="2168"/>
                    <a:pt x="8597" y="4442"/>
                  </a:cubicBezTo>
                  <a:cubicBezTo>
                    <a:pt x="8597" y="4847"/>
                    <a:pt x="8537" y="5228"/>
                    <a:pt x="8430" y="5621"/>
                  </a:cubicBezTo>
                  <a:lnTo>
                    <a:pt x="7740" y="5621"/>
                  </a:lnTo>
                  <a:cubicBezTo>
                    <a:pt x="7668" y="5621"/>
                    <a:pt x="7609" y="5656"/>
                    <a:pt x="7597" y="5728"/>
                  </a:cubicBezTo>
                  <a:lnTo>
                    <a:pt x="7466" y="6371"/>
                  </a:lnTo>
                  <a:lnTo>
                    <a:pt x="7442" y="6371"/>
                  </a:lnTo>
                  <a:lnTo>
                    <a:pt x="6942" y="5966"/>
                  </a:lnTo>
                  <a:cubicBezTo>
                    <a:pt x="6912" y="5948"/>
                    <a:pt x="6879" y="5939"/>
                    <a:pt x="6847" y="5939"/>
                  </a:cubicBezTo>
                  <a:cubicBezTo>
                    <a:pt x="6814" y="5939"/>
                    <a:pt x="6781" y="5948"/>
                    <a:pt x="6751" y="5966"/>
                  </a:cubicBezTo>
                  <a:lnTo>
                    <a:pt x="6239" y="6407"/>
                  </a:lnTo>
                  <a:cubicBezTo>
                    <a:pt x="6180" y="6442"/>
                    <a:pt x="6168" y="6537"/>
                    <a:pt x="6216" y="6597"/>
                  </a:cubicBezTo>
                  <a:lnTo>
                    <a:pt x="6525" y="7180"/>
                  </a:lnTo>
                  <a:cubicBezTo>
                    <a:pt x="6525" y="7180"/>
                    <a:pt x="6525" y="7192"/>
                    <a:pt x="6513" y="7192"/>
                  </a:cubicBezTo>
                  <a:lnTo>
                    <a:pt x="5858" y="7204"/>
                  </a:lnTo>
                  <a:cubicBezTo>
                    <a:pt x="5775" y="7204"/>
                    <a:pt x="5716" y="7264"/>
                    <a:pt x="5704" y="7335"/>
                  </a:cubicBezTo>
                  <a:lnTo>
                    <a:pt x="5585" y="7990"/>
                  </a:lnTo>
                  <a:cubicBezTo>
                    <a:pt x="5573" y="8073"/>
                    <a:pt x="5620" y="8145"/>
                    <a:pt x="5680" y="8157"/>
                  </a:cubicBezTo>
                  <a:lnTo>
                    <a:pt x="6013" y="8288"/>
                  </a:lnTo>
                  <a:cubicBezTo>
                    <a:pt x="5525" y="8502"/>
                    <a:pt x="5001" y="8585"/>
                    <a:pt x="4454" y="8585"/>
                  </a:cubicBezTo>
                  <a:cubicBezTo>
                    <a:pt x="2179" y="8585"/>
                    <a:pt x="322" y="6728"/>
                    <a:pt x="322" y="4454"/>
                  </a:cubicBezTo>
                  <a:cubicBezTo>
                    <a:pt x="322" y="3168"/>
                    <a:pt x="894" y="2001"/>
                    <a:pt x="1894" y="1203"/>
                  </a:cubicBezTo>
                  <a:cubicBezTo>
                    <a:pt x="1965" y="1144"/>
                    <a:pt x="1965" y="1061"/>
                    <a:pt x="1929" y="989"/>
                  </a:cubicBezTo>
                  <a:cubicBezTo>
                    <a:pt x="1895" y="942"/>
                    <a:pt x="1850" y="921"/>
                    <a:pt x="1804" y="921"/>
                  </a:cubicBezTo>
                  <a:cubicBezTo>
                    <a:pt x="1769" y="921"/>
                    <a:pt x="1734" y="933"/>
                    <a:pt x="1703" y="953"/>
                  </a:cubicBezTo>
                  <a:cubicBezTo>
                    <a:pt x="632" y="1799"/>
                    <a:pt x="1" y="3085"/>
                    <a:pt x="1" y="4454"/>
                  </a:cubicBezTo>
                  <a:cubicBezTo>
                    <a:pt x="1" y="5645"/>
                    <a:pt x="465" y="6764"/>
                    <a:pt x="1298" y="7597"/>
                  </a:cubicBezTo>
                  <a:cubicBezTo>
                    <a:pt x="2132" y="8431"/>
                    <a:pt x="3251" y="8883"/>
                    <a:pt x="4442" y="8883"/>
                  </a:cubicBezTo>
                  <a:cubicBezTo>
                    <a:pt x="5001" y="8883"/>
                    <a:pt x="5537" y="8788"/>
                    <a:pt x="6049" y="8585"/>
                  </a:cubicBezTo>
                  <a:lnTo>
                    <a:pt x="6049" y="8585"/>
                  </a:lnTo>
                  <a:lnTo>
                    <a:pt x="5775" y="8823"/>
                  </a:lnTo>
                  <a:cubicBezTo>
                    <a:pt x="5716" y="8871"/>
                    <a:pt x="5704" y="8966"/>
                    <a:pt x="5751" y="9026"/>
                  </a:cubicBezTo>
                  <a:lnTo>
                    <a:pt x="6073" y="9585"/>
                  </a:lnTo>
                  <a:cubicBezTo>
                    <a:pt x="6101" y="9632"/>
                    <a:pt x="6158" y="9664"/>
                    <a:pt x="6211" y="9664"/>
                  </a:cubicBezTo>
                  <a:cubicBezTo>
                    <a:pt x="6225" y="9664"/>
                    <a:pt x="6239" y="9662"/>
                    <a:pt x="6251" y="9657"/>
                  </a:cubicBezTo>
                  <a:lnTo>
                    <a:pt x="6882" y="9455"/>
                  </a:lnTo>
                  <a:cubicBezTo>
                    <a:pt x="6882" y="9455"/>
                    <a:pt x="6894" y="9455"/>
                    <a:pt x="6894" y="9466"/>
                  </a:cubicBezTo>
                  <a:lnTo>
                    <a:pt x="6787" y="10121"/>
                  </a:lnTo>
                  <a:cubicBezTo>
                    <a:pt x="6775" y="10193"/>
                    <a:pt x="6823" y="10276"/>
                    <a:pt x="6894" y="10288"/>
                  </a:cubicBezTo>
                  <a:lnTo>
                    <a:pt x="7525" y="10514"/>
                  </a:lnTo>
                  <a:cubicBezTo>
                    <a:pt x="7537" y="10514"/>
                    <a:pt x="7549" y="10526"/>
                    <a:pt x="7585" y="10526"/>
                  </a:cubicBezTo>
                  <a:cubicBezTo>
                    <a:pt x="7644" y="10526"/>
                    <a:pt x="7680" y="10490"/>
                    <a:pt x="7716" y="10455"/>
                  </a:cubicBezTo>
                  <a:lnTo>
                    <a:pt x="8061" y="9883"/>
                  </a:lnTo>
                  <a:lnTo>
                    <a:pt x="8073" y="9883"/>
                  </a:lnTo>
                  <a:lnTo>
                    <a:pt x="8418" y="10455"/>
                  </a:lnTo>
                  <a:cubicBezTo>
                    <a:pt x="8445" y="10499"/>
                    <a:pt x="8497" y="10523"/>
                    <a:pt x="8547" y="10523"/>
                  </a:cubicBezTo>
                  <a:cubicBezTo>
                    <a:pt x="8565" y="10523"/>
                    <a:pt x="8582" y="10520"/>
                    <a:pt x="8597" y="10514"/>
                  </a:cubicBezTo>
                  <a:lnTo>
                    <a:pt x="9216" y="10288"/>
                  </a:lnTo>
                  <a:cubicBezTo>
                    <a:pt x="9287" y="10252"/>
                    <a:pt x="9323" y="10193"/>
                    <a:pt x="9323" y="10121"/>
                  </a:cubicBezTo>
                  <a:lnTo>
                    <a:pt x="9216" y="9466"/>
                  </a:lnTo>
                  <a:cubicBezTo>
                    <a:pt x="9216" y="9466"/>
                    <a:pt x="9228" y="9466"/>
                    <a:pt x="9228" y="9455"/>
                  </a:cubicBezTo>
                  <a:lnTo>
                    <a:pt x="9859" y="9657"/>
                  </a:lnTo>
                  <a:cubicBezTo>
                    <a:pt x="9878" y="9666"/>
                    <a:pt x="9897" y="9671"/>
                    <a:pt x="9916" y="9671"/>
                  </a:cubicBezTo>
                  <a:cubicBezTo>
                    <a:pt x="9966" y="9671"/>
                    <a:pt x="10011" y="9638"/>
                    <a:pt x="10038" y="9585"/>
                  </a:cubicBezTo>
                  <a:lnTo>
                    <a:pt x="10359" y="9026"/>
                  </a:lnTo>
                  <a:cubicBezTo>
                    <a:pt x="10395" y="8966"/>
                    <a:pt x="10395" y="8871"/>
                    <a:pt x="10335" y="8823"/>
                  </a:cubicBezTo>
                  <a:lnTo>
                    <a:pt x="9847" y="8395"/>
                  </a:lnTo>
                  <a:lnTo>
                    <a:pt x="9847" y="8383"/>
                  </a:lnTo>
                  <a:lnTo>
                    <a:pt x="10454" y="8145"/>
                  </a:lnTo>
                  <a:cubicBezTo>
                    <a:pt x="10460" y="8146"/>
                    <a:pt x="10465" y="8146"/>
                    <a:pt x="10470" y="8146"/>
                  </a:cubicBezTo>
                  <a:cubicBezTo>
                    <a:pt x="10532" y="8146"/>
                    <a:pt x="10572" y="8080"/>
                    <a:pt x="10561" y="8014"/>
                  </a:cubicBezTo>
                  <a:lnTo>
                    <a:pt x="10442" y="7359"/>
                  </a:lnTo>
                  <a:cubicBezTo>
                    <a:pt x="10419" y="7288"/>
                    <a:pt x="10359" y="7240"/>
                    <a:pt x="10288" y="7228"/>
                  </a:cubicBezTo>
                  <a:lnTo>
                    <a:pt x="9633" y="7204"/>
                  </a:lnTo>
                  <a:cubicBezTo>
                    <a:pt x="9633" y="7204"/>
                    <a:pt x="9633" y="7192"/>
                    <a:pt x="9621" y="7192"/>
                  </a:cubicBezTo>
                  <a:lnTo>
                    <a:pt x="9930" y="6609"/>
                  </a:lnTo>
                  <a:cubicBezTo>
                    <a:pt x="9966" y="6549"/>
                    <a:pt x="9942" y="6466"/>
                    <a:pt x="9907" y="6418"/>
                  </a:cubicBezTo>
                  <a:lnTo>
                    <a:pt x="9395" y="5990"/>
                  </a:lnTo>
                  <a:cubicBezTo>
                    <a:pt x="9365" y="5966"/>
                    <a:pt x="9332" y="5954"/>
                    <a:pt x="9299" y="5954"/>
                  </a:cubicBezTo>
                  <a:cubicBezTo>
                    <a:pt x="9267" y="5954"/>
                    <a:pt x="9234" y="5966"/>
                    <a:pt x="9204" y="5990"/>
                  </a:cubicBezTo>
                  <a:lnTo>
                    <a:pt x="8692" y="6395"/>
                  </a:lnTo>
                  <a:lnTo>
                    <a:pt x="8680" y="6395"/>
                  </a:lnTo>
                  <a:lnTo>
                    <a:pt x="8609" y="6049"/>
                  </a:lnTo>
                  <a:lnTo>
                    <a:pt x="8609" y="6037"/>
                  </a:lnTo>
                  <a:cubicBezTo>
                    <a:pt x="8799" y="5525"/>
                    <a:pt x="8895" y="5002"/>
                    <a:pt x="8895" y="4454"/>
                  </a:cubicBezTo>
                  <a:cubicBezTo>
                    <a:pt x="8895" y="3263"/>
                    <a:pt x="8430" y="2144"/>
                    <a:pt x="7597" y="1311"/>
                  </a:cubicBezTo>
                  <a:cubicBezTo>
                    <a:pt x="6763" y="477"/>
                    <a:pt x="5644" y="1"/>
                    <a:pt x="4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7" name="Google Shape;1757;p34"/>
          <p:cNvSpPr/>
          <p:nvPr/>
        </p:nvSpPr>
        <p:spPr>
          <a:xfrm>
            <a:off x="1331737" y="4307377"/>
            <a:ext cx="304716" cy="304048"/>
          </a:xfrm>
          <a:custGeom>
            <a:rect b="b" l="l" r="r" t="t"/>
            <a:pathLst>
              <a:path extrusionOk="0" h="9553" w="9574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8" name="Google Shape;1758;p34"/>
          <p:cNvGrpSpPr/>
          <p:nvPr/>
        </p:nvGrpSpPr>
        <p:grpSpPr>
          <a:xfrm>
            <a:off x="2179081" y="4285511"/>
            <a:ext cx="397525" cy="348670"/>
            <a:chOff x="2179081" y="4285511"/>
            <a:chExt cx="397525" cy="348670"/>
          </a:xfrm>
        </p:grpSpPr>
        <p:sp>
          <p:nvSpPr>
            <p:cNvPr id="1759" name="Google Shape;1759;p34"/>
            <p:cNvSpPr/>
            <p:nvPr/>
          </p:nvSpPr>
          <p:spPr>
            <a:xfrm>
              <a:off x="2262437" y="4354322"/>
              <a:ext cx="230813" cy="210507"/>
            </a:xfrm>
            <a:custGeom>
              <a:rect b="b" l="l" r="r" t="t"/>
              <a:pathLst>
                <a:path extrusionOk="0" h="6614" w="7252">
                  <a:moveTo>
                    <a:pt x="3627" y="376"/>
                  </a:moveTo>
                  <a:cubicBezTo>
                    <a:pt x="4070" y="376"/>
                    <a:pt x="4516" y="477"/>
                    <a:pt x="4930" y="684"/>
                  </a:cubicBezTo>
                  <a:lnTo>
                    <a:pt x="4132" y="2065"/>
                  </a:lnTo>
                  <a:cubicBezTo>
                    <a:pt x="3965" y="2006"/>
                    <a:pt x="3799" y="1958"/>
                    <a:pt x="3620" y="1958"/>
                  </a:cubicBezTo>
                  <a:cubicBezTo>
                    <a:pt x="3441" y="1958"/>
                    <a:pt x="3263" y="1994"/>
                    <a:pt x="3120" y="2065"/>
                  </a:cubicBezTo>
                  <a:lnTo>
                    <a:pt x="2322" y="684"/>
                  </a:lnTo>
                  <a:cubicBezTo>
                    <a:pt x="2730" y="480"/>
                    <a:pt x="3177" y="376"/>
                    <a:pt x="3627" y="376"/>
                  </a:cubicBezTo>
                  <a:close/>
                  <a:moveTo>
                    <a:pt x="1989" y="863"/>
                  </a:moveTo>
                  <a:lnTo>
                    <a:pt x="2787" y="2244"/>
                  </a:lnTo>
                  <a:cubicBezTo>
                    <a:pt x="2513" y="2458"/>
                    <a:pt x="2322" y="2768"/>
                    <a:pt x="2286" y="3137"/>
                  </a:cubicBezTo>
                  <a:lnTo>
                    <a:pt x="691" y="3137"/>
                  </a:lnTo>
                  <a:lnTo>
                    <a:pt x="691" y="3125"/>
                  </a:lnTo>
                  <a:cubicBezTo>
                    <a:pt x="739" y="2422"/>
                    <a:pt x="1013" y="1756"/>
                    <a:pt x="1536" y="1232"/>
                  </a:cubicBezTo>
                  <a:cubicBezTo>
                    <a:pt x="1667" y="1101"/>
                    <a:pt x="1834" y="970"/>
                    <a:pt x="1989" y="863"/>
                  </a:cubicBezTo>
                  <a:close/>
                  <a:moveTo>
                    <a:pt x="3620" y="2339"/>
                  </a:moveTo>
                  <a:cubicBezTo>
                    <a:pt x="4156" y="2339"/>
                    <a:pt x="4608" y="2779"/>
                    <a:pt x="4608" y="3315"/>
                  </a:cubicBezTo>
                  <a:cubicBezTo>
                    <a:pt x="4608" y="3851"/>
                    <a:pt x="4156" y="4303"/>
                    <a:pt x="3620" y="4303"/>
                  </a:cubicBezTo>
                  <a:cubicBezTo>
                    <a:pt x="3072" y="4303"/>
                    <a:pt x="2644" y="3851"/>
                    <a:pt x="2644" y="3315"/>
                  </a:cubicBezTo>
                  <a:cubicBezTo>
                    <a:pt x="2644" y="2768"/>
                    <a:pt x="3084" y="2339"/>
                    <a:pt x="3620" y="2339"/>
                  </a:cubicBezTo>
                  <a:close/>
                  <a:moveTo>
                    <a:pt x="6549" y="3482"/>
                  </a:moveTo>
                  <a:cubicBezTo>
                    <a:pt x="6513" y="4184"/>
                    <a:pt x="6227" y="4863"/>
                    <a:pt x="5704" y="5387"/>
                  </a:cubicBezTo>
                  <a:cubicBezTo>
                    <a:pt x="5573" y="5518"/>
                    <a:pt x="5406" y="5661"/>
                    <a:pt x="5263" y="5756"/>
                  </a:cubicBezTo>
                  <a:lnTo>
                    <a:pt x="4453" y="4375"/>
                  </a:lnTo>
                  <a:cubicBezTo>
                    <a:pt x="4727" y="4172"/>
                    <a:pt x="4918" y="3851"/>
                    <a:pt x="4965" y="3482"/>
                  </a:cubicBezTo>
                  <a:close/>
                  <a:moveTo>
                    <a:pt x="4120" y="4553"/>
                  </a:moveTo>
                  <a:lnTo>
                    <a:pt x="4918" y="5935"/>
                  </a:lnTo>
                  <a:cubicBezTo>
                    <a:pt x="4510" y="6138"/>
                    <a:pt x="4063" y="6243"/>
                    <a:pt x="3613" y="6243"/>
                  </a:cubicBezTo>
                  <a:cubicBezTo>
                    <a:pt x="3170" y="6243"/>
                    <a:pt x="2724" y="6141"/>
                    <a:pt x="2310" y="5935"/>
                  </a:cubicBezTo>
                  <a:lnTo>
                    <a:pt x="3120" y="4553"/>
                  </a:lnTo>
                  <a:cubicBezTo>
                    <a:pt x="3275" y="4613"/>
                    <a:pt x="3441" y="4661"/>
                    <a:pt x="3620" y="4661"/>
                  </a:cubicBezTo>
                  <a:cubicBezTo>
                    <a:pt x="3799" y="4661"/>
                    <a:pt x="3977" y="4625"/>
                    <a:pt x="4120" y="4553"/>
                  </a:cubicBezTo>
                  <a:close/>
                  <a:moveTo>
                    <a:pt x="3636" y="0"/>
                  </a:moveTo>
                  <a:cubicBezTo>
                    <a:pt x="2787" y="0"/>
                    <a:pt x="1940" y="328"/>
                    <a:pt x="1298" y="970"/>
                  </a:cubicBezTo>
                  <a:cubicBezTo>
                    <a:pt x="120" y="2137"/>
                    <a:pt x="0" y="4018"/>
                    <a:pt x="1036" y="5327"/>
                  </a:cubicBezTo>
                  <a:cubicBezTo>
                    <a:pt x="1060" y="5375"/>
                    <a:pt x="1120" y="5399"/>
                    <a:pt x="1179" y="5399"/>
                  </a:cubicBezTo>
                  <a:cubicBezTo>
                    <a:pt x="1227" y="5399"/>
                    <a:pt x="1251" y="5387"/>
                    <a:pt x="1298" y="5351"/>
                  </a:cubicBezTo>
                  <a:cubicBezTo>
                    <a:pt x="1370" y="5292"/>
                    <a:pt x="1394" y="5173"/>
                    <a:pt x="1334" y="5101"/>
                  </a:cubicBezTo>
                  <a:cubicBezTo>
                    <a:pt x="953" y="4625"/>
                    <a:pt x="751" y="4065"/>
                    <a:pt x="715" y="3482"/>
                  </a:cubicBezTo>
                  <a:lnTo>
                    <a:pt x="2310" y="3482"/>
                  </a:lnTo>
                  <a:cubicBezTo>
                    <a:pt x="2358" y="3839"/>
                    <a:pt x="2548" y="4149"/>
                    <a:pt x="2810" y="4375"/>
                  </a:cubicBezTo>
                  <a:lnTo>
                    <a:pt x="2013" y="5756"/>
                  </a:lnTo>
                  <a:lnTo>
                    <a:pt x="1834" y="5625"/>
                  </a:lnTo>
                  <a:cubicBezTo>
                    <a:pt x="1803" y="5599"/>
                    <a:pt x="1763" y="5587"/>
                    <a:pt x="1723" y="5587"/>
                  </a:cubicBezTo>
                  <a:cubicBezTo>
                    <a:pt x="1671" y="5587"/>
                    <a:pt x="1618" y="5608"/>
                    <a:pt x="1584" y="5649"/>
                  </a:cubicBezTo>
                  <a:cubicBezTo>
                    <a:pt x="1524" y="5732"/>
                    <a:pt x="1536" y="5851"/>
                    <a:pt x="1608" y="5911"/>
                  </a:cubicBezTo>
                  <a:cubicBezTo>
                    <a:pt x="2203" y="6375"/>
                    <a:pt x="2918" y="6613"/>
                    <a:pt x="3632" y="6613"/>
                  </a:cubicBezTo>
                  <a:cubicBezTo>
                    <a:pt x="4489" y="6613"/>
                    <a:pt x="5334" y="6280"/>
                    <a:pt x="5977" y="5637"/>
                  </a:cubicBezTo>
                  <a:cubicBezTo>
                    <a:pt x="7132" y="4470"/>
                    <a:pt x="7251" y="2589"/>
                    <a:pt x="6227" y="1279"/>
                  </a:cubicBezTo>
                  <a:cubicBezTo>
                    <a:pt x="6194" y="1239"/>
                    <a:pt x="6141" y="1217"/>
                    <a:pt x="6088" y="1217"/>
                  </a:cubicBezTo>
                  <a:cubicBezTo>
                    <a:pt x="6048" y="1217"/>
                    <a:pt x="6008" y="1230"/>
                    <a:pt x="5977" y="1255"/>
                  </a:cubicBezTo>
                  <a:cubicBezTo>
                    <a:pt x="5894" y="1315"/>
                    <a:pt x="5882" y="1434"/>
                    <a:pt x="5942" y="1505"/>
                  </a:cubicBezTo>
                  <a:cubicBezTo>
                    <a:pt x="6311" y="1982"/>
                    <a:pt x="6525" y="2541"/>
                    <a:pt x="6549" y="3125"/>
                  </a:cubicBezTo>
                  <a:lnTo>
                    <a:pt x="4965" y="3125"/>
                  </a:lnTo>
                  <a:cubicBezTo>
                    <a:pt x="4918" y="2768"/>
                    <a:pt x="4727" y="2458"/>
                    <a:pt x="4453" y="2232"/>
                  </a:cubicBezTo>
                  <a:lnTo>
                    <a:pt x="5263" y="851"/>
                  </a:lnTo>
                  <a:lnTo>
                    <a:pt x="5442" y="982"/>
                  </a:lnTo>
                  <a:cubicBezTo>
                    <a:pt x="5473" y="1007"/>
                    <a:pt x="5512" y="1020"/>
                    <a:pt x="5552" y="1020"/>
                  </a:cubicBezTo>
                  <a:cubicBezTo>
                    <a:pt x="5605" y="1020"/>
                    <a:pt x="5658" y="998"/>
                    <a:pt x="5692" y="958"/>
                  </a:cubicBezTo>
                  <a:cubicBezTo>
                    <a:pt x="5751" y="874"/>
                    <a:pt x="5739" y="755"/>
                    <a:pt x="5656" y="696"/>
                  </a:cubicBezTo>
                  <a:cubicBezTo>
                    <a:pt x="5059" y="229"/>
                    <a:pt x="4347" y="0"/>
                    <a:pt x="3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2179081" y="4285511"/>
              <a:ext cx="397525" cy="348670"/>
            </a:xfrm>
            <a:custGeom>
              <a:rect b="b" l="l" r="r" t="t"/>
              <a:pathLst>
                <a:path extrusionOk="0" h="10955" w="12490">
                  <a:moveTo>
                    <a:pt x="3493" y="346"/>
                  </a:moveTo>
                  <a:cubicBezTo>
                    <a:pt x="3526" y="346"/>
                    <a:pt x="3560" y="350"/>
                    <a:pt x="3596" y="358"/>
                  </a:cubicBezTo>
                  <a:cubicBezTo>
                    <a:pt x="3679" y="393"/>
                    <a:pt x="3751" y="465"/>
                    <a:pt x="3798" y="548"/>
                  </a:cubicBezTo>
                  <a:lnTo>
                    <a:pt x="4310" y="1655"/>
                  </a:lnTo>
                  <a:cubicBezTo>
                    <a:pt x="4167" y="1727"/>
                    <a:pt x="4036" y="1798"/>
                    <a:pt x="3917" y="1882"/>
                  </a:cubicBezTo>
                  <a:lnTo>
                    <a:pt x="3203" y="893"/>
                  </a:lnTo>
                  <a:cubicBezTo>
                    <a:pt x="3143" y="822"/>
                    <a:pt x="3131" y="715"/>
                    <a:pt x="3143" y="619"/>
                  </a:cubicBezTo>
                  <a:cubicBezTo>
                    <a:pt x="3155" y="512"/>
                    <a:pt x="3215" y="441"/>
                    <a:pt x="3310" y="393"/>
                  </a:cubicBezTo>
                  <a:cubicBezTo>
                    <a:pt x="3366" y="362"/>
                    <a:pt x="3426" y="346"/>
                    <a:pt x="3493" y="346"/>
                  </a:cubicBezTo>
                  <a:close/>
                  <a:moveTo>
                    <a:pt x="8984" y="346"/>
                  </a:moveTo>
                  <a:cubicBezTo>
                    <a:pt x="9046" y="346"/>
                    <a:pt x="9112" y="362"/>
                    <a:pt x="9168" y="393"/>
                  </a:cubicBezTo>
                  <a:cubicBezTo>
                    <a:pt x="9263" y="441"/>
                    <a:pt x="9323" y="524"/>
                    <a:pt x="9335" y="619"/>
                  </a:cubicBezTo>
                  <a:cubicBezTo>
                    <a:pt x="9347" y="715"/>
                    <a:pt x="9335" y="810"/>
                    <a:pt x="9275" y="893"/>
                  </a:cubicBezTo>
                  <a:lnTo>
                    <a:pt x="8561" y="1882"/>
                  </a:lnTo>
                  <a:cubicBezTo>
                    <a:pt x="8442" y="1810"/>
                    <a:pt x="8311" y="1715"/>
                    <a:pt x="8180" y="1655"/>
                  </a:cubicBezTo>
                  <a:lnTo>
                    <a:pt x="8680" y="560"/>
                  </a:lnTo>
                  <a:cubicBezTo>
                    <a:pt x="8727" y="465"/>
                    <a:pt x="8799" y="393"/>
                    <a:pt x="8894" y="358"/>
                  </a:cubicBezTo>
                  <a:cubicBezTo>
                    <a:pt x="8922" y="350"/>
                    <a:pt x="8952" y="346"/>
                    <a:pt x="8984" y="346"/>
                  </a:cubicBezTo>
                  <a:close/>
                  <a:moveTo>
                    <a:pt x="11780" y="5137"/>
                  </a:moveTo>
                  <a:cubicBezTo>
                    <a:pt x="11858" y="5137"/>
                    <a:pt x="11924" y="5171"/>
                    <a:pt x="11990" y="5227"/>
                  </a:cubicBezTo>
                  <a:cubicBezTo>
                    <a:pt x="12061" y="5287"/>
                    <a:pt x="12097" y="5394"/>
                    <a:pt x="12097" y="5477"/>
                  </a:cubicBezTo>
                  <a:cubicBezTo>
                    <a:pt x="12097" y="5572"/>
                    <a:pt x="12061" y="5656"/>
                    <a:pt x="11990" y="5739"/>
                  </a:cubicBezTo>
                  <a:cubicBezTo>
                    <a:pt x="11917" y="5791"/>
                    <a:pt x="11845" y="5825"/>
                    <a:pt x="11756" y="5825"/>
                  </a:cubicBezTo>
                  <a:cubicBezTo>
                    <a:pt x="11743" y="5825"/>
                    <a:pt x="11730" y="5824"/>
                    <a:pt x="11716" y="5823"/>
                  </a:cubicBezTo>
                  <a:lnTo>
                    <a:pt x="10513" y="5703"/>
                  </a:lnTo>
                  <a:lnTo>
                    <a:pt x="10513" y="5477"/>
                  </a:lnTo>
                  <a:lnTo>
                    <a:pt x="10513" y="5263"/>
                  </a:lnTo>
                  <a:lnTo>
                    <a:pt x="11716" y="5144"/>
                  </a:lnTo>
                  <a:cubicBezTo>
                    <a:pt x="11738" y="5139"/>
                    <a:pt x="11760" y="5137"/>
                    <a:pt x="11780" y="5137"/>
                  </a:cubicBezTo>
                  <a:close/>
                  <a:moveTo>
                    <a:pt x="729" y="5130"/>
                  </a:moveTo>
                  <a:cubicBezTo>
                    <a:pt x="740" y="5130"/>
                    <a:pt x="751" y="5131"/>
                    <a:pt x="762" y="5132"/>
                  </a:cubicBezTo>
                  <a:lnTo>
                    <a:pt x="1965" y="5251"/>
                  </a:lnTo>
                  <a:lnTo>
                    <a:pt x="1965" y="5477"/>
                  </a:lnTo>
                  <a:lnTo>
                    <a:pt x="1965" y="5703"/>
                  </a:lnTo>
                  <a:lnTo>
                    <a:pt x="762" y="5823"/>
                  </a:lnTo>
                  <a:cubicBezTo>
                    <a:pt x="745" y="5824"/>
                    <a:pt x="728" y="5825"/>
                    <a:pt x="712" y="5825"/>
                  </a:cubicBezTo>
                  <a:cubicBezTo>
                    <a:pt x="628" y="5825"/>
                    <a:pt x="558" y="5799"/>
                    <a:pt x="488" y="5739"/>
                  </a:cubicBezTo>
                  <a:cubicBezTo>
                    <a:pt x="417" y="5680"/>
                    <a:pt x="369" y="5572"/>
                    <a:pt x="369" y="5477"/>
                  </a:cubicBezTo>
                  <a:cubicBezTo>
                    <a:pt x="369" y="5370"/>
                    <a:pt x="417" y="5287"/>
                    <a:pt x="488" y="5227"/>
                  </a:cubicBezTo>
                  <a:cubicBezTo>
                    <a:pt x="563" y="5174"/>
                    <a:pt x="638" y="5130"/>
                    <a:pt x="729" y="5130"/>
                  </a:cubicBezTo>
                  <a:close/>
                  <a:moveTo>
                    <a:pt x="6239" y="1548"/>
                  </a:moveTo>
                  <a:cubicBezTo>
                    <a:pt x="8394" y="1548"/>
                    <a:pt x="10156" y="3310"/>
                    <a:pt x="10156" y="5465"/>
                  </a:cubicBezTo>
                  <a:cubicBezTo>
                    <a:pt x="10156" y="7620"/>
                    <a:pt x="8394" y="9382"/>
                    <a:pt x="6239" y="9382"/>
                  </a:cubicBezTo>
                  <a:cubicBezTo>
                    <a:pt x="4084" y="9382"/>
                    <a:pt x="2322" y="7620"/>
                    <a:pt x="2322" y="5465"/>
                  </a:cubicBezTo>
                  <a:cubicBezTo>
                    <a:pt x="2322" y="3310"/>
                    <a:pt x="4084" y="1548"/>
                    <a:pt x="6239" y="1548"/>
                  </a:cubicBezTo>
                  <a:close/>
                  <a:moveTo>
                    <a:pt x="3917" y="9073"/>
                  </a:moveTo>
                  <a:cubicBezTo>
                    <a:pt x="4036" y="9144"/>
                    <a:pt x="4167" y="9228"/>
                    <a:pt x="4310" y="9287"/>
                  </a:cubicBezTo>
                  <a:lnTo>
                    <a:pt x="3798" y="10395"/>
                  </a:lnTo>
                  <a:cubicBezTo>
                    <a:pt x="3751" y="10478"/>
                    <a:pt x="3679" y="10561"/>
                    <a:pt x="3596" y="10585"/>
                  </a:cubicBezTo>
                  <a:cubicBezTo>
                    <a:pt x="3563" y="10597"/>
                    <a:pt x="3528" y="10603"/>
                    <a:pt x="3493" y="10603"/>
                  </a:cubicBezTo>
                  <a:cubicBezTo>
                    <a:pt x="3429" y="10603"/>
                    <a:pt x="3364" y="10584"/>
                    <a:pt x="3310" y="10561"/>
                  </a:cubicBezTo>
                  <a:cubicBezTo>
                    <a:pt x="3215" y="10514"/>
                    <a:pt x="3155" y="10418"/>
                    <a:pt x="3143" y="10335"/>
                  </a:cubicBezTo>
                  <a:cubicBezTo>
                    <a:pt x="3131" y="10228"/>
                    <a:pt x="3143" y="10144"/>
                    <a:pt x="3203" y="10049"/>
                  </a:cubicBezTo>
                  <a:lnTo>
                    <a:pt x="3917" y="9073"/>
                  </a:lnTo>
                  <a:close/>
                  <a:moveTo>
                    <a:pt x="8561" y="9073"/>
                  </a:moveTo>
                  <a:lnTo>
                    <a:pt x="9275" y="10049"/>
                  </a:lnTo>
                  <a:cubicBezTo>
                    <a:pt x="9335" y="10121"/>
                    <a:pt x="9347" y="10228"/>
                    <a:pt x="9335" y="10335"/>
                  </a:cubicBezTo>
                  <a:cubicBezTo>
                    <a:pt x="9323" y="10442"/>
                    <a:pt x="9263" y="10514"/>
                    <a:pt x="9168" y="10561"/>
                  </a:cubicBezTo>
                  <a:cubicBezTo>
                    <a:pt x="9114" y="10584"/>
                    <a:pt x="9054" y="10603"/>
                    <a:pt x="8990" y="10603"/>
                  </a:cubicBezTo>
                  <a:cubicBezTo>
                    <a:pt x="8955" y="10603"/>
                    <a:pt x="8920" y="10597"/>
                    <a:pt x="8882" y="10585"/>
                  </a:cubicBezTo>
                  <a:cubicBezTo>
                    <a:pt x="8799" y="10561"/>
                    <a:pt x="8727" y="10478"/>
                    <a:pt x="8680" y="10395"/>
                  </a:cubicBezTo>
                  <a:lnTo>
                    <a:pt x="8180" y="9287"/>
                  </a:lnTo>
                  <a:cubicBezTo>
                    <a:pt x="8311" y="9216"/>
                    <a:pt x="8442" y="9144"/>
                    <a:pt x="8561" y="9073"/>
                  </a:cubicBezTo>
                  <a:close/>
                  <a:moveTo>
                    <a:pt x="3464" y="0"/>
                  </a:moveTo>
                  <a:cubicBezTo>
                    <a:pt x="3346" y="0"/>
                    <a:pt x="3228" y="30"/>
                    <a:pt x="3120" y="96"/>
                  </a:cubicBezTo>
                  <a:cubicBezTo>
                    <a:pt x="2941" y="203"/>
                    <a:pt x="2822" y="358"/>
                    <a:pt x="2774" y="548"/>
                  </a:cubicBezTo>
                  <a:cubicBezTo>
                    <a:pt x="2727" y="750"/>
                    <a:pt x="2774" y="953"/>
                    <a:pt x="2893" y="1120"/>
                  </a:cubicBezTo>
                  <a:lnTo>
                    <a:pt x="3608" y="2096"/>
                  </a:lnTo>
                  <a:cubicBezTo>
                    <a:pt x="2739" y="2775"/>
                    <a:pt x="2143" y="3751"/>
                    <a:pt x="2000" y="4882"/>
                  </a:cubicBezTo>
                  <a:lnTo>
                    <a:pt x="798" y="4763"/>
                  </a:lnTo>
                  <a:cubicBezTo>
                    <a:pt x="781" y="4762"/>
                    <a:pt x="764" y="4761"/>
                    <a:pt x="747" y="4761"/>
                  </a:cubicBezTo>
                  <a:cubicBezTo>
                    <a:pt x="562" y="4761"/>
                    <a:pt x="380" y="4821"/>
                    <a:pt x="238" y="4941"/>
                  </a:cubicBezTo>
                  <a:cubicBezTo>
                    <a:pt x="95" y="5084"/>
                    <a:pt x="0" y="5275"/>
                    <a:pt x="0" y="5465"/>
                  </a:cubicBezTo>
                  <a:cubicBezTo>
                    <a:pt x="0" y="5656"/>
                    <a:pt x="95" y="5858"/>
                    <a:pt x="238" y="5989"/>
                  </a:cubicBezTo>
                  <a:cubicBezTo>
                    <a:pt x="381" y="6108"/>
                    <a:pt x="536" y="6168"/>
                    <a:pt x="714" y="6168"/>
                  </a:cubicBezTo>
                  <a:lnTo>
                    <a:pt x="798" y="6168"/>
                  </a:lnTo>
                  <a:lnTo>
                    <a:pt x="2000" y="6049"/>
                  </a:lnTo>
                  <a:cubicBezTo>
                    <a:pt x="2143" y="7180"/>
                    <a:pt x="2762" y="8156"/>
                    <a:pt x="3608" y="8835"/>
                  </a:cubicBezTo>
                  <a:lnTo>
                    <a:pt x="2905" y="9847"/>
                  </a:lnTo>
                  <a:cubicBezTo>
                    <a:pt x="2786" y="10002"/>
                    <a:pt x="2739" y="10216"/>
                    <a:pt x="2786" y="10406"/>
                  </a:cubicBezTo>
                  <a:cubicBezTo>
                    <a:pt x="2834" y="10597"/>
                    <a:pt x="2953" y="10776"/>
                    <a:pt x="3131" y="10871"/>
                  </a:cubicBezTo>
                  <a:cubicBezTo>
                    <a:pt x="3239" y="10930"/>
                    <a:pt x="3370" y="10954"/>
                    <a:pt x="3489" y="10954"/>
                  </a:cubicBezTo>
                  <a:cubicBezTo>
                    <a:pt x="3560" y="10954"/>
                    <a:pt x="3632" y="10942"/>
                    <a:pt x="3715" y="10930"/>
                  </a:cubicBezTo>
                  <a:cubicBezTo>
                    <a:pt x="3905" y="10871"/>
                    <a:pt x="4048" y="10716"/>
                    <a:pt x="4143" y="10537"/>
                  </a:cubicBezTo>
                  <a:lnTo>
                    <a:pt x="4644" y="9442"/>
                  </a:lnTo>
                  <a:cubicBezTo>
                    <a:pt x="5132" y="9644"/>
                    <a:pt x="5691" y="9752"/>
                    <a:pt x="6251" y="9752"/>
                  </a:cubicBezTo>
                  <a:cubicBezTo>
                    <a:pt x="6822" y="9752"/>
                    <a:pt x="7370" y="9633"/>
                    <a:pt x="7858" y="9442"/>
                  </a:cubicBezTo>
                  <a:lnTo>
                    <a:pt x="8370" y="10537"/>
                  </a:lnTo>
                  <a:cubicBezTo>
                    <a:pt x="8454" y="10716"/>
                    <a:pt x="8608" y="10871"/>
                    <a:pt x="8799" y="10930"/>
                  </a:cubicBezTo>
                  <a:cubicBezTo>
                    <a:pt x="8870" y="10954"/>
                    <a:pt x="8942" y="10954"/>
                    <a:pt x="9025" y="10954"/>
                  </a:cubicBezTo>
                  <a:cubicBezTo>
                    <a:pt x="9144" y="10954"/>
                    <a:pt x="9275" y="10930"/>
                    <a:pt x="9382" y="10871"/>
                  </a:cubicBezTo>
                  <a:cubicBezTo>
                    <a:pt x="9561" y="10764"/>
                    <a:pt x="9680" y="10597"/>
                    <a:pt x="9716" y="10406"/>
                  </a:cubicBezTo>
                  <a:cubicBezTo>
                    <a:pt x="9763" y="10216"/>
                    <a:pt x="9716" y="10002"/>
                    <a:pt x="9597" y="9847"/>
                  </a:cubicBezTo>
                  <a:lnTo>
                    <a:pt x="8882" y="8859"/>
                  </a:lnTo>
                  <a:cubicBezTo>
                    <a:pt x="9751" y="8192"/>
                    <a:pt x="10347" y="7204"/>
                    <a:pt x="10490" y="6073"/>
                  </a:cubicBezTo>
                  <a:lnTo>
                    <a:pt x="11704" y="6192"/>
                  </a:lnTo>
                  <a:lnTo>
                    <a:pt x="11775" y="6192"/>
                  </a:lnTo>
                  <a:cubicBezTo>
                    <a:pt x="11954" y="6192"/>
                    <a:pt x="12121" y="6132"/>
                    <a:pt x="12252" y="6013"/>
                  </a:cubicBezTo>
                  <a:cubicBezTo>
                    <a:pt x="12395" y="5882"/>
                    <a:pt x="12490" y="5692"/>
                    <a:pt x="12490" y="5489"/>
                  </a:cubicBezTo>
                  <a:cubicBezTo>
                    <a:pt x="12490" y="5299"/>
                    <a:pt x="12383" y="5084"/>
                    <a:pt x="12240" y="4941"/>
                  </a:cubicBezTo>
                  <a:cubicBezTo>
                    <a:pt x="12098" y="4821"/>
                    <a:pt x="11926" y="4761"/>
                    <a:pt x="11742" y="4761"/>
                  </a:cubicBezTo>
                  <a:cubicBezTo>
                    <a:pt x="11726" y="4761"/>
                    <a:pt x="11709" y="4762"/>
                    <a:pt x="11692" y="4763"/>
                  </a:cubicBezTo>
                  <a:lnTo>
                    <a:pt x="10478" y="4882"/>
                  </a:lnTo>
                  <a:cubicBezTo>
                    <a:pt x="10335" y="3751"/>
                    <a:pt x="9716" y="2775"/>
                    <a:pt x="8870" y="2096"/>
                  </a:cubicBezTo>
                  <a:lnTo>
                    <a:pt x="9585" y="1120"/>
                  </a:lnTo>
                  <a:cubicBezTo>
                    <a:pt x="9704" y="953"/>
                    <a:pt x="9751" y="750"/>
                    <a:pt x="9704" y="548"/>
                  </a:cubicBezTo>
                  <a:cubicBezTo>
                    <a:pt x="9668" y="358"/>
                    <a:pt x="9537" y="179"/>
                    <a:pt x="9370" y="96"/>
                  </a:cubicBezTo>
                  <a:cubicBezTo>
                    <a:pt x="9254" y="30"/>
                    <a:pt x="9134" y="0"/>
                    <a:pt x="9015" y="0"/>
                  </a:cubicBezTo>
                  <a:cubicBezTo>
                    <a:pt x="8938" y="0"/>
                    <a:pt x="8861" y="13"/>
                    <a:pt x="8787" y="36"/>
                  </a:cubicBezTo>
                  <a:cubicBezTo>
                    <a:pt x="8596" y="96"/>
                    <a:pt x="8442" y="238"/>
                    <a:pt x="8358" y="417"/>
                  </a:cubicBezTo>
                  <a:lnTo>
                    <a:pt x="7846" y="1524"/>
                  </a:lnTo>
                  <a:cubicBezTo>
                    <a:pt x="7358" y="1310"/>
                    <a:pt x="6810" y="1203"/>
                    <a:pt x="6239" y="1203"/>
                  </a:cubicBezTo>
                  <a:cubicBezTo>
                    <a:pt x="5679" y="1203"/>
                    <a:pt x="5120" y="1322"/>
                    <a:pt x="4632" y="1524"/>
                  </a:cubicBezTo>
                  <a:lnTo>
                    <a:pt x="4132" y="417"/>
                  </a:lnTo>
                  <a:cubicBezTo>
                    <a:pt x="4036" y="238"/>
                    <a:pt x="3893" y="96"/>
                    <a:pt x="3691" y="36"/>
                  </a:cubicBezTo>
                  <a:cubicBezTo>
                    <a:pt x="3617" y="13"/>
                    <a:pt x="3540" y="0"/>
                    <a:pt x="3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3584201" y="4294996"/>
            <a:ext cx="267574" cy="329415"/>
            <a:chOff x="3584201" y="4294996"/>
            <a:chExt cx="267574" cy="329415"/>
          </a:xfrm>
        </p:grpSpPr>
        <p:sp>
          <p:nvSpPr>
            <p:cNvPr id="1762" name="Google Shape;1762;p34"/>
            <p:cNvSpPr/>
            <p:nvPr/>
          </p:nvSpPr>
          <p:spPr>
            <a:xfrm>
              <a:off x="3584201" y="4294996"/>
              <a:ext cx="267574" cy="329415"/>
            </a:xfrm>
            <a:custGeom>
              <a:rect b="b" l="l" r="r" t="t"/>
              <a:pathLst>
                <a:path extrusionOk="0" h="10350" w="8407">
                  <a:moveTo>
                    <a:pt x="4191" y="321"/>
                  </a:moveTo>
                  <a:lnTo>
                    <a:pt x="8097" y="1095"/>
                  </a:lnTo>
                  <a:lnTo>
                    <a:pt x="8097" y="6727"/>
                  </a:lnTo>
                  <a:lnTo>
                    <a:pt x="4191" y="10001"/>
                  </a:lnTo>
                  <a:lnTo>
                    <a:pt x="298" y="6727"/>
                  </a:lnTo>
                  <a:lnTo>
                    <a:pt x="298" y="1095"/>
                  </a:lnTo>
                  <a:lnTo>
                    <a:pt x="4191" y="321"/>
                  </a:lnTo>
                  <a:close/>
                  <a:moveTo>
                    <a:pt x="4168" y="0"/>
                  </a:moveTo>
                  <a:lnTo>
                    <a:pt x="120" y="810"/>
                  </a:lnTo>
                  <a:cubicBezTo>
                    <a:pt x="48" y="822"/>
                    <a:pt x="0" y="881"/>
                    <a:pt x="0" y="953"/>
                  </a:cubicBezTo>
                  <a:lnTo>
                    <a:pt x="0" y="6787"/>
                  </a:lnTo>
                  <a:cubicBezTo>
                    <a:pt x="0" y="6834"/>
                    <a:pt x="12" y="6882"/>
                    <a:pt x="60" y="6906"/>
                  </a:cubicBezTo>
                  <a:lnTo>
                    <a:pt x="4108" y="10323"/>
                  </a:lnTo>
                  <a:cubicBezTo>
                    <a:pt x="4138" y="10341"/>
                    <a:pt x="4171" y="10350"/>
                    <a:pt x="4203" y="10350"/>
                  </a:cubicBezTo>
                  <a:cubicBezTo>
                    <a:pt x="4236" y="10350"/>
                    <a:pt x="4269" y="10341"/>
                    <a:pt x="4299" y="10323"/>
                  </a:cubicBezTo>
                  <a:lnTo>
                    <a:pt x="8347" y="6906"/>
                  </a:lnTo>
                  <a:cubicBezTo>
                    <a:pt x="8382" y="6882"/>
                    <a:pt x="8406" y="6834"/>
                    <a:pt x="8406" y="6787"/>
                  </a:cubicBezTo>
                  <a:lnTo>
                    <a:pt x="8406" y="953"/>
                  </a:lnTo>
                  <a:cubicBezTo>
                    <a:pt x="8406" y="881"/>
                    <a:pt x="8347" y="822"/>
                    <a:pt x="8275" y="810"/>
                  </a:cubicBezTo>
                  <a:lnTo>
                    <a:pt x="42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3604666" y="4315811"/>
              <a:ext cx="226644" cy="281610"/>
            </a:xfrm>
            <a:custGeom>
              <a:rect b="b" l="l" r="r" t="t"/>
              <a:pathLst>
                <a:path extrusionOk="0" h="8848" w="7121">
                  <a:moveTo>
                    <a:pt x="3525" y="1"/>
                  </a:moveTo>
                  <a:lnTo>
                    <a:pt x="119" y="691"/>
                  </a:lnTo>
                  <a:cubicBezTo>
                    <a:pt x="36" y="703"/>
                    <a:pt x="0" y="763"/>
                    <a:pt x="0" y="834"/>
                  </a:cubicBezTo>
                  <a:lnTo>
                    <a:pt x="0" y="5835"/>
                  </a:lnTo>
                  <a:cubicBezTo>
                    <a:pt x="0" y="5883"/>
                    <a:pt x="12" y="5930"/>
                    <a:pt x="60" y="5954"/>
                  </a:cubicBezTo>
                  <a:lnTo>
                    <a:pt x="3465" y="8811"/>
                  </a:lnTo>
                  <a:cubicBezTo>
                    <a:pt x="3495" y="8835"/>
                    <a:pt x="3528" y="8847"/>
                    <a:pt x="3560" y="8847"/>
                  </a:cubicBezTo>
                  <a:cubicBezTo>
                    <a:pt x="3593" y="8847"/>
                    <a:pt x="3626" y="8835"/>
                    <a:pt x="3656" y="8811"/>
                  </a:cubicBezTo>
                  <a:lnTo>
                    <a:pt x="7061" y="5954"/>
                  </a:lnTo>
                  <a:cubicBezTo>
                    <a:pt x="7097" y="5930"/>
                    <a:pt x="7120" y="5883"/>
                    <a:pt x="7120" y="5835"/>
                  </a:cubicBezTo>
                  <a:lnTo>
                    <a:pt x="7120" y="4609"/>
                  </a:lnTo>
                  <a:cubicBezTo>
                    <a:pt x="7120" y="4513"/>
                    <a:pt x="7049" y="4454"/>
                    <a:pt x="6977" y="4454"/>
                  </a:cubicBezTo>
                  <a:cubicBezTo>
                    <a:pt x="6882" y="4454"/>
                    <a:pt x="6823" y="4525"/>
                    <a:pt x="6823" y="4609"/>
                  </a:cubicBezTo>
                  <a:lnTo>
                    <a:pt x="6823" y="5763"/>
                  </a:lnTo>
                  <a:lnTo>
                    <a:pt x="3572" y="8502"/>
                  </a:lnTo>
                  <a:lnTo>
                    <a:pt x="298" y="5763"/>
                  </a:lnTo>
                  <a:lnTo>
                    <a:pt x="298" y="953"/>
                  </a:lnTo>
                  <a:lnTo>
                    <a:pt x="3548" y="299"/>
                  </a:lnTo>
                  <a:lnTo>
                    <a:pt x="6811" y="953"/>
                  </a:lnTo>
                  <a:lnTo>
                    <a:pt x="6811" y="3847"/>
                  </a:lnTo>
                  <a:cubicBezTo>
                    <a:pt x="6799" y="3930"/>
                    <a:pt x="6870" y="4013"/>
                    <a:pt x="6966" y="4013"/>
                  </a:cubicBezTo>
                  <a:cubicBezTo>
                    <a:pt x="7049" y="4013"/>
                    <a:pt x="7108" y="3930"/>
                    <a:pt x="7108" y="3858"/>
                  </a:cubicBezTo>
                  <a:lnTo>
                    <a:pt x="7108" y="834"/>
                  </a:lnTo>
                  <a:cubicBezTo>
                    <a:pt x="7108" y="763"/>
                    <a:pt x="7061" y="703"/>
                    <a:pt x="6989" y="691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4"/>
            <p:cNvSpPr/>
            <p:nvPr/>
          </p:nvSpPr>
          <p:spPr>
            <a:xfrm>
              <a:off x="3645597" y="4362056"/>
              <a:ext cx="144019" cy="144019"/>
            </a:xfrm>
            <a:custGeom>
              <a:rect b="b" l="l" r="r" t="t"/>
              <a:pathLst>
                <a:path extrusionOk="0" h="4525" w="4525">
                  <a:moveTo>
                    <a:pt x="2262" y="322"/>
                  </a:moveTo>
                  <a:cubicBezTo>
                    <a:pt x="3334" y="322"/>
                    <a:pt x="4215" y="1203"/>
                    <a:pt x="4215" y="2275"/>
                  </a:cubicBezTo>
                  <a:cubicBezTo>
                    <a:pt x="4215" y="3346"/>
                    <a:pt x="3334" y="4227"/>
                    <a:pt x="2262" y="4227"/>
                  </a:cubicBezTo>
                  <a:cubicBezTo>
                    <a:pt x="1191" y="4227"/>
                    <a:pt x="322" y="3346"/>
                    <a:pt x="322" y="2275"/>
                  </a:cubicBezTo>
                  <a:cubicBezTo>
                    <a:pt x="322" y="1203"/>
                    <a:pt x="1191" y="322"/>
                    <a:pt x="2262" y="322"/>
                  </a:cubicBezTo>
                  <a:close/>
                  <a:moveTo>
                    <a:pt x="2262" y="0"/>
                  </a:moveTo>
                  <a:cubicBezTo>
                    <a:pt x="1012" y="0"/>
                    <a:pt x="0" y="1012"/>
                    <a:pt x="0" y="2263"/>
                  </a:cubicBezTo>
                  <a:cubicBezTo>
                    <a:pt x="0" y="3513"/>
                    <a:pt x="1012" y="4525"/>
                    <a:pt x="2262" y="4525"/>
                  </a:cubicBezTo>
                  <a:cubicBezTo>
                    <a:pt x="3513" y="4525"/>
                    <a:pt x="4525" y="3513"/>
                    <a:pt x="4525" y="2263"/>
                  </a:cubicBezTo>
                  <a:cubicBezTo>
                    <a:pt x="4525" y="1012"/>
                    <a:pt x="3513" y="0"/>
                    <a:pt x="2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4"/>
            <p:cNvSpPr/>
            <p:nvPr/>
          </p:nvSpPr>
          <p:spPr>
            <a:xfrm>
              <a:off x="3692574" y="4377970"/>
              <a:ext cx="51561" cy="112574"/>
            </a:xfrm>
            <a:custGeom>
              <a:rect b="b" l="l" r="r" t="t"/>
              <a:pathLst>
                <a:path extrusionOk="0" h="3537" w="1620">
                  <a:moveTo>
                    <a:pt x="810" y="0"/>
                  </a:moveTo>
                  <a:cubicBezTo>
                    <a:pt x="727" y="0"/>
                    <a:pt x="656" y="72"/>
                    <a:pt x="656" y="155"/>
                  </a:cubicBezTo>
                  <a:lnTo>
                    <a:pt x="656" y="489"/>
                  </a:lnTo>
                  <a:cubicBezTo>
                    <a:pt x="298" y="524"/>
                    <a:pt x="1" y="834"/>
                    <a:pt x="1" y="1203"/>
                  </a:cubicBezTo>
                  <a:cubicBezTo>
                    <a:pt x="1" y="1608"/>
                    <a:pt x="334" y="1917"/>
                    <a:pt x="715" y="1917"/>
                  </a:cubicBezTo>
                  <a:lnTo>
                    <a:pt x="882" y="1917"/>
                  </a:lnTo>
                  <a:cubicBezTo>
                    <a:pt x="1108" y="1917"/>
                    <a:pt x="1298" y="2108"/>
                    <a:pt x="1298" y="2334"/>
                  </a:cubicBezTo>
                  <a:cubicBezTo>
                    <a:pt x="1298" y="2560"/>
                    <a:pt x="1108" y="2751"/>
                    <a:pt x="882" y="2751"/>
                  </a:cubicBezTo>
                  <a:lnTo>
                    <a:pt x="644" y="2751"/>
                  </a:lnTo>
                  <a:cubicBezTo>
                    <a:pt x="465" y="2751"/>
                    <a:pt x="310" y="2608"/>
                    <a:pt x="310" y="2429"/>
                  </a:cubicBezTo>
                  <a:cubicBezTo>
                    <a:pt x="310" y="2334"/>
                    <a:pt x="239" y="2275"/>
                    <a:pt x="167" y="2275"/>
                  </a:cubicBezTo>
                  <a:cubicBezTo>
                    <a:pt x="84" y="2275"/>
                    <a:pt x="13" y="2346"/>
                    <a:pt x="13" y="2429"/>
                  </a:cubicBezTo>
                  <a:cubicBezTo>
                    <a:pt x="13" y="2787"/>
                    <a:pt x="298" y="3060"/>
                    <a:pt x="656" y="3060"/>
                  </a:cubicBezTo>
                  <a:lnTo>
                    <a:pt x="667" y="3060"/>
                  </a:lnTo>
                  <a:lnTo>
                    <a:pt x="667" y="3394"/>
                  </a:lnTo>
                  <a:cubicBezTo>
                    <a:pt x="667" y="3477"/>
                    <a:pt x="739" y="3537"/>
                    <a:pt x="822" y="3537"/>
                  </a:cubicBezTo>
                  <a:cubicBezTo>
                    <a:pt x="894" y="3537"/>
                    <a:pt x="965" y="3465"/>
                    <a:pt x="965" y="3394"/>
                  </a:cubicBezTo>
                  <a:lnTo>
                    <a:pt x="965" y="3048"/>
                  </a:lnTo>
                  <a:cubicBezTo>
                    <a:pt x="1322" y="3025"/>
                    <a:pt x="1620" y="2703"/>
                    <a:pt x="1620" y="2334"/>
                  </a:cubicBezTo>
                  <a:cubicBezTo>
                    <a:pt x="1620" y="1929"/>
                    <a:pt x="1298" y="1620"/>
                    <a:pt x="906" y="1620"/>
                  </a:cubicBezTo>
                  <a:lnTo>
                    <a:pt x="739" y="1620"/>
                  </a:lnTo>
                  <a:cubicBezTo>
                    <a:pt x="525" y="1620"/>
                    <a:pt x="334" y="1429"/>
                    <a:pt x="334" y="1203"/>
                  </a:cubicBezTo>
                  <a:cubicBezTo>
                    <a:pt x="334" y="977"/>
                    <a:pt x="525" y="786"/>
                    <a:pt x="739" y="786"/>
                  </a:cubicBezTo>
                  <a:lnTo>
                    <a:pt x="977" y="786"/>
                  </a:lnTo>
                  <a:cubicBezTo>
                    <a:pt x="1167" y="786"/>
                    <a:pt x="1310" y="941"/>
                    <a:pt x="1310" y="1120"/>
                  </a:cubicBezTo>
                  <a:lnTo>
                    <a:pt x="1310" y="1286"/>
                  </a:lnTo>
                  <a:cubicBezTo>
                    <a:pt x="1310" y="1358"/>
                    <a:pt x="1382" y="1429"/>
                    <a:pt x="1465" y="1429"/>
                  </a:cubicBezTo>
                  <a:cubicBezTo>
                    <a:pt x="1548" y="1429"/>
                    <a:pt x="1608" y="1358"/>
                    <a:pt x="1608" y="1286"/>
                  </a:cubicBezTo>
                  <a:lnTo>
                    <a:pt x="1608" y="1120"/>
                  </a:lnTo>
                  <a:cubicBezTo>
                    <a:pt x="1608" y="762"/>
                    <a:pt x="1322" y="477"/>
                    <a:pt x="965" y="477"/>
                  </a:cubicBezTo>
                  <a:lnTo>
                    <a:pt x="953" y="477"/>
                  </a:lnTo>
                  <a:lnTo>
                    <a:pt x="953" y="155"/>
                  </a:lnTo>
                  <a:cubicBezTo>
                    <a:pt x="953" y="60"/>
                    <a:pt x="882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6" name="Google Shape;1766;p34"/>
          <p:cNvGrpSpPr/>
          <p:nvPr/>
        </p:nvGrpSpPr>
        <p:grpSpPr>
          <a:xfrm>
            <a:off x="3082855" y="4295728"/>
            <a:ext cx="375946" cy="327823"/>
            <a:chOff x="3082855" y="4295728"/>
            <a:chExt cx="375946" cy="327823"/>
          </a:xfrm>
        </p:grpSpPr>
        <p:sp>
          <p:nvSpPr>
            <p:cNvPr id="1767" name="Google Shape;1767;p34"/>
            <p:cNvSpPr/>
            <p:nvPr/>
          </p:nvSpPr>
          <p:spPr>
            <a:xfrm>
              <a:off x="3082855" y="4295728"/>
              <a:ext cx="375946" cy="327823"/>
            </a:xfrm>
            <a:custGeom>
              <a:rect b="b" l="l" r="r" t="t"/>
              <a:pathLst>
                <a:path extrusionOk="0" h="10300" w="11812">
                  <a:moveTo>
                    <a:pt x="6644" y="358"/>
                  </a:moveTo>
                  <a:lnTo>
                    <a:pt x="6311" y="3311"/>
                  </a:lnTo>
                  <a:cubicBezTo>
                    <a:pt x="6311" y="3311"/>
                    <a:pt x="6311" y="3335"/>
                    <a:pt x="6299" y="3335"/>
                  </a:cubicBezTo>
                  <a:lnTo>
                    <a:pt x="5525" y="3335"/>
                  </a:lnTo>
                  <a:cubicBezTo>
                    <a:pt x="5525" y="3335"/>
                    <a:pt x="5513" y="3335"/>
                    <a:pt x="5513" y="3311"/>
                  </a:cubicBezTo>
                  <a:lnTo>
                    <a:pt x="5180" y="358"/>
                  </a:lnTo>
                  <a:close/>
                  <a:moveTo>
                    <a:pt x="11240" y="2930"/>
                  </a:moveTo>
                  <a:cubicBezTo>
                    <a:pt x="11347" y="2930"/>
                    <a:pt x="11431" y="3013"/>
                    <a:pt x="11431" y="3120"/>
                  </a:cubicBezTo>
                  <a:lnTo>
                    <a:pt x="11431" y="9764"/>
                  </a:lnTo>
                  <a:lnTo>
                    <a:pt x="11454" y="9764"/>
                  </a:lnTo>
                  <a:cubicBezTo>
                    <a:pt x="11454" y="9859"/>
                    <a:pt x="11359" y="9954"/>
                    <a:pt x="11252" y="9954"/>
                  </a:cubicBezTo>
                  <a:lnTo>
                    <a:pt x="560" y="9954"/>
                  </a:lnTo>
                  <a:cubicBezTo>
                    <a:pt x="453" y="9954"/>
                    <a:pt x="358" y="9859"/>
                    <a:pt x="358" y="9764"/>
                  </a:cubicBezTo>
                  <a:lnTo>
                    <a:pt x="358" y="3120"/>
                  </a:lnTo>
                  <a:cubicBezTo>
                    <a:pt x="358" y="3013"/>
                    <a:pt x="453" y="2930"/>
                    <a:pt x="560" y="2930"/>
                  </a:cubicBezTo>
                  <a:lnTo>
                    <a:pt x="5108" y="2930"/>
                  </a:lnTo>
                  <a:lnTo>
                    <a:pt x="5156" y="3346"/>
                  </a:lnTo>
                  <a:cubicBezTo>
                    <a:pt x="5168" y="3525"/>
                    <a:pt x="5335" y="3656"/>
                    <a:pt x="5513" y="3656"/>
                  </a:cubicBezTo>
                  <a:lnTo>
                    <a:pt x="6287" y="3656"/>
                  </a:lnTo>
                  <a:cubicBezTo>
                    <a:pt x="6466" y="3656"/>
                    <a:pt x="6608" y="3525"/>
                    <a:pt x="6644" y="3346"/>
                  </a:cubicBezTo>
                  <a:lnTo>
                    <a:pt x="6692" y="2930"/>
                  </a:lnTo>
                  <a:close/>
                  <a:moveTo>
                    <a:pt x="4977" y="1"/>
                  </a:moveTo>
                  <a:cubicBezTo>
                    <a:pt x="4930" y="1"/>
                    <a:pt x="4882" y="13"/>
                    <a:pt x="4846" y="60"/>
                  </a:cubicBezTo>
                  <a:cubicBezTo>
                    <a:pt x="4811" y="84"/>
                    <a:pt x="4799" y="144"/>
                    <a:pt x="4799" y="191"/>
                  </a:cubicBezTo>
                  <a:lnTo>
                    <a:pt x="5061" y="2584"/>
                  </a:lnTo>
                  <a:lnTo>
                    <a:pt x="536" y="2584"/>
                  </a:lnTo>
                  <a:cubicBezTo>
                    <a:pt x="239" y="2584"/>
                    <a:pt x="1" y="2823"/>
                    <a:pt x="1" y="3120"/>
                  </a:cubicBezTo>
                  <a:lnTo>
                    <a:pt x="1" y="9764"/>
                  </a:lnTo>
                  <a:cubicBezTo>
                    <a:pt x="1" y="10062"/>
                    <a:pt x="239" y="10300"/>
                    <a:pt x="536" y="10300"/>
                  </a:cubicBezTo>
                  <a:lnTo>
                    <a:pt x="11240" y="10300"/>
                  </a:lnTo>
                  <a:cubicBezTo>
                    <a:pt x="11538" y="10300"/>
                    <a:pt x="11776" y="10062"/>
                    <a:pt x="11776" y="9764"/>
                  </a:cubicBezTo>
                  <a:lnTo>
                    <a:pt x="11776" y="3120"/>
                  </a:lnTo>
                  <a:cubicBezTo>
                    <a:pt x="11812" y="2823"/>
                    <a:pt x="11550" y="2584"/>
                    <a:pt x="11252" y="2584"/>
                  </a:cubicBezTo>
                  <a:lnTo>
                    <a:pt x="6728" y="2584"/>
                  </a:lnTo>
                  <a:lnTo>
                    <a:pt x="7001" y="191"/>
                  </a:lnTo>
                  <a:cubicBezTo>
                    <a:pt x="7001" y="144"/>
                    <a:pt x="6989" y="84"/>
                    <a:pt x="6954" y="60"/>
                  </a:cubicBezTo>
                  <a:cubicBezTo>
                    <a:pt x="6930" y="25"/>
                    <a:pt x="6882" y="1"/>
                    <a:pt x="6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3118852" y="4424947"/>
              <a:ext cx="128488" cy="163371"/>
            </a:xfrm>
            <a:custGeom>
              <a:rect b="b" l="l" r="r" t="t"/>
              <a:pathLst>
                <a:path extrusionOk="0" h="5133" w="4037">
                  <a:moveTo>
                    <a:pt x="2203" y="1251"/>
                  </a:moveTo>
                  <a:cubicBezTo>
                    <a:pt x="2418" y="1251"/>
                    <a:pt x="2596" y="1418"/>
                    <a:pt x="2596" y="1632"/>
                  </a:cubicBezTo>
                  <a:lnTo>
                    <a:pt x="2596" y="2013"/>
                  </a:lnTo>
                  <a:cubicBezTo>
                    <a:pt x="2584" y="2323"/>
                    <a:pt x="2322" y="2573"/>
                    <a:pt x="2013" y="2573"/>
                  </a:cubicBezTo>
                  <a:cubicBezTo>
                    <a:pt x="1703" y="2573"/>
                    <a:pt x="1453" y="2323"/>
                    <a:pt x="1453" y="2013"/>
                  </a:cubicBezTo>
                  <a:lnTo>
                    <a:pt x="1453" y="1632"/>
                  </a:lnTo>
                  <a:cubicBezTo>
                    <a:pt x="1453" y="1430"/>
                    <a:pt x="1608" y="1251"/>
                    <a:pt x="1834" y="1251"/>
                  </a:cubicBezTo>
                  <a:close/>
                  <a:moveTo>
                    <a:pt x="2191" y="2906"/>
                  </a:moveTo>
                  <a:lnTo>
                    <a:pt x="2191" y="3001"/>
                  </a:lnTo>
                  <a:cubicBezTo>
                    <a:pt x="2203" y="3061"/>
                    <a:pt x="2227" y="3144"/>
                    <a:pt x="2251" y="3180"/>
                  </a:cubicBezTo>
                  <a:lnTo>
                    <a:pt x="2013" y="3418"/>
                  </a:lnTo>
                  <a:lnTo>
                    <a:pt x="2001" y="3418"/>
                  </a:lnTo>
                  <a:lnTo>
                    <a:pt x="1763" y="3180"/>
                  </a:lnTo>
                  <a:cubicBezTo>
                    <a:pt x="1787" y="3120"/>
                    <a:pt x="1798" y="3061"/>
                    <a:pt x="1798" y="3001"/>
                  </a:cubicBezTo>
                  <a:lnTo>
                    <a:pt x="1798" y="2906"/>
                  </a:lnTo>
                  <a:cubicBezTo>
                    <a:pt x="1858" y="2918"/>
                    <a:pt x="1941" y="2918"/>
                    <a:pt x="2001" y="2918"/>
                  </a:cubicBezTo>
                  <a:cubicBezTo>
                    <a:pt x="2060" y="2918"/>
                    <a:pt x="2132" y="2906"/>
                    <a:pt x="2191" y="2906"/>
                  </a:cubicBezTo>
                  <a:close/>
                  <a:moveTo>
                    <a:pt x="2525" y="3394"/>
                  </a:moveTo>
                  <a:lnTo>
                    <a:pt x="2822" y="3537"/>
                  </a:lnTo>
                  <a:cubicBezTo>
                    <a:pt x="2882" y="3573"/>
                    <a:pt x="2918" y="3644"/>
                    <a:pt x="2918" y="3716"/>
                  </a:cubicBezTo>
                  <a:lnTo>
                    <a:pt x="2918" y="4787"/>
                  </a:lnTo>
                  <a:lnTo>
                    <a:pt x="1072" y="4787"/>
                  </a:lnTo>
                  <a:lnTo>
                    <a:pt x="1072" y="3716"/>
                  </a:lnTo>
                  <a:cubicBezTo>
                    <a:pt x="1072" y="3644"/>
                    <a:pt x="1120" y="3573"/>
                    <a:pt x="1179" y="3537"/>
                  </a:cubicBezTo>
                  <a:lnTo>
                    <a:pt x="1477" y="3394"/>
                  </a:lnTo>
                  <a:lnTo>
                    <a:pt x="1751" y="3656"/>
                  </a:lnTo>
                  <a:cubicBezTo>
                    <a:pt x="1822" y="3728"/>
                    <a:pt x="1906" y="3763"/>
                    <a:pt x="2001" y="3763"/>
                  </a:cubicBezTo>
                  <a:cubicBezTo>
                    <a:pt x="2084" y="3763"/>
                    <a:pt x="2179" y="3728"/>
                    <a:pt x="2251" y="3656"/>
                  </a:cubicBezTo>
                  <a:lnTo>
                    <a:pt x="2525" y="3394"/>
                  </a:lnTo>
                  <a:close/>
                  <a:moveTo>
                    <a:pt x="3680" y="334"/>
                  </a:moveTo>
                  <a:cubicBezTo>
                    <a:pt x="3680" y="334"/>
                    <a:pt x="3692" y="334"/>
                    <a:pt x="3692" y="358"/>
                  </a:cubicBezTo>
                  <a:lnTo>
                    <a:pt x="3692" y="4775"/>
                  </a:lnTo>
                  <a:lnTo>
                    <a:pt x="3680" y="4775"/>
                  </a:lnTo>
                  <a:lnTo>
                    <a:pt x="3299" y="4787"/>
                  </a:lnTo>
                  <a:lnTo>
                    <a:pt x="3299" y="3716"/>
                  </a:lnTo>
                  <a:cubicBezTo>
                    <a:pt x="3299" y="3513"/>
                    <a:pt x="3180" y="3335"/>
                    <a:pt x="3001" y="3227"/>
                  </a:cubicBezTo>
                  <a:lnTo>
                    <a:pt x="2560" y="3001"/>
                  </a:lnTo>
                  <a:lnTo>
                    <a:pt x="2560" y="2989"/>
                  </a:lnTo>
                  <a:lnTo>
                    <a:pt x="2560" y="2739"/>
                  </a:lnTo>
                  <a:cubicBezTo>
                    <a:pt x="2787" y="2573"/>
                    <a:pt x="2941" y="2311"/>
                    <a:pt x="2941" y="2013"/>
                  </a:cubicBezTo>
                  <a:lnTo>
                    <a:pt x="2941" y="1632"/>
                  </a:lnTo>
                  <a:cubicBezTo>
                    <a:pt x="2941" y="1227"/>
                    <a:pt x="2608" y="906"/>
                    <a:pt x="2203" y="906"/>
                  </a:cubicBezTo>
                  <a:lnTo>
                    <a:pt x="1834" y="906"/>
                  </a:lnTo>
                  <a:cubicBezTo>
                    <a:pt x="1429" y="906"/>
                    <a:pt x="1108" y="1239"/>
                    <a:pt x="1108" y="1632"/>
                  </a:cubicBezTo>
                  <a:lnTo>
                    <a:pt x="1108" y="2013"/>
                  </a:lnTo>
                  <a:cubicBezTo>
                    <a:pt x="1108" y="2311"/>
                    <a:pt x="1251" y="2573"/>
                    <a:pt x="1477" y="2739"/>
                  </a:cubicBezTo>
                  <a:lnTo>
                    <a:pt x="1477" y="2989"/>
                  </a:lnTo>
                  <a:lnTo>
                    <a:pt x="1477" y="3001"/>
                  </a:lnTo>
                  <a:lnTo>
                    <a:pt x="1048" y="3227"/>
                  </a:lnTo>
                  <a:cubicBezTo>
                    <a:pt x="870" y="3323"/>
                    <a:pt x="751" y="3513"/>
                    <a:pt x="751" y="3716"/>
                  </a:cubicBezTo>
                  <a:lnTo>
                    <a:pt x="751" y="4787"/>
                  </a:lnTo>
                  <a:lnTo>
                    <a:pt x="358" y="4787"/>
                  </a:lnTo>
                  <a:cubicBezTo>
                    <a:pt x="358" y="4787"/>
                    <a:pt x="346" y="4787"/>
                    <a:pt x="346" y="4775"/>
                  </a:cubicBezTo>
                  <a:lnTo>
                    <a:pt x="346" y="358"/>
                  </a:lnTo>
                  <a:cubicBezTo>
                    <a:pt x="346" y="358"/>
                    <a:pt x="346" y="334"/>
                    <a:pt x="358" y="334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8"/>
                    <a:pt x="1" y="358"/>
                  </a:cubicBezTo>
                  <a:lnTo>
                    <a:pt x="1" y="4775"/>
                  </a:lnTo>
                  <a:cubicBezTo>
                    <a:pt x="1" y="4966"/>
                    <a:pt x="167" y="5132"/>
                    <a:pt x="358" y="5132"/>
                  </a:cubicBezTo>
                  <a:lnTo>
                    <a:pt x="3680" y="5132"/>
                  </a:lnTo>
                  <a:cubicBezTo>
                    <a:pt x="3870" y="5132"/>
                    <a:pt x="4037" y="4966"/>
                    <a:pt x="4037" y="4775"/>
                  </a:cubicBezTo>
                  <a:lnTo>
                    <a:pt x="4037" y="358"/>
                  </a:lnTo>
                  <a:cubicBezTo>
                    <a:pt x="4037" y="168"/>
                    <a:pt x="3870" y="1"/>
                    <a:pt x="3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4"/>
            <p:cNvSpPr/>
            <p:nvPr/>
          </p:nvSpPr>
          <p:spPr>
            <a:xfrm>
              <a:off x="3271178" y="4424947"/>
              <a:ext cx="152008" cy="34533"/>
            </a:xfrm>
            <a:custGeom>
              <a:rect b="b" l="l" r="r" t="t"/>
              <a:pathLst>
                <a:path extrusionOk="0" h="1085" w="4776">
                  <a:moveTo>
                    <a:pt x="4430" y="346"/>
                  </a:moveTo>
                  <a:cubicBezTo>
                    <a:pt x="4430" y="346"/>
                    <a:pt x="4442" y="346"/>
                    <a:pt x="4442" y="358"/>
                  </a:cubicBezTo>
                  <a:lnTo>
                    <a:pt x="4442" y="727"/>
                  </a:lnTo>
                  <a:lnTo>
                    <a:pt x="4430" y="727"/>
                  </a:lnTo>
                  <a:lnTo>
                    <a:pt x="370" y="739"/>
                  </a:lnTo>
                  <a:cubicBezTo>
                    <a:pt x="370" y="739"/>
                    <a:pt x="358" y="739"/>
                    <a:pt x="358" y="727"/>
                  </a:cubicBezTo>
                  <a:lnTo>
                    <a:pt x="358" y="358"/>
                  </a:lnTo>
                  <a:cubicBezTo>
                    <a:pt x="358" y="358"/>
                    <a:pt x="358" y="346"/>
                    <a:pt x="370" y="346"/>
                  </a:cubicBezTo>
                  <a:close/>
                  <a:moveTo>
                    <a:pt x="358" y="1"/>
                  </a:moveTo>
                  <a:cubicBezTo>
                    <a:pt x="156" y="1"/>
                    <a:pt x="1" y="168"/>
                    <a:pt x="1" y="358"/>
                  </a:cubicBezTo>
                  <a:lnTo>
                    <a:pt x="1" y="727"/>
                  </a:lnTo>
                  <a:cubicBezTo>
                    <a:pt x="1" y="918"/>
                    <a:pt x="156" y="1084"/>
                    <a:pt x="358" y="1084"/>
                  </a:cubicBezTo>
                  <a:lnTo>
                    <a:pt x="4418" y="1084"/>
                  </a:lnTo>
                  <a:cubicBezTo>
                    <a:pt x="4609" y="1084"/>
                    <a:pt x="4775" y="918"/>
                    <a:pt x="4775" y="727"/>
                  </a:cubicBezTo>
                  <a:lnTo>
                    <a:pt x="4775" y="358"/>
                  </a:lnTo>
                  <a:cubicBezTo>
                    <a:pt x="4775" y="168"/>
                    <a:pt x="4621" y="1"/>
                    <a:pt x="4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4"/>
            <p:cNvSpPr/>
            <p:nvPr/>
          </p:nvSpPr>
          <p:spPr>
            <a:xfrm>
              <a:off x="3271560" y="4471957"/>
              <a:ext cx="116393" cy="34501"/>
            </a:xfrm>
            <a:custGeom>
              <a:rect b="b" l="l" r="r" t="t"/>
              <a:pathLst>
                <a:path extrusionOk="0" h="1084" w="3657">
                  <a:moveTo>
                    <a:pt x="3299" y="334"/>
                  </a:moveTo>
                  <a:cubicBezTo>
                    <a:pt x="3299" y="334"/>
                    <a:pt x="3323" y="334"/>
                    <a:pt x="3323" y="357"/>
                  </a:cubicBezTo>
                  <a:lnTo>
                    <a:pt x="3323" y="727"/>
                  </a:lnTo>
                  <a:lnTo>
                    <a:pt x="358" y="738"/>
                  </a:lnTo>
                  <a:cubicBezTo>
                    <a:pt x="358" y="738"/>
                    <a:pt x="346" y="738"/>
                    <a:pt x="346" y="727"/>
                  </a:cubicBezTo>
                  <a:lnTo>
                    <a:pt x="346" y="357"/>
                  </a:lnTo>
                  <a:cubicBezTo>
                    <a:pt x="346" y="357"/>
                    <a:pt x="346" y="334"/>
                    <a:pt x="358" y="334"/>
                  </a:cubicBezTo>
                  <a:close/>
                  <a:moveTo>
                    <a:pt x="358" y="0"/>
                  </a:moveTo>
                  <a:cubicBezTo>
                    <a:pt x="168" y="0"/>
                    <a:pt x="1" y="155"/>
                    <a:pt x="1" y="357"/>
                  </a:cubicBezTo>
                  <a:lnTo>
                    <a:pt x="1" y="727"/>
                  </a:lnTo>
                  <a:cubicBezTo>
                    <a:pt x="1" y="917"/>
                    <a:pt x="168" y="1084"/>
                    <a:pt x="358" y="1084"/>
                  </a:cubicBezTo>
                  <a:lnTo>
                    <a:pt x="3299" y="1084"/>
                  </a:lnTo>
                  <a:cubicBezTo>
                    <a:pt x="3489" y="1084"/>
                    <a:pt x="3656" y="917"/>
                    <a:pt x="3656" y="727"/>
                  </a:cubicBezTo>
                  <a:lnTo>
                    <a:pt x="3656" y="357"/>
                  </a:lnTo>
                  <a:cubicBezTo>
                    <a:pt x="3656" y="155"/>
                    <a:pt x="3501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4"/>
            <p:cNvSpPr/>
            <p:nvPr/>
          </p:nvSpPr>
          <p:spPr>
            <a:xfrm>
              <a:off x="3271178" y="4518552"/>
              <a:ext cx="70148" cy="11394"/>
            </a:xfrm>
            <a:custGeom>
              <a:rect b="b" l="l" r="r" t="t"/>
              <a:pathLst>
                <a:path extrusionOk="0" h="358" w="2204">
                  <a:moveTo>
                    <a:pt x="180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lnTo>
                    <a:pt x="2025" y="358"/>
                  </a:lnTo>
                  <a:cubicBezTo>
                    <a:pt x="2108" y="358"/>
                    <a:pt x="2204" y="286"/>
                    <a:pt x="2204" y="179"/>
                  </a:cubicBezTo>
                  <a:cubicBezTo>
                    <a:pt x="2204" y="84"/>
                    <a:pt x="2120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4"/>
            <p:cNvSpPr/>
            <p:nvPr/>
          </p:nvSpPr>
          <p:spPr>
            <a:xfrm>
              <a:off x="3353038" y="4518552"/>
              <a:ext cx="34915" cy="11394"/>
            </a:xfrm>
            <a:custGeom>
              <a:rect b="b" l="l" r="r" t="t"/>
              <a:pathLst>
                <a:path extrusionOk="0" h="358" w="1097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917" y="358"/>
                  </a:lnTo>
                  <a:cubicBezTo>
                    <a:pt x="1013" y="358"/>
                    <a:pt x="1096" y="286"/>
                    <a:pt x="1096" y="179"/>
                  </a:cubicBezTo>
                  <a:cubicBezTo>
                    <a:pt x="1096" y="84"/>
                    <a:pt x="1025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4"/>
            <p:cNvSpPr/>
            <p:nvPr/>
          </p:nvSpPr>
          <p:spPr>
            <a:xfrm>
              <a:off x="3271178" y="4554167"/>
              <a:ext cx="23170" cy="11426"/>
            </a:xfrm>
            <a:custGeom>
              <a:rect b="b" l="l" r="r" t="t"/>
              <a:pathLst>
                <a:path extrusionOk="0" h="359" w="728">
                  <a:moveTo>
                    <a:pt x="180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549" y="358"/>
                  </a:lnTo>
                  <a:cubicBezTo>
                    <a:pt x="632" y="358"/>
                    <a:pt x="727" y="287"/>
                    <a:pt x="727" y="179"/>
                  </a:cubicBezTo>
                  <a:cubicBezTo>
                    <a:pt x="727" y="72"/>
                    <a:pt x="632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4"/>
            <p:cNvSpPr/>
            <p:nvPr/>
          </p:nvSpPr>
          <p:spPr>
            <a:xfrm>
              <a:off x="3306443" y="4554167"/>
              <a:ext cx="58372" cy="11426"/>
            </a:xfrm>
            <a:custGeom>
              <a:rect b="b" l="l" r="r" t="t"/>
              <a:pathLst>
                <a:path extrusionOk="0" h="359" w="1834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4" y="358"/>
                    <a:pt x="179" y="358"/>
                  </a:cubicBezTo>
                  <a:lnTo>
                    <a:pt x="1655" y="358"/>
                  </a:lnTo>
                  <a:cubicBezTo>
                    <a:pt x="1750" y="358"/>
                    <a:pt x="1834" y="287"/>
                    <a:pt x="1834" y="179"/>
                  </a:cubicBezTo>
                  <a:cubicBezTo>
                    <a:pt x="1834" y="72"/>
                    <a:pt x="1750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4"/>
            <p:cNvSpPr/>
            <p:nvPr/>
          </p:nvSpPr>
          <p:spPr>
            <a:xfrm>
              <a:off x="3271178" y="4577306"/>
              <a:ext cx="23170" cy="11394"/>
            </a:xfrm>
            <a:custGeom>
              <a:rect b="b" l="l" r="r" t="t"/>
              <a:pathLst>
                <a:path extrusionOk="0" h="358" w="728">
                  <a:moveTo>
                    <a:pt x="180" y="0"/>
                  </a:moveTo>
                  <a:cubicBezTo>
                    <a:pt x="84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lnTo>
                    <a:pt x="549" y="357"/>
                  </a:lnTo>
                  <a:cubicBezTo>
                    <a:pt x="632" y="357"/>
                    <a:pt x="727" y="286"/>
                    <a:pt x="727" y="179"/>
                  </a:cubicBezTo>
                  <a:cubicBezTo>
                    <a:pt x="727" y="84"/>
                    <a:pt x="632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4"/>
            <p:cNvSpPr/>
            <p:nvPr/>
          </p:nvSpPr>
          <p:spPr>
            <a:xfrm>
              <a:off x="3306443" y="4577306"/>
              <a:ext cx="58372" cy="11394"/>
            </a:xfrm>
            <a:custGeom>
              <a:rect b="b" l="l" r="r" t="t"/>
              <a:pathLst>
                <a:path extrusionOk="0" h="358" w="1834"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cubicBezTo>
                    <a:pt x="0" y="286"/>
                    <a:pt x="84" y="357"/>
                    <a:pt x="179" y="357"/>
                  </a:cubicBezTo>
                  <a:lnTo>
                    <a:pt x="1655" y="357"/>
                  </a:lnTo>
                  <a:cubicBezTo>
                    <a:pt x="1750" y="357"/>
                    <a:pt x="1834" y="286"/>
                    <a:pt x="1834" y="179"/>
                  </a:cubicBezTo>
                  <a:cubicBezTo>
                    <a:pt x="1822" y="84"/>
                    <a:pt x="1750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4"/>
            <p:cNvSpPr/>
            <p:nvPr/>
          </p:nvSpPr>
          <p:spPr>
            <a:xfrm>
              <a:off x="3265513" y="4377970"/>
              <a:ext cx="11394" cy="11394"/>
            </a:xfrm>
            <a:custGeom>
              <a:rect b="b" l="l" r="r" t="t"/>
              <a:pathLst>
                <a:path extrusionOk="0" h="358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cubicBezTo>
                    <a:pt x="262" y="358"/>
                    <a:pt x="358" y="286"/>
                    <a:pt x="358" y="179"/>
                  </a:cubicBezTo>
                  <a:cubicBezTo>
                    <a:pt x="358" y="72"/>
                    <a:pt x="262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8" name="Google Shape;1778;p34"/>
          <p:cNvGrpSpPr/>
          <p:nvPr/>
        </p:nvGrpSpPr>
        <p:grpSpPr>
          <a:xfrm>
            <a:off x="2749016" y="4291176"/>
            <a:ext cx="150831" cy="336926"/>
            <a:chOff x="2749016" y="4291176"/>
            <a:chExt cx="150831" cy="336926"/>
          </a:xfrm>
        </p:grpSpPr>
        <p:sp>
          <p:nvSpPr>
            <p:cNvPr id="1779" name="Google Shape;1779;p34"/>
            <p:cNvSpPr/>
            <p:nvPr/>
          </p:nvSpPr>
          <p:spPr>
            <a:xfrm>
              <a:off x="2799399" y="4307472"/>
              <a:ext cx="51942" cy="114865"/>
            </a:xfrm>
            <a:custGeom>
              <a:rect b="b" l="l" r="r" t="t"/>
              <a:pathLst>
                <a:path extrusionOk="0" h="3609" w="1632">
                  <a:moveTo>
                    <a:pt x="810" y="1"/>
                  </a:moveTo>
                  <a:cubicBezTo>
                    <a:pt x="727" y="1"/>
                    <a:pt x="667" y="72"/>
                    <a:pt x="667" y="144"/>
                  </a:cubicBezTo>
                  <a:lnTo>
                    <a:pt x="667" y="489"/>
                  </a:lnTo>
                  <a:cubicBezTo>
                    <a:pt x="298" y="525"/>
                    <a:pt x="1" y="846"/>
                    <a:pt x="1" y="1215"/>
                  </a:cubicBezTo>
                  <a:cubicBezTo>
                    <a:pt x="1" y="1620"/>
                    <a:pt x="322" y="1942"/>
                    <a:pt x="727" y="1942"/>
                  </a:cubicBezTo>
                  <a:lnTo>
                    <a:pt x="894" y="1942"/>
                  </a:lnTo>
                  <a:cubicBezTo>
                    <a:pt x="1132" y="1942"/>
                    <a:pt x="1322" y="2144"/>
                    <a:pt x="1322" y="2382"/>
                  </a:cubicBezTo>
                  <a:cubicBezTo>
                    <a:pt x="1322" y="2620"/>
                    <a:pt x="1132" y="2811"/>
                    <a:pt x="894" y="2811"/>
                  </a:cubicBezTo>
                  <a:lnTo>
                    <a:pt x="632" y="2811"/>
                  </a:lnTo>
                  <a:cubicBezTo>
                    <a:pt x="441" y="2811"/>
                    <a:pt x="298" y="2656"/>
                    <a:pt x="298" y="2466"/>
                  </a:cubicBezTo>
                  <a:cubicBezTo>
                    <a:pt x="298" y="2382"/>
                    <a:pt x="215" y="2323"/>
                    <a:pt x="144" y="2323"/>
                  </a:cubicBezTo>
                  <a:cubicBezTo>
                    <a:pt x="48" y="2323"/>
                    <a:pt x="1" y="2394"/>
                    <a:pt x="1" y="2466"/>
                  </a:cubicBezTo>
                  <a:cubicBezTo>
                    <a:pt x="1" y="2823"/>
                    <a:pt x="298" y="3120"/>
                    <a:pt x="644" y="3120"/>
                  </a:cubicBezTo>
                  <a:lnTo>
                    <a:pt x="667" y="3120"/>
                  </a:lnTo>
                  <a:lnTo>
                    <a:pt x="667" y="3466"/>
                  </a:lnTo>
                  <a:cubicBezTo>
                    <a:pt x="667" y="3549"/>
                    <a:pt x="739" y="3609"/>
                    <a:pt x="810" y="3609"/>
                  </a:cubicBezTo>
                  <a:cubicBezTo>
                    <a:pt x="906" y="3609"/>
                    <a:pt x="965" y="3537"/>
                    <a:pt x="965" y="3466"/>
                  </a:cubicBezTo>
                  <a:lnTo>
                    <a:pt x="965" y="3120"/>
                  </a:lnTo>
                  <a:cubicBezTo>
                    <a:pt x="1334" y="3097"/>
                    <a:pt x="1632" y="2763"/>
                    <a:pt x="1632" y="2394"/>
                  </a:cubicBezTo>
                  <a:cubicBezTo>
                    <a:pt x="1632" y="1989"/>
                    <a:pt x="1298" y="1668"/>
                    <a:pt x="906" y="1668"/>
                  </a:cubicBezTo>
                  <a:lnTo>
                    <a:pt x="739" y="1668"/>
                  </a:lnTo>
                  <a:cubicBezTo>
                    <a:pt x="501" y="1668"/>
                    <a:pt x="310" y="1477"/>
                    <a:pt x="310" y="1239"/>
                  </a:cubicBezTo>
                  <a:cubicBezTo>
                    <a:pt x="310" y="1001"/>
                    <a:pt x="501" y="799"/>
                    <a:pt x="739" y="799"/>
                  </a:cubicBezTo>
                  <a:lnTo>
                    <a:pt x="989" y="799"/>
                  </a:lnTo>
                  <a:cubicBezTo>
                    <a:pt x="1191" y="799"/>
                    <a:pt x="1334" y="953"/>
                    <a:pt x="1334" y="1144"/>
                  </a:cubicBezTo>
                  <a:lnTo>
                    <a:pt x="1334" y="1311"/>
                  </a:lnTo>
                  <a:cubicBezTo>
                    <a:pt x="1322" y="1382"/>
                    <a:pt x="1394" y="1453"/>
                    <a:pt x="1489" y="1453"/>
                  </a:cubicBezTo>
                  <a:cubicBezTo>
                    <a:pt x="1572" y="1453"/>
                    <a:pt x="1632" y="1382"/>
                    <a:pt x="1632" y="1311"/>
                  </a:cubicBezTo>
                  <a:lnTo>
                    <a:pt x="1632" y="1144"/>
                  </a:lnTo>
                  <a:cubicBezTo>
                    <a:pt x="1632" y="787"/>
                    <a:pt x="1334" y="489"/>
                    <a:pt x="977" y="489"/>
                  </a:cubicBezTo>
                  <a:lnTo>
                    <a:pt x="965" y="489"/>
                  </a:lnTo>
                  <a:lnTo>
                    <a:pt x="965" y="144"/>
                  </a:lnTo>
                  <a:cubicBezTo>
                    <a:pt x="965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4"/>
            <p:cNvSpPr/>
            <p:nvPr/>
          </p:nvSpPr>
          <p:spPr>
            <a:xfrm>
              <a:off x="2750894" y="4291176"/>
              <a:ext cx="147075" cy="336926"/>
            </a:xfrm>
            <a:custGeom>
              <a:rect b="b" l="l" r="r" t="t"/>
              <a:pathLst>
                <a:path extrusionOk="0" h="10586" w="4621">
                  <a:moveTo>
                    <a:pt x="2310" y="299"/>
                  </a:moveTo>
                  <a:cubicBezTo>
                    <a:pt x="3406" y="299"/>
                    <a:pt x="4323" y="1192"/>
                    <a:pt x="4323" y="2311"/>
                  </a:cubicBezTo>
                  <a:cubicBezTo>
                    <a:pt x="4323" y="3418"/>
                    <a:pt x="3430" y="4323"/>
                    <a:pt x="2310" y="4323"/>
                  </a:cubicBezTo>
                  <a:cubicBezTo>
                    <a:pt x="1203" y="4311"/>
                    <a:pt x="298" y="3418"/>
                    <a:pt x="298" y="2311"/>
                  </a:cubicBezTo>
                  <a:cubicBezTo>
                    <a:pt x="298" y="1215"/>
                    <a:pt x="1191" y="299"/>
                    <a:pt x="2310" y="299"/>
                  </a:cubicBezTo>
                  <a:close/>
                  <a:moveTo>
                    <a:pt x="4299" y="7288"/>
                  </a:moveTo>
                  <a:lnTo>
                    <a:pt x="4299" y="7621"/>
                  </a:lnTo>
                  <a:lnTo>
                    <a:pt x="3620" y="7621"/>
                  </a:lnTo>
                  <a:cubicBezTo>
                    <a:pt x="3525" y="7621"/>
                    <a:pt x="3465" y="7704"/>
                    <a:pt x="3465" y="7776"/>
                  </a:cubicBezTo>
                  <a:cubicBezTo>
                    <a:pt x="3465" y="7859"/>
                    <a:pt x="3549" y="7919"/>
                    <a:pt x="3620" y="7919"/>
                  </a:cubicBezTo>
                  <a:lnTo>
                    <a:pt x="3787" y="7919"/>
                  </a:lnTo>
                  <a:lnTo>
                    <a:pt x="3727" y="8442"/>
                  </a:lnTo>
                  <a:lnTo>
                    <a:pt x="882" y="8442"/>
                  </a:lnTo>
                  <a:lnTo>
                    <a:pt x="822" y="7919"/>
                  </a:lnTo>
                  <a:lnTo>
                    <a:pt x="2894" y="7919"/>
                  </a:lnTo>
                  <a:cubicBezTo>
                    <a:pt x="2977" y="7919"/>
                    <a:pt x="3037" y="7847"/>
                    <a:pt x="3037" y="7776"/>
                  </a:cubicBezTo>
                  <a:cubicBezTo>
                    <a:pt x="3037" y="7680"/>
                    <a:pt x="2965" y="7621"/>
                    <a:pt x="2894" y="7621"/>
                  </a:cubicBezTo>
                  <a:lnTo>
                    <a:pt x="298" y="7621"/>
                  </a:lnTo>
                  <a:lnTo>
                    <a:pt x="298" y="7288"/>
                  </a:lnTo>
                  <a:close/>
                  <a:moveTo>
                    <a:pt x="3692" y="8776"/>
                  </a:moveTo>
                  <a:lnTo>
                    <a:pt x="3608" y="9455"/>
                  </a:lnTo>
                  <a:lnTo>
                    <a:pt x="1013" y="9455"/>
                  </a:lnTo>
                  <a:lnTo>
                    <a:pt x="929" y="8776"/>
                  </a:lnTo>
                  <a:close/>
                  <a:moveTo>
                    <a:pt x="3573" y="9764"/>
                  </a:moveTo>
                  <a:lnTo>
                    <a:pt x="3501" y="10288"/>
                  </a:lnTo>
                  <a:lnTo>
                    <a:pt x="1120" y="10288"/>
                  </a:lnTo>
                  <a:lnTo>
                    <a:pt x="1060" y="9764"/>
                  </a:lnTo>
                  <a:close/>
                  <a:moveTo>
                    <a:pt x="2310" y="1"/>
                  </a:moveTo>
                  <a:cubicBezTo>
                    <a:pt x="1048" y="1"/>
                    <a:pt x="1" y="1049"/>
                    <a:pt x="1" y="2311"/>
                  </a:cubicBezTo>
                  <a:cubicBezTo>
                    <a:pt x="1" y="3537"/>
                    <a:pt x="953" y="4549"/>
                    <a:pt x="2156" y="4621"/>
                  </a:cubicBezTo>
                  <a:lnTo>
                    <a:pt x="2156" y="6966"/>
                  </a:lnTo>
                  <a:lnTo>
                    <a:pt x="155" y="6966"/>
                  </a:lnTo>
                  <a:cubicBezTo>
                    <a:pt x="60" y="6966"/>
                    <a:pt x="1" y="7049"/>
                    <a:pt x="1" y="7121"/>
                  </a:cubicBezTo>
                  <a:lnTo>
                    <a:pt x="1" y="7788"/>
                  </a:lnTo>
                  <a:cubicBezTo>
                    <a:pt x="1" y="7883"/>
                    <a:pt x="72" y="7942"/>
                    <a:pt x="155" y="7942"/>
                  </a:cubicBezTo>
                  <a:lnTo>
                    <a:pt x="513" y="7942"/>
                  </a:lnTo>
                  <a:lnTo>
                    <a:pt x="822" y="10455"/>
                  </a:lnTo>
                  <a:cubicBezTo>
                    <a:pt x="834" y="10526"/>
                    <a:pt x="894" y="10586"/>
                    <a:pt x="965" y="10586"/>
                  </a:cubicBezTo>
                  <a:lnTo>
                    <a:pt x="3620" y="10586"/>
                  </a:lnTo>
                  <a:cubicBezTo>
                    <a:pt x="3692" y="10586"/>
                    <a:pt x="3763" y="10526"/>
                    <a:pt x="3763" y="10455"/>
                  </a:cubicBezTo>
                  <a:lnTo>
                    <a:pt x="4084" y="7942"/>
                  </a:lnTo>
                  <a:lnTo>
                    <a:pt x="4442" y="7942"/>
                  </a:lnTo>
                  <a:cubicBezTo>
                    <a:pt x="4525" y="7942"/>
                    <a:pt x="4585" y="7859"/>
                    <a:pt x="4585" y="7788"/>
                  </a:cubicBezTo>
                  <a:lnTo>
                    <a:pt x="4585" y="7121"/>
                  </a:lnTo>
                  <a:cubicBezTo>
                    <a:pt x="4620" y="7026"/>
                    <a:pt x="4549" y="6966"/>
                    <a:pt x="4465" y="6966"/>
                  </a:cubicBezTo>
                  <a:lnTo>
                    <a:pt x="2453" y="6966"/>
                  </a:lnTo>
                  <a:lnTo>
                    <a:pt x="2453" y="4621"/>
                  </a:lnTo>
                  <a:cubicBezTo>
                    <a:pt x="3668" y="4549"/>
                    <a:pt x="4620" y="3537"/>
                    <a:pt x="4620" y="2311"/>
                  </a:cubicBezTo>
                  <a:cubicBezTo>
                    <a:pt x="4620" y="1037"/>
                    <a:pt x="3573" y="1"/>
                    <a:pt x="2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4"/>
            <p:cNvSpPr/>
            <p:nvPr/>
          </p:nvSpPr>
          <p:spPr>
            <a:xfrm>
              <a:off x="2749016" y="4443917"/>
              <a:ext cx="69734" cy="52706"/>
            </a:xfrm>
            <a:custGeom>
              <a:rect b="b" l="l" r="r" t="t"/>
              <a:pathLst>
                <a:path extrusionOk="0" h="1656" w="2191">
                  <a:moveTo>
                    <a:pt x="1107" y="310"/>
                  </a:moveTo>
                  <a:cubicBezTo>
                    <a:pt x="1381" y="310"/>
                    <a:pt x="1643" y="441"/>
                    <a:pt x="1786" y="667"/>
                  </a:cubicBezTo>
                  <a:lnTo>
                    <a:pt x="417" y="667"/>
                  </a:lnTo>
                  <a:cubicBezTo>
                    <a:pt x="572" y="441"/>
                    <a:pt x="822" y="310"/>
                    <a:pt x="1107" y="310"/>
                  </a:cubicBezTo>
                  <a:close/>
                  <a:moveTo>
                    <a:pt x="1786" y="976"/>
                  </a:moveTo>
                  <a:cubicBezTo>
                    <a:pt x="1619" y="1203"/>
                    <a:pt x="1369" y="1334"/>
                    <a:pt x="1107" y="1334"/>
                  </a:cubicBezTo>
                  <a:cubicBezTo>
                    <a:pt x="822" y="1334"/>
                    <a:pt x="572" y="1203"/>
                    <a:pt x="417" y="976"/>
                  </a:cubicBezTo>
                  <a:close/>
                  <a:moveTo>
                    <a:pt x="1107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107" y="1655"/>
                  </a:cubicBezTo>
                  <a:cubicBezTo>
                    <a:pt x="1596" y="1655"/>
                    <a:pt x="2024" y="1334"/>
                    <a:pt x="2191" y="881"/>
                  </a:cubicBezTo>
                  <a:lnTo>
                    <a:pt x="2191" y="846"/>
                  </a:lnTo>
                  <a:lnTo>
                    <a:pt x="2191" y="822"/>
                  </a:lnTo>
                  <a:lnTo>
                    <a:pt x="2191" y="798"/>
                  </a:lnTo>
                  <a:lnTo>
                    <a:pt x="2191" y="774"/>
                  </a:lnTo>
                  <a:cubicBezTo>
                    <a:pt x="2024" y="310"/>
                    <a:pt x="1596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4"/>
            <p:cNvSpPr/>
            <p:nvPr/>
          </p:nvSpPr>
          <p:spPr>
            <a:xfrm>
              <a:off x="2829731" y="4443917"/>
              <a:ext cx="70116" cy="52706"/>
            </a:xfrm>
            <a:custGeom>
              <a:rect b="b" l="l" r="r" t="t"/>
              <a:pathLst>
                <a:path extrusionOk="0" h="1656" w="2203">
                  <a:moveTo>
                    <a:pt x="1096" y="310"/>
                  </a:moveTo>
                  <a:cubicBezTo>
                    <a:pt x="1381" y="310"/>
                    <a:pt x="1631" y="441"/>
                    <a:pt x="1786" y="667"/>
                  </a:cubicBezTo>
                  <a:lnTo>
                    <a:pt x="417" y="667"/>
                  </a:lnTo>
                  <a:cubicBezTo>
                    <a:pt x="560" y="441"/>
                    <a:pt x="810" y="310"/>
                    <a:pt x="1096" y="310"/>
                  </a:cubicBezTo>
                  <a:close/>
                  <a:moveTo>
                    <a:pt x="1786" y="976"/>
                  </a:moveTo>
                  <a:cubicBezTo>
                    <a:pt x="1631" y="1203"/>
                    <a:pt x="1381" y="1334"/>
                    <a:pt x="1096" y="1334"/>
                  </a:cubicBezTo>
                  <a:cubicBezTo>
                    <a:pt x="810" y="1334"/>
                    <a:pt x="560" y="1203"/>
                    <a:pt x="417" y="976"/>
                  </a:cubicBezTo>
                  <a:close/>
                  <a:moveTo>
                    <a:pt x="1096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096" y="1655"/>
                  </a:cubicBezTo>
                  <a:cubicBezTo>
                    <a:pt x="1584" y="1655"/>
                    <a:pt x="2024" y="1334"/>
                    <a:pt x="2179" y="881"/>
                  </a:cubicBezTo>
                  <a:cubicBezTo>
                    <a:pt x="2203" y="846"/>
                    <a:pt x="2203" y="822"/>
                    <a:pt x="2179" y="774"/>
                  </a:cubicBezTo>
                  <a:cubicBezTo>
                    <a:pt x="2024" y="310"/>
                    <a:pt x="1584" y="0"/>
                    <a:pt x="1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3" name="Google Shape;1783;p34"/>
          <p:cNvGrpSpPr/>
          <p:nvPr/>
        </p:nvGrpSpPr>
        <p:grpSpPr>
          <a:xfrm>
            <a:off x="7127716" y="4279432"/>
            <a:ext cx="248254" cy="361942"/>
            <a:chOff x="7127716" y="4279432"/>
            <a:chExt cx="248254" cy="361942"/>
          </a:xfrm>
        </p:grpSpPr>
        <p:sp>
          <p:nvSpPr>
            <p:cNvPr id="1784" name="Google Shape;1784;p34"/>
            <p:cNvSpPr/>
            <p:nvPr/>
          </p:nvSpPr>
          <p:spPr>
            <a:xfrm>
              <a:off x="7167500" y="4279432"/>
              <a:ext cx="169068" cy="226644"/>
            </a:xfrm>
            <a:custGeom>
              <a:rect b="b" l="l" r="r" t="t"/>
              <a:pathLst>
                <a:path extrusionOk="0" h="7121" w="5312">
                  <a:moveTo>
                    <a:pt x="4085" y="310"/>
                  </a:moveTo>
                  <a:lnTo>
                    <a:pt x="4085" y="1715"/>
                  </a:lnTo>
                  <a:cubicBezTo>
                    <a:pt x="4085" y="1834"/>
                    <a:pt x="4049" y="1930"/>
                    <a:pt x="4001" y="2037"/>
                  </a:cubicBezTo>
                  <a:lnTo>
                    <a:pt x="3918" y="2204"/>
                  </a:lnTo>
                  <a:cubicBezTo>
                    <a:pt x="3906" y="2239"/>
                    <a:pt x="3906" y="2251"/>
                    <a:pt x="3906" y="2275"/>
                  </a:cubicBezTo>
                  <a:lnTo>
                    <a:pt x="3906" y="2632"/>
                  </a:lnTo>
                  <a:cubicBezTo>
                    <a:pt x="3906" y="2989"/>
                    <a:pt x="3763" y="3311"/>
                    <a:pt x="3501" y="3561"/>
                  </a:cubicBezTo>
                  <a:cubicBezTo>
                    <a:pt x="3283" y="3801"/>
                    <a:pt x="2975" y="3921"/>
                    <a:pt x="2650" y="3921"/>
                  </a:cubicBezTo>
                  <a:cubicBezTo>
                    <a:pt x="2620" y="3921"/>
                    <a:pt x="2591" y="3920"/>
                    <a:pt x="2561" y="3918"/>
                  </a:cubicBezTo>
                  <a:cubicBezTo>
                    <a:pt x="1906" y="3870"/>
                    <a:pt x="1382" y="3311"/>
                    <a:pt x="1382" y="2608"/>
                  </a:cubicBezTo>
                  <a:lnTo>
                    <a:pt x="1382" y="2299"/>
                  </a:lnTo>
                  <a:cubicBezTo>
                    <a:pt x="1382" y="2263"/>
                    <a:pt x="1382" y="2251"/>
                    <a:pt x="1370" y="2215"/>
                  </a:cubicBezTo>
                  <a:lnTo>
                    <a:pt x="1287" y="2061"/>
                  </a:lnTo>
                  <a:cubicBezTo>
                    <a:pt x="1239" y="1953"/>
                    <a:pt x="1204" y="1846"/>
                    <a:pt x="1204" y="1727"/>
                  </a:cubicBezTo>
                  <a:lnTo>
                    <a:pt x="1204" y="1227"/>
                  </a:lnTo>
                  <a:cubicBezTo>
                    <a:pt x="1204" y="727"/>
                    <a:pt x="1608" y="310"/>
                    <a:pt x="2120" y="310"/>
                  </a:cubicBezTo>
                  <a:close/>
                  <a:moveTo>
                    <a:pt x="3204" y="4168"/>
                  </a:moveTo>
                  <a:lnTo>
                    <a:pt x="3204" y="4359"/>
                  </a:lnTo>
                  <a:cubicBezTo>
                    <a:pt x="3204" y="4418"/>
                    <a:pt x="3216" y="4466"/>
                    <a:pt x="3228" y="4525"/>
                  </a:cubicBezTo>
                  <a:lnTo>
                    <a:pt x="2656" y="4942"/>
                  </a:lnTo>
                  <a:lnTo>
                    <a:pt x="2073" y="4525"/>
                  </a:lnTo>
                  <a:cubicBezTo>
                    <a:pt x="2085" y="4478"/>
                    <a:pt x="2096" y="4418"/>
                    <a:pt x="2096" y="4359"/>
                  </a:cubicBezTo>
                  <a:lnTo>
                    <a:pt x="2096" y="4168"/>
                  </a:lnTo>
                  <a:cubicBezTo>
                    <a:pt x="2239" y="4216"/>
                    <a:pt x="2382" y="4263"/>
                    <a:pt x="2549" y="4263"/>
                  </a:cubicBezTo>
                  <a:lnTo>
                    <a:pt x="2656" y="4263"/>
                  </a:lnTo>
                  <a:cubicBezTo>
                    <a:pt x="2847" y="4263"/>
                    <a:pt x="3025" y="4228"/>
                    <a:pt x="3204" y="4168"/>
                  </a:cubicBezTo>
                  <a:close/>
                  <a:moveTo>
                    <a:pt x="2132" y="1"/>
                  </a:moveTo>
                  <a:cubicBezTo>
                    <a:pt x="1442" y="1"/>
                    <a:pt x="894" y="549"/>
                    <a:pt x="894" y="1239"/>
                  </a:cubicBezTo>
                  <a:lnTo>
                    <a:pt x="894" y="1739"/>
                  </a:lnTo>
                  <a:cubicBezTo>
                    <a:pt x="894" y="1906"/>
                    <a:pt x="942" y="2073"/>
                    <a:pt x="1001" y="2215"/>
                  </a:cubicBezTo>
                  <a:lnTo>
                    <a:pt x="1061" y="2346"/>
                  </a:lnTo>
                  <a:lnTo>
                    <a:pt x="1061" y="2620"/>
                  </a:lnTo>
                  <a:cubicBezTo>
                    <a:pt x="1061" y="3180"/>
                    <a:pt x="1346" y="3692"/>
                    <a:pt x="1775" y="3989"/>
                  </a:cubicBezTo>
                  <a:lnTo>
                    <a:pt x="1775" y="4359"/>
                  </a:lnTo>
                  <a:cubicBezTo>
                    <a:pt x="1775" y="4454"/>
                    <a:pt x="1715" y="4525"/>
                    <a:pt x="1644" y="4537"/>
                  </a:cubicBezTo>
                  <a:lnTo>
                    <a:pt x="632" y="4859"/>
                  </a:lnTo>
                  <a:cubicBezTo>
                    <a:pt x="251" y="4966"/>
                    <a:pt x="1" y="5299"/>
                    <a:pt x="1" y="5704"/>
                  </a:cubicBezTo>
                  <a:lnTo>
                    <a:pt x="1" y="6954"/>
                  </a:lnTo>
                  <a:cubicBezTo>
                    <a:pt x="1" y="7037"/>
                    <a:pt x="72" y="7121"/>
                    <a:pt x="168" y="7121"/>
                  </a:cubicBezTo>
                  <a:cubicBezTo>
                    <a:pt x="251" y="7121"/>
                    <a:pt x="334" y="7037"/>
                    <a:pt x="334" y="6954"/>
                  </a:cubicBezTo>
                  <a:lnTo>
                    <a:pt x="334" y="5704"/>
                  </a:lnTo>
                  <a:cubicBezTo>
                    <a:pt x="334" y="5466"/>
                    <a:pt x="477" y="5252"/>
                    <a:pt x="715" y="5180"/>
                  </a:cubicBezTo>
                  <a:lnTo>
                    <a:pt x="1727" y="4871"/>
                  </a:lnTo>
                  <a:cubicBezTo>
                    <a:pt x="1787" y="4859"/>
                    <a:pt x="1835" y="4823"/>
                    <a:pt x="1882" y="4799"/>
                  </a:cubicBezTo>
                  <a:lnTo>
                    <a:pt x="2442" y="5204"/>
                  </a:lnTo>
                  <a:cubicBezTo>
                    <a:pt x="2501" y="5252"/>
                    <a:pt x="2573" y="5287"/>
                    <a:pt x="2656" y="5287"/>
                  </a:cubicBezTo>
                  <a:cubicBezTo>
                    <a:pt x="2728" y="5287"/>
                    <a:pt x="2799" y="5252"/>
                    <a:pt x="2858" y="5204"/>
                  </a:cubicBezTo>
                  <a:lnTo>
                    <a:pt x="3430" y="4799"/>
                  </a:lnTo>
                  <a:cubicBezTo>
                    <a:pt x="3466" y="4823"/>
                    <a:pt x="3513" y="4859"/>
                    <a:pt x="3573" y="4871"/>
                  </a:cubicBezTo>
                  <a:lnTo>
                    <a:pt x="4585" y="5180"/>
                  </a:lnTo>
                  <a:cubicBezTo>
                    <a:pt x="4823" y="5252"/>
                    <a:pt x="4978" y="5466"/>
                    <a:pt x="4978" y="5704"/>
                  </a:cubicBezTo>
                  <a:lnTo>
                    <a:pt x="4978" y="6954"/>
                  </a:lnTo>
                  <a:cubicBezTo>
                    <a:pt x="4978" y="7037"/>
                    <a:pt x="5049" y="7121"/>
                    <a:pt x="5133" y="7121"/>
                  </a:cubicBezTo>
                  <a:cubicBezTo>
                    <a:pt x="5228" y="7121"/>
                    <a:pt x="5299" y="7037"/>
                    <a:pt x="5299" y="6954"/>
                  </a:cubicBezTo>
                  <a:lnTo>
                    <a:pt x="5299" y="5704"/>
                  </a:lnTo>
                  <a:cubicBezTo>
                    <a:pt x="5311" y="5299"/>
                    <a:pt x="5061" y="4954"/>
                    <a:pt x="4692" y="4835"/>
                  </a:cubicBezTo>
                  <a:lnTo>
                    <a:pt x="3680" y="4525"/>
                  </a:lnTo>
                  <a:cubicBezTo>
                    <a:pt x="3609" y="4501"/>
                    <a:pt x="3549" y="4418"/>
                    <a:pt x="3549" y="4347"/>
                  </a:cubicBezTo>
                  <a:lnTo>
                    <a:pt x="3549" y="3978"/>
                  </a:lnTo>
                  <a:cubicBezTo>
                    <a:pt x="3620" y="3930"/>
                    <a:pt x="3692" y="3870"/>
                    <a:pt x="3751" y="3811"/>
                  </a:cubicBezTo>
                  <a:cubicBezTo>
                    <a:pt x="4061" y="3513"/>
                    <a:pt x="4263" y="3085"/>
                    <a:pt x="4263" y="2656"/>
                  </a:cubicBezTo>
                  <a:lnTo>
                    <a:pt x="4263" y="2334"/>
                  </a:lnTo>
                  <a:lnTo>
                    <a:pt x="4323" y="2204"/>
                  </a:lnTo>
                  <a:cubicBezTo>
                    <a:pt x="4394" y="2061"/>
                    <a:pt x="4418" y="1894"/>
                    <a:pt x="4418" y="1727"/>
                  </a:cubicBezTo>
                  <a:lnTo>
                    <a:pt x="4418" y="168"/>
                  </a:lnTo>
                  <a:cubicBezTo>
                    <a:pt x="4418" y="72"/>
                    <a:pt x="4347" y="1"/>
                    <a:pt x="4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4"/>
            <p:cNvSpPr/>
            <p:nvPr/>
          </p:nvSpPr>
          <p:spPr>
            <a:xfrm>
              <a:off x="7246719" y="4455279"/>
              <a:ext cx="10248" cy="50033"/>
            </a:xfrm>
            <a:custGeom>
              <a:rect b="b" l="l" r="r" t="t"/>
              <a:pathLst>
                <a:path extrusionOk="0" h="1572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417"/>
                  </a:lnTo>
                  <a:cubicBezTo>
                    <a:pt x="0" y="1501"/>
                    <a:pt x="72" y="1572"/>
                    <a:pt x="167" y="1572"/>
                  </a:cubicBezTo>
                  <a:cubicBezTo>
                    <a:pt x="250" y="1572"/>
                    <a:pt x="322" y="1501"/>
                    <a:pt x="322" y="141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4"/>
            <p:cNvSpPr/>
            <p:nvPr/>
          </p:nvSpPr>
          <p:spPr>
            <a:xfrm>
              <a:off x="7195572" y="4466642"/>
              <a:ext cx="11012" cy="38670"/>
            </a:xfrm>
            <a:custGeom>
              <a:rect b="b" l="l" r="r" t="t"/>
              <a:pathLst>
                <a:path extrusionOk="0" h="1215" w="346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1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45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4"/>
            <p:cNvSpPr/>
            <p:nvPr/>
          </p:nvSpPr>
          <p:spPr>
            <a:xfrm>
              <a:off x="7297866" y="4466642"/>
              <a:ext cx="10280" cy="38670"/>
            </a:xfrm>
            <a:custGeom>
              <a:rect b="b" l="l" r="r" t="t"/>
              <a:pathLst>
                <a:path extrusionOk="0" h="1215" w="323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4"/>
            <p:cNvSpPr/>
            <p:nvPr/>
          </p:nvSpPr>
          <p:spPr>
            <a:xfrm>
              <a:off x="7235357" y="4608369"/>
              <a:ext cx="33005" cy="33005"/>
            </a:xfrm>
            <a:custGeom>
              <a:rect b="b" l="l" r="r" t="t"/>
              <a:pathLst>
                <a:path extrusionOk="0" h="1037" w="1037">
                  <a:moveTo>
                    <a:pt x="524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24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4"/>
            <p:cNvSpPr/>
            <p:nvPr/>
          </p:nvSpPr>
          <p:spPr>
            <a:xfrm>
              <a:off x="7127716" y="4608369"/>
              <a:ext cx="33387" cy="33005"/>
            </a:xfrm>
            <a:custGeom>
              <a:rect b="b" l="l" r="r" t="t"/>
              <a:pathLst>
                <a:path extrusionOk="0" h="1037" w="1049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8" y="715"/>
                    <a:pt x="334" y="620"/>
                    <a:pt x="334" y="512"/>
                  </a:cubicBezTo>
                  <a:cubicBezTo>
                    <a:pt x="334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4"/>
            <p:cNvSpPr/>
            <p:nvPr/>
          </p:nvSpPr>
          <p:spPr>
            <a:xfrm>
              <a:off x="7342965" y="4608369"/>
              <a:ext cx="33005" cy="33005"/>
            </a:xfrm>
            <a:custGeom>
              <a:rect b="b" l="l" r="r" t="t"/>
              <a:pathLst>
                <a:path extrusionOk="0" h="1037" w="1037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27" y="0"/>
                    <a:pt x="1" y="239"/>
                    <a:pt x="1" y="512"/>
                  </a:cubicBezTo>
                  <a:cubicBezTo>
                    <a:pt x="1" y="798"/>
                    <a:pt x="227" y="1036"/>
                    <a:pt x="513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810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4"/>
            <p:cNvSpPr/>
            <p:nvPr/>
          </p:nvSpPr>
          <p:spPr>
            <a:xfrm>
              <a:off x="7159194" y="4517788"/>
              <a:ext cx="186064" cy="84916"/>
            </a:xfrm>
            <a:custGeom>
              <a:rect b="b" l="l" r="r" t="t"/>
              <a:pathLst>
                <a:path extrusionOk="0" h="2668" w="5846">
                  <a:moveTo>
                    <a:pt x="2929" y="1"/>
                  </a:moveTo>
                  <a:cubicBezTo>
                    <a:pt x="2834" y="1"/>
                    <a:pt x="2762" y="72"/>
                    <a:pt x="2762" y="168"/>
                  </a:cubicBezTo>
                  <a:lnTo>
                    <a:pt x="2762" y="715"/>
                  </a:lnTo>
                  <a:lnTo>
                    <a:pt x="1607" y="715"/>
                  </a:lnTo>
                  <a:cubicBezTo>
                    <a:pt x="1381" y="715"/>
                    <a:pt x="1167" y="822"/>
                    <a:pt x="1036" y="1013"/>
                  </a:cubicBezTo>
                  <a:lnTo>
                    <a:pt x="60" y="2394"/>
                  </a:lnTo>
                  <a:cubicBezTo>
                    <a:pt x="0" y="2465"/>
                    <a:pt x="24" y="2573"/>
                    <a:pt x="95" y="2632"/>
                  </a:cubicBezTo>
                  <a:cubicBezTo>
                    <a:pt x="127" y="2655"/>
                    <a:pt x="160" y="2665"/>
                    <a:pt x="192" y="2665"/>
                  </a:cubicBezTo>
                  <a:cubicBezTo>
                    <a:pt x="245" y="2665"/>
                    <a:pt x="296" y="2636"/>
                    <a:pt x="333" y="2585"/>
                  </a:cubicBezTo>
                  <a:lnTo>
                    <a:pt x="1322" y="1203"/>
                  </a:lnTo>
                  <a:cubicBezTo>
                    <a:pt x="1393" y="1120"/>
                    <a:pt x="1500" y="1061"/>
                    <a:pt x="1619" y="1061"/>
                  </a:cubicBezTo>
                  <a:lnTo>
                    <a:pt x="2774" y="1061"/>
                  </a:lnTo>
                  <a:lnTo>
                    <a:pt x="2774" y="2311"/>
                  </a:lnTo>
                  <a:cubicBezTo>
                    <a:pt x="2774" y="2394"/>
                    <a:pt x="2858" y="2465"/>
                    <a:pt x="2941" y="2465"/>
                  </a:cubicBezTo>
                  <a:cubicBezTo>
                    <a:pt x="3036" y="2465"/>
                    <a:pt x="3108" y="2394"/>
                    <a:pt x="3108" y="2311"/>
                  </a:cubicBezTo>
                  <a:lnTo>
                    <a:pt x="3108" y="1061"/>
                  </a:lnTo>
                  <a:lnTo>
                    <a:pt x="4262" y="1061"/>
                  </a:lnTo>
                  <a:cubicBezTo>
                    <a:pt x="4382" y="1061"/>
                    <a:pt x="4489" y="1120"/>
                    <a:pt x="4560" y="1203"/>
                  </a:cubicBezTo>
                  <a:lnTo>
                    <a:pt x="5548" y="2585"/>
                  </a:lnTo>
                  <a:cubicBezTo>
                    <a:pt x="5572" y="2632"/>
                    <a:pt x="5632" y="2668"/>
                    <a:pt x="5679" y="2668"/>
                  </a:cubicBezTo>
                  <a:cubicBezTo>
                    <a:pt x="5715" y="2668"/>
                    <a:pt x="5751" y="2644"/>
                    <a:pt x="5775" y="2632"/>
                  </a:cubicBezTo>
                  <a:cubicBezTo>
                    <a:pt x="5834" y="2561"/>
                    <a:pt x="5846" y="2454"/>
                    <a:pt x="5798" y="2382"/>
                  </a:cubicBezTo>
                  <a:lnTo>
                    <a:pt x="4822" y="1001"/>
                  </a:lnTo>
                  <a:cubicBezTo>
                    <a:pt x="4679" y="822"/>
                    <a:pt x="4477" y="703"/>
                    <a:pt x="4251" y="703"/>
                  </a:cubicBezTo>
                  <a:lnTo>
                    <a:pt x="3096" y="703"/>
                  </a:lnTo>
                  <a:lnTo>
                    <a:pt x="3096" y="168"/>
                  </a:lnTo>
                  <a:cubicBezTo>
                    <a:pt x="3096" y="72"/>
                    <a:pt x="3012" y="1"/>
                    <a:pt x="2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4"/>
            <p:cNvSpPr/>
            <p:nvPr/>
          </p:nvSpPr>
          <p:spPr>
            <a:xfrm>
              <a:off x="7217915" y="4321126"/>
              <a:ext cx="68238" cy="25812"/>
            </a:xfrm>
            <a:custGeom>
              <a:rect b="b" l="l" r="r" t="t"/>
              <a:pathLst>
                <a:path extrusionOk="0" h="811" w="2144">
                  <a:moveTo>
                    <a:pt x="933" y="1"/>
                  </a:moveTo>
                  <a:cubicBezTo>
                    <a:pt x="491" y="1"/>
                    <a:pt x="139" y="113"/>
                    <a:pt x="120" y="120"/>
                  </a:cubicBezTo>
                  <a:cubicBezTo>
                    <a:pt x="36" y="155"/>
                    <a:pt x="1" y="215"/>
                    <a:pt x="1" y="286"/>
                  </a:cubicBezTo>
                  <a:lnTo>
                    <a:pt x="1" y="643"/>
                  </a:lnTo>
                  <a:cubicBezTo>
                    <a:pt x="1" y="727"/>
                    <a:pt x="72" y="810"/>
                    <a:pt x="155" y="810"/>
                  </a:cubicBezTo>
                  <a:cubicBezTo>
                    <a:pt x="251" y="810"/>
                    <a:pt x="322" y="727"/>
                    <a:pt x="322" y="643"/>
                  </a:cubicBezTo>
                  <a:lnTo>
                    <a:pt x="322" y="417"/>
                  </a:lnTo>
                  <a:cubicBezTo>
                    <a:pt x="455" y="384"/>
                    <a:pt x="683" y="341"/>
                    <a:pt x="940" y="341"/>
                  </a:cubicBezTo>
                  <a:cubicBezTo>
                    <a:pt x="1236" y="341"/>
                    <a:pt x="1572" y="398"/>
                    <a:pt x="1846" y="596"/>
                  </a:cubicBezTo>
                  <a:cubicBezTo>
                    <a:pt x="1877" y="622"/>
                    <a:pt x="1914" y="634"/>
                    <a:pt x="1951" y="634"/>
                  </a:cubicBezTo>
                  <a:cubicBezTo>
                    <a:pt x="1999" y="634"/>
                    <a:pt x="2045" y="613"/>
                    <a:pt x="2072" y="572"/>
                  </a:cubicBezTo>
                  <a:cubicBezTo>
                    <a:pt x="2144" y="489"/>
                    <a:pt x="2120" y="393"/>
                    <a:pt x="2048" y="334"/>
                  </a:cubicBezTo>
                  <a:cubicBezTo>
                    <a:pt x="1703" y="74"/>
                    <a:pt x="1289" y="1"/>
                    <a:pt x="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3" name="Google Shape;1793;p34"/>
          <p:cNvGrpSpPr/>
          <p:nvPr/>
        </p:nvGrpSpPr>
        <p:grpSpPr>
          <a:xfrm>
            <a:off x="7565408" y="4279432"/>
            <a:ext cx="248254" cy="361942"/>
            <a:chOff x="7565408" y="4279432"/>
            <a:chExt cx="248254" cy="361942"/>
          </a:xfrm>
        </p:grpSpPr>
        <p:sp>
          <p:nvSpPr>
            <p:cNvPr id="1794" name="Google Shape;1794;p34"/>
            <p:cNvSpPr/>
            <p:nvPr/>
          </p:nvSpPr>
          <p:spPr>
            <a:xfrm>
              <a:off x="7610126" y="4279432"/>
              <a:ext cx="158055" cy="236892"/>
            </a:xfrm>
            <a:custGeom>
              <a:rect b="b" l="l" r="r" t="t"/>
              <a:pathLst>
                <a:path extrusionOk="0" h="7443" w="4966">
                  <a:moveTo>
                    <a:pt x="2501" y="346"/>
                  </a:moveTo>
                  <a:cubicBezTo>
                    <a:pt x="2882" y="346"/>
                    <a:pt x="3191" y="572"/>
                    <a:pt x="3227" y="870"/>
                  </a:cubicBezTo>
                  <a:cubicBezTo>
                    <a:pt x="3001" y="775"/>
                    <a:pt x="2763" y="727"/>
                    <a:pt x="2501" y="727"/>
                  </a:cubicBezTo>
                  <a:cubicBezTo>
                    <a:pt x="2239" y="727"/>
                    <a:pt x="1989" y="775"/>
                    <a:pt x="1763" y="870"/>
                  </a:cubicBezTo>
                  <a:cubicBezTo>
                    <a:pt x="1798" y="572"/>
                    <a:pt x="2108" y="346"/>
                    <a:pt x="2501" y="346"/>
                  </a:cubicBezTo>
                  <a:close/>
                  <a:moveTo>
                    <a:pt x="2501" y="1061"/>
                  </a:moveTo>
                  <a:cubicBezTo>
                    <a:pt x="3394" y="1061"/>
                    <a:pt x="4108" y="1787"/>
                    <a:pt x="4108" y="2668"/>
                  </a:cubicBezTo>
                  <a:cubicBezTo>
                    <a:pt x="4108" y="2799"/>
                    <a:pt x="4084" y="2918"/>
                    <a:pt x="4061" y="3049"/>
                  </a:cubicBezTo>
                  <a:cubicBezTo>
                    <a:pt x="4025" y="2918"/>
                    <a:pt x="3953" y="2799"/>
                    <a:pt x="3846" y="2715"/>
                  </a:cubicBezTo>
                  <a:cubicBezTo>
                    <a:pt x="3191" y="2132"/>
                    <a:pt x="2036" y="1977"/>
                    <a:pt x="1989" y="1977"/>
                  </a:cubicBezTo>
                  <a:cubicBezTo>
                    <a:pt x="1983" y="1976"/>
                    <a:pt x="1977" y="1976"/>
                    <a:pt x="1970" y="1976"/>
                  </a:cubicBezTo>
                  <a:cubicBezTo>
                    <a:pt x="1892" y="1976"/>
                    <a:pt x="1810" y="2044"/>
                    <a:pt x="1810" y="2132"/>
                  </a:cubicBezTo>
                  <a:cubicBezTo>
                    <a:pt x="1798" y="2215"/>
                    <a:pt x="1870" y="2311"/>
                    <a:pt x="1953" y="2311"/>
                  </a:cubicBezTo>
                  <a:cubicBezTo>
                    <a:pt x="1977" y="2311"/>
                    <a:pt x="3072" y="2454"/>
                    <a:pt x="3644" y="2966"/>
                  </a:cubicBezTo>
                  <a:cubicBezTo>
                    <a:pt x="3715" y="3037"/>
                    <a:pt x="3763" y="3144"/>
                    <a:pt x="3763" y="3251"/>
                  </a:cubicBezTo>
                  <a:lnTo>
                    <a:pt x="3763" y="3394"/>
                  </a:lnTo>
                  <a:cubicBezTo>
                    <a:pt x="3751" y="4061"/>
                    <a:pt x="3179" y="4632"/>
                    <a:pt x="2501" y="4632"/>
                  </a:cubicBezTo>
                  <a:cubicBezTo>
                    <a:pt x="1798" y="4632"/>
                    <a:pt x="1251" y="4061"/>
                    <a:pt x="1251" y="3382"/>
                  </a:cubicBezTo>
                  <a:cubicBezTo>
                    <a:pt x="1251" y="3335"/>
                    <a:pt x="1274" y="3275"/>
                    <a:pt x="1310" y="3251"/>
                  </a:cubicBezTo>
                  <a:cubicBezTo>
                    <a:pt x="1441" y="3144"/>
                    <a:pt x="1632" y="2977"/>
                    <a:pt x="1751" y="2739"/>
                  </a:cubicBezTo>
                  <a:cubicBezTo>
                    <a:pt x="1798" y="2656"/>
                    <a:pt x="1763" y="2561"/>
                    <a:pt x="1679" y="2513"/>
                  </a:cubicBezTo>
                  <a:cubicBezTo>
                    <a:pt x="1651" y="2503"/>
                    <a:pt x="1625" y="2497"/>
                    <a:pt x="1600" y="2497"/>
                  </a:cubicBezTo>
                  <a:cubicBezTo>
                    <a:pt x="1538" y="2497"/>
                    <a:pt x="1487" y="2529"/>
                    <a:pt x="1453" y="2596"/>
                  </a:cubicBezTo>
                  <a:cubicBezTo>
                    <a:pt x="1370" y="2775"/>
                    <a:pt x="1215" y="2906"/>
                    <a:pt x="1108" y="2977"/>
                  </a:cubicBezTo>
                  <a:cubicBezTo>
                    <a:pt x="1048" y="3025"/>
                    <a:pt x="989" y="3085"/>
                    <a:pt x="965" y="3156"/>
                  </a:cubicBezTo>
                  <a:cubicBezTo>
                    <a:pt x="917" y="2989"/>
                    <a:pt x="893" y="2835"/>
                    <a:pt x="893" y="2668"/>
                  </a:cubicBezTo>
                  <a:cubicBezTo>
                    <a:pt x="893" y="1775"/>
                    <a:pt x="1620" y="1061"/>
                    <a:pt x="2501" y="1061"/>
                  </a:cubicBezTo>
                  <a:close/>
                  <a:moveTo>
                    <a:pt x="3048" y="4871"/>
                  </a:moveTo>
                  <a:lnTo>
                    <a:pt x="3048" y="5109"/>
                  </a:lnTo>
                  <a:cubicBezTo>
                    <a:pt x="3048" y="5156"/>
                    <a:pt x="3048" y="5192"/>
                    <a:pt x="3060" y="5240"/>
                  </a:cubicBezTo>
                  <a:lnTo>
                    <a:pt x="2501" y="5656"/>
                  </a:lnTo>
                  <a:lnTo>
                    <a:pt x="1929" y="5240"/>
                  </a:lnTo>
                  <a:cubicBezTo>
                    <a:pt x="1941" y="5192"/>
                    <a:pt x="1941" y="5156"/>
                    <a:pt x="1941" y="5109"/>
                  </a:cubicBezTo>
                  <a:lnTo>
                    <a:pt x="1941" y="4871"/>
                  </a:lnTo>
                  <a:cubicBezTo>
                    <a:pt x="2108" y="4930"/>
                    <a:pt x="2298" y="4954"/>
                    <a:pt x="2501" y="4954"/>
                  </a:cubicBezTo>
                  <a:cubicBezTo>
                    <a:pt x="2691" y="4954"/>
                    <a:pt x="2870" y="4930"/>
                    <a:pt x="3048" y="4871"/>
                  </a:cubicBezTo>
                  <a:close/>
                  <a:moveTo>
                    <a:pt x="2477" y="1"/>
                  </a:moveTo>
                  <a:cubicBezTo>
                    <a:pt x="1905" y="1"/>
                    <a:pt x="1429" y="394"/>
                    <a:pt x="1429" y="882"/>
                  </a:cubicBezTo>
                  <a:cubicBezTo>
                    <a:pt x="1429" y="930"/>
                    <a:pt x="1429" y="965"/>
                    <a:pt x="1441" y="1013"/>
                  </a:cubicBezTo>
                  <a:cubicBezTo>
                    <a:pt x="893" y="1358"/>
                    <a:pt x="536" y="1965"/>
                    <a:pt x="536" y="2656"/>
                  </a:cubicBezTo>
                  <a:cubicBezTo>
                    <a:pt x="536" y="3096"/>
                    <a:pt x="691" y="3549"/>
                    <a:pt x="977" y="3882"/>
                  </a:cubicBezTo>
                  <a:cubicBezTo>
                    <a:pt x="1096" y="4216"/>
                    <a:pt x="1322" y="4501"/>
                    <a:pt x="1608" y="4692"/>
                  </a:cubicBezTo>
                  <a:lnTo>
                    <a:pt x="1608" y="5097"/>
                  </a:lnTo>
                  <a:cubicBezTo>
                    <a:pt x="1608" y="5168"/>
                    <a:pt x="1560" y="5240"/>
                    <a:pt x="1489" y="5275"/>
                  </a:cubicBezTo>
                  <a:lnTo>
                    <a:pt x="417" y="5752"/>
                  </a:lnTo>
                  <a:cubicBezTo>
                    <a:pt x="155" y="5871"/>
                    <a:pt x="0" y="6109"/>
                    <a:pt x="0" y="6383"/>
                  </a:cubicBezTo>
                  <a:lnTo>
                    <a:pt x="0" y="7276"/>
                  </a:lnTo>
                  <a:cubicBezTo>
                    <a:pt x="0" y="7371"/>
                    <a:pt x="72" y="7442"/>
                    <a:pt x="155" y="7442"/>
                  </a:cubicBezTo>
                  <a:cubicBezTo>
                    <a:pt x="251" y="7442"/>
                    <a:pt x="322" y="7371"/>
                    <a:pt x="322" y="7276"/>
                  </a:cubicBezTo>
                  <a:lnTo>
                    <a:pt x="322" y="6383"/>
                  </a:lnTo>
                  <a:cubicBezTo>
                    <a:pt x="322" y="6240"/>
                    <a:pt x="417" y="6109"/>
                    <a:pt x="548" y="6049"/>
                  </a:cubicBezTo>
                  <a:lnTo>
                    <a:pt x="1620" y="5573"/>
                  </a:lnTo>
                  <a:cubicBezTo>
                    <a:pt x="1667" y="5549"/>
                    <a:pt x="1691" y="5525"/>
                    <a:pt x="1727" y="5513"/>
                  </a:cubicBezTo>
                  <a:lnTo>
                    <a:pt x="2263" y="5906"/>
                  </a:lnTo>
                  <a:cubicBezTo>
                    <a:pt x="2322" y="5954"/>
                    <a:pt x="2394" y="5990"/>
                    <a:pt x="2465" y="5990"/>
                  </a:cubicBezTo>
                  <a:cubicBezTo>
                    <a:pt x="2537" y="5990"/>
                    <a:pt x="2620" y="5954"/>
                    <a:pt x="2679" y="5906"/>
                  </a:cubicBezTo>
                  <a:lnTo>
                    <a:pt x="3215" y="5513"/>
                  </a:lnTo>
                  <a:cubicBezTo>
                    <a:pt x="3239" y="5537"/>
                    <a:pt x="3287" y="5549"/>
                    <a:pt x="3310" y="5573"/>
                  </a:cubicBezTo>
                  <a:lnTo>
                    <a:pt x="4382" y="6049"/>
                  </a:lnTo>
                  <a:cubicBezTo>
                    <a:pt x="4525" y="6109"/>
                    <a:pt x="4608" y="6240"/>
                    <a:pt x="4608" y="6383"/>
                  </a:cubicBezTo>
                  <a:lnTo>
                    <a:pt x="4608" y="7276"/>
                  </a:lnTo>
                  <a:cubicBezTo>
                    <a:pt x="4608" y="7371"/>
                    <a:pt x="4680" y="7442"/>
                    <a:pt x="4775" y="7442"/>
                  </a:cubicBezTo>
                  <a:cubicBezTo>
                    <a:pt x="4858" y="7442"/>
                    <a:pt x="4942" y="7371"/>
                    <a:pt x="4942" y="7276"/>
                  </a:cubicBezTo>
                  <a:lnTo>
                    <a:pt x="4942" y="6383"/>
                  </a:lnTo>
                  <a:cubicBezTo>
                    <a:pt x="4965" y="6121"/>
                    <a:pt x="4799" y="5871"/>
                    <a:pt x="4549" y="5752"/>
                  </a:cubicBezTo>
                  <a:lnTo>
                    <a:pt x="3477" y="5275"/>
                  </a:lnTo>
                  <a:cubicBezTo>
                    <a:pt x="3406" y="5240"/>
                    <a:pt x="3358" y="5168"/>
                    <a:pt x="3358" y="5097"/>
                  </a:cubicBezTo>
                  <a:lnTo>
                    <a:pt x="3358" y="4692"/>
                  </a:lnTo>
                  <a:cubicBezTo>
                    <a:pt x="3644" y="4501"/>
                    <a:pt x="3870" y="4216"/>
                    <a:pt x="3989" y="3882"/>
                  </a:cubicBezTo>
                  <a:cubicBezTo>
                    <a:pt x="4263" y="3549"/>
                    <a:pt x="4430" y="3096"/>
                    <a:pt x="4430" y="2656"/>
                  </a:cubicBezTo>
                  <a:cubicBezTo>
                    <a:pt x="4430" y="1965"/>
                    <a:pt x="4072" y="1358"/>
                    <a:pt x="3525" y="1013"/>
                  </a:cubicBezTo>
                  <a:cubicBezTo>
                    <a:pt x="3537" y="965"/>
                    <a:pt x="3537" y="930"/>
                    <a:pt x="3537" y="882"/>
                  </a:cubicBezTo>
                  <a:cubicBezTo>
                    <a:pt x="3537" y="394"/>
                    <a:pt x="306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4"/>
            <p:cNvSpPr/>
            <p:nvPr/>
          </p:nvSpPr>
          <p:spPr>
            <a:xfrm>
              <a:off x="7684411" y="4478004"/>
              <a:ext cx="10248" cy="38702"/>
            </a:xfrm>
            <a:custGeom>
              <a:rect b="b" l="l" r="r" t="t"/>
              <a:pathLst>
                <a:path extrusionOk="0" h="1216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4"/>
            <p:cNvSpPr/>
            <p:nvPr/>
          </p:nvSpPr>
          <p:spPr>
            <a:xfrm>
              <a:off x="7638929" y="4489366"/>
              <a:ext cx="10248" cy="27340"/>
            </a:xfrm>
            <a:custGeom>
              <a:rect b="b" l="l" r="r" t="t"/>
              <a:pathLst>
                <a:path extrusionOk="0" h="859" w="32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03"/>
                  </a:lnTo>
                  <a:cubicBezTo>
                    <a:pt x="0" y="787"/>
                    <a:pt x="72" y="858"/>
                    <a:pt x="167" y="858"/>
                  </a:cubicBezTo>
                  <a:cubicBezTo>
                    <a:pt x="250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4"/>
            <p:cNvSpPr/>
            <p:nvPr/>
          </p:nvSpPr>
          <p:spPr>
            <a:xfrm>
              <a:off x="7729479" y="4489366"/>
              <a:ext cx="10662" cy="27340"/>
            </a:xfrm>
            <a:custGeom>
              <a:rect b="b" l="l" r="r" t="t"/>
              <a:pathLst>
                <a:path extrusionOk="0" h="859" w="335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703"/>
                  </a:lnTo>
                  <a:cubicBezTo>
                    <a:pt x="1" y="787"/>
                    <a:pt x="72" y="858"/>
                    <a:pt x="156" y="858"/>
                  </a:cubicBezTo>
                  <a:cubicBezTo>
                    <a:pt x="251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34" y="72"/>
                    <a:pt x="263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4"/>
            <p:cNvSpPr/>
            <p:nvPr/>
          </p:nvSpPr>
          <p:spPr>
            <a:xfrm>
              <a:off x="7673017" y="4608369"/>
              <a:ext cx="33005" cy="33005"/>
            </a:xfrm>
            <a:custGeom>
              <a:rect b="b" l="l" r="r" t="t"/>
              <a:pathLst>
                <a:path extrusionOk="0" h="1037" w="1037">
                  <a:moveTo>
                    <a:pt x="525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25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39"/>
                    <a:pt x="799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4"/>
            <p:cNvSpPr/>
            <p:nvPr/>
          </p:nvSpPr>
          <p:spPr>
            <a:xfrm>
              <a:off x="7565408" y="4608369"/>
              <a:ext cx="33387" cy="33005"/>
            </a:xfrm>
            <a:custGeom>
              <a:rect b="b" l="l" r="r" t="t"/>
              <a:pathLst>
                <a:path extrusionOk="0" h="1037" w="1049">
                  <a:moveTo>
                    <a:pt x="524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4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4"/>
            <p:cNvSpPr/>
            <p:nvPr/>
          </p:nvSpPr>
          <p:spPr>
            <a:xfrm>
              <a:off x="7780657" y="4608369"/>
              <a:ext cx="33005" cy="33005"/>
            </a:xfrm>
            <a:custGeom>
              <a:rect b="b" l="l" r="r" t="t"/>
              <a:pathLst>
                <a:path extrusionOk="0" h="1037" w="1037">
                  <a:moveTo>
                    <a:pt x="512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12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4"/>
            <p:cNvSpPr/>
            <p:nvPr/>
          </p:nvSpPr>
          <p:spPr>
            <a:xfrm>
              <a:off x="7596090" y="4528801"/>
              <a:ext cx="186859" cy="73362"/>
            </a:xfrm>
            <a:custGeom>
              <a:rect b="b" l="l" r="r" t="t"/>
              <a:pathLst>
                <a:path extrusionOk="0" h="2305" w="5871">
                  <a:moveTo>
                    <a:pt x="2942" y="0"/>
                  </a:moveTo>
                  <a:cubicBezTo>
                    <a:pt x="2847" y="0"/>
                    <a:pt x="2775" y="72"/>
                    <a:pt x="2775" y="155"/>
                  </a:cubicBezTo>
                  <a:lnTo>
                    <a:pt x="2775" y="357"/>
                  </a:lnTo>
                  <a:lnTo>
                    <a:pt x="1608" y="357"/>
                  </a:lnTo>
                  <a:cubicBezTo>
                    <a:pt x="1394" y="357"/>
                    <a:pt x="1180" y="453"/>
                    <a:pt x="1049" y="655"/>
                  </a:cubicBezTo>
                  <a:lnTo>
                    <a:pt x="60" y="2036"/>
                  </a:lnTo>
                  <a:cubicBezTo>
                    <a:pt x="1" y="2108"/>
                    <a:pt x="37" y="2215"/>
                    <a:pt x="108" y="2274"/>
                  </a:cubicBezTo>
                  <a:cubicBezTo>
                    <a:pt x="133" y="2295"/>
                    <a:pt x="163" y="2304"/>
                    <a:pt x="193" y="2304"/>
                  </a:cubicBezTo>
                  <a:cubicBezTo>
                    <a:pt x="249" y="2304"/>
                    <a:pt x="308" y="2273"/>
                    <a:pt x="346" y="2227"/>
                  </a:cubicBezTo>
                  <a:lnTo>
                    <a:pt x="1334" y="846"/>
                  </a:lnTo>
                  <a:cubicBezTo>
                    <a:pt x="1406" y="750"/>
                    <a:pt x="1513" y="691"/>
                    <a:pt x="1632" y="691"/>
                  </a:cubicBezTo>
                  <a:lnTo>
                    <a:pt x="2787" y="691"/>
                  </a:lnTo>
                  <a:lnTo>
                    <a:pt x="2787" y="1941"/>
                  </a:lnTo>
                  <a:cubicBezTo>
                    <a:pt x="2787" y="2036"/>
                    <a:pt x="2858" y="2108"/>
                    <a:pt x="2954" y="2108"/>
                  </a:cubicBezTo>
                  <a:cubicBezTo>
                    <a:pt x="3037" y="2108"/>
                    <a:pt x="3120" y="2036"/>
                    <a:pt x="3120" y="1941"/>
                  </a:cubicBezTo>
                  <a:lnTo>
                    <a:pt x="3120" y="691"/>
                  </a:lnTo>
                  <a:lnTo>
                    <a:pt x="4275" y="691"/>
                  </a:lnTo>
                  <a:cubicBezTo>
                    <a:pt x="4394" y="691"/>
                    <a:pt x="4502" y="750"/>
                    <a:pt x="4573" y="846"/>
                  </a:cubicBezTo>
                  <a:lnTo>
                    <a:pt x="5561" y="2227"/>
                  </a:lnTo>
                  <a:cubicBezTo>
                    <a:pt x="5585" y="2274"/>
                    <a:pt x="5645" y="2298"/>
                    <a:pt x="5692" y="2298"/>
                  </a:cubicBezTo>
                  <a:cubicBezTo>
                    <a:pt x="5716" y="2298"/>
                    <a:pt x="5764" y="2286"/>
                    <a:pt x="5775" y="2274"/>
                  </a:cubicBezTo>
                  <a:cubicBezTo>
                    <a:pt x="5859" y="2215"/>
                    <a:pt x="5871" y="2108"/>
                    <a:pt x="5811" y="2036"/>
                  </a:cubicBezTo>
                  <a:lnTo>
                    <a:pt x="4823" y="655"/>
                  </a:lnTo>
                  <a:cubicBezTo>
                    <a:pt x="4692" y="476"/>
                    <a:pt x="4490" y="357"/>
                    <a:pt x="4263" y="357"/>
                  </a:cubicBezTo>
                  <a:lnTo>
                    <a:pt x="3097" y="357"/>
                  </a:lnTo>
                  <a:lnTo>
                    <a:pt x="3097" y="155"/>
                  </a:lnTo>
                  <a:cubicBezTo>
                    <a:pt x="3097" y="72"/>
                    <a:pt x="3025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2" name="Google Shape;1802;p34"/>
          <p:cNvGrpSpPr/>
          <p:nvPr/>
        </p:nvGrpSpPr>
        <p:grpSpPr>
          <a:xfrm>
            <a:off x="6264109" y="4279432"/>
            <a:ext cx="225498" cy="361560"/>
            <a:chOff x="6264109" y="4279432"/>
            <a:chExt cx="225498" cy="361560"/>
          </a:xfrm>
        </p:grpSpPr>
        <p:sp>
          <p:nvSpPr>
            <p:cNvPr id="1803" name="Google Shape;1803;p34"/>
            <p:cNvSpPr/>
            <p:nvPr/>
          </p:nvSpPr>
          <p:spPr>
            <a:xfrm>
              <a:off x="6264109" y="4279432"/>
              <a:ext cx="225498" cy="361560"/>
            </a:xfrm>
            <a:custGeom>
              <a:rect b="b" l="l" r="r" t="t"/>
              <a:pathLst>
                <a:path extrusionOk="0" h="11360" w="7085">
                  <a:moveTo>
                    <a:pt x="6716" y="870"/>
                  </a:moveTo>
                  <a:cubicBezTo>
                    <a:pt x="6716" y="870"/>
                    <a:pt x="6728" y="870"/>
                    <a:pt x="6728" y="882"/>
                  </a:cubicBezTo>
                  <a:lnTo>
                    <a:pt x="6728" y="1239"/>
                  </a:lnTo>
                  <a:lnTo>
                    <a:pt x="6751" y="1239"/>
                  </a:lnTo>
                  <a:lnTo>
                    <a:pt x="6192" y="1251"/>
                  </a:lnTo>
                  <a:cubicBezTo>
                    <a:pt x="6108" y="1251"/>
                    <a:pt x="6037" y="1322"/>
                    <a:pt x="6037" y="1418"/>
                  </a:cubicBezTo>
                  <a:cubicBezTo>
                    <a:pt x="6037" y="1501"/>
                    <a:pt x="6108" y="1584"/>
                    <a:pt x="6192" y="1584"/>
                  </a:cubicBezTo>
                  <a:lnTo>
                    <a:pt x="6394" y="1584"/>
                  </a:lnTo>
                  <a:lnTo>
                    <a:pt x="6394" y="7454"/>
                  </a:lnTo>
                  <a:cubicBezTo>
                    <a:pt x="6394" y="7454"/>
                    <a:pt x="6394" y="7478"/>
                    <a:pt x="6370" y="7478"/>
                  </a:cubicBezTo>
                  <a:lnTo>
                    <a:pt x="679" y="7478"/>
                  </a:lnTo>
                  <a:cubicBezTo>
                    <a:pt x="679" y="7478"/>
                    <a:pt x="655" y="7478"/>
                    <a:pt x="655" y="7454"/>
                  </a:cubicBezTo>
                  <a:lnTo>
                    <a:pt x="655" y="1584"/>
                  </a:lnTo>
                  <a:lnTo>
                    <a:pt x="5477" y="1584"/>
                  </a:lnTo>
                  <a:cubicBezTo>
                    <a:pt x="5573" y="1584"/>
                    <a:pt x="5644" y="1501"/>
                    <a:pt x="5644" y="1418"/>
                  </a:cubicBezTo>
                  <a:cubicBezTo>
                    <a:pt x="5644" y="1322"/>
                    <a:pt x="5573" y="1251"/>
                    <a:pt x="5477" y="1251"/>
                  </a:cubicBezTo>
                  <a:lnTo>
                    <a:pt x="322" y="1251"/>
                  </a:lnTo>
                  <a:cubicBezTo>
                    <a:pt x="322" y="1251"/>
                    <a:pt x="298" y="1251"/>
                    <a:pt x="298" y="1239"/>
                  </a:cubicBezTo>
                  <a:lnTo>
                    <a:pt x="298" y="882"/>
                  </a:lnTo>
                  <a:cubicBezTo>
                    <a:pt x="298" y="882"/>
                    <a:pt x="298" y="870"/>
                    <a:pt x="322" y="870"/>
                  </a:cubicBezTo>
                  <a:close/>
                  <a:moveTo>
                    <a:pt x="5358" y="7811"/>
                  </a:moveTo>
                  <a:lnTo>
                    <a:pt x="5858" y="10335"/>
                  </a:lnTo>
                  <a:lnTo>
                    <a:pt x="3691" y="10335"/>
                  </a:lnTo>
                  <a:lnTo>
                    <a:pt x="3691" y="8371"/>
                  </a:lnTo>
                  <a:cubicBezTo>
                    <a:pt x="3691" y="8276"/>
                    <a:pt x="3620" y="8204"/>
                    <a:pt x="3537" y="8204"/>
                  </a:cubicBezTo>
                  <a:cubicBezTo>
                    <a:pt x="3441" y="8204"/>
                    <a:pt x="3370" y="8276"/>
                    <a:pt x="3370" y="8371"/>
                  </a:cubicBezTo>
                  <a:lnTo>
                    <a:pt x="3370" y="10335"/>
                  </a:lnTo>
                  <a:lnTo>
                    <a:pt x="1215" y="10335"/>
                  </a:lnTo>
                  <a:lnTo>
                    <a:pt x="1715" y="7811"/>
                  </a:lnTo>
                  <a:close/>
                  <a:moveTo>
                    <a:pt x="3549" y="1"/>
                  </a:moveTo>
                  <a:cubicBezTo>
                    <a:pt x="3453" y="1"/>
                    <a:pt x="3382" y="72"/>
                    <a:pt x="3382" y="168"/>
                  </a:cubicBezTo>
                  <a:lnTo>
                    <a:pt x="3382" y="537"/>
                  </a:lnTo>
                  <a:lnTo>
                    <a:pt x="346" y="537"/>
                  </a:lnTo>
                  <a:cubicBezTo>
                    <a:pt x="155" y="537"/>
                    <a:pt x="0" y="691"/>
                    <a:pt x="0" y="882"/>
                  </a:cubicBezTo>
                  <a:lnTo>
                    <a:pt x="0" y="1239"/>
                  </a:lnTo>
                  <a:cubicBezTo>
                    <a:pt x="0" y="1430"/>
                    <a:pt x="155" y="1584"/>
                    <a:pt x="346" y="1584"/>
                  </a:cubicBezTo>
                  <a:lnTo>
                    <a:pt x="358" y="1584"/>
                  </a:lnTo>
                  <a:lnTo>
                    <a:pt x="358" y="7454"/>
                  </a:lnTo>
                  <a:cubicBezTo>
                    <a:pt x="358" y="7645"/>
                    <a:pt x="512" y="7799"/>
                    <a:pt x="703" y="7799"/>
                  </a:cubicBezTo>
                  <a:lnTo>
                    <a:pt x="1382" y="7799"/>
                  </a:lnTo>
                  <a:lnTo>
                    <a:pt x="715" y="11157"/>
                  </a:lnTo>
                  <a:cubicBezTo>
                    <a:pt x="703" y="11252"/>
                    <a:pt x="762" y="11347"/>
                    <a:pt x="858" y="11359"/>
                  </a:cubicBezTo>
                  <a:lnTo>
                    <a:pt x="882" y="11359"/>
                  </a:lnTo>
                  <a:cubicBezTo>
                    <a:pt x="953" y="11359"/>
                    <a:pt x="1036" y="11300"/>
                    <a:pt x="1048" y="11217"/>
                  </a:cubicBezTo>
                  <a:lnTo>
                    <a:pt x="1167" y="10645"/>
                  </a:lnTo>
                  <a:lnTo>
                    <a:pt x="3382" y="10645"/>
                  </a:lnTo>
                  <a:lnTo>
                    <a:pt x="3382" y="11193"/>
                  </a:lnTo>
                  <a:cubicBezTo>
                    <a:pt x="3382" y="11288"/>
                    <a:pt x="3453" y="11359"/>
                    <a:pt x="3549" y="11359"/>
                  </a:cubicBezTo>
                  <a:cubicBezTo>
                    <a:pt x="3632" y="11359"/>
                    <a:pt x="3703" y="11288"/>
                    <a:pt x="3703" y="11193"/>
                  </a:cubicBezTo>
                  <a:lnTo>
                    <a:pt x="3703" y="10645"/>
                  </a:lnTo>
                  <a:lnTo>
                    <a:pt x="5930" y="10645"/>
                  </a:lnTo>
                  <a:lnTo>
                    <a:pt x="6049" y="11217"/>
                  </a:lnTo>
                  <a:cubicBezTo>
                    <a:pt x="6061" y="11300"/>
                    <a:pt x="6132" y="11359"/>
                    <a:pt x="6204" y="11359"/>
                  </a:cubicBezTo>
                  <a:lnTo>
                    <a:pt x="6239" y="11359"/>
                  </a:lnTo>
                  <a:cubicBezTo>
                    <a:pt x="6323" y="11336"/>
                    <a:pt x="6382" y="11252"/>
                    <a:pt x="6370" y="11157"/>
                  </a:cubicBezTo>
                  <a:lnTo>
                    <a:pt x="5704" y="7799"/>
                  </a:lnTo>
                  <a:lnTo>
                    <a:pt x="6382" y="7799"/>
                  </a:lnTo>
                  <a:cubicBezTo>
                    <a:pt x="6585" y="7799"/>
                    <a:pt x="6728" y="7645"/>
                    <a:pt x="6728" y="7454"/>
                  </a:cubicBezTo>
                  <a:lnTo>
                    <a:pt x="6728" y="1584"/>
                  </a:lnTo>
                  <a:lnTo>
                    <a:pt x="6739" y="1584"/>
                  </a:lnTo>
                  <a:cubicBezTo>
                    <a:pt x="6942" y="1584"/>
                    <a:pt x="7085" y="1430"/>
                    <a:pt x="7085" y="1239"/>
                  </a:cubicBezTo>
                  <a:lnTo>
                    <a:pt x="7085" y="882"/>
                  </a:lnTo>
                  <a:cubicBezTo>
                    <a:pt x="7085" y="691"/>
                    <a:pt x="6930" y="537"/>
                    <a:pt x="6751" y="537"/>
                  </a:cubicBezTo>
                  <a:lnTo>
                    <a:pt x="3715" y="537"/>
                  </a:lnTo>
                  <a:lnTo>
                    <a:pt x="3715" y="168"/>
                  </a:lnTo>
                  <a:cubicBezTo>
                    <a:pt x="3715" y="72"/>
                    <a:pt x="3632" y="1"/>
                    <a:pt x="3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4"/>
            <p:cNvSpPr/>
            <p:nvPr/>
          </p:nvSpPr>
          <p:spPr>
            <a:xfrm>
              <a:off x="6303129" y="4370395"/>
              <a:ext cx="146693" cy="106495"/>
            </a:xfrm>
            <a:custGeom>
              <a:rect b="b" l="l" r="r" t="t"/>
              <a:pathLst>
                <a:path extrusionOk="0" h="3346" w="4609">
                  <a:moveTo>
                    <a:pt x="3561" y="0"/>
                  </a:moveTo>
                  <a:cubicBezTo>
                    <a:pt x="3466" y="0"/>
                    <a:pt x="3394" y="72"/>
                    <a:pt x="3394" y="167"/>
                  </a:cubicBezTo>
                  <a:cubicBezTo>
                    <a:pt x="3394" y="250"/>
                    <a:pt x="3466" y="334"/>
                    <a:pt x="3561" y="334"/>
                  </a:cubicBezTo>
                  <a:lnTo>
                    <a:pt x="4049" y="334"/>
                  </a:lnTo>
                  <a:lnTo>
                    <a:pt x="2406" y="1965"/>
                  </a:lnTo>
                  <a:lnTo>
                    <a:pt x="2394" y="1965"/>
                  </a:lnTo>
                  <a:lnTo>
                    <a:pt x="2025" y="1596"/>
                  </a:lnTo>
                  <a:cubicBezTo>
                    <a:pt x="1959" y="1530"/>
                    <a:pt x="1870" y="1498"/>
                    <a:pt x="1781" y="1498"/>
                  </a:cubicBezTo>
                  <a:cubicBezTo>
                    <a:pt x="1692" y="1498"/>
                    <a:pt x="1602" y="1530"/>
                    <a:pt x="1537" y="1596"/>
                  </a:cubicBezTo>
                  <a:lnTo>
                    <a:pt x="60" y="3072"/>
                  </a:lnTo>
                  <a:cubicBezTo>
                    <a:pt x="1" y="3132"/>
                    <a:pt x="1" y="3227"/>
                    <a:pt x="60" y="3310"/>
                  </a:cubicBezTo>
                  <a:cubicBezTo>
                    <a:pt x="84" y="3334"/>
                    <a:pt x="132" y="3346"/>
                    <a:pt x="179" y="3346"/>
                  </a:cubicBezTo>
                  <a:cubicBezTo>
                    <a:pt x="227" y="3346"/>
                    <a:pt x="263" y="3334"/>
                    <a:pt x="298" y="3310"/>
                  </a:cubicBezTo>
                  <a:lnTo>
                    <a:pt x="1775" y="1834"/>
                  </a:lnTo>
                  <a:lnTo>
                    <a:pt x="1787" y="1834"/>
                  </a:lnTo>
                  <a:lnTo>
                    <a:pt x="2156" y="2203"/>
                  </a:lnTo>
                  <a:cubicBezTo>
                    <a:pt x="2215" y="2263"/>
                    <a:pt x="2311" y="2310"/>
                    <a:pt x="2394" y="2310"/>
                  </a:cubicBezTo>
                  <a:cubicBezTo>
                    <a:pt x="2477" y="2310"/>
                    <a:pt x="2573" y="2274"/>
                    <a:pt x="2632" y="2203"/>
                  </a:cubicBezTo>
                  <a:lnTo>
                    <a:pt x="4263" y="572"/>
                  </a:lnTo>
                  <a:lnTo>
                    <a:pt x="4263" y="1060"/>
                  </a:lnTo>
                  <a:cubicBezTo>
                    <a:pt x="4263" y="1143"/>
                    <a:pt x="4347" y="1227"/>
                    <a:pt x="4430" y="1227"/>
                  </a:cubicBezTo>
                  <a:cubicBezTo>
                    <a:pt x="4525" y="1227"/>
                    <a:pt x="4597" y="1143"/>
                    <a:pt x="4597" y="1060"/>
                  </a:cubicBezTo>
                  <a:lnTo>
                    <a:pt x="4597" y="167"/>
                  </a:lnTo>
                  <a:cubicBezTo>
                    <a:pt x="4609" y="72"/>
                    <a:pt x="4537" y="0"/>
                    <a:pt x="4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5" name="Google Shape;1805;p34"/>
          <p:cNvGrpSpPr/>
          <p:nvPr/>
        </p:nvGrpSpPr>
        <p:grpSpPr>
          <a:xfrm>
            <a:off x="7929578" y="4284365"/>
            <a:ext cx="395266" cy="351312"/>
            <a:chOff x="7929578" y="4284365"/>
            <a:chExt cx="395266" cy="351312"/>
          </a:xfrm>
        </p:grpSpPr>
        <p:sp>
          <p:nvSpPr>
            <p:cNvPr id="1806" name="Google Shape;1806;p34"/>
            <p:cNvSpPr/>
            <p:nvPr/>
          </p:nvSpPr>
          <p:spPr>
            <a:xfrm>
              <a:off x="7954213" y="4588668"/>
              <a:ext cx="11394" cy="47009"/>
            </a:xfrm>
            <a:custGeom>
              <a:rect b="b" l="l" r="r" t="t"/>
              <a:pathLst>
                <a:path extrusionOk="0" h="1477" w="358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lnTo>
                    <a:pt x="0" y="1298"/>
                  </a:lnTo>
                  <a:cubicBezTo>
                    <a:pt x="0" y="1405"/>
                    <a:pt x="84" y="1477"/>
                    <a:pt x="179" y="1477"/>
                  </a:cubicBezTo>
                  <a:cubicBezTo>
                    <a:pt x="286" y="1477"/>
                    <a:pt x="358" y="1405"/>
                    <a:pt x="358" y="1298"/>
                  </a:cubicBezTo>
                  <a:lnTo>
                    <a:pt x="358" y="179"/>
                  </a:lnTo>
                  <a:cubicBezTo>
                    <a:pt x="358" y="96"/>
                    <a:pt x="286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4"/>
            <p:cNvSpPr/>
            <p:nvPr/>
          </p:nvSpPr>
          <p:spPr>
            <a:xfrm>
              <a:off x="7929578" y="4432522"/>
              <a:ext cx="213372" cy="203155"/>
            </a:xfrm>
            <a:custGeom>
              <a:rect b="b" l="l" r="r" t="t"/>
              <a:pathLst>
                <a:path extrusionOk="0" h="6383" w="6704">
                  <a:moveTo>
                    <a:pt x="6192" y="1013"/>
                  </a:moveTo>
                  <a:lnTo>
                    <a:pt x="6275" y="1275"/>
                  </a:lnTo>
                  <a:cubicBezTo>
                    <a:pt x="6287" y="1358"/>
                    <a:pt x="6275" y="1430"/>
                    <a:pt x="6216" y="1489"/>
                  </a:cubicBezTo>
                  <a:lnTo>
                    <a:pt x="6108" y="1596"/>
                  </a:lnTo>
                  <a:lnTo>
                    <a:pt x="5858" y="1334"/>
                  </a:lnTo>
                  <a:lnTo>
                    <a:pt x="6192" y="1013"/>
                  </a:lnTo>
                  <a:close/>
                  <a:moveTo>
                    <a:pt x="1941" y="382"/>
                  </a:moveTo>
                  <a:cubicBezTo>
                    <a:pt x="2251" y="382"/>
                    <a:pt x="2536" y="501"/>
                    <a:pt x="2763" y="727"/>
                  </a:cubicBezTo>
                  <a:cubicBezTo>
                    <a:pt x="2965" y="953"/>
                    <a:pt x="3096" y="1251"/>
                    <a:pt x="3132" y="1573"/>
                  </a:cubicBezTo>
                  <a:cubicBezTo>
                    <a:pt x="3144" y="1692"/>
                    <a:pt x="3156" y="1846"/>
                    <a:pt x="3179" y="2001"/>
                  </a:cubicBezTo>
                  <a:cubicBezTo>
                    <a:pt x="2977" y="1680"/>
                    <a:pt x="2656" y="1430"/>
                    <a:pt x="2239" y="1287"/>
                  </a:cubicBezTo>
                  <a:cubicBezTo>
                    <a:pt x="1947" y="1199"/>
                    <a:pt x="1670" y="1191"/>
                    <a:pt x="1579" y="1191"/>
                  </a:cubicBezTo>
                  <a:cubicBezTo>
                    <a:pt x="1559" y="1191"/>
                    <a:pt x="1548" y="1192"/>
                    <a:pt x="1548" y="1192"/>
                  </a:cubicBezTo>
                  <a:cubicBezTo>
                    <a:pt x="1513" y="1192"/>
                    <a:pt x="1465" y="1204"/>
                    <a:pt x="1429" y="1251"/>
                  </a:cubicBezTo>
                  <a:lnTo>
                    <a:pt x="1108" y="1585"/>
                  </a:lnTo>
                  <a:cubicBezTo>
                    <a:pt x="1036" y="1668"/>
                    <a:pt x="1036" y="1787"/>
                    <a:pt x="1108" y="1846"/>
                  </a:cubicBezTo>
                  <a:cubicBezTo>
                    <a:pt x="1143" y="1882"/>
                    <a:pt x="1191" y="1900"/>
                    <a:pt x="1237" y="1900"/>
                  </a:cubicBezTo>
                  <a:cubicBezTo>
                    <a:pt x="1283" y="1900"/>
                    <a:pt x="1328" y="1882"/>
                    <a:pt x="1358" y="1846"/>
                  </a:cubicBezTo>
                  <a:lnTo>
                    <a:pt x="1632" y="1561"/>
                  </a:lnTo>
                  <a:cubicBezTo>
                    <a:pt x="1870" y="1573"/>
                    <a:pt x="2620" y="1668"/>
                    <a:pt x="2906" y="2299"/>
                  </a:cubicBezTo>
                  <a:cubicBezTo>
                    <a:pt x="2834" y="2763"/>
                    <a:pt x="2417" y="3120"/>
                    <a:pt x="1929" y="3120"/>
                  </a:cubicBezTo>
                  <a:cubicBezTo>
                    <a:pt x="1393" y="3120"/>
                    <a:pt x="941" y="2680"/>
                    <a:pt x="941" y="2144"/>
                  </a:cubicBezTo>
                  <a:cubicBezTo>
                    <a:pt x="941" y="2037"/>
                    <a:pt x="870" y="1966"/>
                    <a:pt x="762" y="1966"/>
                  </a:cubicBezTo>
                  <a:cubicBezTo>
                    <a:pt x="751" y="1966"/>
                    <a:pt x="715" y="1966"/>
                    <a:pt x="703" y="1977"/>
                  </a:cubicBezTo>
                  <a:cubicBezTo>
                    <a:pt x="715" y="1835"/>
                    <a:pt x="751" y="1680"/>
                    <a:pt x="751" y="1573"/>
                  </a:cubicBezTo>
                  <a:cubicBezTo>
                    <a:pt x="774" y="1251"/>
                    <a:pt x="893" y="953"/>
                    <a:pt x="1120" y="727"/>
                  </a:cubicBezTo>
                  <a:cubicBezTo>
                    <a:pt x="1334" y="501"/>
                    <a:pt x="1632" y="382"/>
                    <a:pt x="1941" y="382"/>
                  </a:cubicBezTo>
                  <a:close/>
                  <a:moveTo>
                    <a:pt x="631" y="2442"/>
                  </a:moveTo>
                  <a:cubicBezTo>
                    <a:pt x="703" y="2763"/>
                    <a:pt x="917" y="3049"/>
                    <a:pt x="1179" y="3228"/>
                  </a:cubicBezTo>
                  <a:lnTo>
                    <a:pt x="1179" y="3442"/>
                  </a:lnTo>
                  <a:lnTo>
                    <a:pt x="1167" y="3442"/>
                  </a:lnTo>
                  <a:cubicBezTo>
                    <a:pt x="822" y="3382"/>
                    <a:pt x="572" y="3287"/>
                    <a:pt x="417" y="3216"/>
                  </a:cubicBezTo>
                  <a:cubicBezTo>
                    <a:pt x="405" y="3216"/>
                    <a:pt x="417" y="3204"/>
                    <a:pt x="417" y="3204"/>
                  </a:cubicBezTo>
                  <a:cubicBezTo>
                    <a:pt x="501" y="2989"/>
                    <a:pt x="572" y="2728"/>
                    <a:pt x="631" y="2442"/>
                  </a:cubicBezTo>
                  <a:close/>
                  <a:moveTo>
                    <a:pt x="3239" y="2454"/>
                  </a:moveTo>
                  <a:cubicBezTo>
                    <a:pt x="3275" y="2692"/>
                    <a:pt x="3334" y="2942"/>
                    <a:pt x="3418" y="3144"/>
                  </a:cubicBezTo>
                  <a:lnTo>
                    <a:pt x="3084" y="3454"/>
                  </a:lnTo>
                  <a:cubicBezTo>
                    <a:pt x="3037" y="3478"/>
                    <a:pt x="3001" y="3513"/>
                    <a:pt x="2941" y="3513"/>
                  </a:cubicBezTo>
                  <a:lnTo>
                    <a:pt x="2894" y="3513"/>
                  </a:lnTo>
                  <a:cubicBezTo>
                    <a:pt x="2775" y="3513"/>
                    <a:pt x="2679" y="3418"/>
                    <a:pt x="2679" y="3299"/>
                  </a:cubicBezTo>
                  <a:lnTo>
                    <a:pt x="2679" y="3239"/>
                  </a:lnTo>
                  <a:cubicBezTo>
                    <a:pt x="2953" y="3061"/>
                    <a:pt x="3144" y="2787"/>
                    <a:pt x="3239" y="2454"/>
                  </a:cubicBezTo>
                  <a:close/>
                  <a:moveTo>
                    <a:pt x="2358" y="3418"/>
                  </a:moveTo>
                  <a:cubicBezTo>
                    <a:pt x="2370" y="3525"/>
                    <a:pt x="2429" y="3620"/>
                    <a:pt x="2489" y="3692"/>
                  </a:cubicBezTo>
                  <a:lnTo>
                    <a:pt x="2203" y="3954"/>
                  </a:lnTo>
                  <a:cubicBezTo>
                    <a:pt x="2132" y="4031"/>
                    <a:pt x="2033" y="4070"/>
                    <a:pt x="1934" y="4070"/>
                  </a:cubicBezTo>
                  <a:cubicBezTo>
                    <a:pt x="1834" y="4070"/>
                    <a:pt x="1733" y="4031"/>
                    <a:pt x="1655" y="3954"/>
                  </a:cubicBezTo>
                  <a:lnTo>
                    <a:pt x="1489" y="3799"/>
                  </a:lnTo>
                  <a:cubicBezTo>
                    <a:pt x="1524" y="3740"/>
                    <a:pt x="1536" y="3680"/>
                    <a:pt x="1536" y="3620"/>
                  </a:cubicBezTo>
                  <a:lnTo>
                    <a:pt x="1536" y="3418"/>
                  </a:lnTo>
                  <a:cubicBezTo>
                    <a:pt x="1667" y="3466"/>
                    <a:pt x="1810" y="3478"/>
                    <a:pt x="1941" y="3478"/>
                  </a:cubicBezTo>
                  <a:cubicBezTo>
                    <a:pt x="2084" y="3478"/>
                    <a:pt x="2227" y="3454"/>
                    <a:pt x="2358" y="3418"/>
                  </a:cubicBezTo>
                  <a:close/>
                  <a:moveTo>
                    <a:pt x="1941" y="1"/>
                  </a:moveTo>
                  <a:cubicBezTo>
                    <a:pt x="1120" y="1"/>
                    <a:pt x="465" y="656"/>
                    <a:pt x="393" y="1537"/>
                  </a:cubicBezTo>
                  <a:cubicBezTo>
                    <a:pt x="358" y="1882"/>
                    <a:pt x="239" y="2644"/>
                    <a:pt x="72" y="3061"/>
                  </a:cubicBezTo>
                  <a:cubicBezTo>
                    <a:pt x="0" y="3251"/>
                    <a:pt x="96" y="3454"/>
                    <a:pt x="274" y="3537"/>
                  </a:cubicBezTo>
                  <a:cubicBezTo>
                    <a:pt x="405" y="3597"/>
                    <a:pt x="608" y="3692"/>
                    <a:pt x="893" y="3751"/>
                  </a:cubicBezTo>
                  <a:lnTo>
                    <a:pt x="417" y="3990"/>
                  </a:lnTo>
                  <a:cubicBezTo>
                    <a:pt x="155" y="4121"/>
                    <a:pt x="0" y="4371"/>
                    <a:pt x="0" y="4668"/>
                  </a:cubicBezTo>
                  <a:lnTo>
                    <a:pt x="0" y="6204"/>
                  </a:lnTo>
                  <a:cubicBezTo>
                    <a:pt x="0" y="6311"/>
                    <a:pt x="72" y="6383"/>
                    <a:pt x="179" y="6383"/>
                  </a:cubicBezTo>
                  <a:cubicBezTo>
                    <a:pt x="286" y="6383"/>
                    <a:pt x="358" y="6311"/>
                    <a:pt x="358" y="6204"/>
                  </a:cubicBezTo>
                  <a:lnTo>
                    <a:pt x="358" y="4668"/>
                  </a:lnTo>
                  <a:cubicBezTo>
                    <a:pt x="358" y="4525"/>
                    <a:pt x="453" y="4371"/>
                    <a:pt x="584" y="4311"/>
                  </a:cubicBezTo>
                  <a:lnTo>
                    <a:pt x="1191" y="4013"/>
                  </a:lnTo>
                  <a:lnTo>
                    <a:pt x="1405" y="4216"/>
                  </a:lnTo>
                  <a:cubicBezTo>
                    <a:pt x="1548" y="4347"/>
                    <a:pt x="1739" y="4418"/>
                    <a:pt x="1929" y="4418"/>
                  </a:cubicBezTo>
                  <a:cubicBezTo>
                    <a:pt x="2120" y="4418"/>
                    <a:pt x="2310" y="4347"/>
                    <a:pt x="2453" y="4216"/>
                  </a:cubicBezTo>
                  <a:lnTo>
                    <a:pt x="2822" y="3859"/>
                  </a:lnTo>
                  <a:lnTo>
                    <a:pt x="2929" y="3859"/>
                  </a:lnTo>
                  <a:cubicBezTo>
                    <a:pt x="3084" y="3859"/>
                    <a:pt x="3215" y="3799"/>
                    <a:pt x="3322" y="3692"/>
                  </a:cubicBezTo>
                  <a:lnTo>
                    <a:pt x="5584" y="1561"/>
                  </a:lnTo>
                  <a:lnTo>
                    <a:pt x="5835" y="1811"/>
                  </a:lnTo>
                  <a:lnTo>
                    <a:pt x="3001" y="4656"/>
                  </a:lnTo>
                  <a:cubicBezTo>
                    <a:pt x="2822" y="4835"/>
                    <a:pt x="2715" y="5073"/>
                    <a:pt x="2715" y="5347"/>
                  </a:cubicBezTo>
                  <a:lnTo>
                    <a:pt x="2715" y="6192"/>
                  </a:lnTo>
                  <a:cubicBezTo>
                    <a:pt x="2715" y="6299"/>
                    <a:pt x="2787" y="6371"/>
                    <a:pt x="2894" y="6371"/>
                  </a:cubicBezTo>
                  <a:cubicBezTo>
                    <a:pt x="3001" y="6371"/>
                    <a:pt x="3072" y="6299"/>
                    <a:pt x="3072" y="6192"/>
                  </a:cubicBezTo>
                  <a:lnTo>
                    <a:pt x="3072" y="5371"/>
                  </a:lnTo>
                  <a:cubicBezTo>
                    <a:pt x="3072" y="5204"/>
                    <a:pt x="3132" y="5061"/>
                    <a:pt x="3251" y="4954"/>
                  </a:cubicBezTo>
                  <a:lnTo>
                    <a:pt x="6466" y="1739"/>
                  </a:lnTo>
                  <a:cubicBezTo>
                    <a:pt x="6597" y="1608"/>
                    <a:pt x="6656" y="1394"/>
                    <a:pt x="6608" y="1204"/>
                  </a:cubicBezTo>
                  <a:lnTo>
                    <a:pt x="6513" y="727"/>
                  </a:lnTo>
                  <a:lnTo>
                    <a:pt x="6632" y="608"/>
                  </a:lnTo>
                  <a:cubicBezTo>
                    <a:pt x="6704" y="537"/>
                    <a:pt x="6704" y="430"/>
                    <a:pt x="6644" y="358"/>
                  </a:cubicBezTo>
                  <a:cubicBezTo>
                    <a:pt x="6607" y="321"/>
                    <a:pt x="6560" y="303"/>
                    <a:pt x="6513" y="303"/>
                  </a:cubicBezTo>
                  <a:cubicBezTo>
                    <a:pt x="6470" y="303"/>
                    <a:pt x="6428" y="318"/>
                    <a:pt x="6394" y="346"/>
                  </a:cubicBezTo>
                  <a:lnTo>
                    <a:pt x="3727" y="2858"/>
                  </a:lnTo>
                  <a:cubicBezTo>
                    <a:pt x="3608" y="2430"/>
                    <a:pt x="3501" y="1846"/>
                    <a:pt x="3489" y="1537"/>
                  </a:cubicBezTo>
                  <a:cubicBezTo>
                    <a:pt x="3429" y="656"/>
                    <a:pt x="2751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4"/>
            <p:cNvSpPr/>
            <p:nvPr/>
          </p:nvSpPr>
          <p:spPr>
            <a:xfrm>
              <a:off x="8090243" y="4284365"/>
              <a:ext cx="234601" cy="196344"/>
            </a:xfrm>
            <a:custGeom>
              <a:rect b="b" l="l" r="r" t="t"/>
              <a:pathLst>
                <a:path extrusionOk="0" h="6169" w="7371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5275"/>
                  </a:lnTo>
                  <a:cubicBezTo>
                    <a:pt x="1" y="5382"/>
                    <a:pt x="72" y="5454"/>
                    <a:pt x="179" y="5454"/>
                  </a:cubicBezTo>
                  <a:cubicBezTo>
                    <a:pt x="286" y="5454"/>
                    <a:pt x="358" y="5382"/>
                    <a:pt x="358" y="5275"/>
                  </a:cubicBezTo>
                  <a:lnTo>
                    <a:pt x="358" y="560"/>
                  </a:lnTo>
                  <a:cubicBezTo>
                    <a:pt x="358" y="441"/>
                    <a:pt x="453" y="358"/>
                    <a:pt x="572" y="358"/>
                  </a:cubicBezTo>
                  <a:lnTo>
                    <a:pt x="6787" y="358"/>
                  </a:lnTo>
                  <a:cubicBezTo>
                    <a:pt x="6906" y="358"/>
                    <a:pt x="7002" y="441"/>
                    <a:pt x="7002" y="560"/>
                  </a:cubicBezTo>
                  <a:lnTo>
                    <a:pt x="7002" y="5608"/>
                  </a:lnTo>
                  <a:cubicBezTo>
                    <a:pt x="7002" y="5728"/>
                    <a:pt x="6906" y="5811"/>
                    <a:pt x="6787" y="5811"/>
                  </a:cubicBezTo>
                  <a:lnTo>
                    <a:pt x="2191" y="5811"/>
                  </a:lnTo>
                  <a:cubicBezTo>
                    <a:pt x="2084" y="5811"/>
                    <a:pt x="2013" y="5894"/>
                    <a:pt x="2013" y="5989"/>
                  </a:cubicBezTo>
                  <a:cubicBezTo>
                    <a:pt x="2013" y="6097"/>
                    <a:pt x="2084" y="6168"/>
                    <a:pt x="2191" y="6168"/>
                  </a:cubicBezTo>
                  <a:lnTo>
                    <a:pt x="6787" y="6168"/>
                  </a:lnTo>
                  <a:cubicBezTo>
                    <a:pt x="7097" y="6168"/>
                    <a:pt x="7359" y="5918"/>
                    <a:pt x="7359" y="5608"/>
                  </a:cubicBezTo>
                  <a:lnTo>
                    <a:pt x="7359" y="560"/>
                  </a:lnTo>
                  <a:cubicBezTo>
                    <a:pt x="7371" y="251"/>
                    <a:pt x="7097" y="1"/>
                    <a:pt x="6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4"/>
            <p:cNvSpPr/>
            <p:nvPr/>
          </p:nvSpPr>
          <p:spPr>
            <a:xfrm>
              <a:off x="8145591" y="4309382"/>
              <a:ext cx="136063" cy="135299"/>
            </a:xfrm>
            <a:custGeom>
              <a:rect b="b" l="l" r="r" t="t"/>
              <a:pathLst>
                <a:path extrusionOk="0" h="4251" w="4275">
                  <a:moveTo>
                    <a:pt x="1953" y="739"/>
                  </a:moveTo>
                  <a:cubicBezTo>
                    <a:pt x="2322" y="739"/>
                    <a:pt x="2655" y="882"/>
                    <a:pt x="2917" y="1084"/>
                  </a:cubicBezTo>
                  <a:lnTo>
                    <a:pt x="1822" y="2179"/>
                  </a:lnTo>
                  <a:cubicBezTo>
                    <a:pt x="1750" y="2263"/>
                    <a:pt x="1750" y="2382"/>
                    <a:pt x="1822" y="2441"/>
                  </a:cubicBezTo>
                  <a:cubicBezTo>
                    <a:pt x="1845" y="2465"/>
                    <a:pt x="1905" y="2501"/>
                    <a:pt x="1953" y="2501"/>
                  </a:cubicBezTo>
                  <a:cubicBezTo>
                    <a:pt x="2000" y="2501"/>
                    <a:pt x="2048" y="2477"/>
                    <a:pt x="2084" y="2441"/>
                  </a:cubicBezTo>
                  <a:lnTo>
                    <a:pt x="2643" y="1882"/>
                  </a:lnTo>
                  <a:cubicBezTo>
                    <a:pt x="2715" y="2001"/>
                    <a:pt x="2762" y="2155"/>
                    <a:pt x="2762" y="2298"/>
                  </a:cubicBezTo>
                  <a:cubicBezTo>
                    <a:pt x="2762" y="2739"/>
                    <a:pt x="2405" y="3096"/>
                    <a:pt x="1965" y="3096"/>
                  </a:cubicBezTo>
                  <a:cubicBezTo>
                    <a:pt x="1536" y="3096"/>
                    <a:pt x="1179" y="2739"/>
                    <a:pt x="1179" y="2298"/>
                  </a:cubicBezTo>
                  <a:cubicBezTo>
                    <a:pt x="1179" y="1870"/>
                    <a:pt x="1536" y="1513"/>
                    <a:pt x="1965" y="1513"/>
                  </a:cubicBezTo>
                  <a:cubicBezTo>
                    <a:pt x="2072" y="1513"/>
                    <a:pt x="2143" y="1441"/>
                    <a:pt x="2143" y="1334"/>
                  </a:cubicBezTo>
                  <a:cubicBezTo>
                    <a:pt x="2143" y="1227"/>
                    <a:pt x="2072" y="1155"/>
                    <a:pt x="1965" y="1155"/>
                  </a:cubicBezTo>
                  <a:cubicBezTo>
                    <a:pt x="1334" y="1155"/>
                    <a:pt x="822" y="1679"/>
                    <a:pt x="822" y="2298"/>
                  </a:cubicBezTo>
                  <a:cubicBezTo>
                    <a:pt x="822" y="2941"/>
                    <a:pt x="1345" y="3453"/>
                    <a:pt x="1965" y="3453"/>
                  </a:cubicBezTo>
                  <a:cubicBezTo>
                    <a:pt x="2607" y="3453"/>
                    <a:pt x="3119" y="2929"/>
                    <a:pt x="3119" y="2298"/>
                  </a:cubicBezTo>
                  <a:cubicBezTo>
                    <a:pt x="3119" y="2060"/>
                    <a:pt x="3036" y="1822"/>
                    <a:pt x="2893" y="1632"/>
                  </a:cubicBezTo>
                  <a:lnTo>
                    <a:pt x="3191" y="1334"/>
                  </a:lnTo>
                  <a:cubicBezTo>
                    <a:pt x="3381" y="1608"/>
                    <a:pt x="3512" y="1953"/>
                    <a:pt x="3512" y="2310"/>
                  </a:cubicBezTo>
                  <a:cubicBezTo>
                    <a:pt x="3512" y="3168"/>
                    <a:pt x="2822" y="3870"/>
                    <a:pt x="1953" y="3870"/>
                  </a:cubicBezTo>
                  <a:cubicBezTo>
                    <a:pt x="1095" y="3870"/>
                    <a:pt x="393" y="3168"/>
                    <a:pt x="393" y="2310"/>
                  </a:cubicBezTo>
                  <a:cubicBezTo>
                    <a:pt x="393" y="1441"/>
                    <a:pt x="1095" y="739"/>
                    <a:pt x="1953" y="739"/>
                  </a:cubicBezTo>
                  <a:close/>
                  <a:moveTo>
                    <a:pt x="3500" y="0"/>
                  </a:moveTo>
                  <a:cubicBezTo>
                    <a:pt x="3393" y="0"/>
                    <a:pt x="3322" y="72"/>
                    <a:pt x="3322" y="179"/>
                  </a:cubicBezTo>
                  <a:lnTo>
                    <a:pt x="3322" y="679"/>
                  </a:lnTo>
                  <a:lnTo>
                    <a:pt x="3179" y="834"/>
                  </a:lnTo>
                  <a:cubicBezTo>
                    <a:pt x="2846" y="548"/>
                    <a:pt x="2417" y="381"/>
                    <a:pt x="1941" y="381"/>
                  </a:cubicBezTo>
                  <a:cubicBezTo>
                    <a:pt x="869" y="381"/>
                    <a:pt x="0" y="1251"/>
                    <a:pt x="0" y="2322"/>
                  </a:cubicBezTo>
                  <a:cubicBezTo>
                    <a:pt x="0" y="3394"/>
                    <a:pt x="869" y="4251"/>
                    <a:pt x="1941" y="4251"/>
                  </a:cubicBezTo>
                  <a:cubicBezTo>
                    <a:pt x="3012" y="4251"/>
                    <a:pt x="3870" y="3394"/>
                    <a:pt x="3870" y="2322"/>
                  </a:cubicBezTo>
                  <a:cubicBezTo>
                    <a:pt x="3870" y="1858"/>
                    <a:pt x="3715" y="1429"/>
                    <a:pt x="3429" y="1084"/>
                  </a:cubicBezTo>
                  <a:lnTo>
                    <a:pt x="3572" y="941"/>
                  </a:lnTo>
                  <a:lnTo>
                    <a:pt x="4084" y="941"/>
                  </a:lnTo>
                  <a:cubicBezTo>
                    <a:pt x="4191" y="941"/>
                    <a:pt x="4262" y="858"/>
                    <a:pt x="4262" y="751"/>
                  </a:cubicBezTo>
                  <a:cubicBezTo>
                    <a:pt x="4262" y="655"/>
                    <a:pt x="4191" y="584"/>
                    <a:pt x="4084" y="584"/>
                  </a:cubicBezTo>
                  <a:lnTo>
                    <a:pt x="3929" y="584"/>
                  </a:lnTo>
                  <a:lnTo>
                    <a:pt x="4203" y="310"/>
                  </a:lnTo>
                  <a:cubicBezTo>
                    <a:pt x="4274" y="239"/>
                    <a:pt x="4274" y="120"/>
                    <a:pt x="4203" y="60"/>
                  </a:cubicBezTo>
                  <a:cubicBezTo>
                    <a:pt x="4167" y="24"/>
                    <a:pt x="4120" y="6"/>
                    <a:pt x="4073" y="6"/>
                  </a:cubicBezTo>
                  <a:cubicBezTo>
                    <a:pt x="4027" y="6"/>
                    <a:pt x="3983" y="24"/>
                    <a:pt x="3953" y="60"/>
                  </a:cubicBezTo>
                  <a:lnTo>
                    <a:pt x="3679" y="322"/>
                  </a:lnTo>
                  <a:lnTo>
                    <a:pt x="3679" y="179"/>
                  </a:lnTo>
                  <a:cubicBezTo>
                    <a:pt x="3679" y="72"/>
                    <a:pt x="3608" y="0"/>
                    <a:pt x="3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0" name="Google Shape;1810;p34"/>
          <p:cNvGrpSpPr/>
          <p:nvPr/>
        </p:nvGrpSpPr>
        <p:grpSpPr>
          <a:xfrm>
            <a:off x="6595502" y="4323777"/>
            <a:ext cx="426315" cy="332826"/>
            <a:chOff x="6639652" y="4323777"/>
            <a:chExt cx="426315" cy="332826"/>
          </a:xfrm>
        </p:grpSpPr>
        <p:sp>
          <p:nvSpPr>
            <p:cNvPr id="1811" name="Google Shape;1811;p34"/>
            <p:cNvSpPr/>
            <p:nvPr/>
          </p:nvSpPr>
          <p:spPr>
            <a:xfrm>
              <a:off x="6639652" y="4323777"/>
              <a:ext cx="426315" cy="332826"/>
            </a:xfrm>
            <a:custGeom>
              <a:rect b="b" l="l" r="r" t="t"/>
              <a:pathLst>
                <a:path extrusionOk="0" h="8562" w="10967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34"/>
            <p:cNvSpPr/>
            <p:nvPr/>
          </p:nvSpPr>
          <p:spPr>
            <a:xfrm>
              <a:off x="6830793" y="4458937"/>
              <a:ext cx="41244" cy="85675"/>
            </a:xfrm>
            <a:custGeom>
              <a:rect b="b" l="l" r="r" t="t"/>
              <a:pathLst>
                <a:path extrusionOk="0" h="2204" w="1061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34"/>
            <p:cNvSpPr/>
            <p:nvPr/>
          </p:nvSpPr>
          <p:spPr>
            <a:xfrm>
              <a:off x="6879423" y="4426556"/>
              <a:ext cx="41205" cy="118522"/>
            </a:xfrm>
            <a:custGeom>
              <a:rect b="b" l="l" r="r" t="t"/>
              <a:pathLst>
                <a:path extrusionOk="0" h="3049" w="106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4"/>
            <p:cNvSpPr/>
            <p:nvPr/>
          </p:nvSpPr>
          <p:spPr>
            <a:xfrm>
              <a:off x="6927549" y="4443194"/>
              <a:ext cx="41205" cy="101418"/>
            </a:xfrm>
            <a:custGeom>
              <a:rect b="b" l="l" r="r" t="t"/>
              <a:pathLst>
                <a:path extrusionOk="0" h="2609" w="106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34"/>
            <p:cNvSpPr/>
            <p:nvPr/>
          </p:nvSpPr>
          <p:spPr>
            <a:xfrm>
              <a:off x="6976141" y="4387645"/>
              <a:ext cx="41244" cy="156967"/>
            </a:xfrm>
            <a:custGeom>
              <a:rect b="b" l="l" r="r" t="t"/>
              <a:pathLst>
                <a:path extrusionOk="0" h="4038" w="1061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34"/>
            <p:cNvSpPr/>
            <p:nvPr/>
          </p:nvSpPr>
          <p:spPr>
            <a:xfrm>
              <a:off x="6745193" y="4404321"/>
              <a:ext cx="50029" cy="13916"/>
            </a:xfrm>
            <a:custGeom>
              <a:rect b="b" l="l" r="r" t="t"/>
              <a:pathLst>
                <a:path extrusionOk="0" h="358" w="1287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4"/>
            <p:cNvSpPr/>
            <p:nvPr/>
          </p:nvSpPr>
          <p:spPr>
            <a:xfrm>
              <a:off x="6745193" y="4426090"/>
              <a:ext cx="69465" cy="13916"/>
            </a:xfrm>
            <a:custGeom>
              <a:rect b="b" l="l" r="r" t="t"/>
              <a:pathLst>
                <a:path extrusionOk="0" h="358" w="1787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4"/>
            <p:cNvSpPr/>
            <p:nvPr/>
          </p:nvSpPr>
          <p:spPr>
            <a:xfrm>
              <a:off x="6745193" y="4447353"/>
              <a:ext cx="69465" cy="13955"/>
            </a:xfrm>
            <a:custGeom>
              <a:rect b="b" l="l" r="r" t="t"/>
              <a:pathLst>
                <a:path extrusionOk="0" h="359" w="1787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4"/>
            <p:cNvSpPr/>
            <p:nvPr/>
          </p:nvSpPr>
          <p:spPr>
            <a:xfrm>
              <a:off x="6745193" y="4468189"/>
              <a:ext cx="69465" cy="13916"/>
            </a:xfrm>
            <a:custGeom>
              <a:rect b="b" l="l" r="r" t="t"/>
              <a:pathLst>
                <a:path extrusionOk="0" h="358" w="1787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4"/>
            <p:cNvSpPr/>
            <p:nvPr/>
          </p:nvSpPr>
          <p:spPr>
            <a:xfrm>
              <a:off x="6684551" y="4528830"/>
              <a:ext cx="83809" cy="83809"/>
            </a:xfrm>
            <a:custGeom>
              <a:rect b="b" l="l" r="r" t="t"/>
              <a:pathLst>
                <a:path extrusionOk="0" h="2156" w="2156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1" name="Google Shape;1821;p34"/>
          <p:cNvGrpSpPr/>
          <p:nvPr/>
        </p:nvGrpSpPr>
        <p:grpSpPr>
          <a:xfrm>
            <a:off x="5357662" y="4297637"/>
            <a:ext cx="287275" cy="326296"/>
            <a:chOff x="5357662" y="4297637"/>
            <a:chExt cx="287275" cy="326296"/>
          </a:xfrm>
        </p:grpSpPr>
        <p:sp>
          <p:nvSpPr>
            <p:cNvPr id="1822" name="Google Shape;1822;p34"/>
            <p:cNvSpPr/>
            <p:nvPr/>
          </p:nvSpPr>
          <p:spPr>
            <a:xfrm>
              <a:off x="5357662" y="4385545"/>
              <a:ext cx="287275" cy="238388"/>
            </a:xfrm>
            <a:custGeom>
              <a:rect b="b" l="l" r="r" t="t"/>
              <a:pathLst>
                <a:path extrusionOk="0" h="7490" w="9026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4"/>
            <p:cNvSpPr/>
            <p:nvPr/>
          </p:nvSpPr>
          <p:spPr>
            <a:xfrm>
              <a:off x="5377363" y="4576542"/>
              <a:ext cx="62191" cy="10248"/>
            </a:xfrm>
            <a:custGeom>
              <a:rect b="b" l="l" r="r" t="t"/>
              <a:pathLst>
                <a:path extrusionOk="0" h="322" w="1954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4"/>
            <p:cNvSpPr/>
            <p:nvPr/>
          </p:nvSpPr>
          <p:spPr>
            <a:xfrm>
              <a:off x="5470204" y="4495827"/>
              <a:ext cx="62191" cy="10630"/>
            </a:xfrm>
            <a:custGeom>
              <a:rect b="b" l="l" r="r" t="t"/>
              <a:pathLst>
                <a:path extrusionOk="0" h="334" w="1954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4"/>
            <p:cNvSpPr/>
            <p:nvPr/>
          </p:nvSpPr>
          <p:spPr>
            <a:xfrm>
              <a:off x="5562694" y="4409798"/>
              <a:ext cx="62159" cy="10280"/>
            </a:xfrm>
            <a:custGeom>
              <a:rect b="b" l="l" r="r" t="t"/>
              <a:pathLst>
                <a:path extrusionOk="0" h="323" w="1953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34"/>
            <p:cNvSpPr/>
            <p:nvPr/>
          </p:nvSpPr>
          <p:spPr>
            <a:xfrm>
              <a:off x="5358043" y="4297637"/>
              <a:ext cx="238388" cy="237624"/>
            </a:xfrm>
            <a:custGeom>
              <a:rect b="b" l="l" r="r" t="t"/>
              <a:pathLst>
                <a:path extrusionOk="0" h="7466" w="749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7" name="Google Shape;1827;p34"/>
          <p:cNvGrpSpPr/>
          <p:nvPr/>
        </p:nvGrpSpPr>
        <p:grpSpPr>
          <a:xfrm>
            <a:off x="5774124" y="4294550"/>
            <a:ext cx="331611" cy="331674"/>
            <a:chOff x="5774124" y="4294550"/>
            <a:chExt cx="331611" cy="331674"/>
          </a:xfrm>
        </p:grpSpPr>
        <p:sp>
          <p:nvSpPr>
            <p:cNvPr id="1828" name="Google Shape;1828;p34"/>
            <p:cNvSpPr/>
            <p:nvPr/>
          </p:nvSpPr>
          <p:spPr>
            <a:xfrm>
              <a:off x="5774124" y="4419664"/>
              <a:ext cx="331611" cy="206560"/>
            </a:xfrm>
            <a:custGeom>
              <a:rect b="b" l="l" r="r" t="t"/>
              <a:pathLst>
                <a:path extrusionOk="0" h="6490" w="10419">
                  <a:moveTo>
                    <a:pt x="2751" y="2905"/>
                  </a:moveTo>
                  <a:lnTo>
                    <a:pt x="2751" y="6191"/>
                  </a:lnTo>
                  <a:lnTo>
                    <a:pt x="1429" y="6191"/>
                  </a:lnTo>
                  <a:lnTo>
                    <a:pt x="1429" y="2905"/>
                  </a:lnTo>
                  <a:close/>
                  <a:moveTo>
                    <a:pt x="5847" y="2084"/>
                  </a:moveTo>
                  <a:lnTo>
                    <a:pt x="5847" y="6191"/>
                  </a:lnTo>
                  <a:lnTo>
                    <a:pt x="4525" y="6191"/>
                  </a:lnTo>
                  <a:lnTo>
                    <a:pt x="4525" y="2084"/>
                  </a:lnTo>
                  <a:close/>
                  <a:moveTo>
                    <a:pt x="8942" y="298"/>
                  </a:moveTo>
                  <a:lnTo>
                    <a:pt x="8942" y="6191"/>
                  </a:lnTo>
                  <a:lnTo>
                    <a:pt x="7609" y="6191"/>
                  </a:lnTo>
                  <a:lnTo>
                    <a:pt x="7609" y="298"/>
                  </a:lnTo>
                  <a:close/>
                  <a:moveTo>
                    <a:pt x="7466" y="0"/>
                  </a:moveTo>
                  <a:cubicBezTo>
                    <a:pt x="7383" y="0"/>
                    <a:pt x="7323" y="72"/>
                    <a:pt x="7323" y="155"/>
                  </a:cubicBezTo>
                  <a:lnTo>
                    <a:pt x="7323" y="6191"/>
                  </a:lnTo>
                  <a:lnTo>
                    <a:pt x="6156" y="6191"/>
                  </a:lnTo>
                  <a:lnTo>
                    <a:pt x="6156" y="1941"/>
                  </a:lnTo>
                  <a:cubicBezTo>
                    <a:pt x="6156" y="1846"/>
                    <a:pt x="6085" y="1786"/>
                    <a:pt x="6013" y="1786"/>
                  </a:cubicBezTo>
                  <a:lnTo>
                    <a:pt x="4370" y="1786"/>
                  </a:lnTo>
                  <a:cubicBezTo>
                    <a:pt x="4287" y="1786"/>
                    <a:pt x="4227" y="1858"/>
                    <a:pt x="4227" y="1941"/>
                  </a:cubicBezTo>
                  <a:lnTo>
                    <a:pt x="4227" y="6191"/>
                  </a:lnTo>
                  <a:lnTo>
                    <a:pt x="3061" y="6191"/>
                  </a:lnTo>
                  <a:lnTo>
                    <a:pt x="3061" y="2751"/>
                  </a:lnTo>
                  <a:cubicBezTo>
                    <a:pt x="3061" y="2667"/>
                    <a:pt x="2989" y="2608"/>
                    <a:pt x="2918" y="2608"/>
                  </a:cubicBezTo>
                  <a:lnTo>
                    <a:pt x="1275" y="2608"/>
                  </a:lnTo>
                  <a:cubicBezTo>
                    <a:pt x="1191" y="2608"/>
                    <a:pt x="1132" y="2679"/>
                    <a:pt x="1132" y="2751"/>
                  </a:cubicBezTo>
                  <a:lnTo>
                    <a:pt x="1132" y="6191"/>
                  </a:lnTo>
                  <a:lnTo>
                    <a:pt x="144" y="6191"/>
                  </a:lnTo>
                  <a:cubicBezTo>
                    <a:pt x="60" y="6191"/>
                    <a:pt x="1" y="6263"/>
                    <a:pt x="1" y="6346"/>
                  </a:cubicBezTo>
                  <a:cubicBezTo>
                    <a:pt x="1" y="6430"/>
                    <a:pt x="72" y="6489"/>
                    <a:pt x="144" y="6489"/>
                  </a:cubicBezTo>
                  <a:lnTo>
                    <a:pt x="10264" y="6489"/>
                  </a:lnTo>
                  <a:cubicBezTo>
                    <a:pt x="10359" y="6489"/>
                    <a:pt x="10419" y="6418"/>
                    <a:pt x="10419" y="6346"/>
                  </a:cubicBezTo>
                  <a:cubicBezTo>
                    <a:pt x="10395" y="6251"/>
                    <a:pt x="10323" y="6191"/>
                    <a:pt x="10240" y="6191"/>
                  </a:cubicBezTo>
                  <a:lnTo>
                    <a:pt x="9252" y="6191"/>
                  </a:lnTo>
                  <a:lnTo>
                    <a:pt x="9252" y="155"/>
                  </a:lnTo>
                  <a:cubicBezTo>
                    <a:pt x="9252" y="60"/>
                    <a:pt x="9180" y="0"/>
                    <a:pt x="9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34"/>
            <p:cNvSpPr/>
            <p:nvPr/>
          </p:nvSpPr>
          <p:spPr>
            <a:xfrm>
              <a:off x="5778294" y="4294550"/>
              <a:ext cx="316461" cy="191442"/>
            </a:xfrm>
            <a:custGeom>
              <a:rect b="b" l="l" r="r" t="t"/>
              <a:pathLst>
                <a:path extrusionOk="0" h="6015" w="9943">
                  <a:moveTo>
                    <a:pt x="9447" y="0"/>
                  </a:moveTo>
                  <a:cubicBezTo>
                    <a:pt x="9433" y="0"/>
                    <a:pt x="9420" y="1"/>
                    <a:pt x="9407" y="2"/>
                  </a:cubicBezTo>
                  <a:lnTo>
                    <a:pt x="8097" y="169"/>
                  </a:lnTo>
                  <a:cubicBezTo>
                    <a:pt x="7847" y="193"/>
                    <a:pt x="7644" y="455"/>
                    <a:pt x="7680" y="705"/>
                  </a:cubicBezTo>
                  <a:cubicBezTo>
                    <a:pt x="7703" y="951"/>
                    <a:pt x="7914" y="1123"/>
                    <a:pt x="8167" y="1123"/>
                  </a:cubicBezTo>
                  <a:cubicBezTo>
                    <a:pt x="8183" y="1123"/>
                    <a:pt x="8200" y="1123"/>
                    <a:pt x="8216" y="1121"/>
                  </a:cubicBezTo>
                  <a:lnTo>
                    <a:pt x="8323" y="1109"/>
                  </a:lnTo>
                  <a:lnTo>
                    <a:pt x="8323" y="1109"/>
                  </a:lnTo>
                  <a:cubicBezTo>
                    <a:pt x="6716" y="2967"/>
                    <a:pt x="4811" y="3919"/>
                    <a:pt x="3465" y="4407"/>
                  </a:cubicBezTo>
                  <a:cubicBezTo>
                    <a:pt x="1787" y="5003"/>
                    <a:pt x="477" y="5062"/>
                    <a:pt x="477" y="5062"/>
                  </a:cubicBezTo>
                  <a:cubicBezTo>
                    <a:pt x="203" y="5074"/>
                    <a:pt x="1" y="5288"/>
                    <a:pt x="13" y="5550"/>
                  </a:cubicBezTo>
                  <a:cubicBezTo>
                    <a:pt x="24" y="5824"/>
                    <a:pt x="239" y="6015"/>
                    <a:pt x="489" y="6015"/>
                  </a:cubicBezTo>
                  <a:lnTo>
                    <a:pt x="501" y="6015"/>
                  </a:lnTo>
                  <a:cubicBezTo>
                    <a:pt x="560" y="6015"/>
                    <a:pt x="1953" y="5967"/>
                    <a:pt x="3775" y="5312"/>
                  </a:cubicBezTo>
                  <a:cubicBezTo>
                    <a:pt x="4811" y="4943"/>
                    <a:pt x="5775" y="4467"/>
                    <a:pt x="6656" y="3872"/>
                  </a:cubicBezTo>
                  <a:cubicBezTo>
                    <a:pt x="6728" y="3824"/>
                    <a:pt x="6740" y="3729"/>
                    <a:pt x="6692" y="3669"/>
                  </a:cubicBezTo>
                  <a:cubicBezTo>
                    <a:pt x="6670" y="3618"/>
                    <a:pt x="6621" y="3594"/>
                    <a:pt x="6573" y="3594"/>
                  </a:cubicBezTo>
                  <a:cubicBezTo>
                    <a:pt x="6542" y="3594"/>
                    <a:pt x="6512" y="3603"/>
                    <a:pt x="6490" y="3622"/>
                  </a:cubicBezTo>
                  <a:cubicBezTo>
                    <a:pt x="5620" y="4205"/>
                    <a:pt x="4692" y="4681"/>
                    <a:pt x="3692" y="5038"/>
                  </a:cubicBezTo>
                  <a:cubicBezTo>
                    <a:pt x="1906" y="5669"/>
                    <a:pt x="560" y="5717"/>
                    <a:pt x="525" y="5717"/>
                  </a:cubicBezTo>
                  <a:cubicBezTo>
                    <a:pt x="429" y="5717"/>
                    <a:pt x="358" y="5646"/>
                    <a:pt x="346" y="5550"/>
                  </a:cubicBezTo>
                  <a:cubicBezTo>
                    <a:pt x="346" y="5467"/>
                    <a:pt x="417" y="5372"/>
                    <a:pt x="501" y="5372"/>
                  </a:cubicBezTo>
                  <a:cubicBezTo>
                    <a:pt x="525" y="5372"/>
                    <a:pt x="1858" y="5336"/>
                    <a:pt x="3596" y="4705"/>
                  </a:cubicBezTo>
                  <a:cubicBezTo>
                    <a:pt x="5061" y="4181"/>
                    <a:pt x="7144" y="3133"/>
                    <a:pt x="8835" y="1014"/>
                  </a:cubicBezTo>
                  <a:cubicBezTo>
                    <a:pt x="8927" y="911"/>
                    <a:pt x="8842" y="763"/>
                    <a:pt x="8718" y="763"/>
                  </a:cubicBezTo>
                  <a:cubicBezTo>
                    <a:pt x="8714" y="763"/>
                    <a:pt x="8709" y="764"/>
                    <a:pt x="8704" y="764"/>
                  </a:cubicBezTo>
                  <a:lnTo>
                    <a:pt x="8216" y="824"/>
                  </a:lnTo>
                  <a:cubicBezTo>
                    <a:pt x="8208" y="825"/>
                    <a:pt x="8200" y="825"/>
                    <a:pt x="8192" y="825"/>
                  </a:cubicBezTo>
                  <a:cubicBezTo>
                    <a:pt x="8109" y="825"/>
                    <a:pt x="8047" y="769"/>
                    <a:pt x="8025" y="693"/>
                  </a:cubicBezTo>
                  <a:cubicBezTo>
                    <a:pt x="7990" y="586"/>
                    <a:pt x="8061" y="478"/>
                    <a:pt x="8168" y="478"/>
                  </a:cubicBezTo>
                  <a:lnTo>
                    <a:pt x="9478" y="312"/>
                  </a:lnTo>
                  <a:cubicBezTo>
                    <a:pt x="9484" y="311"/>
                    <a:pt x="9490" y="311"/>
                    <a:pt x="9496" y="311"/>
                  </a:cubicBezTo>
                  <a:cubicBezTo>
                    <a:pt x="9594" y="311"/>
                    <a:pt x="9669" y="400"/>
                    <a:pt x="9669" y="490"/>
                  </a:cubicBezTo>
                  <a:lnTo>
                    <a:pt x="9669" y="1800"/>
                  </a:lnTo>
                  <a:cubicBezTo>
                    <a:pt x="9669" y="1895"/>
                    <a:pt x="9597" y="1979"/>
                    <a:pt x="9490" y="1979"/>
                  </a:cubicBezTo>
                  <a:cubicBezTo>
                    <a:pt x="9407" y="1979"/>
                    <a:pt x="9311" y="1907"/>
                    <a:pt x="9311" y="1800"/>
                  </a:cubicBezTo>
                  <a:lnTo>
                    <a:pt x="9311" y="1407"/>
                  </a:lnTo>
                  <a:cubicBezTo>
                    <a:pt x="9311" y="1348"/>
                    <a:pt x="9264" y="1288"/>
                    <a:pt x="9204" y="1252"/>
                  </a:cubicBezTo>
                  <a:cubicBezTo>
                    <a:pt x="9187" y="1242"/>
                    <a:pt x="9169" y="1238"/>
                    <a:pt x="9152" y="1238"/>
                  </a:cubicBezTo>
                  <a:cubicBezTo>
                    <a:pt x="9106" y="1238"/>
                    <a:pt x="9060" y="1266"/>
                    <a:pt x="9026" y="1300"/>
                  </a:cubicBezTo>
                  <a:cubicBezTo>
                    <a:pt x="8466" y="2002"/>
                    <a:pt x="7811" y="2633"/>
                    <a:pt x="7097" y="3193"/>
                  </a:cubicBezTo>
                  <a:cubicBezTo>
                    <a:pt x="7037" y="3229"/>
                    <a:pt x="7025" y="3336"/>
                    <a:pt x="7061" y="3395"/>
                  </a:cubicBezTo>
                  <a:cubicBezTo>
                    <a:pt x="7091" y="3433"/>
                    <a:pt x="7144" y="3451"/>
                    <a:pt x="7194" y="3451"/>
                  </a:cubicBezTo>
                  <a:cubicBezTo>
                    <a:pt x="7224" y="3451"/>
                    <a:pt x="7253" y="3445"/>
                    <a:pt x="7275" y="3431"/>
                  </a:cubicBezTo>
                  <a:cubicBezTo>
                    <a:pt x="7895" y="2943"/>
                    <a:pt x="8466" y="2419"/>
                    <a:pt x="8990" y="1824"/>
                  </a:cubicBezTo>
                  <a:cubicBezTo>
                    <a:pt x="9002" y="2074"/>
                    <a:pt x="9204" y="2276"/>
                    <a:pt x="9466" y="2276"/>
                  </a:cubicBezTo>
                  <a:cubicBezTo>
                    <a:pt x="9728" y="2276"/>
                    <a:pt x="9942" y="2074"/>
                    <a:pt x="9942" y="1800"/>
                  </a:cubicBezTo>
                  <a:lnTo>
                    <a:pt x="9942" y="478"/>
                  </a:lnTo>
                  <a:cubicBezTo>
                    <a:pt x="9942" y="347"/>
                    <a:pt x="9883" y="216"/>
                    <a:pt x="9776" y="121"/>
                  </a:cubicBezTo>
                  <a:cubicBezTo>
                    <a:pt x="9679" y="46"/>
                    <a:pt x="9564" y="0"/>
                    <a:pt x="9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0" name="Google Shape;1830;p34"/>
          <p:cNvGrpSpPr/>
          <p:nvPr/>
        </p:nvGrpSpPr>
        <p:grpSpPr>
          <a:xfrm>
            <a:off x="4890434" y="4287389"/>
            <a:ext cx="345997" cy="346029"/>
            <a:chOff x="4890434" y="4287389"/>
            <a:chExt cx="345997" cy="346029"/>
          </a:xfrm>
        </p:grpSpPr>
        <p:sp>
          <p:nvSpPr>
            <p:cNvPr id="1831" name="Google Shape;1831;p34"/>
            <p:cNvSpPr/>
            <p:nvPr/>
          </p:nvSpPr>
          <p:spPr>
            <a:xfrm>
              <a:off x="5111349" y="4400695"/>
              <a:ext cx="54998" cy="54998"/>
            </a:xfrm>
            <a:custGeom>
              <a:rect b="b" l="l" r="r" t="t"/>
              <a:pathLst>
                <a:path extrusionOk="0" h="1728" w="1728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34"/>
            <p:cNvSpPr/>
            <p:nvPr/>
          </p:nvSpPr>
          <p:spPr>
            <a:xfrm>
              <a:off x="5113640" y="4466642"/>
              <a:ext cx="70498" cy="51179"/>
            </a:xfrm>
            <a:custGeom>
              <a:rect b="b" l="l" r="r" t="t"/>
              <a:pathLst>
                <a:path extrusionOk="0" h="1608" w="2215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4"/>
            <p:cNvSpPr/>
            <p:nvPr/>
          </p:nvSpPr>
          <p:spPr>
            <a:xfrm>
              <a:off x="4943490" y="4467023"/>
              <a:ext cx="70880" cy="51179"/>
            </a:xfrm>
            <a:custGeom>
              <a:rect b="b" l="l" r="r" t="t"/>
              <a:pathLst>
                <a:path extrusionOk="0" h="1608" w="2227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34"/>
            <p:cNvSpPr/>
            <p:nvPr/>
          </p:nvSpPr>
          <p:spPr>
            <a:xfrm>
              <a:off x="4961282" y="4400695"/>
              <a:ext cx="54616" cy="54998"/>
            </a:xfrm>
            <a:custGeom>
              <a:rect b="b" l="l" r="r" t="t"/>
              <a:pathLst>
                <a:path extrusionOk="0" h="1728" w="1716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34"/>
            <p:cNvSpPr/>
            <p:nvPr/>
          </p:nvSpPr>
          <p:spPr>
            <a:xfrm>
              <a:off x="5028374" y="4386691"/>
              <a:ext cx="71262" cy="70880"/>
            </a:xfrm>
            <a:custGeom>
              <a:rect b="b" l="l" r="r" t="t"/>
              <a:pathLst>
                <a:path extrusionOk="0" h="2227" w="2239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34"/>
            <p:cNvSpPr/>
            <p:nvPr/>
          </p:nvSpPr>
          <p:spPr>
            <a:xfrm>
              <a:off x="5004122" y="4468901"/>
              <a:ext cx="120149" cy="65596"/>
            </a:xfrm>
            <a:custGeom>
              <a:rect b="b" l="l" r="r" t="t"/>
              <a:pathLst>
                <a:path extrusionOk="0" h="2061" w="3775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34"/>
            <p:cNvSpPr/>
            <p:nvPr/>
          </p:nvSpPr>
          <p:spPr>
            <a:xfrm>
              <a:off x="4890434" y="4287389"/>
              <a:ext cx="345997" cy="346029"/>
            </a:xfrm>
            <a:custGeom>
              <a:rect b="b" l="l" r="r" t="t"/>
              <a:pathLst>
                <a:path extrusionOk="0" h="10872" w="10871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8" name="Google Shape;1838;p34"/>
          <p:cNvGrpSpPr/>
          <p:nvPr/>
        </p:nvGrpSpPr>
        <p:grpSpPr>
          <a:xfrm>
            <a:off x="2165809" y="3811059"/>
            <a:ext cx="422542" cy="342973"/>
            <a:chOff x="2165809" y="3811059"/>
            <a:chExt cx="422542" cy="342973"/>
          </a:xfrm>
        </p:grpSpPr>
        <p:sp>
          <p:nvSpPr>
            <p:cNvPr id="1839" name="Google Shape;1839;p34"/>
            <p:cNvSpPr/>
            <p:nvPr/>
          </p:nvSpPr>
          <p:spPr>
            <a:xfrm>
              <a:off x="2165809" y="3811059"/>
              <a:ext cx="422542" cy="342973"/>
            </a:xfrm>
            <a:custGeom>
              <a:rect b="b" l="l" r="r" t="t"/>
              <a:pathLst>
                <a:path extrusionOk="0" h="10776" w="13276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34"/>
            <p:cNvSpPr/>
            <p:nvPr/>
          </p:nvSpPr>
          <p:spPr>
            <a:xfrm>
              <a:off x="2193085" y="3877387"/>
              <a:ext cx="368753" cy="12158"/>
            </a:xfrm>
            <a:custGeom>
              <a:rect b="b" l="l" r="r" t="t"/>
              <a:pathLst>
                <a:path extrusionOk="0" h="382" w="11586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34"/>
            <p:cNvSpPr/>
            <p:nvPr/>
          </p:nvSpPr>
          <p:spPr>
            <a:xfrm>
              <a:off x="2212404" y="3930062"/>
              <a:ext cx="51942" cy="12158"/>
            </a:xfrm>
            <a:custGeom>
              <a:rect b="b" l="l" r="r" t="t"/>
              <a:pathLst>
                <a:path extrusionOk="0" h="382" w="1632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34"/>
            <p:cNvSpPr/>
            <p:nvPr/>
          </p:nvSpPr>
          <p:spPr>
            <a:xfrm>
              <a:off x="2305245" y="3930062"/>
              <a:ext cx="51974" cy="12158"/>
            </a:xfrm>
            <a:custGeom>
              <a:rect b="b" l="l" r="r" t="t"/>
              <a:pathLst>
                <a:path extrusionOk="0" h="382" w="1633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34"/>
            <p:cNvSpPr/>
            <p:nvPr/>
          </p:nvSpPr>
          <p:spPr>
            <a:xfrm>
              <a:off x="2489813" y="3930062"/>
              <a:ext cx="52324" cy="12158"/>
            </a:xfrm>
            <a:custGeom>
              <a:rect b="b" l="l" r="r" t="t"/>
              <a:pathLst>
                <a:path extrusionOk="0" h="382" w="1644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4"/>
            <p:cNvSpPr/>
            <p:nvPr/>
          </p:nvSpPr>
          <p:spPr>
            <a:xfrm>
              <a:off x="2212404" y="3983118"/>
              <a:ext cx="51942" cy="12158"/>
            </a:xfrm>
            <a:custGeom>
              <a:rect b="b" l="l" r="r" t="t"/>
              <a:pathLst>
                <a:path extrusionOk="0" h="382" w="1632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4"/>
            <p:cNvSpPr/>
            <p:nvPr/>
          </p:nvSpPr>
          <p:spPr>
            <a:xfrm>
              <a:off x="2397736" y="3983118"/>
              <a:ext cx="51942" cy="12158"/>
            </a:xfrm>
            <a:custGeom>
              <a:rect b="b" l="l" r="r" t="t"/>
              <a:pathLst>
                <a:path extrusionOk="0" h="382" w="1632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4"/>
            <p:cNvSpPr/>
            <p:nvPr/>
          </p:nvSpPr>
          <p:spPr>
            <a:xfrm>
              <a:off x="2212404" y="4036175"/>
              <a:ext cx="51942" cy="12158"/>
            </a:xfrm>
            <a:custGeom>
              <a:rect b="b" l="l" r="r" t="t"/>
              <a:pathLst>
                <a:path extrusionOk="0" h="382" w="1632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4"/>
            <p:cNvSpPr/>
            <p:nvPr/>
          </p:nvSpPr>
          <p:spPr>
            <a:xfrm>
              <a:off x="2305245" y="4036175"/>
              <a:ext cx="51974" cy="12158"/>
            </a:xfrm>
            <a:custGeom>
              <a:rect b="b" l="l" r="r" t="t"/>
              <a:pathLst>
                <a:path extrusionOk="0" h="382" w="1633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4"/>
            <p:cNvSpPr/>
            <p:nvPr/>
          </p:nvSpPr>
          <p:spPr>
            <a:xfrm>
              <a:off x="2489813" y="4036175"/>
              <a:ext cx="52324" cy="12158"/>
            </a:xfrm>
            <a:custGeom>
              <a:rect b="b" l="l" r="r" t="t"/>
              <a:pathLst>
                <a:path extrusionOk="0" h="382" w="1644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4"/>
            <p:cNvSpPr/>
            <p:nvPr/>
          </p:nvSpPr>
          <p:spPr>
            <a:xfrm>
              <a:off x="2305245" y="4088467"/>
              <a:ext cx="51974" cy="12540"/>
            </a:xfrm>
            <a:custGeom>
              <a:rect b="b" l="l" r="r" t="t"/>
              <a:pathLst>
                <a:path extrusionOk="0" h="394" w="1633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4"/>
            <p:cNvSpPr/>
            <p:nvPr/>
          </p:nvSpPr>
          <p:spPr>
            <a:xfrm>
              <a:off x="2397736" y="4088467"/>
              <a:ext cx="51942" cy="12540"/>
            </a:xfrm>
            <a:custGeom>
              <a:rect b="b" l="l" r="r" t="t"/>
              <a:pathLst>
                <a:path extrusionOk="0" h="394" w="1632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4"/>
            <p:cNvSpPr/>
            <p:nvPr/>
          </p:nvSpPr>
          <p:spPr>
            <a:xfrm>
              <a:off x="2489813" y="4088467"/>
              <a:ext cx="52324" cy="12540"/>
            </a:xfrm>
            <a:custGeom>
              <a:rect b="b" l="l" r="r" t="t"/>
              <a:pathLst>
                <a:path extrusionOk="0" h="394" w="1644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4"/>
            <p:cNvSpPr/>
            <p:nvPr/>
          </p:nvSpPr>
          <p:spPr>
            <a:xfrm>
              <a:off x="2304863" y="3969751"/>
              <a:ext cx="53088" cy="38766"/>
            </a:xfrm>
            <a:custGeom>
              <a:rect b="b" l="l" r="r" t="t"/>
              <a:pathLst>
                <a:path extrusionOk="0" h="1218" w="1668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4"/>
            <p:cNvSpPr/>
            <p:nvPr/>
          </p:nvSpPr>
          <p:spPr>
            <a:xfrm>
              <a:off x="2489813" y="3969751"/>
              <a:ext cx="53088" cy="38766"/>
            </a:xfrm>
            <a:custGeom>
              <a:rect b="b" l="l" r="r" t="t"/>
              <a:pathLst>
                <a:path extrusionOk="0" h="1218" w="1668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4"/>
            <p:cNvSpPr/>
            <p:nvPr/>
          </p:nvSpPr>
          <p:spPr>
            <a:xfrm>
              <a:off x="2396972" y="4022807"/>
              <a:ext cx="53088" cy="38766"/>
            </a:xfrm>
            <a:custGeom>
              <a:rect b="b" l="l" r="r" t="t"/>
              <a:pathLst>
                <a:path extrusionOk="0" h="1218" w="1668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4"/>
            <p:cNvSpPr/>
            <p:nvPr/>
          </p:nvSpPr>
          <p:spPr>
            <a:xfrm>
              <a:off x="2212404" y="4075386"/>
              <a:ext cx="53088" cy="38861"/>
            </a:xfrm>
            <a:custGeom>
              <a:rect b="b" l="l" r="r" t="t"/>
              <a:pathLst>
                <a:path extrusionOk="0" h="1221" w="1668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4"/>
            <p:cNvSpPr/>
            <p:nvPr/>
          </p:nvSpPr>
          <p:spPr>
            <a:xfrm>
              <a:off x="2396972" y="3916694"/>
              <a:ext cx="53088" cy="38798"/>
            </a:xfrm>
            <a:custGeom>
              <a:rect b="b" l="l" r="r" t="t"/>
              <a:pathLst>
                <a:path extrusionOk="0" h="1219" w="1668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34"/>
          <p:cNvSpPr/>
          <p:nvPr/>
        </p:nvSpPr>
        <p:spPr>
          <a:xfrm>
            <a:off x="6217513" y="3397651"/>
            <a:ext cx="347524" cy="289917"/>
          </a:xfrm>
          <a:custGeom>
            <a:rect b="b" l="l" r="r" t="t"/>
            <a:pathLst>
              <a:path extrusionOk="0" h="9109" w="10919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8" name="Google Shape;1858;p34"/>
          <p:cNvGrpSpPr/>
          <p:nvPr/>
        </p:nvGrpSpPr>
        <p:grpSpPr>
          <a:xfrm>
            <a:off x="903530" y="3806125"/>
            <a:ext cx="264550" cy="353222"/>
            <a:chOff x="903530" y="3806125"/>
            <a:chExt cx="264550" cy="353222"/>
          </a:xfrm>
        </p:grpSpPr>
        <p:sp>
          <p:nvSpPr>
            <p:cNvPr id="1859" name="Google Shape;1859;p34"/>
            <p:cNvSpPr/>
            <p:nvPr/>
          </p:nvSpPr>
          <p:spPr>
            <a:xfrm>
              <a:off x="926637" y="3839321"/>
              <a:ext cx="173237" cy="162002"/>
            </a:xfrm>
            <a:custGeom>
              <a:rect b="b" l="l" r="r" t="t"/>
              <a:pathLst>
                <a:path extrusionOk="0" h="5090" w="5443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4"/>
            <p:cNvSpPr/>
            <p:nvPr/>
          </p:nvSpPr>
          <p:spPr>
            <a:xfrm>
              <a:off x="903530" y="3806125"/>
              <a:ext cx="264550" cy="353222"/>
            </a:xfrm>
            <a:custGeom>
              <a:rect b="b" l="l" r="r" t="t"/>
              <a:pathLst>
                <a:path extrusionOk="0" h="11098" w="8312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4"/>
            <p:cNvSpPr/>
            <p:nvPr/>
          </p:nvSpPr>
          <p:spPr>
            <a:xfrm>
              <a:off x="1008879" y="3904059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4"/>
            <p:cNvSpPr/>
            <p:nvPr/>
          </p:nvSpPr>
          <p:spPr>
            <a:xfrm>
              <a:off x="972118" y="3872072"/>
              <a:ext cx="172473" cy="164866"/>
            </a:xfrm>
            <a:custGeom>
              <a:rect b="b" l="l" r="r" t="t"/>
              <a:pathLst>
                <a:path extrusionOk="0" h="5180" w="5419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3" name="Google Shape;1863;p34"/>
          <p:cNvGrpSpPr/>
          <p:nvPr/>
        </p:nvGrpSpPr>
        <p:grpSpPr>
          <a:xfrm>
            <a:off x="2611458" y="3816374"/>
            <a:ext cx="426329" cy="332375"/>
            <a:chOff x="2611458" y="3816374"/>
            <a:chExt cx="426329" cy="332375"/>
          </a:xfrm>
        </p:grpSpPr>
        <p:sp>
          <p:nvSpPr>
            <p:cNvPr id="1864" name="Google Shape;1864;p34"/>
            <p:cNvSpPr/>
            <p:nvPr/>
          </p:nvSpPr>
          <p:spPr>
            <a:xfrm>
              <a:off x="2611458" y="3816374"/>
              <a:ext cx="426329" cy="332375"/>
            </a:xfrm>
            <a:custGeom>
              <a:rect b="b" l="l" r="r" t="t"/>
              <a:pathLst>
                <a:path extrusionOk="0" h="10443" w="13395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4"/>
            <p:cNvSpPr/>
            <p:nvPr/>
          </p:nvSpPr>
          <p:spPr>
            <a:xfrm>
              <a:off x="2803568" y="3950909"/>
              <a:ext cx="40198" cy="85648"/>
            </a:xfrm>
            <a:custGeom>
              <a:rect b="b" l="l" r="r" t="t"/>
              <a:pathLst>
                <a:path extrusionOk="0" h="2691" w="1263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4"/>
            <p:cNvSpPr/>
            <p:nvPr/>
          </p:nvSpPr>
          <p:spPr>
            <a:xfrm>
              <a:off x="2851691" y="3917935"/>
              <a:ext cx="40580" cy="118621"/>
            </a:xfrm>
            <a:custGeom>
              <a:rect b="b" l="l" r="r" t="t"/>
              <a:pathLst>
                <a:path extrusionOk="0" h="3727" w="1275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4"/>
            <p:cNvSpPr/>
            <p:nvPr/>
          </p:nvSpPr>
          <p:spPr>
            <a:xfrm>
              <a:off x="2900197" y="3934995"/>
              <a:ext cx="40198" cy="101562"/>
            </a:xfrm>
            <a:custGeom>
              <a:rect b="b" l="l" r="r" t="t"/>
              <a:pathLst>
                <a:path extrusionOk="0" h="3191" w="1263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4"/>
            <p:cNvSpPr/>
            <p:nvPr/>
          </p:nvSpPr>
          <p:spPr>
            <a:xfrm>
              <a:off x="2948320" y="3879265"/>
              <a:ext cx="40580" cy="156941"/>
            </a:xfrm>
            <a:custGeom>
              <a:rect b="b" l="l" r="r" t="t"/>
              <a:pathLst>
                <a:path extrusionOk="0" h="4931" w="1275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4"/>
            <p:cNvSpPr/>
            <p:nvPr/>
          </p:nvSpPr>
          <p:spPr>
            <a:xfrm>
              <a:off x="2716807" y="3896325"/>
              <a:ext cx="49269" cy="13304"/>
            </a:xfrm>
            <a:custGeom>
              <a:rect b="b" l="l" r="r" t="t"/>
              <a:pathLst>
                <a:path extrusionOk="0" h="418" w="1548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4"/>
            <p:cNvSpPr/>
            <p:nvPr/>
          </p:nvSpPr>
          <p:spPr>
            <a:xfrm>
              <a:off x="2717157" y="3917553"/>
              <a:ext cx="69002" cy="13304"/>
            </a:xfrm>
            <a:custGeom>
              <a:rect b="b" l="l" r="r" t="t"/>
              <a:pathLst>
                <a:path extrusionOk="0" h="418" w="2168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4"/>
            <p:cNvSpPr/>
            <p:nvPr/>
          </p:nvSpPr>
          <p:spPr>
            <a:xfrm>
              <a:off x="2717157" y="3938782"/>
              <a:ext cx="69002" cy="13272"/>
            </a:xfrm>
            <a:custGeom>
              <a:rect b="b" l="l" r="r" t="t"/>
              <a:pathLst>
                <a:path extrusionOk="0" h="417" w="2168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4"/>
            <p:cNvSpPr/>
            <p:nvPr/>
          </p:nvSpPr>
          <p:spPr>
            <a:xfrm>
              <a:off x="2717157" y="3960361"/>
              <a:ext cx="69002" cy="13304"/>
            </a:xfrm>
            <a:custGeom>
              <a:rect b="b" l="l" r="r" t="t"/>
              <a:pathLst>
                <a:path extrusionOk="0" h="418" w="2168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4"/>
            <p:cNvSpPr/>
            <p:nvPr/>
          </p:nvSpPr>
          <p:spPr>
            <a:xfrm>
              <a:off x="2655793" y="4020993"/>
              <a:ext cx="84152" cy="82656"/>
            </a:xfrm>
            <a:custGeom>
              <a:rect b="b" l="l" r="r" t="t"/>
              <a:pathLst>
                <a:path extrusionOk="0" h="2597" w="2644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4" name="Google Shape;1874;p34"/>
          <p:cNvSpPr/>
          <p:nvPr/>
        </p:nvSpPr>
        <p:spPr>
          <a:xfrm>
            <a:off x="1752752" y="3803866"/>
            <a:ext cx="356245" cy="356627"/>
          </a:xfrm>
          <a:custGeom>
            <a:rect b="b" l="l" r="r" t="t"/>
            <a:pathLst>
              <a:path extrusionOk="0" h="11205" w="11193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5" name="Google Shape;1875;p34"/>
          <p:cNvGrpSpPr/>
          <p:nvPr/>
        </p:nvGrpSpPr>
        <p:grpSpPr>
          <a:xfrm>
            <a:off x="4019984" y="3805393"/>
            <a:ext cx="293704" cy="353954"/>
            <a:chOff x="4019984" y="3805393"/>
            <a:chExt cx="293704" cy="353954"/>
          </a:xfrm>
        </p:grpSpPr>
        <p:sp>
          <p:nvSpPr>
            <p:cNvPr id="1876" name="Google Shape;1876;p34"/>
            <p:cNvSpPr/>
            <p:nvPr/>
          </p:nvSpPr>
          <p:spPr>
            <a:xfrm>
              <a:off x="4019984" y="3805393"/>
              <a:ext cx="293704" cy="353954"/>
            </a:xfrm>
            <a:custGeom>
              <a:rect b="b" l="l" r="r" t="t"/>
              <a:pathLst>
                <a:path extrusionOk="0" h="11121" w="9228">
                  <a:moveTo>
                    <a:pt x="477" y="1084"/>
                  </a:moveTo>
                  <a:cubicBezTo>
                    <a:pt x="727" y="1084"/>
                    <a:pt x="977" y="1215"/>
                    <a:pt x="1108" y="1429"/>
                  </a:cubicBezTo>
                  <a:lnTo>
                    <a:pt x="1251" y="1608"/>
                  </a:lnTo>
                  <a:cubicBezTo>
                    <a:pt x="1382" y="1798"/>
                    <a:pt x="1608" y="1917"/>
                    <a:pt x="1822" y="1917"/>
                  </a:cubicBezTo>
                  <a:lnTo>
                    <a:pt x="1822" y="2620"/>
                  </a:lnTo>
                  <a:cubicBezTo>
                    <a:pt x="1822" y="3120"/>
                    <a:pt x="1906" y="3596"/>
                    <a:pt x="2049" y="4072"/>
                  </a:cubicBezTo>
                  <a:cubicBezTo>
                    <a:pt x="1918" y="4001"/>
                    <a:pt x="1775" y="3929"/>
                    <a:pt x="1620" y="3870"/>
                  </a:cubicBezTo>
                  <a:cubicBezTo>
                    <a:pt x="1298" y="3739"/>
                    <a:pt x="965" y="3596"/>
                    <a:pt x="727" y="3334"/>
                  </a:cubicBezTo>
                  <a:cubicBezTo>
                    <a:pt x="441" y="3024"/>
                    <a:pt x="310" y="2560"/>
                    <a:pt x="310" y="1929"/>
                  </a:cubicBezTo>
                  <a:lnTo>
                    <a:pt x="310" y="1250"/>
                  </a:lnTo>
                  <a:cubicBezTo>
                    <a:pt x="310" y="1203"/>
                    <a:pt x="322" y="1155"/>
                    <a:pt x="358" y="1131"/>
                  </a:cubicBezTo>
                  <a:cubicBezTo>
                    <a:pt x="382" y="1096"/>
                    <a:pt x="429" y="1084"/>
                    <a:pt x="477" y="1084"/>
                  </a:cubicBezTo>
                  <a:close/>
                  <a:moveTo>
                    <a:pt x="8704" y="1084"/>
                  </a:moveTo>
                  <a:cubicBezTo>
                    <a:pt x="8752" y="1084"/>
                    <a:pt x="8799" y="1096"/>
                    <a:pt x="8823" y="1131"/>
                  </a:cubicBezTo>
                  <a:cubicBezTo>
                    <a:pt x="8847" y="1155"/>
                    <a:pt x="8871" y="1203"/>
                    <a:pt x="8871" y="1250"/>
                  </a:cubicBezTo>
                  <a:lnTo>
                    <a:pt x="8871" y="1929"/>
                  </a:lnTo>
                  <a:lnTo>
                    <a:pt x="8883" y="1929"/>
                  </a:lnTo>
                  <a:cubicBezTo>
                    <a:pt x="8883" y="2572"/>
                    <a:pt x="8752" y="3036"/>
                    <a:pt x="8466" y="3334"/>
                  </a:cubicBezTo>
                  <a:cubicBezTo>
                    <a:pt x="8228" y="3596"/>
                    <a:pt x="7883" y="3739"/>
                    <a:pt x="7573" y="3870"/>
                  </a:cubicBezTo>
                  <a:cubicBezTo>
                    <a:pt x="7430" y="3929"/>
                    <a:pt x="7263" y="3989"/>
                    <a:pt x="7133" y="4072"/>
                  </a:cubicBezTo>
                  <a:cubicBezTo>
                    <a:pt x="7275" y="3620"/>
                    <a:pt x="7347" y="3120"/>
                    <a:pt x="7347" y="2620"/>
                  </a:cubicBezTo>
                  <a:lnTo>
                    <a:pt x="7347" y="1917"/>
                  </a:lnTo>
                  <a:cubicBezTo>
                    <a:pt x="7585" y="1917"/>
                    <a:pt x="7799" y="1798"/>
                    <a:pt x="7930" y="1608"/>
                  </a:cubicBezTo>
                  <a:lnTo>
                    <a:pt x="8061" y="1429"/>
                  </a:lnTo>
                  <a:cubicBezTo>
                    <a:pt x="8216" y="1215"/>
                    <a:pt x="8454" y="1084"/>
                    <a:pt x="8704" y="1084"/>
                  </a:cubicBezTo>
                  <a:close/>
                  <a:moveTo>
                    <a:pt x="7347" y="345"/>
                  </a:moveTo>
                  <a:lnTo>
                    <a:pt x="7347" y="726"/>
                  </a:lnTo>
                  <a:lnTo>
                    <a:pt x="5954" y="726"/>
                  </a:lnTo>
                  <a:cubicBezTo>
                    <a:pt x="5859" y="726"/>
                    <a:pt x="5787" y="798"/>
                    <a:pt x="5787" y="893"/>
                  </a:cubicBezTo>
                  <a:cubicBezTo>
                    <a:pt x="5787" y="976"/>
                    <a:pt x="5859" y="1060"/>
                    <a:pt x="5954" y="1060"/>
                  </a:cubicBezTo>
                  <a:lnTo>
                    <a:pt x="7013" y="1060"/>
                  </a:lnTo>
                  <a:lnTo>
                    <a:pt x="7013" y="2620"/>
                  </a:lnTo>
                  <a:cubicBezTo>
                    <a:pt x="7037" y="4036"/>
                    <a:pt x="6359" y="5382"/>
                    <a:pt x="5204" y="6239"/>
                  </a:cubicBezTo>
                  <a:lnTo>
                    <a:pt x="5085" y="6322"/>
                  </a:lnTo>
                  <a:cubicBezTo>
                    <a:pt x="5061" y="6322"/>
                    <a:pt x="5025" y="6310"/>
                    <a:pt x="5001" y="6310"/>
                  </a:cubicBezTo>
                  <a:lnTo>
                    <a:pt x="4192" y="6310"/>
                  </a:lnTo>
                  <a:cubicBezTo>
                    <a:pt x="4168" y="6310"/>
                    <a:pt x="4132" y="6310"/>
                    <a:pt x="4108" y="6322"/>
                  </a:cubicBezTo>
                  <a:lnTo>
                    <a:pt x="3989" y="6239"/>
                  </a:lnTo>
                  <a:cubicBezTo>
                    <a:pt x="2846" y="5382"/>
                    <a:pt x="2156" y="4048"/>
                    <a:pt x="2156" y="2620"/>
                  </a:cubicBezTo>
                  <a:lnTo>
                    <a:pt x="2156" y="1060"/>
                  </a:lnTo>
                  <a:lnTo>
                    <a:pt x="5204" y="1060"/>
                  </a:lnTo>
                  <a:cubicBezTo>
                    <a:pt x="5299" y="1060"/>
                    <a:pt x="5370" y="976"/>
                    <a:pt x="5370" y="893"/>
                  </a:cubicBezTo>
                  <a:cubicBezTo>
                    <a:pt x="5370" y="798"/>
                    <a:pt x="5299" y="726"/>
                    <a:pt x="5204" y="726"/>
                  </a:cubicBezTo>
                  <a:lnTo>
                    <a:pt x="1810" y="726"/>
                  </a:lnTo>
                  <a:lnTo>
                    <a:pt x="1810" y="345"/>
                  </a:lnTo>
                  <a:close/>
                  <a:moveTo>
                    <a:pt x="5001" y="6632"/>
                  </a:moveTo>
                  <a:cubicBezTo>
                    <a:pt x="5061" y="6632"/>
                    <a:pt x="5108" y="6680"/>
                    <a:pt x="5108" y="6739"/>
                  </a:cubicBezTo>
                  <a:lnTo>
                    <a:pt x="5108" y="6858"/>
                  </a:lnTo>
                  <a:cubicBezTo>
                    <a:pt x="5108" y="6918"/>
                    <a:pt x="5061" y="6965"/>
                    <a:pt x="5001" y="6965"/>
                  </a:cubicBezTo>
                  <a:lnTo>
                    <a:pt x="4192" y="6965"/>
                  </a:lnTo>
                  <a:cubicBezTo>
                    <a:pt x="4132" y="6965"/>
                    <a:pt x="4085" y="6918"/>
                    <a:pt x="4085" y="6858"/>
                  </a:cubicBezTo>
                  <a:lnTo>
                    <a:pt x="4085" y="6739"/>
                  </a:lnTo>
                  <a:cubicBezTo>
                    <a:pt x="4085" y="6680"/>
                    <a:pt x="4132" y="6632"/>
                    <a:pt x="4192" y="6632"/>
                  </a:cubicBezTo>
                  <a:close/>
                  <a:moveTo>
                    <a:pt x="4787" y="7287"/>
                  </a:moveTo>
                  <a:lnTo>
                    <a:pt x="4787" y="8882"/>
                  </a:lnTo>
                  <a:lnTo>
                    <a:pt x="4406" y="8882"/>
                  </a:lnTo>
                  <a:lnTo>
                    <a:pt x="4406" y="7287"/>
                  </a:lnTo>
                  <a:close/>
                  <a:moveTo>
                    <a:pt x="5609" y="9216"/>
                  </a:moveTo>
                  <a:cubicBezTo>
                    <a:pt x="5728" y="9216"/>
                    <a:pt x="5823" y="9299"/>
                    <a:pt x="5823" y="9418"/>
                  </a:cubicBezTo>
                  <a:lnTo>
                    <a:pt x="5823" y="9609"/>
                  </a:lnTo>
                  <a:lnTo>
                    <a:pt x="4370" y="9609"/>
                  </a:lnTo>
                  <a:cubicBezTo>
                    <a:pt x="4287" y="9609"/>
                    <a:pt x="4204" y="9680"/>
                    <a:pt x="4204" y="9775"/>
                  </a:cubicBezTo>
                  <a:cubicBezTo>
                    <a:pt x="4204" y="9870"/>
                    <a:pt x="4287" y="9942"/>
                    <a:pt x="4370" y="9942"/>
                  </a:cubicBezTo>
                  <a:lnTo>
                    <a:pt x="6585" y="9942"/>
                  </a:lnTo>
                  <a:cubicBezTo>
                    <a:pt x="6609" y="9942"/>
                    <a:pt x="6621" y="9954"/>
                    <a:pt x="6632" y="9966"/>
                  </a:cubicBezTo>
                  <a:lnTo>
                    <a:pt x="6787" y="10763"/>
                  </a:lnTo>
                  <a:cubicBezTo>
                    <a:pt x="6787" y="10775"/>
                    <a:pt x="6787" y="10787"/>
                    <a:pt x="6763" y="10787"/>
                  </a:cubicBezTo>
                  <a:cubicBezTo>
                    <a:pt x="6763" y="10787"/>
                    <a:pt x="6752" y="10799"/>
                    <a:pt x="6740" y="10799"/>
                  </a:cubicBezTo>
                  <a:lnTo>
                    <a:pt x="2453" y="10799"/>
                  </a:lnTo>
                  <a:cubicBezTo>
                    <a:pt x="2441" y="10799"/>
                    <a:pt x="2418" y="10787"/>
                    <a:pt x="2418" y="10787"/>
                  </a:cubicBezTo>
                  <a:cubicBezTo>
                    <a:pt x="2418" y="10787"/>
                    <a:pt x="2406" y="10775"/>
                    <a:pt x="2406" y="10763"/>
                  </a:cubicBezTo>
                  <a:lnTo>
                    <a:pt x="2561" y="9966"/>
                  </a:lnTo>
                  <a:cubicBezTo>
                    <a:pt x="2561" y="9954"/>
                    <a:pt x="2572" y="9942"/>
                    <a:pt x="2596" y="9942"/>
                  </a:cubicBezTo>
                  <a:lnTo>
                    <a:pt x="3596" y="9942"/>
                  </a:lnTo>
                  <a:cubicBezTo>
                    <a:pt x="3692" y="9942"/>
                    <a:pt x="3763" y="9870"/>
                    <a:pt x="3763" y="9775"/>
                  </a:cubicBezTo>
                  <a:cubicBezTo>
                    <a:pt x="3763" y="9680"/>
                    <a:pt x="3692" y="9609"/>
                    <a:pt x="3596" y="9609"/>
                  </a:cubicBezTo>
                  <a:lnTo>
                    <a:pt x="3370" y="9609"/>
                  </a:lnTo>
                  <a:lnTo>
                    <a:pt x="3370" y="9418"/>
                  </a:lnTo>
                  <a:cubicBezTo>
                    <a:pt x="3370" y="9299"/>
                    <a:pt x="3465" y="9216"/>
                    <a:pt x="3584" y="9216"/>
                  </a:cubicBezTo>
                  <a:close/>
                  <a:moveTo>
                    <a:pt x="1810" y="0"/>
                  </a:moveTo>
                  <a:cubicBezTo>
                    <a:pt x="1656" y="0"/>
                    <a:pt x="1501" y="131"/>
                    <a:pt x="1501" y="310"/>
                  </a:cubicBezTo>
                  <a:lnTo>
                    <a:pt x="1501" y="726"/>
                  </a:lnTo>
                  <a:cubicBezTo>
                    <a:pt x="1501" y="893"/>
                    <a:pt x="1632" y="1036"/>
                    <a:pt x="1810" y="1036"/>
                  </a:cubicBezTo>
                  <a:lnTo>
                    <a:pt x="1846" y="1036"/>
                  </a:lnTo>
                  <a:lnTo>
                    <a:pt x="1846" y="1572"/>
                  </a:lnTo>
                  <a:cubicBezTo>
                    <a:pt x="1727" y="1572"/>
                    <a:pt x="1608" y="1512"/>
                    <a:pt x="1537" y="1417"/>
                  </a:cubicBezTo>
                  <a:lnTo>
                    <a:pt x="1394" y="1238"/>
                  </a:lnTo>
                  <a:cubicBezTo>
                    <a:pt x="1191" y="941"/>
                    <a:pt x="846" y="762"/>
                    <a:pt x="489" y="762"/>
                  </a:cubicBezTo>
                  <a:cubicBezTo>
                    <a:pt x="358" y="762"/>
                    <a:pt x="239" y="798"/>
                    <a:pt x="144" y="905"/>
                  </a:cubicBezTo>
                  <a:cubicBezTo>
                    <a:pt x="60" y="1000"/>
                    <a:pt x="1" y="1131"/>
                    <a:pt x="1" y="1250"/>
                  </a:cubicBezTo>
                  <a:lnTo>
                    <a:pt x="1" y="1929"/>
                  </a:lnTo>
                  <a:cubicBezTo>
                    <a:pt x="1" y="3560"/>
                    <a:pt x="834" y="3894"/>
                    <a:pt x="1501" y="4179"/>
                  </a:cubicBezTo>
                  <a:cubicBezTo>
                    <a:pt x="1870" y="4334"/>
                    <a:pt x="2203" y="4465"/>
                    <a:pt x="2370" y="4786"/>
                  </a:cubicBezTo>
                  <a:cubicBezTo>
                    <a:pt x="2406" y="4882"/>
                    <a:pt x="2394" y="4965"/>
                    <a:pt x="2334" y="5025"/>
                  </a:cubicBezTo>
                  <a:cubicBezTo>
                    <a:pt x="2284" y="5092"/>
                    <a:pt x="2191" y="5124"/>
                    <a:pt x="2108" y="5124"/>
                  </a:cubicBezTo>
                  <a:cubicBezTo>
                    <a:pt x="2073" y="5124"/>
                    <a:pt x="2041" y="5118"/>
                    <a:pt x="2013" y="5108"/>
                  </a:cubicBezTo>
                  <a:cubicBezTo>
                    <a:pt x="1894" y="5060"/>
                    <a:pt x="1870" y="4906"/>
                    <a:pt x="1870" y="4786"/>
                  </a:cubicBezTo>
                  <a:cubicBezTo>
                    <a:pt x="1870" y="4703"/>
                    <a:pt x="1810" y="4632"/>
                    <a:pt x="1727" y="4632"/>
                  </a:cubicBezTo>
                  <a:cubicBezTo>
                    <a:pt x="1632" y="4632"/>
                    <a:pt x="1560" y="4691"/>
                    <a:pt x="1560" y="4775"/>
                  </a:cubicBezTo>
                  <a:cubicBezTo>
                    <a:pt x="1560" y="4929"/>
                    <a:pt x="1572" y="5263"/>
                    <a:pt x="1894" y="5406"/>
                  </a:cubicBezTo>
                  <a:cubicBezTo>
                    <a:pt x="1965" y="5429"/>
                    <a:pt x="2037" y="5441"/>
                    <a:pt x="2108" y="5441"/>
                  </a:cubicBezTo>
                  <a:cubicBezTo>
                    <a:pt x="2275" y="5441"/>
                    <a:pt x="2453" y="5370"/>
                    <a:pt x="2572" y="5251"/>
                  </a:cubicBezTo>
                  <a:cubicBezTo>
                    <a:pt x="2584" y="5239"/>
                    <a:pt x="2608" y="5227"/>
                    <a:pt x="2608" y="5203"/>
                  </a:cubicBezTo>
                  <a:cubicBezTo>
                    <a:pt x="2918" y="5703"/>
                    <a:pt x="3323" y="6144"/>
                    <a:pt x="3811" y="6489"/>
                  </a:cubicBezTo>
                  <a:lnTo>
                    <a:pt x="3834" y="6501"/>
                  </a:lnTo>
                  <a:cubicBezTo>
                    <a:pt x="3799" y="6561"/>
                    <a:pt x="3775" y="6656"/>
                    <a:pt x="3775" y="6727"/>
                  </a:cubicBezTo>
                  <a:lnTo>
                    <a:pt x="3775" y="6846"/>
                  </a:lnTo>
                  <a:cubicBezTo>
                    <a:pt x="3775" y="7037"/>
                    <a:pt x="3918" y="7215"/>
                    <a:pt x="4096" y="7263"/>
                  </a:cubicBezTo>
                  <a:lnTo>
                    <a:pt x="4096" y="8870"/>
                  </a:lnTo>
                  <a:lnTo>
                    <a:pt x="3596" y="8870"/>
                  </a:lnTo>
                  <a:cubicBezTo>
                    <a:pt x="3299" y="8870"/>
                    <a:pt x="3061" y="9108"/>
                    <a:pt x="3061" y="9406"/>
                  </a:cubicBezTo>
                  <a:lnTo>
                    <a:pt x="3061" y="9597"/>
                  </a:lnTo>
                  <a:lnTo>
                    <a:pt x="2620" y="9597"/>
                  </a:lnTo>
                  <a:cubicBezTo>
                    <a:pt x="2441" y="9597"/>
                    <a:pt x="2287" y="9716"/>
                    <a:pt x="2263" y="9894"/>
                  </a:cubicBezTo>
                  <a:lnTo>
                    <a:pt x="2108" y="10680"/>
                  </a:lnTo>
                  <a:cubicBezTo>
                    <a:pt x="2096" y="10787"/>
                    <a:pt x="2108" y="10906"/>
                    <a:pt x="2191" y="10978"/>
                  </a:cubicBezTo>
                  <a:cubicBezTo>
                    <a:pt x="2263" y="11073"/>
                    <a:pt x="2370" y="11121"/>
                    <a:pt x="2465" y="11121"/>
                  </a:cubicBezTo>
                  <a:lnTo>
                    <a:pt x="6752" y="11121"/>
                  </a:lnTo>
                  <a:cubicBezTo>
                    <a:pt x="6859" y="11121"/>
                    <a:pt x="6966" y="11073"/>
                    <a:pt x="7037" y="10978"/>
                  </a:cubicBezTo>
                  <a:cubicBezTo>
                    <a:pt x="7109" y="10894"/>
                    <a:pt x="7144" y="10787"/>
                    <a:pt x="7109" y="10680"/>
                  </a:cubicBezTo>
                  <a:lnTo>
                    <a:pt x="6966" y="9894"/>
                  </a:lnTo>
                  <a:cubicBezTo>
                    <a:pt x="6930" y="9716"/>
                    <a:pt x="6787" y="9597"/>
                    <a:pt x="6609" y="9597"/>
                  </a:cubicBezTo>
                  <a:lnTo>
                    <a:pt x="6156" y="9597"/>
                  </a:lnTo>
                  <a:lnTo>
                    <a:pt x="6156" y="9406"/>
                  </a:lnTo>
                  <a:cubicBezTo>
                    <a:pt x="6156" y="9108"/>
                    <a:pt x="5918" y="8870"/>
                    <a:pt x="5620" y="8870"/>
                  </a:cubicBezTo>
                  <a:lnTo>
                    <a:pt x="5132" y="8870"/>
                  </a:lnTo>
                  <a:lnTo>
                    <a:pt x="5132" y="7263"/>
                  </a:lnTo>
                  <a:cubicBezTo>
                    <a:pt x="5311" y="7215"/>
                    <a:pt x="5442" y="7037"/>
                    <a:pt x="5442" y="6846"/>
                  </a:cubicBezTo>
                  <a:lnTo>
                    <a:pt x="5442" y="6727"/>
                  </a:lnTo>
                  <a:cubicBezTo>
                    <a:pt x="5442" y="6632"/>
                    <a:pt x="5418" y="6561"/>
                    <a:pt x="5382" y="6501"/>
                  </a:cubicBezTo>
                  <a:lnTo>
                    <a:pt x="5418" y="6489"/>
                  </a:lnTo>
                  <a:cubicBezTo>
                    <a:pt x="5894" y="6132"/>
                    <a:pt x="6311" y="5703"/>
                    <a:pt x="6621" y="5203"/>
                  </a:cubicBezTo>
                  <a:cubicBezTo>
                    <a:pt x="6632" y="5227"/>
                    <a:pt x="6656" y="5239"/>
                    <a:pt x="6656" y="5251"/>
                  </a:cubicBezTo>
                  <a:cubicBezTo>
                    <a:pt x="6775" y="5382"/>
                    <a:pt x="6954" y="5441"/>
                    <a:pt x="7109" y="5441"/>
                  </a:cubicBezTo>
                  <a:cubicBezTo>
                    <a:pt x="7192" y="5441"/>
                    <a:pt x="7263" y="5429"/>
                    <a:pt x="7335" y="5406"/>
                  </a:cubicBezTo>
                  <a:cubicBezTo>
                    <a:pt x="7644" y="5263"/>
                    <a:pt x="7668" y="4929"/>
                    <a:pt x="7668" y="4775"/>
                  </a:cubicBezTo>
                  <a:cubicBezTo>
                    <a:pt x="7668" y="4701"/>
                    <a:pt x="7603" y="4628"/>
                    <a:pt x="7531" y="4628"/>
                  </a:cubicBezTo>
                  <a:cubicBezTo>
                    <a:pt x="7521" y="4628"/>
                    <a:pt x="7511" y="4629"/>
                    <a:pt x="7502" y="4632"/>
                  </a:cubicBezTo>
                  <a:cubicBezTo>
                    <a:pt x="7406" y="4632"/>
                    <a:pt x="7335" y="4703"/>
                    <a:pt x="7347" y="4786"/>
                  </a:cubicBezTo>
                  <a:cubicBezTo>
                    <a:pt x="7347" y="4906"/>
                    <a:pt x="7335" y="5048"/>
                    <a:pt x="7216" y="5108"/>
                  </a:cubicBezTo>
                  <a:cubicBezTo>
                    <a:pt x="7188" y="5117"/>
                    <a:pt x="7158" y="5122"/>
                    <a:pt x="7128" y="5122"/>
                  </a:cubicBezTo>
                  <a:cubicBezTo>
                    <a:pt x="7043" y="5122"/>
                    <a:pt x="6956" y="5086"/>
                    <a:pt x="6894" y="5025"/>
                  </a:cubicBezTo>
                  <a:cubicBezTo>
                    <a:pt x="6835" y="4953"/>
                    <a:pt x="6811" y="4882"/>
                    <a:pt x="6859" y="4786"/>
                  </a:cubicBezTo>
                  <a:cubicBezTo>
                    <a:pt x="7025" y="4465"/>
                    <a:pt x="7335" y="4334"/>
                    <a:pt x="7728" y="4179"/>
                  </a:cubicBezTo>
                  <a:cubicBezTo>
                    <a:pt x="8395" y="3917"/>
                    <a:pt x="9228" y="3572"/>
                    <a:pt x="9228" y="1929"/>
                  </a:cubicBezTo>
                  <a:lnTo>
                    <a:pt x="9228" y="1250"/>
                  </a:lnTo>
                  <a:cubicBezTo>
                    <a:pt x="9216" y="1131"/>
                    <a:pt x="9168" y="1000"/>
                    <a:pt x="9061" y="905"/>
                  </a:cubicBezTo>
                  <a:cubicBezTo>
                    <a:pt x="8978" y="822"/>
                    <a:pt x="8859" y="762"/>
                    <a:pt x="8716" y="762"/>
                  </a:cubicBezTo>
                  <a:cubicBezTo>
                    <a:pt x="8359" y="762"/>
                    <a:pt x="8025" y="941"/>
                    <a:pt x="7811" y="1238"/>
                  </a:cubicBezTo>
                  <a:lnTo>
                    <a:pt x="7680" y="1417"/>
                  </a:lnTo>
                  <a:cubicBezTo>
                    <a:pt x="7609" y="1512"/>
                    <a:pt x="7490" y="1572"/>
                    <a:pt x="7371" y="1572"/>
                  </a:cubicBezTo>
                  <a:lnTo>
                    <a:pt x="7371" y="1036"/>
                  </a:lnTo>
                  <a:lnTo>
                    <a:pt x="7394" y="1036"/>
                  </a:lnTo>
                  <a:cubicBezTo>
                    <a:pt x="7561" y="1036"/>
                    <a:pt x="7704" y="905"/>
                    <a:pt x="7704" y="726"/>
                  </a:cubicBezTo>
                  <a:lnTo>
                    <a:pt x="7704" y="310"/>
                  </a:lnTo>
                  <a:cubicBezTo>
                    <a:pt x="7704" y="143"/>
                    <a:pt x="7573" y="0"/>
                    <a:pt x="7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4"/>
            <p:cNvSpPr/>
            <p:nvPr/>
          </p:nvSpPr>
          <p:spPr>
            <a:xfrm>
              <a:off x="4118903" y="3867139"/>
              <a:ext cx="93987" cy="87971"/>
            </a:xfrm>
            <a:custGeom>
              <a:rect b="b" l="l" r="r" t="t"/>
              <a:pathLst>
                <a:path extrusionOk="0" h="2764" w="2953">
                  <a:moveTo>
                    <a:pt x="1477" y="489"/>
                  </a:moveTo>
                  <a:lnTo>
                    <a:pt x="1727" y="989"/>
                  </a:lnTo>
                  <a:cubicBezTo>
                    <a:pt x="1762" y="1049"/>
                    <a:pt x="1822" y="1096"/>
                    <a:pt x="1881" y="1096"/>
                  </a:cubicBezTo>
                  <a:lnTo>
                    <a:pt x="2441" y="1180"/>
                  </a:lnTo>
                  <a:lnTo>
                    <a:pt x="2036" y="1584"/>
                  </a:lnTo>
                  <a:cubicBezTo>
                    <a:pt x="2000" y="1632"/>
                    <a:pt x="1977" y="1692"/>
                    <a:pt x="1977" y="1763"/>
                  </a:cubicBezTo>
                  <a:lnTo>
                    <a:pt x="2072" y="2335"/>
                  </a:lnTo>
                  <a:lnTo>
                    <a:pt x="1560" y="2061"/>
                  </a:lnTo>
                  <a:cubicBezTo>
                    <a:pt x="1536" y="2049"/>
                    <a:pt x="1500" y="2037"/>
                    <a:pt x="1477" y="2037"/>
                  </a:cubicBezTo>
                  <a:cubicBezTo>
                    <a:pt x="1441" y="2037"/>
                    <a:pt x="1417" y="2049"/>
                    <a:pt x="1381" y="2061"/>
                  </a:cubicBezTo>
                  <a:lnTo>
                    <a:pt x="881" y="2335"/>
                  </a:lnTo>
                  <a:lnTo>
                    <a:pt x="965" y="1763"/>
                  </a:lnTo>
                  <a:cubicBezTo>
                    <a:pt x="988" y="1703"/>
                    <a:pt x="953" y="1632"/>
                    <a:pt x="905" y="1584"/>
                  </a:cubicBezTo>
                  <a:lnTo>
                    <a:pt x="512" y="1180"/>
                  </a:lnTo>
                  <a:lnTo>
                    <a:pt x="1072" y="1096"/>
                  </a:lnTo>
                  <a:cubicBezTo>
                    <a:pt x="1131" y="1084"/>
                    <a:pt x="1191" y="1049"/>
                    <a:pt x="1227" y="989"/>
                  </a:cubicBezTo>
                  <a:lnTo>
                    <a:pt x="1477" y="489"/>
                  </a:lnTo>
                  <a:close/>
                  <a:moveTo>
                    <a:pt x="1477" y="1"/>
                  </a:moveTo>
                  <a:cubicBezTo>
                    <a:pt x="1405" y="1"/>
                    <a:pt x="1322" y="49"/>
                    <a:pt x="1298" y="108"/>
                  </a:cubicBezTo>
                  <a:lnTo>
                    <a:pt x="953" y="799"/>
                  </a:lnTo>
                  <a:lnTo>
                    <a:pt x="191" y="906"/>
                  </a:lnTo>
                  <a:cubicBezTo>
                    <a:pt x="119" y="918"/>
                    <a:pt x="60" y="965"/>
                    <a:pt x="36" y="1037"/>
                  </a:cubicBezTo>
                  <a:cubicBezTo>
                    <a:pt x="0" y="1108"/>
                    <a:pt x="36" y="1180"/>
                    <a:pt x="72" y="1227"/>
                  </a:cubicBezTo>
                  <a:lnTo>
                    <a:pt x="631" y="1763"/>
                  </a:lnTo>
                  <a:lnTo>
                    <a:pt x="488" y="2525"/>
                  </a:lnTo>
                  <a:cubicBezTo>
                    <a:pt x="476" y="2596"/>
                    <a:pt x="512" y="2668"/>
                    <a:pt x="572" y="2716"/>
                  </a:cubicBezTo>
                  <a:cubicBezTo>
                    <a:pt x="604" y="2741"/>
                    <a:pt x="639" y="2753"/>
                    <a:pt x="676" y="2753"/>
                  </a:cubicBezTo>
                  <a:cubicBezTo>
                    <a:pt x="708" y="2753"/>
                    <a:pt x="741" y="2744"/>
                    <a:pt x="774" y="2727"/>
                  </a:cubicBezTo>
                  <a:lnTo>
                    <a:pt x="1465" y="2370"/>
                  </a:lnTo>
                  <a:lnTo>
                    <a:pt x="2143" y="2727"/>
                  </a:lnTo>
                  <a:cubicBezTo>
                    <a:pt x="2179" y="2751"/>
                    <a:pt x="2203" y="2763"/>
                    <a:pt x="2239" y="2763"/>
                  </a:cubicBezTo>
                  <a:cubicBezTo>
                    <a:pt x="2274" y="2763"/>
                    <a:pt x="2310" y="2751"/>
                    <a:pt x="2358" y="2716"/>
                  </a:cubicBezTo>
                  <a:cubicBezTo>
                    <a:pt x="2417" y="2668"/>
                    <a:pt x="2441" y="2596"/>
                    <a:pt x="2429" y="2525"/>
                  </a:cubicBezTo>
                  <a:lnTo>
                    <a:pt x="2298" y="1763"/>
                  </a:lnTo>
                  <a:lnTo>
                    <a:pt x="2846" y="1227"/>
                  </a:lnTo>
                  <a:cubicBezTo>
                    <a:pt x="2917" y="1180"/>
                    <a:pt x="2953" y="1108"/>
                    <a:pt x="2917" y="1037"/>
                  </a:cubicBezTo>
                  <a:cubicBezTo>
                    <a:pt x="2893" y="965"/>
                    <a:pt x="2834" y="918"/>
                    <a:pt x="2751" y="906"/>
                  </a:cubicBezTo>
                  <a:lnTo>
                    <a:pt x="2000" y="799"/>
                  </a:lnTo>
                  <a:lnTo>
                    <a:pt x="1655" y="108"/>
                  </a:lnTo>
                  <a:cubicBezTo>
                    <a:pt x="1619" y="37"/>
                    <a:pt x="1548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8" name="Google Shape;1878;p34"/>
          <p:cNvGrpSpPr/>
          <p:nvPr/>
        </p:nvGrpSpPr>
        <p:grpSpPr>
          <a:xfrm>
            <a:off x="8006505" y="3390044"/>
            <a:ext cx="323654" cy="303189"/>
            <a:chOff x="8006505" y="3390044"/>
            <a:chExt cx="323654" cy="303189"/>
          </a:xfrm>
        </p:grpSpPr>
        <p:sp>
          <p:nvSpPr>
            <p:cNvPr id="1879" name="Google Shape;1879;p34"/>
            <p:cNvSpPr/>
            <p:nvPr/>
          </p:nvSpPr>
          <p:spPr>
            <a:xfrm>
              <a:off x="8006505" y="3390044"/>
              <a:ext cx="323654" cy="303189"/>
            </a:xfrm>
            <a:custGeom>
              <a:rect b="b" l="l" r="r" t="t"/>
              <a:pathLst>
                <a:path extrusionOk="0" h="9526" w="10169">
                  <a:moveTo>
                    <a:pt x="5358" y="322"/>
                  </a:moveTo>
                  <a:cubicBezTo>
                    <a:pt x="5704" y="322"/>
                    <a:pt x="5965" y="608"/>
                    <a:pt x="5965" y="930"/>
                  </a:cubicBezTo>
                  <a:lnTo>
                    <a:pt x="5965" y="1311"/>
                  </a:lnTo>
                  <a:cubicBezTo>
                    <a:pt x="5965" y="1584"/>
                    <a:pt x="6192" y="1811"/>
                    <a:pt x="6477" y="1811"/>
                  </a:cubicBezTo>
                  <a:lnTo>
                    <a:pt x="6620" y="1811"/>
                  </a:lnTo>
                  <a:cubicBezTo>
                    <a:pt x="6727" y="1811"/>
                    <a:pt x="6811" y="1906"/>
                    <a:pt x="6811" y="2001"/>
                  </a:cubicBezTo>
                  <a:lnTo>
                    <a:pt x="6811" y="3013"/>
                  </a:lnTo>
                  <a:cubicBezTo>
                    <a:pt x="6811" y="3120"/>
                    <a:pt x="6727" y="3204"/>
                    <a:pt x="6620" y="3204"/>
                  </a:cubicBezTo>
                  <a:lnTo>
                    <a:pt x="3465" y="3204"/>
                  </a:lnTo>
                  <a:cubicBezTo>
                    <a:pt x="3358" y="3204"/>
                    <a:pt x="3275" y="3120"/>
                    <a:pt x="3275" y="3013"/>
                  </a:cubicBezTo>
                  <a:lnTo>
                    <a:pt x="3322" y="2001"/>
                  </a:lnTo>
                  <a:cubicBezTo>
                    <a:pt x="3322" y="1894"/>
                    <a:pt x="3406" y="1811"/>
                    <a:pt x="3513" y="1811"/>
                  </a:cubicBezTo>
                  <a:lnTo>
                    <a:pt x="3656" y="1811"/>
                  </a:lnTo>
                  <a:cubicBezTo>
                    <a:pt x="3941" y="1811"/>
                    <a:pt x="4168" y="1584"/>
                    <a:pt x="4168" y="1311"/>
                  </a:cubicBezTo>
                  <a:lnTo>
                    <a:pt x="4168" y="930"/>
                  </a:lnTo>
                  <a:cubicBezTo>
                    <a:pt x="4168" y="596"/>
                    <a:pt x="4453" y="322"/>
                    <a:pt x="4775" y="322"/>
                  </a:cubicBezTo>
                  <a:close/>
                  <a:moveTo>
                    <a:pt x="9275" y="2239"/>
                  </a:moveTo>
                  <a:cubicBezTo>
                    <a:pt x="9585" y="2239"/>
                    <a:pt x="9847" y="2501"/>
                    <a:pt x="9847" y="2823"/>
                  </a:cubicBezTo>
                  <a:lnTo>
                    <a:pt x="9835" y="8633"/>
                  </a:lnTo>
                  <a:cubicBezTo>
                    <a:pt x="9835" y="8943"/>
                    <a:pt x="9585" y="9204"/>
                    <a:pt x="9252" y="9204"/>
                  </a:cubicBezTo>
                  <a:lnTo>
                    <a:pt x="881" y="9204"/>
                  </a:lnTo>
                  <a:cubicBezTo>
                    <a:pt x="560" y="9204"/>
                    <a:pt x="298" y="8954"/>
                    <a:pt x="298" y="8633"/>
                  </a:cubicBezTo>
                  <a:lnTo>
                    <a:pt x="298" y="2823"/>
                  </a:lnTo>
                  <a:cubicBezTo>
                    <a:pt x="298" y="2513"/>
                    <a:pt x="548" y="2239"/>
                    <a:pt x="881" y="2239"/>
                  </a:cubicBezTo>
                  <a:lnTo>
                    <a:pt x="2977" y="2239"/>
                  </a:lnTo>
                  <a:lnTo>
                    <a:pt x="2977" y="2775"/>
                  </a:lnTo>
                  <a:lnTo>
                    <a:pt x="1001" y="2775"/>
                  </a:lnTo>
                  <a:cubicBezTo>
                    <a:pt x="905" y="2775"/>
                    <a:pt x="834" y="2858"/>
                    <a:pt x="834" y="2942"/>
                  </a:cubicBezTo>
                  <a:lnTo>
                    <a:pt x="834" y="8514"/>
                  </a:lnTo>
                  <a:cubicBezTo>
                    <a:pt x="834" y="8597"/>
                    <a:pt x="905" y="8669"/>
                    <a:pt x="1001" y="8669"/>
                  </a:cubicBezTo>
                  <a:lnTo>
                    <a:pt x="6418" y="8669"/>
                  </a:lnTo>
                  <a:cubicBezTo>
                    <a:pt x="6501" y="8669"/>
                    <a:pt x="6573" y="8597"/>
                    <a:pt x="6573" y="8514"/>
                  </a:cubicBezTo>
                  <a:cubicBezTo>
                    <a:pt x="6573" y="8419"/>
                    <a:pt x="6501" y="8347"/>
                    <a:pt x="6418" y="8347"/>
                  </a:cubicBezTo>
                  <a:lnTo>
                    <a:pt x="1155" y="8347"/>
                  </a:lnTo>
                  <a:lnTo>
                    <a:pt x="1155" y="3108"/>
                  </a:lnTo>
                  <a:lnTo>
                    <a:pt x="2989" y="3108"/>
                  </a:lnTo>
                  <a:cubicBezTo>
                    <a:pt x="3037" y="3347"/>
                    <a:pt x="3239" y="3537"/>
                    <a:pt x="3501" y="3537"/>
                  </a:cubicBezTo>
                  <a:lnTo>
                    <a:pt x="6656" y="3537"/>
                  </a:lnTo>
                  <a:cubicBezTo>
                    <a:pt x="6906" y="3537"/>
                    <a:pt x="7108" y="3359"/>
                    <a:pt x="7156" y="3108"/>
                  </a:cubicBezTo>
                  <a:lnTo>
                    <a:pt x="8990" y="3108"/>
                  </a:lnTo>
                  <a:lnTo>
                    <a:pt x="8990" y="8347"/>
                  </a:lnTo>
                  <a:lnTo>
                    <a:pt x="7216" y="8347"/>
                  </a:lnTo>
                  <a:cubicBezTo>
                    <a:pt x="7132" y="8347"/>
                    <a:pt x="7049" y="8419"/>
                    <a:pt x="7049" y="8514"/>
                  </a:cubicBezTo>
                  <a:cubicBezTo>
                    <a:pt x="7049" y="8597"/>
                    <a:pt x="7132" y="8669"/>
                    <a:pt x="7216" y="8669"/>
                  </a:cubicBezTo>
                  <a:lnTo>
                    <a:pt x="9156" y="8669"/>
                  </a:lnTo>
                  <a:cubicBezTo>
                    <a:pt x="9240" y="8669"/>
                    <a:pt x="9311" y="8597"/>
                    <a:pt x="9311" y="8514"/>
                  </a:cubicBezTo>
                  <a:lnTo>
                    <a:pt x="9311" y="2942"/>
                  </a:lnTo>
                  <a:cubicBezTo>
                    <a:pt x="9311" y="2858"/>
                    <a:pt x="9240" y="2775"/>
                    <a:pt x="9156" y="2775"/>
                  </a:cubicBezTo>
                  <a:lnTo>
                    <a:pt x="7168" y="2775"/>
                  </a:lnTo>
                  <a:lnTo>
                    <a:pt x="7168" y="2239"/>
                  </a:lnTo>
                  <a:close/>
                  <a:moveTo>
                    <a:pt x="4787" y="1"/>
                  </a:moveTo>
                  <a:cubicBezTo>
                    <a:pt x="4275" y="1"/>
                    <a:pt x="3858" y="418"/>
                    <a:pt x="3858" y="930"/>
                  </a:cubicBezTo>
                  <a:lnTo>
                    <a:pt x="3858" y="1311"/>
                  </a:lnTo>
                  <a:cubicBezTo>
                    <a:pt x="3858" y="1406"/>
                    <a:pt x="3763" y="1501"/>
                    <a:pt x="3656" y="1501"/>
                  </a:cubicBezTo>
                  <a:lnTo>
                    <a:pt x="3513" y="1501"/>
                  </a:lnTo>
                  <a:cubicBezTo>
                    <a:pt x="3263" y="1501"/>
                    <a:pt x="3048" y="1680"/>
                    <a:pt x="3001" y="1930"/>
                  </a:cubicBezTo>
                  <a:lnTo>
                    <a:pt x="893" y="1930"/>
                  </a:lnTo>
                  <a:cubicBezTo>
                    <a:pt x="405" y="1930"/>
                    <a:pt x="0" y="2335"/>
                    <a:pt x="0" y="2823"/>
                  </a:cubicBezTo>
                  <a:lnTo>
                    <a:pt x="0" y="8633"/>
                  </a:lnTo>
                  <a:cubicBezTo>
                    <a:pt x="0" y="9121"/>
                    <a:pt x="405" y="9526"/>
                    <a:pt x="893" y="9526"/>
                  </a:cubicBezTo>
                  <a:lnTo>
                    <a:pt x="9263" y="9526"/>
                  </a:lnTo>
                  <a:cubicBezTo>
                    <a:pt x="9764" y="9526"/>
                    <a:pt x="10156" y="9121"/>
                    <a:pt x="10156" y="8633"/>
                  </a:cubicBezTo>
                  <a:lnTo>
                    <a:pt x="10156" y="2823"/>
                  </a:lnTo>
                  <a:cubicBezTo>
                    <a:pt x="10168" y="2335"/>
                    <a:pt x="9764" y="1930"/>
                    <a:pt x="9275" y="1930"/>
                  </a:cubicBezTo>
                  <a:lnTo>
                    <a:pt x="7156" y="1930"/>
                  </a:lnTo>
                  <a:cubicBezTo>
                    <a:pt x="7108" y="1692"/>
                    <a:pt x="6906" y="1501"/>
                    <a:pt x="6656" y="1501"/>
                  </a:cubicBezTo>
                  <a:lnTo>
                    <a:pt x="6501" y="1501"/>
                  </a:lnTo>
                  <a:cubicBezTo>
                    <a:pt x="6394" y="1501"/>
                    <a:pt x="6311" y="1406"/>
                    <a:pt x="6311" y="1311"/>
                  </a:cubicBezTo>
                  <a:lnTo>
                    <a:pt x="6311" y="930"/>
                  </a:lnTo>
                  <a:cubicBezTo>
                    <a:pt x="6311" y="418"/>
                    <a:pt x="5894" y="1"/>
                    <a:pt x="5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4"/>
            <p:cNvSpPr/>
            <p:nvPr/>
          </p:nvSpPr>
          <p:spPr>
            <a:xfrm>
              <a:off x="8148997" y="3444247"/>
              <a:ext cx="37907" cy="37938"/>
            </a:xfrm>
            <a:custGeom>
              <a:rect b="b" l="l" r="r" t="t"/>
              <a:pathLst>
                <a:path extrusionOk="0" h="1192" w="1191">
                  <a:moveTo>
                    <a:pt x="595" y="334"/>
                  </a:moveTo>
                  <a:cubicBezTo>
                    <a:pt x="750" y="334"/>
                    <a:pt x="869" y="453"/>
                    <a:pt x="869" y="596"/>
                  </a:cubicBezTo>
                  <a:cubicBezTo>
                    <a:pt x="869" y="751"/>
                    <a:pt x="750" y="870"/>
                    <a:pt x="595" y="870"/>
                  </a:cubicBezTo>
                  <a:cubicBezTo>
                    <a:pt x="453" y="870"/>
                    <a:pt x="334" y="751"/>
                    <a:pt x="334" y="596"/>
                  </a:cubicBezTo>
                  <a:cubicBezTo>
                    <a:pt x="334" y="453"/>
                    <a:pt x="453" y="334"/>
                    <a:pt x="595" y="334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4"/>
            <p:cNvSpPr/>
            <p:nvPr/>
          </p:nvSpPr>
          <p:spPr>
            <a:xfrm>
              <a:off x="8089861" y="3526871"/>
              <a:ext cx="165630" cy="104617"/>
            </a:xfrm>
            <a:custGeom>
              <a:rect b="b" l="l" r="r" t="t"/>
              <a:pathLst>
                <a:path extrusionOk="0" h="3287" w="5204">
                  <a:moveTo>
                    <a:pt x="739" y="2024"/>
                  </a:moveTo>
                  <a:cubicBezTo>
                    <a:pt x="1001" y="2024"/>
                    <a:pt x="1215" y="2250"/>
                    <a:pt x="1215" y="2500"/>
                  </a:cubicBezTo>
                  <a:cubicBezTo>
                    <a:pt x="1239" y="2762"/>
                    <a:pt x="1013" y="2977"/>
                    <a:pt x="739" y="2977"/>
                  </a:cubicBezTo>
                  <a:cubicBezTo>
                    <a:pt x="477" y="2977"/>
                    <a:pt x="263" y="2750"/>
                    <a:pt x="263" y="2500"/>
                  </a:cubicBezTo>
                  <a:cubicBezTo>
                    <a:pt x="263" y="2227"/>
                    <a:pt x="489" y="2024"/>
                    <a:pt x="739" y="2024"/>
                  </a:cubicBezTo>
                  <a:close/>
                  <a:moveTo>
                    <a:pt x="4823" y="0"/>
                  </a:moveTo>
                  <a:cubicBezTo>
                    <a:pt x="4823" y="0"/>
                    <a:pt x="4811" y="0"/>
                    <a:pt x="4811" y="12"/>
                  </a:cubicBezTo>
                  <a:lnTo>
                    <a:pt x="4370" y="226"/>
                  </a:lnTo>
                  <a:cubicBezTo>
                    <a:pt x="4299" y="262"/>
                    <a:pt x="4275" y="357"/>
                    <a:pt x="4299" y="429"/>
                  </a:cubicBezTo>
                  <a:cubicBezTo>
                    <a:pt x="4334" y="481"/>
                    <a:pt x="4388" y="514"/>
                    <a:pt x="4447" y="514"/>
                  </a:cubicBezTo>
                  <a:cubicBezTo>
                    <a:pt x="4469" y="514"/>
                    <a:pt x="4491" y="510"/>
                    <a:pt x="4513" y="500"/>
                  </a:cubicBezTo>
                  <a:lnTo>
                    <a:pt x="4632" y="441"/>
                  </a:lnTo>
                  <a:lnTo>
                    <a:pt x="4632" y="441"/>
                  </a:lnTo>
                  <a:cubicBezTo>
                    <a:pt x="4418" y="1143"/>
                    <a:pt x="4049" y="1667"/>
                    <a:pt x="3537" y="1988"/>
                  </a:cubicBezTo>
                  <a:cubicBezTo>
                    <a:pt x="3037" y="2306"/>
                    <a:pt x="2479" y="2385"/>
                    <a:pt x="2070" y="2385"/>
                  </a:cubicBezTo>
                  <a:cubicBezTo>
                    <a:pt x="1866" y="2385"/>
                    <a:pt x="1699" y="2365"/>
                    <a:pt x="1596" y="2346"/>
                  </a:cubicBezTo>
                  <a:cubicBezTo>
                    <a:pt x="1537" y="1977"/>
                    <a:pt x="1191" y="1679"/>
                    <a:pt x="799" y="1679"/>
                  </a:cubicBezTo>
                  <a:cubicBezTo>
                    <a:pt x="358" y="1679"/>
                    <a:pt x="1" y="2036"/>
                    <a:pt x="1" y="2477"/>
                  </a:cubicBezTo>
                  <a:cubicBezTo>
                    <a:pt x="1" y="2929"/>
                    <a:pt x="358" y="3286"/>
                    <a:pt x="799" y="3286"/>
                  </a:cubicBezTo>
                  <a:cubicBezTo>
                    <a:pt x="1180" y="3286"/>
                    <a:pt x="1501" y="3012"/>
                    <a:pt x="1572" y="2679"/>
                  </a:cubicBezTo>
                  <a:cubicBezTo>
                    <a:pt x="1691" y="2691"/>
                    <a:pt x="1858" y="2703"/>
                    <a:pt x="2049" y="2703"/>
                  </a:cubicBezTo>
                  <a:cubicBezTo>
                    <a:pt x="2501" y="2703"/>
                    <a:pt x="3120" y="2619"/>
                    <a:pt x="3692" y="2262"/>
                  </a:cubicBezTo>
                  <a:cubicBezTo>
                    <a:pt x="4251" y="1905"/>
                    <a:pt x="4656" y="1334"/>
                    <a:pt x="4894" y="595"/>
                  </a:cubicBezTo>
                  <a:lnTo>
                    <a:pt x="4930" y="631"/>
                  </a:lnTo>
                  <a:cubicBezTo>
                    <a:pt x="4954" y="691"/>
                    <a:pt x="5013" y="726"/>
                    <a:pt x="5073" y="726"/>
                  </a:cubicBezTo>
                  <a:cubicBezTo>
                    <a:pt x="5109" y="726"/>
                    <a:pt x="5120" y="726"/>
                    <a:pt x="5144" y="714"/>
                  </a:cubicBezTo>
                  <a:cubicBezTo>
                    <a:pt x="5180" y="679"/>
                    <a:pt x="5204" y="584"/>
                    <a:pt x="5180" y="500"/>
                  </a:cubicBezTo>
                  <a:lnTo>
                    <a:pt x="4966" y="72"/>
                  </a:lnTo>
                  <a:cubicBezTo>
                    <a:pt x="4966" y="72"/>
                    <a:pt x="4966" y="60"/>
                    <a:pt x="4954" y="60"/>
                  </a:cubicBezTo>
                  <a:lnTo>
                    <a:pt x="4930" y="24"/>
                  </a:lnTo>
                  <a:lnTo>
                    <a:pt x="4906" y="12"/>
                  </a:lnTo>
                  <a:cubicBezTo>
                    <a:pt x="4906" y="12"/>
                    <a:pt x="4894" y="12"/>
                    <a:pt x="4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4"/>
            <p:cNvSpPr/>
            <p:nvPr/>
          </p:nvSpPr>
          <p:spPr>
            <a:xfrm>
              <a:off x="8067519" y="3519742"/>
              <a:ext cx="32241" cy="30268"/>
            </a:xfrm>
            <a:custGeom>
              <a:rect b="b" l="l" r="r" t="t"/>
              <a:pathLst>
                <a:path extrusionOk="0" h="951" w="1013">
                  <a:moveTo>
                    <a:pt x="173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274" y="474"/>
                  </a:lnTo>
                  <a:lnTo>
                    <a:pt x="60" y="688"/>
                  </a:lnTo>
                  <a:cubicBezTo>
                    <a:pt x="0" y="748"/>
                    <a:pt x="0" y="843"/>
                    <a:pt x="60" y="903"/>
                  </a:cubicBezTo>
                  <a:cubicBezTo>
                    <a:pt x="96" y="938"/>
                    <a:pt x="131" y="950"/>
                    <a:pt x="179" y="950"/>
                  </a:cubicBezTo>
                  <a:cubicBezTo>
                    <a:pt x="227" y="950"/>
                    <a:pt x="274" y="938"/>
                    <a:pt x="298" y="903"/>
                  </a:cubicBezTo>
                  <a:lnTo>
                    <a:pt x="512" y="700"/>
                  </a:lnTo>
                  <a:lnTo>
                    <a:pt x="715" y="903"/>
                  </a:lnTo>
                  <a:cubicBezTo>
                    <a:pt x="750" y="938"/>
                    <a:pt x="786" y="950"/>
                    <a:pt x="834" y="950"/>
                  </a:cubicBezTo>
                  <a:cubicBezTo>
                    <a:pt x="881" y="950"/>
                    <a:pt x="929" y="938"/>
                    <a:pt x="953" y="903"/>
                  </a:cubicBezTo>
                  <a:cubicBezTo>
                    <a:pt x="1012" y="843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29" y="272"/>
                  </a:lnTo>
                  <a:cubicBezTo>
                    <a:pt x="989" y="212"/>
                    <a:pt x="989" y="105"/>
                    <a:pt x="929" y="46"/>
                  </a:cubicBezTo>
                  <a:cubicBezTo>
                    <a:pt x="899" y="16"/>
                    <a:pt x="858" y="1"/>
                    <a:pt x="816" y="1"/>
                  </a:cubicBezTo>
                  <a:cubicBezTo>
                    <a:pt x="774" y="1"/>
                    <a:pt x="733" y="16"/>
                    <a:pt x="703" y="46"/>
                  </a:cubicBezTo>
                  <a:lnTo>
                    <a:pt x="488" y="248"/>
                  </a:lnTo>
                  <a:lnTo>
                    <a:pt x="286" y="46"/>
                  </a:ln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4"/>
            <p:cNvSpPr/>
            <p:nvPr/>
          </p:nvSpPr>
          <p:spPr>
            <a:xfrm>
              <a:off x="8244479" y="3601602"/>
              <a:ext cx="32623" cy="30268"/>
            </a:xfrm>
            <a:custGeom>
              <a:rect b="b" l="l" r="r" t="t"/>
              <a:pathLst>
                <a:path extrusionOk="0" h="951" w="1025">
                  <a:moveTo>
                    <a:pt x="179" y="1"/>
                  </a:moveTo>
                  <a:cubicBezTo>
                    <a:pt x="140" y="1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74" y="474"/>
                  </a:lnTo>
                  <a:lnTo>
                    <a:pt x="72" y="688"/>
                  </a:lnTo>
                  <a:cubicBezTo>
                    <a:pt x="1" y="748"/>
                    <a:pt x="1" y="855"/>
                    <a:pt x="72" y="914"/>
                  </a:cubicBezTo>
                  <a:cubicBezTo>
                    <a:pt x="96" y="938"/>
                    <a:pt x="143" y="950"/>
                    <a:pt x="179" y="950"/>
                  </a:cubicBezTo>
                  <a:cubicBezTo>
                    <a:pt x="227" y="950"/>
                    <a:pt x="274" y="938"/>
                    <a:pt x="298" y="914"/>
                  </a:cubicBezTo>
                  <a:lnTo>
                    <a:pt x="513" y="700"/>
                  </a:lnTo>
                  <a:lnTo>
                    <a:pt x="727" y="914"/>
                  </a:lnTo>
                  <a:cubicBezTo>
                    <a:pt x="751" y="938"/>
                    <a:pt x="798" y="950"/>
                    <a:pt x="846" y="950"/>
                  </a:cubicBezTo>
                  <a:cubicBezTo>
                    <a:pt x="882" y="950"/>
                    <a:pt x="929" y="938"/>
                    <a:pt x="965" y="914"/>
                  </a:cubicBezTo>
                  <a:cubicBezTo>
                    <a:pt x="1024" y="855"/>
                    <a:pt x="1024" y="748"/>
                    <a:pt x="965" y="688"/>
                  </a:cubicBezTo>
                  <a:lnTo>
                    <a:pt x="727" y="474"/>
                  </a:lnTo>
                  <a:lnTo>
                    <a:pt x="929" y="271"/>
                  </a:lnTo>
                  <a:cubicBezTo>
                    <a:pt x="989" y="212"/>
                    <a:pt x="989" y="105"/>
                    <a:pt x="929" y="45"/>
                  </a:cubicBezTo>
                  <a:cubicBezTo>
                    <a:pt x="899" y="15"/>
                    <a:pt x="858" y="1"/>
                    <a:pt x="816" y="1"/>
                  </a:cubicBezTo>
                  <a:cubicBezTo>
                    <a:pt x="774" y="1"/>
                    <a:pt x="733" y="15"/>
                    <a:pt x="703" y="45"/>
                  </a:cubicBezTo>
                  <a:lnTo>
                    <a:pt x="501" y="260"/>
                  </a:lnTo>
                  <a:lnTo>
                    <a:pt x="286" y="45"/>
                  </a:lnTo>
                  <a:cubicBezTo>
                    <a:pt x="257" y="15"/>
                    <a:pt x="218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4"/>
            <p:cNvSpPr/>
            <p:nvPr/>
          </p:nvSpPr>
          <p:spPr>
            <a:xfrm>
              <a:off x="8156190" y="3533396"/>
              <a:ext cx="32241" cy="30236"/>
            </a:xfrm>
            <a:custGeom>
              <a:rect b="b" l="l" r="r" t="t"/>
              <a:pathLst>
                <a:path extrusionOk="0" h="950" w="1013">
                  <a:moveTo>
                    <a:pt x="167" y="0"/>
                  </a:moveTo>
                  <a:cubicBezTo>
                    <a:pt x="128" y="0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62" y="474"/>
                  </a:lnTo>
                  <a:lnTo>
                    <a:pt x="60" y="688"/>
                  </a:lnTo>
                  <a:cubicBezTo>
                    <a:pt x="0" y="748"/>
                    <a:pt x="0" y="855"/>
                    <a:pt x="60" y="914"/>
                  </a:cubicBezTo>
                  <a:cubicBezTo>
                    <a:pt x="84" y="938"/>
                    <a:pt x="131" y="950"/>
                    <a:pt x="179" y="950"/>
                  </a:cubicBezTo>
                  <a:cubicBezTo>
                    <a:pt x="215" y="950"/>
                    <a:pt x="262" y="938"/>
                    <a:pt x="298" y="914"/>
                  </a:cubicBezTo>
                  <a:lnTo>
                    <a:pt x="500" y="700"/>
                  </a:lnTo>
                  <a:lnTo>
                    <a:pt x="715" y="914"/>
                  </a:lnTo>
                  <a:cubicBezTo>
                    <a:pt x="739" y="938"/>
                    <a:pt x="786" y="950"/>
                    <a:pt x="834" y="950"/>
                  </a:cubicBezTo>
                  <a:cubicBezTo>
                    <a:pt x="870" y="950"/>
                    <a:pt x="917" y="938"/>
                    <a:pt x="953" y="914"/>
                  </a:cubicBezTo>
                  <a:cubicBezTo>
                    <a:pt x="1012" y="855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17" y="271"/>
                  </a:lnTo>
                  <a:cubicBezTo>
                    <a:pt x="977" y="212"/>
                    <a:pt x="977" y="105"/>
                    <a:pt x="917" y="45"/>
                  </a:cubicBezTo>
                  <a:cubicBezTo>
                    <a:pt x="887" y="15"/>
                    <a:pt x="849" y="0"/>
                    <a:pt x="810" y="0"/>
                  </a:cubicBezTo>
                  <a:cubicBezTo>
                    <a:pt x="771" y="0"/>
                    <a:pt x="733" y="15"/>
                    <a:pt x="703" y="45"/>
                  </a:cubicBezTo>
                  <a:lnTo>
                    <a:pt x="489" y="259"/>
                  </a:lnTo>
                  <a:lnTo>
                    <a:pt x="274" y="45"/>
                  </a:lnTo>
                  <a:cubicBezTo>
                    <a:pt x="244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5" name="Google Shape;1885;p34"/>
          <p:cNvGrpSpPr/>
          <p:nvPr/>
        </p:nvGrpSpPr>
        <p:grpSpPr>
          <a:xfrm>
            <a:off x="1299146" y="3806507"/>
            <a:ext cx="367989" cy="351312"/>
            <a:chOff x="1299146" y="3806507"/>
            <a:chExt cx="367989" cy="351312"/>
          </a:xfrm>
        </p:grpSpPr>
        <p:sp>
          <p:nvSpPr>
            <p:cNvPr id="1886" name="Google Shape;1886;p34"/>
            <p:cNvSpPr/>
            <p:nvPr/>
          </p:nvSpPr>
          <p:spPr>
            <a:xfrm>
              <a:off x="1299146" y="3844414"/>
              <a:ext cx="321012" cy="313405"/>
            </a:xfrm>
            <a:custGeom>
              <a:rect b="b" l="l" r="r" t="t"/>
              <a:pathLst>
                <a:path extrusionOk="0" h="9847" w="10086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4"/>
            <p:cNvSpPr/>
            <p:nvPr/>
          </p:nvSpPr>
          <p:spPr>
            <a:xfrm>
              <a:off x="1345391" y="3806507"/>
              <a:ext cx="321744" cy="313819"/>
            </a:xfrm>
            <a:custGeom>
              <a:rect b="b" l="l" r="r" t="t"/>
              <a:pathLst>
                <a:path extrusionOk="0" h="9860" w="10109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8" name="Google Shape;1888;p34"/>
          <p:cNvSpPr/>
          <p:nvPr/>
        </p:nvSpPr>
        <p:spPr>
          <a:xfrm>
            <a:off x="3524716" y="3804184"/>
            <a:ext cx="389187" cy="355927"/>
          </a:xfrm>
          <a:custGeom>
            <a:rect b="b" l="l" r="r" t="t"/>
            <a:pathLst>
              <a:path extrusionOk="0" h="11183" w="12228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9" name="Google Shape;1889;p34"/>
          <p:cNvGrpSpPr/>
          <p:nvPr/>
        </p:nvGrpSpPr>
        <p:grpSpPr>
          <a:xfrm>
            <a:off x="3095745" y="3805393"/>
            <a:ext cx="352840" cy="354718"/>
            <a:chOff x="3095745" y="3805393"/>
            <a:chExt cx="352840" cy="354718"/>
          </a:xfrm>
        </p:grpSpPr>
        <p:sp>
          <p:nvSpPr>
            <p:cNvPr id="1890" name="Google Shape;1890;p34"/>
            <p:cNvSpPr/>
            <p:nvPr/>
          </p:nvSpPr>
          <p:spPr>
            <a:xfrm>
              <a:off x="3095745" y="3805393"/>
              <a:ext cx="272093" cy="271711"/>
            </a:xfrm>
            <a:custGeom>
              <a:rect b="b" l="l" r="r" t="t"/>
              <a:pathLst>
                <a:path extrusionOk="0" h="8537" w="8549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4"/>
            <p:cNvSpPr/>
            <p:nvPr/>
          </p:nvSpPr>
          <p:spPr>
            <a:xfrm>
              <a:off x="3184798" y="3878883"/>
              <a:ext cx="109550" cy="94018"/>
            </a:xfrm>
            <a:custGeom>
              <a:rect b="b" l="l" r="r" t="t"/>
              <a:pathLst>
                <a:path extrusionOk="0" h="2954" w="3442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4"/>
            <p:cNvSpPr/>
            <p:nvPr/>
          </p:nvSpPr>
          <p:spPr>
            <a:xfrm>
              <a:off x="3168120" y="3917331"/>
              <a:ext cx="102707" cy="87016"/>
            </a:xfrm>
            <a:custGeom>
              <a:rect b="b" l="l" r="r" t="t"/>
              <a:pathLst>
                <a:path extrusionOk="0" h="2734" w="3227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4"/>
            <p:cNvSpPr/>
            <p:nvPr/>
          </p:nvSpPr>
          <p:spPr>
            <a:xfrm>
              <a:off x="3264749" y="3976275"/>
              <a:ext cx="183836" cy="183836"/>
            </a:xfrm>
            <a:custGeom>
              <a:rect b="b" l="l" r="r" t="t"/>
              <a:pathLst>
                <a:path extrusionOk="0" h="5776" w="5776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4"/>
            <p:cNvSpPr/>
            <p:nvPr/>
          </p:nvSpPr>
          <p:spPr>
            <a:xfrm>
              <a:off x="3326526" y="4036907"/>
              <a:ext cx="62541" cy="62573"/>
            </a:xfrm>
            <a:custGeom>
              <a:rect b="b" l="l" r="r" t="t"/>
              <a:pathLst>
                <a:path extrusionOk="0" h="1966" w="1965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4"/>
            <p:cNvSpPr/>
            <p:nvPr/>
          </p:nvSpPr>
          <p:spPr>
            <a:xfrm>
              <a:off x="3196542" y="3907687"/>
              <a:ext cx="68238" cy="68238"/>
            </a:xfrm>
            <a:custGeom>
              <a:rect b="b" l="l" r="r" t="t"/>
              <a:pathLst>
                <a:path extrusionOk="0" h="2144" w="2144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6" name="Google Shape;1896;p34"/>
          <p:cNvGrpSpPr/>
          <p:nvPr/>
        </p:nvGrpSpPr>
        <p:grpSpPr>
          <a:xfrm>
            <a:off x="7550258" y="3832670"/>
            <a:ext cx="371395" cy="301279"/>
            <a:chOff x="7550258" y="3832670"/>
            <a:chExt cx="371395" cy="301279"/>
          </a:xfrm>
        </p:grpSpPr>
        <p:sp>
          <p:nvSpPr>
            <p:cNvPr id="1897" name="Google Shape;1897;p34"/>
            <p:cNvSpPr/>
            <p:nvPr/>
          </p:nvSpPr>
          <p:spPr>
            <a:xfrm>
              <a:off x="7550258" y="3832670"/>
              <a:ext cx="371395" cy="301279"/>
            </a:xfrm>
            <a:custGeom>
              <a:rect b="b" l="l" r="r" t="t"/>
              <a:pathLst>
                <a:path extrusionOk="0" h="9466" w="11669">
                  <a:moveTo>
                    <a:pt x="1822" y="346"/>
                  </a:moveTo>
                  <a:cubicBezTo>
                    <a:pt x="1822" y="346"/>
                    <a:pt x="1834" y="346"/>
                    <a:pt x="1834" y="358"/>
                  </a:cubicBezTo>
                  <a:lnTo>
                    <a:pt x="1834" y="1096"/>
                  </a:lnTo>
                  <a:cubicBezTo>
                    <a:pt x="1834" y="1096"/>
                    <a:pt x="1834" y="1108"/>
                    <a:pt x="1822" y="1108"/>
                  </a:cubicBezTo>
                  <a:lnTo>
                    <a:pt x="1441" y="1108"/>
                  </a:lnTo>
                  <a:cubicBezTo>
                    <a:pt x="1441" y="1108"/>
                    <a:pt x="1429" y="1108"/>
                    <a:pt x="1429" y="1096"/>
                  </a:cubicBezTo>
                  <a:lnTo>
                    <a:pt x="1429" y="358"/>
                  </a:lnTo>
                  <a:lnTo>
                    <a:pt x="1441" y="358"/>
                  </a:lnTo>
                  <a:lnTo>
                    <a:pt x="1822" y="346"/>
                  </a:lnTo>
                  <a:close/>
                  <a:moveTo>
                    <a:pt x="10228" y="346"/>
                  </a:moveTo>
                  <a:cubicBezTo>
                    <a:pt x="10228" y="346"/>
                    <a:pt x="10240" y="346"/>
                    <a:pt x="10240" y="358"/>
                  </a:cubicBezTo>
                  <a:lnTo>
                    <a:pt x="10240" y="1096"/>
                  </a:lnTo>
                  <a:cubicBezTo>
                    <a:pt x="10240" y="1096"/>
                    <a:pt x="10240" y="1108"/>
                    <a:pt x="10228" y="1108"/>
                  </a:cubicBezTo>
                  <a:lnTo>
                    <a:pt x="9859" y="1108"/>
                  </a:lnTo>
                  <a:cubicBezTo>
                    <a:pt x="9859" y="1108"/>
                    <a:pt x="9835" y="1108"/>
                    <a:pt x="9835" y="1096"/>
                  </a:cubicBezTo>
                  <a:lnTo>
                    <a:pt x="9835" y="358"/>
                  </a:lnTo>
                  <a:lnTo>
                    <a:pt x="9859" y="358"/>
                  </a:lnTo>
                  <a:lnTo>
                    <a:pt x="10228" y="346"/>
                  </a:lnTo>
                  <a:close/>
                  <a:moveTo>
                    <a:pt x="10966" y="1096"/>
                  </a:moveTo>
                  <a:cubicBezTo>
                    <a:pt x="11180" y="1096"/>
                    <a:pt x="11347" y="1251"/>
                    <a:pt x="11347" y="1465"/>
                  </a:cubicBezTo>
                  <a:lnTo>
                    <a:pt x="11347" y="8775"/>
                  </a:lnTo>
                  <a:cubicBezTo>
                    <a:pt x="11323" y="8978"/>
                    <a:pt x="11168" y="9144"/>
                    <a:pt x="10954" y="9144"/>
                  </a:cubicBezTo>
                  <a:lnTo>
                    <a:pt x="715" y="9144"/>
                  </a:lnTo>
                  <a:cubicBezTo>
                    <a:pt x="512" y="9144"/>
                    <a:pt x="346" y="8978"/>
                    <a:pt x="346" y="8775"/>
                  </a:cubicBezTo>
                  <a:lnTo>
                    <a:pt x="346" y="1465"/>
                  </a:lnTo>
                  <a:cubicBezTo>
                    <a:pt x="346" y="1251"/>
                    <a:pt x="512" y="1096"/>
                    <a:pt x="715" y="1096"/>
                  </a:cubicBezTo>
                  <a:lnTo>
                    <a:pt x="1084" y="1096"/>
                  </a:lnTo>
                  <a:lnTo>
                    <a:pt x="1084" y="1108"/>
                  </a:lnTo>
                  <a:cubicBezTo>
                    <a:pt x="1084" y="1298"/>
                    <a:pt x="1250" y="1465"/>
                    <a:pt x="1441" y="1465"/>
                  </a:cubicBezTo>
                  <a:lnTo>
                    <a:pt x="1822" y="1465"/>
                  </a:lnTo>
                  <a:cubicBezTo>
                    <a:pt x="2012" y="1465"/>
                    <a:pt x="2179" y="1298"/>
                    <a:pt x="2179" y="1108"/>
                  </a:cubicBezTo>
                  <a:lnTo>
                    <a:pt x="2179" y="1096"/>
                  </a:lnTo>
                  <a:lnTo>
                    <a:pt x="9513" y="1096"/>
                  </a:lnTo>
                  <a:lnTo>
                    <a:pt x="9513" y="1108"/>
                  </a:lnTo>
                  <a:cubicBezTo>
                    <a:pt x="9513" y="1298"/>
                    <a:pt x="9680" y="1465"/>
                    <a:pt x="9871" y="1465"/>
                  </a:cubicBezTo>
                  <a:lnTo>
                    <a:pt x="10240" y="1465"/>
                  </a:lnTo>
                  <a:cubicBezTo>
                    <a:pt x="10430" y="1465"/>
                    <a:pt x="10597" y="1298"/>
                    <a:pt x="10597" y="1108"/>
                  </a:cubicBezTo>
                  <a:lnTo>
                    <a:pt x="10597" y="1096"/>
                  </a:lnTo>
                  <a:close/>
                  <a:moveTo>
                    <a:pt x="1441" y="0"/>
                  </a:moveTo>
                  <a:cubicBezTo>
                    <a:pt x="1250" y="0"/>
                    <a:pt x="1084" y="167"/>
                    <a:pt x="1084" y="358"/>
                  </a:cubicBezTo>
                  <a:lnTo>
                    <a:pt x="1084" y="739"/>
                  </a:lnTo>
                  <a:lnTo>
                    <a:pt x="715" y="739"/>
                  </a:lnTo>
                  <a:cubicBezTo>
                    <a:pt x="310" y="739"/>
                    <a:pt x="0" y="1060"/>
                    <a:pt x="0" y="1453"/>
                  </a:cubicBezTo>
                  <a:lnTo>
                    <a:pt x="0" y="8752"/>
                  </a:lnTo>
                  <a:cubicBezTo>
                    <a:pt x="0" y="9156"/>
                    <a:pt x="334" y="9466"/>
                    <a:pt x="715" y="9466"/>
                  </a:cubicBezTo>
                  <a:lnTo>
                    <a:pt x="10954" y="9466"/>
                  </a:lnTo>
                  <a:cubicBezTo>
                    <a:pt x="11359" y="9466"/>
                    <a:pt x="11668" y="9144"/>
                    <a:pt x="11668" y="8752"/>
                  </a:cubicBezTo>
                  <a:lnTo>
                    <a:pt x="11668" y="1453"/>
                  </a:lnTo>
                  <a:cubicBezTo>
                    <a:pt x="11668" y="1060"/>
                    <a:pt x="11359" y="739"/>
                    <a:pt x="10954" y="739"/>
                  </a:cubicBezTo>
                  <a:lnTo>
                    <a:pt x="10585" y="739"/>
                  </a:lnTo>
                  <a:lnTo>
                    <a:pt x="10585" y="358"/>
                  </a:lnTo>
                  <a:cubicBezTo>
                    <a:pt x="10585" y="167"/>
                    <a:pt x="10418" y="0"/>
                    <a:pt x="10228" y="0"/>
                  </a:cubicBezTo>
                  <a:lnTo>
                    <a:pt x="9859" y="0"/>
                  </a:lnTo>
                  <a:cubicBezTo>
                    <a:pt x="9656" y="0"/>
                    <a:pt x="9490" y="167"/>
                    <a:pt x="9490" y="358"/>
                  </a:cubicBezTo>
                  <a:lnTo>
                    <a:pt x="9490" y="739"/>
                  </a:lnTo>
                  <a:lnTo>
                    <a:pt x="2179" y="739"/>
                  </a:lnTo>
                  <a:lnTo>
                    <a:pt x="2179" y="358"/>
                  </a:lnTo>
                  <a:cubicBezTo>
                    <a:pt x="2179" y="167"/>
                    <a:pt x="2012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4"/>
            <p:cNvSpPr/>
            <p:nvPr/>
          </p:nvSpPr>
          <p:spPr>
            <a:xfrm>
              <a:off x="7574129" y="3891009"/>
              <a:ext cx="324418" cy="10662"/>
            </a:xfrm>
            <a:custGeom>
              <a:rect b="b" l="l" r="r" t="t"/>
              <a:pathLst>
                <a:path extrusionOk="0" h="335" w="10193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10025" y="334"/>
                  </a:lnTo>
                  <a:cubicBezTo>
                    <a:pt x="10121" y="334"/>
                    <a:pt x="10192" y="251"/>
                    <a:pt x="10192" y="168"/>
                  </a:cubicBezTo>
                  <a:cubicBezTo>
                    <a:pt x="10192" y="72"/>
                    <a:pt x="10121" y="1"/>
                    <a:pt x="10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4"/>
            <p:cNvSpPr/>
            <p:nvPr/>
          </p:nvSpPr>
          <p:spPr>
            <a:xfrm>
              <a:off x="7591188" y="3937637"/>
              <a:ext cx="45481" cy="10248"/>
            </a:xfrm>
            <a:custGeom>
              <a:rect b="b" l="l" r="r" t="t"/>
              <a:pathLst>
                <a:path extrusionOk="0" h="322" w="1429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55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4"/>
            <p:cNvSpPr/>
            <p:nvPr/>
          </p:nvSpPr>
          <p:spPr>
            <a:xfrm>
              <a:off x="7672667" y="3937637"/>
              <a:ext cx="45481" cy="10248"/>
            </a:xfrm>
            <a:custGeom>
              <a:rect b="b" l="l" r="r" t="t"/>
              <a:pathLst>
                <a:path extrusionOk="0" h="322" w="1429">
                  <a:moveTo>
                    <a:pt x="155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55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4"/>
            <p:cNvSpPr/>
            <p:nvPr/>
          </p:nvSpPr>
          <p:spPr>
            <a:xfrm>
              <a:off x="7835592" y="3937637"/>
              <a:ext cx="45131" cy="10248"/>
            </a:xfrm>
            <a:custGeom>
              <a:rect b="b" l="l" r="r" t="t"/>
              <a:pathLst>
                <a:path extrusionOk="0" h="322" w="1418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55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4"/>
            <p:cNvSpPr/>
            <p:nvPr/>
          </p:nvSpPr>
          <p:spPr>
            <a:xfrm>
              <a:off x="7591188" y="3984232"/>
              <a:ext cx="45481" cy="10662"/>
            </a:xfrm>
            <a:custGeom>
              <a:rect b="b" l="l" r="r" t="t"/>
              <a:pathLst>
                <a:path extrusionOk="0" h="335" w="1429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262" y="334"/>
                  </a:lnTo>
                  <a:cubicBezTo>
                    <a:pt x="1346" y="334"/>
                    <a:pt x="1429" y="263"/>
                    <a:pt x="1429" y="168"/>
                  </a:cubicBezTo>
                  <a:cubicBezTo>
                    <a:pt x="1429" y="84"/>
                    <a:pt x="1346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4"/>
            <p:cNvSpPr/>
            <p:nvPr/>
          </p:nvSpPr>
          <p:spPr>
            <a:xfrm>
              <a:off x="7754113" y="3984232"/>
              <a:ext cx="45513" cy="10662"/>
            </a:xfrm>
            <a:custGeom>
              <a:rect b="b" l="l" r="r" t="t"/>
              <a:pathLst>
                <a:path extrusionOk="0" h="335" w="143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4"/>
            <p:cNvSpPr/>
            <p:nvPr/>
          </p:nvSpPr>
          <p:spPr>
            <a:xfrm>
              <a:off x="7591188" y="4030859"/>
              <a:ext cx="45481" cy="10248"/>
            </a:xfrm>
            <a:custGeom>
              <a:rect b="b" l="l" r="r" t="t"/>
              <a:pathLst>
                <a:path extrusionOk="0" h="322" w="1429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67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4"/>
            <p:cNvSpPr/>
            <p:nvPr/>
          </p:nvSpPr>
          <p:spPr>
            <a:xfrm>
              <a:off x="7672667" y="4030859"/>
              <a:ext cx="45481" cy="10248"/>
            </a:xfrm>
            <a:custGeom>
              <a:rect b="b" l="l" r="r" t="t"/>
              <a:pathLst>
                <a:path extrusionOk="0" h="322" w="1429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67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34"/>
            <p:cNvSpPr/>
            <p:nvPr/>
          </p:nvSpPr>
          <p:spPr>
            <a:xfrm>
              <a:off x="7835592" y="4030859"/>
              <a:ext cx="45131" cy="10248"/>
            </a:xfrm>
            <a:custGeom>
              <a:rect b="b" l="l" r="r" t="t"/>
              <a:pathLst>
                <a:path extrusionOk="0" h="322" w="1418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67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34"/>
            <p:cNvSpPr/>
            <p:nvPr/>
          </p:nvSpPr>
          <p:spPr>
            <a:xfrm>
              <a:off x="7672667" y="4077073"/>
              <a:ext cx="45481" cy="10662"/>
            </a:xfrm>
            <a:custGeom>
              <a:rect b="b" l="l" r="r" t="t"/>
              <a:pathLst>
                <a:path extrusionOk="0" h="335" w="1429">
                  <a:moveTo>
                    <a:pt x="155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55" y="334"/>
                  </a:cubicBezTo>
                  <a:lnTo>
                    <a:pt x="1262" y="334"/>
                  </a:lnTo>
                  <a:cubicBezTo>
                    <a:pt x="1345" y="334"/>
                    <a:pt x="1429" y="263"/>
                    <a:pt x="1429" y="168"/>
                  </a:cubicBezTo>
                  <a:cubicBezTo>
                    <a:pt x="1429" y="84"/>
                    <a:pt x="1345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4"/>
            <p:cNvSpPr/>
            <p:nvPr/>
          </p:nvSpPr>
          <p:spPr>
            <a:xfrm>
              <a:off x="7754113" y="4077073"/>
              <a:ext cx="45513" cy="10662"/>
            </a:xfrm>
            <a:custGeom>
              <a:rect b="b" l="l" r="r" t="t"/>
              <a:pathLst>
                <a:path extrusionOk="0" h="335" w="143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34"/>
            <p:cNvSpPr/>
            <p:nvPr/>
          </p:nvSpPr>
          <p:spPr>
            <a:xfrm>
              <a:off x="7835592" y="4077073"/>
              <a:ext cx="45131" cy="10662"/>
            </a:xfrm>
            <a:custGeom>
              <a:rect b="b" l="l" r="r" t="t"/>
              <a:pathLst>
                <a:path extrusionOk="0" h="335" w="1418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1263" y="334"/>
                  </a:lnTo>
                  <a:cubicBezTo>
                    <a:pt x="1346" y="334"/>
                    <a:pt x="1418" y="263"/>
                    <a:pt x="1418" y="168"/>
                  </a:cubicBezTo>
                  <a:cubicBezTo>
                    <a:pt x="1418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34"/>
            <p:cNvSpPr/>
            <p:nvPr/>
          </p:nvSpPr>
          <p:spPr>
            <a:xfrm>
              <a:off x="7672667" y="3972583"/>
              <a:ext cx="46245" cy="34055"/>
            </a:xfrm>
            <a:custGeom>
              <a:rect b="b" l="l" r="r" t="t"/>
              <a:pathLst>
                <a:path extrusionOk="0" h="1070" w="1453">
                  <a:moveTo>
                    <a:pt x="1262" y="1"/>
                  </a:moveTo>
                  <a:cubicBezTo>
                    <a:pt x="1217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5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22"/>
                  </a:lnTo>
                  <a:cubicBezTo>
                    <a:pt x="452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22"/>
                  </a:cubicBezTo>
                  <a:lnTo>
                    <a:pt x="1393" y="295"/>
                  </a:lnTo>
                  <a:cubicBezTo>
                    <a:pt x="1453" y="224"/>
                    <a:pt x="1453" y="117"/>
                    <a:pt x="1381" y="45"/>
                  </a:cubicBezTo>
                  <a:cubicBezTo>
                    <a:pt x="1351" y="16"/>
                    <a:pt x="1307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4"/>
            <p:cNvSpPr/>
            <p:nvPr/>
          </p:nvSpPr>
          <p:spPr>
            <a:xfrm>
              <a:off x="7835592" y="3972583"/>
              <a:ext cx="45895" cy="34055"/>
            </a:xfrm>
            <a:custGeom>
              <a:rect b="b" l="l" r="r" t="t"/>
              <a:pathLst>
                <a:path extrusionOk="0" h="1070" w="1442">
                  <a:moveTo>
                    <a:pt x="1263" y="1"/>
                  </a:moveTo>
                  <a:cubicBezTo>
                    <a:pt x="1218" y="1"/>
                    <a:pt x="1173" y="16"/>
                    <a:pt x="1144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9" y="385"/>
                    <a:pt x="224" y="370"/>
                    <a:pt x="179" y="370"/>
                  </a:cubicBezTo>
                  <a:cubicBezTo>
                    <a:pt x="135" y="370"/>
                    <a:pt x="90" y="385"/>
                    <a:pt x="60" y="415"/>
                  </a:cubicBezTo>
                  <a:cubicBezTo>
                    <a:pt x="1" y="474"/>
                    <a:pt x="1" y="593"/>
                    <a:pt x="60" y="653"/>
                  </a:cubicBezTo>
                  <a:lnTo>
                    <a:pt x="429" y="1022"/>
                  </a:lnTo>
                  <a:cubicBezTo>
                    <a:pt x="453" y="1057"/>
                    <a:pt x="501" y="1069"/>
                    <a:pt x="548" y="1069"/>
                  </a:cubicBezTo>
                  <a:cubicBezTo>
                    <a:pt x="596" y="1069"/>
                    <a:pt x="632" y="1057"/>
                    <a:pt x="667" y="1022"/>
                  </a:cubicBezTo>
                  <a:lnTo>
                    <a:pt x="1394" y="295"/>
                  </a:lnTo>
                  <a:cubicBezTo>
                    <a:pt x="1441" y="224"/>
                    <a:pt x="1441" y="117"/>
                    <a:pt x="1382" y="45"/>
                  </a:cubicBezTo>
                  <a:cubicBezTo>
                    <a:pt x="1352" y="16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4"/>
            <p:cNvSpPr/>
            <p:nvPr/>
          </p:nvSpPr>
          <p:spPr>
            <a:xfrm>
              <a:off x="7754113" y="4019592"/>
              <a:ext cx="46277" cy="34024"/>
            </a:xfrm>
            <a:custGeom>
              <a:rect b="b" l="l" r="r" t="t"/>
              <a:pathLst>
                <a:path extrusionOk="0" h="1069" w="1454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52"/>
                  </a:lnTo>
                  <a:lnTo>
                    <a:pt x="299" y="414"/>
                  </a:lnTo>
                  <a:cubicBezTo>
                    <a:pt x="269" y="384"/>
                    <a:pt x="224" y="369"/>
                    <a:pt x="179" y="369"/>
                  </a:cubicBezTo>
                  <a:cubicBezTo>
                    <a:pt x="135" y="369"/>
                    <a:pt x="90" y="384"/>
                    <a:pt x="60" y="414"/>
                  </a:cubicBezTo>
                  <a:cubicBezTo>
                    <a:pt x="1" y="473"/>
                    <a:pt x="1" y="593"/>
                    <a:pt x="60" y="652"/>
                  </a:cubicBezTo>
                  <a:lnTo>
                    <a:pt x="429" y="1021"/>
                  </a:lnTo>
                  <a:cubicBezTo>
                    <a:pt x="453" y="1057"/>
                    <a:pt x="501" y="1069"/>
                    <a:pt x="549" y="1069"/>
                  </a:cubicBezTo>
                  <a:cubicBezTo>
                    <a:pt x="596" y="1069"/>
                    <a:pt x="632" y="1057"/>
                    <a:pt x="668" y="1021"/>
                  </a:cubicBezTo>
                  <a:lnTo>
                    <a:pt x="1394" y="295"/>
                  </a:lnTo>
                  <a:cubicBezTo>
                    <a:pt x="1453" y="200"/>
                    <a:pt x="1453" y="104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4"/>
            <p:cNvSpPr/>
            <p:nvPr/>
          </p:nvSpPr>
          <p:spPr>
            <a:xfrm>
              <a:off x="7591188" y="4065806"/>
              <a:ext cx="46245" cy="34055"/>
            </a:xfrm>
            <a:custGeom>
              <a:rect b="b" l="l" r="r" t="t"/>
              <a:pathLst>
                <a:path extrusionOk="0" h="1070" w="1453">
                  <a:moveTo>
                    <a:pt x="1262" y="1"/>
                  </a:moveTo>
                  <a:cubicBezTo>
                    <a:pt x="1218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4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4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34"/>
                  </a:lnTo>
                  <a:cubicBezTo>
                    <a:pt x="453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34"/>
                  </a:cubicBezTo>
                  <a:lnTo>
                    <a:pt x="1393" y="295"/>
                  </a:lnTo>
                  <a:cubicBezTo>
                    <a:pt x="1453" y="224"/>
                    <a:pt x="1453" y="105"/>
                    <a:pt x="1381" y="45"/>
                  </a:cubicBezTo>
                  <a:cubicBezTo>
                    <a:pt x="1352" y="16"/>
                    <a:pt x="1307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4"/>
            <p:cNvSpPr/>
            <p:nvPr/>
          </p:nvSpPr>
          <p:spPr>
            <a:xfrm>
              <a:off x="7754113" y="3925988"/>
              <a:ext cx="46277" cy="34406"/>
            </a:xfrm>
            <a:custGeom>
              <a:rect b="b" l="l" r="r" t="t"/>
              <a:pathLst>
                <a:path extrusionOk="0" h="1081" w="1454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64"/>
                  </a:lnTo>
                  <a:lnTo>
                    <a:pt x="299" y="426"/>
                  </a:lnTo>
                  <a:cubicBezTo>
                    <a:pt x="269" y="396"/>
                    <a:pt x="224" y="381"/>
                    <a:pt x="179" y="381"/>
                  </a:cubicBezTo>
                  <a:cubicBezTo>
                    <a:pt x="135" y="381"/>
                    <a:pt x="90" y="396"/>
                    <a:pt x="60" y="426"/>
                  </a:cubicBezTo>
                  <a:cubicBezTo>
                    <a:pt x="1" y="486"/>
                    <a:pt x="1" y="605"/>
                    <a:pt x="60" y="664"/>
                  </a:cubicBezTo>
                  <a:lnTo>
                    <a:pt x="429" y="1033"/>
                  </a:lnTo>
                  <a:cubicBezTo>
                    <a:pt x="453" y="1057"/>
                    <a:pt x="501" y="1081"/>
                    <a:pt x="549" y="1081"/>
                  </a:cubicBezTo>
                  <a:cubicBezTo>
                    <a:pt x="596" y="1081"/>
                    <a:pt x="632" y="1057"/>
                    <a:pt x="668" y="1033"/>
                  </a:cubicBezTo>
                  <a:lnTo>
                    <a:pt x="1394" y="307"/>
                  </a:lnTo>
                  <a:cubicBezTo>
                    <a:pt x="1453" y="224"/>
                    <a:pt x="1453" y="128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5" name="Google Shape;1915;p34"/>
          <p:cNvSpPr/>
          <p:nvPr/>
        </p:nvSpPr>
        <p:spPr>
          <a:xfrm>
            <a:off x="7114476" y="3808799"/>
            <a:ext cx="350548" cy="350548"/>
          </a:xfrm>
          <a:custGeom>
            <a:rect b="b" l="l" r="r" t="t"/>
            <a:pathLst>
              <a:path extrusionOk="0" h="11014" w="11014">
                <a:moveTo>
                  <a:pt x="3739" y="358"/>
                </a:moveTo>
                <a:cubicBezTo>
                  <a:pt x="4048" y="358"/>
                  <a:pt x="4298" y="608"/>
                  <a:pt x="4298" y="917"/>
                </a:cubicBezTo>
                <a:cubicBezTo>
                  <a:pt x="4298" y="1131"/>
                  <a:pt x="4203" y="1310"/>
                  <a:pt x="4024" y="1405"/>
                </a:cubicBezTo>
                <a:cubicBezTo>
                  <a:pt x="3953" y="1441"/>
                  <a:pt x="3929" y="1501"/>
                  <a:pt x="3929" y="1560"/>
                </a:cubicBezTo>
                <a:lnTo>
                  <a:pt x="3929" y="1965"/>
                </a:lnTo>
                <a:cubicBezTo>
                  <a:pt x="3929" y="2048"/>
                  <a:pt x="4001" y="2143"/>
                  <a:pt x="4108" y="2143"/>
                </a:cubicBezTo>
                <a:lnTo>
                  <a:pt x="5334" y="2143"/>
                </a:lnTo>
                <a:lnTo>
                  <a:pt x="5334" y="3358"/>
                </a:lnTo>
                <a:cubicBezTo>
                  <a:pt x="5334" y="3453"/>
                  <a:pt x="5406" y="3536"/>
                  <a:pt x="5513" y="3536"/>
                </a:cubicBezTo>
                <a:lnTo>
                  <a:pt x="5906" y="3536"/>
                </a:lnTo>
                <a:cubicBezTo>
                  <a:pt x="5965" y="3536"/>
                  <a:pt x="6025" y="3513"/>
                  <a:pt x="6060" y="3453"/>
                </a:cubicBezTo>
                <a:cubicBezTo>
                  <a:pt x="6168" y="3275"/>
                  <a:pt x="6358" y="3167"/>
                  <a:pt x="6549" y="3167"/>
                </a:cubicBezTo>
                <a:cubicBezTo>
                  <a:pt x="6858" y="3167"/>
                  <a:pt x="7120" y="3417"/>
                  <a:pt x="7120" y="3727"/>
                </a:cubicBezTo>
                <a:cubicBezTo>
                  <a:pt x="7120" y="4048"/>
                  <a:pt x="6858" y="4298"/>
                  <a:pt x="6549" y="4298"/>
                </a:cubicBezTo>
                <a:cubicBezTo>
                  <a:pt x="6346" y="4298"/>
                  <a:pt x="6168" y="4191"/>
                  <a:pt x="6060" y="4013"/>
                </a:cubicBezTo>
                <a:cubicBezTo>
                  <a:pt x="6025" y="3953"/>
                  <a:pt x="5965" y="3929"/>
                  <a:pt x="5906" y="3929"/>
                </a:cubicBezTo>
                <a:lnTo>
                  <a:pt x="5513" y="3929"/>
                </a:lnTo>
                <a:cubicBezTo>
                  <a:pt x="5417" y="3929"/>
                  <a:pt x="5334" y="4001"/>
                  <a:pt x="5334" y="4108"/>
                </a:cubicBezTo>
                <a:lnTo>
                  <a:pt x="5334" y="5322"/>
                </a:lnTo>
                <a:lnTo>
                  <a:pt x="4286" y="5322"/>
                </a:lnTo>
                <a:lnTo>
                  <a:pt x="4286" y="5191"/>
                </a:lnTo>
                <a:cubicBezTo>
                  <a:pt x="4513" y="5013"/>
                  <a:pt x="4655" y="4739"/>
                  <a:pt x="4655" y="4465"/>
                </a:cubicBezTo>
                <a:cubicBezTo>
                  <a:pt x="4655" y="3953"/>
                  <a:pt x="4239" y="3536"/>
                  <a:pt x="3739" y="3536"/>
                </a:cubicBezTo>
                <a:cubicBezTo>
                  <a:pt x="3227" y="3536"/>
                  <a:pt x="2810" y="3953"/>
                  <a:pt x="2810" y="4465"/>
                </a:cubicBezTo>
                <a:cubicBezTo>
                  <a:pt x="2810" y="4739"/>
                  <a:pt x="2953" y="5025"/>
                  <a:pt x="3191" y="5191"/>
                </a:cubicBezTo>
                <a:lnTo>
                  <a:pt x="3191" y="5322"/>
                </a:lnTo>
                <a:lnTo>
                  <a:pt x="2143" y="5322"/>
                </a:lnTo>
                <a:lnTo>
                  <a:pt x="2143" y="2143"/>
                </a:lnTo>
                <a:lnTo>
                  <a:pt x="3370" y="2143"/>
                </a:lnTo>
                <a:cubicBezTo>
                  <a:pt x="3453" y="2143"/>
                  <a:pt x="3548" y="2060"/>
                  <a:pt x="3548" y="1965"/>
                </a:cubicBezTo>
                <a:lnTo>
                  <a:pt x="3548" y="1560"/>
                </a:lnTo>
                <a:cubicBezTo>
                  <a:pt x="3548" y="1501"/>
                  <a:pt x="3512" y="1441"/>
                  <a:pt x="3453" y="1405"/>
                </a:cubicBezTo>
                <a:cubicBezTo>
                  <a:pt x="3274" y="1298"/>
                  <a:pt x="3167" y="1108"/>
                  <a:pt x="3167" y="917"/>
                </a:cubicBezTo>
                <a:cubicBezTo>
                  <a:pt x="3167" y="608"/>
                  <a:pt x="3429" y="358"/>
                  <a:pt x="3739" y="358"/>
                </a:cubicBezTo>
                <a:close/>
                <a:moveTo>
                  <a:pt x="8870" y="5644"/>
                </a:moveTo>
                <a:lnTo>
                  <a:pt x="8870" y="7632"/>
                </a:lnTo>
                <a:lnTo>
                  <a:pt x="8870" y="7858"/>
                </a:lnTo>
                <a:lnTo>
                  <a:pt x="8870" y="8870"/>
                </a:lnTo>
                <a:lnTo>
                  <a:pt x="7656" y="8870"/>
                </a:lnTo>
                <a:cubicBezTo>
                  <a:pt x="7561" y="8870"/>
                  <a:pt x="7477" y="8942"/>
                  <a:pt x="7477" y="9049"/>
                </a:cubicBezTo>
                <a:lnTo>
                  <a:pt x="7477" y="9442"/>
                </a:lnTo>
                <a:cubicBezTo>
                  <a:pt x="7477" y="9502"/>
                  <a:pt x="7501" y="9561"/>
                  <a:pt x="7561" y="9597"/>
                </a:cubicBezTo>
                <a:cubicBezTo>
                  <a:pt x="7739" y="9704"/>
                  <a:pt x="7846" y="9894"/>
                  <a:pt x="7846" y="10085"/>
                </a:cubicBezTo>
                <a:cubicBezTo>
                  <a:pt x="7846" y="10394"/>
                  <a:pt x="7596" y="10656"/>
                  <a:pt x="7275" y="10656"/>
                </a:cubicBezTo>
                <a:cubicBezTo>
                  <a:pt x="6965" y="10656"/>
                  <a:pt x="6715" y="10394"/>
                  <a:pt x="6715" y="10085"/>
                </a:cubicBezTo>
                <a:cubicBezTo>
                  <a:pt x="6715" y="9883"/>
                  <a:pt x="6822" y="9704"/>
                  <a:pt x="7001" y="9597"/>
                </a:cubicBezTo>
                <a:cubicBezTo>
                  <a:pt x="7061" y="9561"/>
                  <a:pt x="7084" y="9502"/>
                  <a:pt x="7084" y="9442"/>
                </a:cubicBezTo>
                <a:lnTo>
                  <a:pt x="7084" y="9049"/>
                </a:lnTo>
                <a:cubicBezTo>
                  <a:pt x="7084" y="8954"/>
                  <a:pt x="7013" y="8870"/>
                  <a:pt x="6906" y="8870"/>
                </a:cubicBezTo>
                <a:lnTo>
                  <a:pt x="5691" y="8870"/>
                </a:lnTo>
                <a:lnTo>
                  <a:pt x="5691" y="7644"/>
                </a:lnTo>
                <a:cubicBezTo>
                  <a:pt x="5691" y="7549"/>
                  <a:pt x="5608" y="7466"/>
                  <a:pt x="5513" y="7466"/>
                </a:cubicBezTo>
                <a:lnTo>
                  <a:pt x="5108" y="7466"/>
                </a:lnTo>
                <a:cubicBezTo>
                  <a:pt x="5048" y="7466"/>
                  <a:pt x="4989" y="7489"/>
                  <a:pt x="4953" y="7549"/>
                </a:cubicBezTo>
                <a:cubicBezTo>
                  <a:pt x="4846" y="7739"/>
                  <a:pt x="4655" y="7835"/>
                  <a:pt x="4465" y="7835"/>
                </a:cubicBezTo>
                <a:cubicBezTo>
                  <a:pt x="4155" y="7835"/>
                  <a:pt x="3905" y="7585"/>
                  <a:pt x="3905" y="7251"/>
                </a:cubicBezTo>
                <a:cubicBezTo>
                  <a:pt x="3905" y="6942"/>
                  <a:pt x="4155" y="6680"/>
                  <a:pt x="4465" y="6680"/>
                </a:cubicBezTo>
                <a:cubicBezTo>
                  <a:pt x="4679" y="6680"/>
                  <a:pt x="4846" y="6787"/>
                  <a:pt x="4953" y="6954"/>
                </a:cubicBezTo>
                <a:cubicBezTo>
                  <a:pt x="4989" y="7013"/>
                  <a:pt x="5048" y="7049"/>
                  <a:pt x="5108" y="7049"/>
                </a:cubicBezTo>
                <a:lnTo>
                  <a:pt x="5513" y="7049"/>
                </a:lnTo>
                <a:cubicBezTo>
                  <a:pt x="5596" y="7049"/>
                  <a:pt x="5691" y="6977"/>
                  <a:pt x="5691" y="6870"/>
                </a:cubicBezTo>
                <a:lnTo>
                  <a:pt x="5691" y="5644"/>
                </a:lnTo>
                <a:lnTo>
                  <a:pt x="6727" y="5644"/>
                </a:lnTo>
                <a:lnTo>
                  <a:pt x="6727" y="5787"/>
                </a:lnTo>
                <a:cubicBezTo>
                  <a:pt x="6501" y="5965"/>
                  <a:pt x="6358" y="6227"/>
                  <a:pt x="6358" y="6513"/>
                </a:cubicBezTo>
                <a:cubicBezTo>
                  <a:pt x="6358" y="7013"/>
                  <a:pt x="6775" y="7430"/>
                  <a:pt x="7275" y="7430"/>
                </a:cubicBezTo>
                <a:cubicBezTo>
                  <a:pt x="7787" y="7430"/>
                  <a:pt x="8204" y="7013"/>
                  <a:pt x="8204" y="6513"/>
                </a:cubicBezTo>
                <a:cubicBezTo>
                  <a:pt x="8204" y="6227"/>
                  <a:pt x="8073" y="5942"/>
                  <a:pt x="7834" y="5787"/>
                </a:cubicBezTo>
                <a:lnTo>
                  <a:pt x="7834" y="5644"/>
                </a:lnTo>
                <a:close/>
                <a:moveTo>
                  <a:pt x="3739" y="0"/>
                </a:moveTo>
                <a:cubicBezTo>
                  <a:pt x="3227" y="0"/>
                  <a:pt x="2810" y="405"/>
                  <a:pt x="2810" y="917"/>
                </a:cubicBezTo>
                <a:cubicBezTo>
                  <a:pt x="2810" y="1203"/>
                  <a:pt x="2941" y="1489"/>
                  <a:pt x="3179" y="1643"/>
                </a:cubicBezTo>
                <a:lnTo>
                  <a:pt x="3179" y="1786"/>
                </a:lnTo>
                <a:lnTo>
                  <a:pt x="1965" y="1786"/>
                </a:lnTo>
                <a:cubicBezTo>
                  <a:pt x="1869" y="1786"/>
                  <a:pt x="1786" y="1858"/>
                  <a:pt x="1786" y="1965"/>
                </a:cubicBezTo>
                <a:lnTo>
                  <a:pt x="1786" y="5501"/>
                </a:lnTo>
                <a:lnTo>
                  <a:pt x="1786" y="6727"/>
                </a:lnTo>
                <a:lnTo>
                  <a:pt x="1655" y="6727"/>
                </a:lnTo>
                <a:cubicBezTo>
                  <a:pt x="1476" y="6501"/>
                  <a:pt x="1203" y="6346"/>
                  <a:pt x="917" y="6346"/>
                </a:cubicBezTo>
                <a:cubicBezTo>
                  <a:pt x="417" y="6346"/>
                  <a:pt x="0" y="6763"/>
                  <a:pt x="0" y="7275"/>
                </a:cubicBezTo>
                <a:cubicBezTo>
                  <a:pt x="0" y="7775"/>
                  <a:pt x="417" y="8192"/>
                  <a:pt x="917" y="8192"/>
                </a:cubicBezTo>
                <a:cubicBezTo>
                  <a:pt x="1203" y="8192"/>
                  <a:pt x="1488" y="8061"/>
                  <a:pt x="1655" y="7823"/>
                </a:cubicBezTo>
                <a:lnTo>
                  <a:pt x="1786" y="7823"/>
                </a:lnTo>
                <a:lnTo>
                  <a:pt x="1786" y="9049"/>
                </a:lnTo>
                <a:cubicBezTo>
                  <a:pt x="1786" y="9132"/>
                  <a:pt x="1857" y="9228"/>
                  <a:pt x="1965" y="9228"/>
                </a:cubicBezTo>
                <a:lnTo>
                  <a:pt x="2584" y="9228"/>
                </a:lnTo>
                <a:cubicBezTo>
                  <a:pt x="2679" y="9228"/>
                  <a:pt x="2762" y="9144"/>
                  <a:pt x="2762" y="9049"/>
                </a:cubicBezTo>
                <a:cubicBezTo>
                  <a:pt x="2762" y="8942"/>
                  <a:pt x="2691" y="8870"/>
                  <a:pt x="2584" y="8870"/>
                </a:cubicBezTo>
                <a:lnTo>
                  <a:pt x="2143" y="8870"/>
                </a:lnTo>
                <a:lnTo>
                  <a:pt x="2143" y="7644"/>
                </a:lnTo>
                <a:cubicBezTo>
                  <a:pt x="2143" y="7561"/>
                  <a:pt x="2072" y="7466"/>
                  <a:pt x="1965" y="7466"/>
                </a:cubicBezTo>
                <a:lnTo>
                  <a:pt x="1560" y="7466"/>
                </a:lnTo>
                <a:cubicBezTo>
                  <a:pt x="1500" y="7466"/>
                  <a:pt x="1441" y="7501"/>
                  <a:pt x="1417" y="7561"/>
                </a:cubicBezTo>
                <a:cubicBezTo>
                  <a:pt x="1310" y="7739"/>
                  <a:pt x="1119" y="7835"/>
                  <a:pt x="917" y="7835"/>
                </a:cubicBezTo>
                <a:cubicBezTo>
                  <a:pt x="607" y="7835"/>
                  <a:pt x="357" y="7585"/>
                  <a:pt x="357" y="7275"/>
                </a:cubicBezTo>
                <a:cubicBezTo>
                  <a:pt x="357" y="6965"/>
                  <a:pt x="607" y="6704"/>
                  <a:pt x="917" y="6704"/>
                </a:cubicBezTo>
                <a:cubicBezTo>
                  <a:pt x="1131" y="6704"/>
                  <a:pt x="1310" y="6811"/>
                  <a:pt x="1417" y="6989"/>
                </a:cubicBezTo>
                <a:cubicBezTo>
                  <a:pt x="1441" y="7049"/>
                  <a:pt x="1500" y="7085"/>
                  <a:pt x="1560" y="7085"/>
                </a:cubicBezTo>
                <a:lnTo>
                  <a:pt x="1965" y="7085"/>
                </a:lnTo>
                <a:cubicBezTo>
                  <a:pt x="2048" y="7085"/>
                  <a:pt x="2143" y="7001"/>
                  <a:pt x="2143" y="6906"/>
                </a:cubicBezTo>
                <a:lnTo>
                  <a:pt x="2143" y="5680"/>
                </a:lnTo>
                <a:lnTo>
                  <a:pt x="3358" y="5680"/>
                </a:lnTo>
                <a:cubicBezTo>
                  <a:pt x="3453" y="5680"/>
                  <a:pt x="3536" y="5608"/>
                  <a:pt x="3536" y="5501"/>
                </a:cubicBezTo>
                <a:lnTo>
                  <a:pt x="3536" y="5096"/>
                </a:lnTo>
                <a:cubicBezTo>
                  <a:pt x="3536" y="5037"/>
                  <a:pt x="3512" y="4977"/>
                  <a:pt x="3453" y="4953"/>
                </a:cubicBezTo>
                <a:cubicBezTo>
                  <a:pt x="3274" y="4846"/>
                  <a:pt x="3167" y="4656"/>
                  <a:pt x="3167" y="4465"/>
                </a:cubicBezTo>
                <a:cubicBezTo>
                  <a:pt x="3167" y="4144"/>
                  <a:pt x="3417" y="3894"/>
                  <a:pt x="3739" y="3894"/>
                </a:cubicBezTo>
                <a:cubicBezTo>
                  <a:pt x="4048" y="3894"/>
                  <a:pt x="4298" y="4144"/>
                  <a:pt x="4298" y="4465"/>
                </a:cubicBezTo>
                <a:cubicBezTo>
                  <a:pt x="4298" y="4668"/>
                  <a:pt x="4191" y="4846"/>
                  <a:pt x="4013" y="4953"/>
                </a:cubicBezTo>
                <a:cubicBezTo>
                  <a:pt x="3953" y="4977"/>
                  <a:pt x="3929" y="5037"/>
                  <a:pt x="3929" y="5096"/>
                </a:cubicBezTo>
                <a:lnTo>
                  <a:pt x="3929" y="5501"/>
                </a:lnTo>
                <a:cubicBezTo>
                  <a:pt x="3929" y="5596"/>
                  <a:pt x="4001" y="5680"/>
                  <a:pt x="4108" y="5680"/>
                </a:cubicBezTo>
                <a:lnTo>
                  <a:pt x="5322" y="5680"/>
                </a:lnTo>
                <a:lnTo>
                  <a:pt x="5322" y="6727"/>
                </a:lnTo>
                <a:lnTo>
                  <a:pt x="5191" y="6727"/>
                </a:lnTo>
                <a:cubicBezTo>
                  <a:pt x="5013" y="6501"/>
                  <a:pt x="4751" y="6346"/>
                  <a:pt x="4465" y="6346"/>
                </a:cubicBezTo>
                <a:cubicBezTo>
                  <a:pt x="3953" y="6346"/>
                  <a:pt x="3536" y="6763"/>
                  <a:pt x="3536" y="7275"/>
                </a:cubicBezTo>
                <a:cubicBezTo>
                  <a:pt x="3536" y="7775"/>
                  <a:pt x="3953" y="8192"/>
                  <a:pt x="4465" y="8192"/>
                </a:cubicBezTo>
                <a:cubicBezTo>
                  <a:pt x="4751" y="8192"/>
                  <a:pt x="5025" y="8061"/>
                  <a:pt x="5191" y="7823"/>
                </a:cubicBezTo>
                <a:lnTo>
                  <a:pt x="5322" y="7823"/>
                </a:lnTo>
                <a:lnTo>
                  <a:pt x="5322" y="8870"/>
                </a:lnTo>
                <a:lnTo>
                  <a:pt x="3120" y="8870"/>
                </a:lnTo>
                <a:cubicBezTo>
                  <a:pt x="3036" y="8870"/>
                  <a:pt x="2941" y="8942"/>
                  <a:pt x="2941" y="9049"/>
                </a:cubicBezTo>
                <a:cubicBezTo>
                  <a:pt x="2941" y="9144"/>
                  <a:pt x="3024" y="9228"/>
                  <a:pt x="3120" y="9228"/>
                </a:cubicBezTo>
                <a:lnTo>
                  <a:pt x="6727" y="9228"/>
                </a:lnTo>
                <a:lnTo>
                  <a:pt x="6727" y="9359"/>
                </a:lnTo>
                <a:cubicBezTo>
                  <a:pt x="6501" y="9537"/>
                  <a:pt x="6358" y="9799"/>
                  <a:pt x="6358" y="10085"/>
                </a:cubicBezTo>
                <a:cubicBezTo>
                  <a:pt x="6358" y="10597"/>
                  <a:pt x="6775" y="11014"/>
                  <a:pt x="7275" y="11014"/>
                </a:cubicBezTo>
                <a:cubicBezTo>
                  <a:pt x="7787" y="11014"/>
                  <a:pt x="8204" y="10597"/>
                  <a:pt x="8204" y="10085"/>
                </a:cubicBezTo>
                <a:cubicBezTo>
                  <a:pt x="8204" y="9799"/>
                  <a:pt x="8061" y="9525"/>
                  <a:pt x="7823" y="9359"/>
                </a:cubicBezTo>
                <a:lnTo>
                  <a:pt x="7823" y="9228"/>
                </a:lnTo>
                <a:lnTo>
                  <a:pt x="9049" y="9228"/>
                </a:lnTo>
                <a:cubicBezTo>
                  <a:pt x="9132" y="9228"/>
                  <a:pt x="9227" y="9144"/>
                  <a:pt x="9227" y="9049"/>
                </a:cubicBezTo>
                <a:lnTo>
                  <a:pt x="9227" y="7858"/>
                </a:lnTo>
                <a:lnTo>
                  <a:pt x="9227" y="7632"/>
                </a:lnTo>
                <a:lnTo>
                  <a:pt x="9227" y="5501"/>
                </a:lnTo>
                <a:lnTo>
                  <a:pt x="9227" y="4287"/>
                </a:lnTo>
                <a:lnTo>
                  <a:pt x="9358" y="4287"/>
                </a:lnTo>
                <a:cubicBezTo>
                  <a:pt x="9537" y="4501"/>
                  <a:pt x="9811" y="4656"/>
                  <a:pt x="10097" y="4656"/>
                </a:cubicBezTo>
                <a:cubicBezTo>
                  <a:pt x="10597" y="4656"/>
                  <a:pt x="11013" y="4239"/>
                  <a:pt x="11013" y="3727"/>
                </a:cubicBezTo>
                <a:cubicBezTo>
                  <a:pt x="11013" y="3227"/>
                  <a:pt x="10597" y="2810"/>
                  <a:pt x="10097" y="2810"/>
                </a:cubicBezTo>
                <a:cubicBezTo>
                  <a:pt x="9811" y="2810"/>
                  <a:pt x="9525" y="2941"/>
                  <a:pt x="9358" y="3179"/>
                </a:cubicBezTo>
                <a:lnTo>
                  <a:pt x="9227" y="3179"/>
                </a:lnTo>
                <a:lnTo>
                  <a:pt x="9227" y="1965"/>
                </a:lnTo>
                <a:cubicBezTo>
                  <a:pt x="9227" y="1870"/>
                  <a:pt x="9156" y="1786"/>
                  <a:pt x="9049" y="1786"/>
                </a:cubicBezTo>
                <a:lnTo>
                  <a:pt x="8465" y="1786"/>
                </a:lnTo>
                <a:cubicBezTo>
                  <a:pt x="8382" y="1786"/>
                  <a:pt x="8287" y="1858"/>
                  <a:pt x="8287" y="1965"/>
                </a:cubicBezTo>
                <a:cubicBezTo>
                  <a:pt x="8287" y="2048"/>
                  <a:pt x="8358" y="2143"/>
                  <a:pt x="8465" y="2143"/>
                </a:cubicBezTo>
                <a:lnTo>
                  <a:pt x="8870" y="2143"/>
                </a:lnTo>
                <a:lnTo>
                  <a:pt x="8870" y="3358"/>
                </a:lnTo>
                <a:cubicBezTo>
                  <a:pt x="8870" y="3453"/>
                  <a:pt x="8942" y="3536"/>
                  <a:pt x="9049" y="3536"/>
                </a:cubicBezTo>
                <a:lnTo>
                  <a:pt x="9454" y="3536"/>
                </a:lnTo>
                <a:cubicBezTo>
                  <a:pt x="9513" y="3536"/>
                  <a:pt x="9573" y="3513"/>
                  <a:pt x="9597" y="3453"/>
                </a:cubicBezTo>
                <a:cubicBezTo>
                  <a:pt x="9704" y="3275"/>
                  <a:pt x="9894" y="3167"/>
                  <a:pt x="10085" y="3167"/>
                </a:cubicBezTo>
                <a:cubicBezTo>
                  <a:pt x="10406" y="3167"/>
                  <a:pt x="10656" y="3417"/>
                  <a:pt x="10656" y="3727"/>
                </a:cubicBezTo>
                <a:cubicBezTo>
                  <a:pt x="10656" y="4048"/>
                  <a:pt x="10406" y="4298"/>
                  <a:pt x="10085" y="4298"/>
                </a:cubicBezTo>
                <a:cubicBezTo>
                  <a:pt x="9882" y="4298"/>
                  <a:pt x="9704" y="4191"/>
                  <a:pt x="9597" y="4013"/>
                </a:cubicBezTo>
                <a:cubicBezTo>
                  <a:pt x="9573" y="3953"/>
                  <a:pt x="9513" y="3929"/>
                  <a:pt x="9454" y="3929"/>
                </a:cubicBezTo>
                <a:lnTo>
                  <a:pt x="9049" y="3929"/>
                </a:lnTo>
                <a:cubicBezTo>
                  <a:pt x="8966" y="3929"/>
                  <a:pt x="8870" y="4001"/>
                  <a:pt x="8870" y="4108"/>
                </a:cubicBezTo>
                <a:lnTo>
                  <a:pt x="8870" y="5322"/>
                </a:lnTo>
                <a:lnTo>
                  <a:pt x="7644" y="5322"/>
                </a:lnTo>
                <a:cubicBezTo>
                  <a:pt x="7561" y="5322"/>
                  <a:pt x="7465" y="5394"/>
                  <a:pt x="7465" y="5501"/>
                </a:cubicBezTo>
                <a:lnTo>
                  <a:pt x="7465" y="5906"/>
                </a:lnTo>
                <a:cubicBezTo>
                  <a:pt x="7465" y="5965"/>
                  <a:pt x="7501" y="6025"/>
                  <a:pt x="7561" y="6049"/>
                </a:cubicBezTo>
                <a:cubicBezTo>
                  <a:pt x="7739" y="6156"/>
                  <a:pt x="7846" y="6346"/>
                  <a:pt x="7846" y="6549"/>
                </a:cubicBezTo>
                <a:cubicBezTo>
                  <a:pt x="7846" y="6858"/>
                  <a:pt x="7584" y="7108"/>
                  <a:pt x="7275" y="7108"/>
                </a:cubicBezTo>
                <a:cubicBezTo>
                  <a:pt x="6965" y="7108"/>
                  <a:pt x="6715" y="6858"/>
                  <a:pt x="6715" y="6549"/>
                </a:cubicBezTo>
                <a:cubicBezTo>
                  <a:pt x="6715" y="6334"/>
                  <a:pt x="6810" y="6156"/>
                  <a:pt x="7001" y="6049"/>
                </a:cubicBezTo>
                <a:cubicBezTo>
                  <a:pt x="7061" y="6025"/>
                  <a:pt x="7084" y="5965"/>
                  <a:pt x="7084" y="5906"/>
                </a:cubicBezTo>
                <a:lnTo>
                  <a:pt x="7084" y="5501"/>
                </a:lnTo>
                <a:cubicBezTo>
                  <a:pt x="7084" y="5418"/>
                  <a:pt x="7013" y="5322"/>
                  <a:pt x="6906" y="5322"/>
                </a:cubicBezTo>
                <a:lnTo>
                  <a:pt x="5679" y="5322"/>
                </a:lnTo>
                <a:lnTo>
                  <a:pt x="5679" y="4287"/>
                </a:lnTo>
                <a:lnTo>
                  <a:pt x="5822" y="4287"/>
                </a:lnTo>
                <a:cubicBezTo>
                  <a:pt x="6001" y="4501"/>
                  <a:pt x="6263" y="4656"/>
                  <a:pt x="6549" y="4656"/>
                </a:cubicBezTo>
                <a:cubicBezTo>
                  <a:pt x="7061" y="4656"/>
                  <a:pt x="7477" y="4239"/>
                  <a:pt x="7477" y="3727"/>
                </a:cubicBezTo>
                <a:cubicBezTo>
                  <a:pt x="7477" y="3227"/>
                  <a:pt x="7061" y="2810"/>
                  <a:pt x="6549" y="2810"/>
                </a:cubicBezTo>
                <a:cubicBezTo>
                  <a:pt x="6263" y="2810"/>
                  <a:pt x="5989" y="2941"/>
                  <a:pt x="5822" y="3179"/>
                </a:cubicBezTo>
                <a:lnTo>
                  <a:pt x="5679" y="3179"/>
                </a:lnTo>
                <a:lnTo>
                  <a:pt x="5679" y="2143"/>
                </a:lnTo>
                <a:lnTo>
                  <a:pt x="7882" y="2143"/>
                </a:lnTo>
                <a:cubicBezTo>
                  <a:pt x="7977" y="2143"/>
                  <a:pt x="8061" y="2060"/>
                  <a:pt x="8061" y="1965"/>
                </a:cubicBezTo>
                <a:cubicBezTo>
                  <a:pt x="8061" y="1870"/>
                  <a:pt x="7989" y="1786"/>
                  <a:pt x="7882" y="1786"/>
                </a:cubicBezTo>
                <a:lnTo>
                  <a:pt x="4286" y="1786"/>
                </a:lnTo>
                <a:lnTo>
                  <a:pt x="4286" y="1643"/>
                </a:lnTo>
                <a:cubicBezTo>
                  <a:pt x="4513" y="1465"/>
                  <a:pt x="4655" y="1203"/>
                  <a:pt x="4655" y="917"/>
                </a:cubicBezTo>
                <a:cubicBezTo>
                  <a:pt x="4655" y="417"/>
                  <a:pt x="4239" y="0"/>
                  <a:pt x="37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6" name="Google Shape;1916;p34"/>
          <p:cNvGrpSpPr/>
          <p:nvPr/>
        </p:nvGrpSpPr>
        <p:grpSpPr>
          <a:xfrm>
            <a:off x="6659725" y="3808035"/>
            <a:ext cx="367607" cy="350549"/>
            <a:chOff x="6659725" y="3808035"/>
            <a:chExt cx="367607" cy="350549"/>
          </a:xfrm>
        </p:grpSpPr>
        <p:sp>
          <p:nvSpPr>
            <p:cNvPr id="1917" name="Google Shape;1917;p34"/>
            <p:cNvSpPr/>
            <p:nvPr/>
          </p:nvSpPr>
          <p:spPr>
            <a:xfrm>
              <a:off x="6659725" y="3845942"/>
              <a:ext cx="321394" cy="312642"/>
            </a:xfrm>
            <a:custGeom>
              <a:rect b="b" l="l" r="r" t="t"/>
              <a:pathLst>
                <a:path extrusionOk="0" h="9823" w="10098">
                  <a:moveTo>
                    <a:pt x="8740" y="0"/>
                  </a:moveTo>
                  <a:cubicBezTo>
                    <a:pt x="8383" y="0"/>
                    <a:pt x="8037" y="131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4"/>
                    <a:pt x="6847" y="1596"/>
                  </a:cubicBezTo>
                  <a:cubicBezTo>
                    <a:pt x="6882" y="1631"/>
                    <a:pt x="6927" y="1649"/>
                    <a:pt x="6972" y="1649"/>
                  </a:cubicBezTo>
                  <a:cubicBezTo>
                    <a:pt x="7016" y="1649"/>
                    <a:pt x="7061" y="1631"/>
                    <a:pt x="7097" y="1596"/>
                  </a:cubicBezTo>
                  <a:lnTo>
                    <a:pt x="8037" y="655"/>
                  </a:lnTo>
                  <a:cubicBezTo>
                    <a:pt x="8228" y="464"/>
                    <a:pt x="8466" y="357"/>
                    <a:pt x="8740" y="357"/>
                  </a:cubicBezTo>
                  <a:cubicBezTo>
                    <a:pt x="9002" y="357"/>
                    <a:pt x="9264" y="464"/>
                    <a:pt x="9442" y="655"/>
                  </a:cubicBezTo>
                  <a:cubicBezTo>
                    <a:pt x="9633" y="857"/>
                    <a:pt x="9740" y="1096"/>
                    <a:pt x="9740" y="1357"/>
                  </a:cubicBezTo>
                  <a:cubicBezTo>
                    <a:pt x="9740" y="1631"/>
                    <a:pt x="9633" y="1881"/>
                    <a:pt x="9442" y="2060"/>
                  </a:cubicBezTo>
                  <a:lnTo>
                    <a:pt x="8156" y="3334"/>
                  </a:lnTo>
                  <a:cubicBezTo>
                    <a:pt x="8025" y="3024"/>
                    <a:pt x="7847" y="2739"/>
                    <a:pt x="7597" y="2489"/>
                  </a:cubicBezTo>
                  <a:cubicBezTo>
                    <a:pt x="7097" y="1988"/>
                    <a:pt x="6436" y="1738"/>
                    <a:pt x="5777" y="1738"/>
                  </a:cubicBezTo>
                  <a:cubicBezTo>
                    <a:pt x="5117" y="1738"/>
                    <a:pt x="4459" y="1988"/>
                    <a:pt x="3965" y="2489"/>
                  </a:cubicBezTo>
                  <a:lnTo>
                    <a:pt x="1001" y="5453"/>
                  </a:lnTo>
                  <a:cubicBezTo>
                    <a:pt x="1" y="6453"/>
                    <a:pt x="1" y="8084"/>
                    <a:pt x="1001" y="9085"/>
                  </a:cubicBezTo>
                  <a:cubicBezTo>
                    <a:pt x="1501" y="9585"/>
                    <a:pt x="2156" y="9823"/>
                    <a:pt x="2810" y="9823"/>
                  </a:cubicBezTo>
                  <a:cubicBezTo>
                    <a:pt x="3465" y="9823"/>
                    <a:pt x="4120" y="9573"/>
                    <a:pt x="4632" y="9085"/>
                  </a:cubicBezTo>
                  <a:lnTo>
                    <a:pt x="6204" y="7501"/>
                  </a:lnTo>
                  <a:cubicBezTo>
                    <a:pt x="6287" y="7430"/>
                    <a:pt x="6287" y="7322"/>
                    <a:pt x="6204" y="7251"/>
                  </a:cubicBezTo>
                  <a:cubicBezTo>
                    <a:pt x="6176" y="7242"/>
                    <a:pt x="6143" y="7236"/>
                    <a:pt x="6109" y="7236"/>
                  </a:cubicBezTo>
                  <a:cubicBezTo>
                    <a:pt x="6055" y="7236"/>
                    <a:pt x="5997" y="7250"/>
                    <a:pt x="5954" y="7287"/>
                  </a:cubicBezTo>
                  <a:lnTo>
                    <a:pt x="4382" y="8858"/>
                  </a:lnTo>
                  <a:cubicBezTo>
                    <a:pt x="3965" y="9275"/>
                    <a:pt x="3406" y="9513"/>
                    <a:pt x="2810" y="9513"/>
                  </a:cubicBezTo>
                  <a:cubicBezTo>
                    <a:pt x="2215" y="9513"/>
                    <a:pt x="1667" y="9287"/>
                    <a:pt x="1251" y="8858"/>
                  </a:cubicBezTo>
                  <a:cubicBezTo>
                    <a:pt x="394" y="8001"/>
                    <a:pt x="394" y="6596"/>
                    <a:pt x="1251" y="5739"/>
                  </a:cubicBezTo>
                  <a:lnTo>
                    <a:pt x="4215" y="2774"/>
                  </a:lnTo>
                  <a:cubicBezTo>
                    <a:pt x="4632" y="2358"/>
                    <a:pt x="5180" y="2119"/>
                    <a:pt x="5775" y="2119"/>
                  </a:cubicBezTo>
                  <a:cubicBezTo>
                    <a:pt x="6370" y="2119"/>
                    <a:pt x="6918" y="2346"/>
                    <a:pt x="7335" y="2774"/>
                  </a:cubicBezTo>
                  <a:cubicBezTo>
                    <a:pt x="7573" y="3012"/>
                    <a:pt x="7775" y="3310"/>
                    <a:pt x="7871" y="3632"/>
                  </a:cubicBezTo>
                  <a:lnTo>
                    <a:pt x="6478" y="5036"/>
                  </a:lnTo>
                  <a:cubicBezTo>
                    <a:pt x="6287" y="5227"/>
                    <a:pt x="6049" y="5334"/>
                    <a:pt x="5775" y="5334"/>
                  </a:cubicBezTo>
                  <a:cubicBezTo>
                    <a:pt x="5513" y="5334"/>
                    <a:pt x="5251" y="5227"/>
                    <a:pt x="5073" y="5036"/>
                  </a:cubicBezTo>
                  <a:cubicBezTo>
                    <a:pt x="4989" y="4941"/>
                    <a:pt x="4918" y="4822"/>
                    <a:pt x="4858" y="4703"/>
                  </a:cubicBezTo>
                  <a:cubicBezTo>
                    <a:pt x="4829" y="4634"/>
                    <a:pt x="4751" y="4590"/>
                    <a:pt x="4677" y="4590"/>
                  </a:cubicBezTo>
                  <a:cubicBezTo>
                    <a:pt x="4662" y="4590"/>
                    <a:pt x="4647" y="4592"/>
                    <a:pt x="4632" y="4596"/>
                  </a:cubicBezTo>
                  <a:cubicBezTo>
                    <a:pt x="4537" y="4632"/>
                    <a:pt x="4501" y="4739"/>
                    <a:pt x="4525" y="4822"/>
                  </a:cubicBezTo>
                  <a:cubicBezTo>
                    <a:pt x="4596" y="4989"/>
                    <a:pt x="4692" y="5132"/>
                    <a:pt x="4823" y="5275"/>
                  </a:cubicBezTo>
                  <a:cubicBezTo>
                    <a:pt x="5073" y="5525"/>
                    <a:pt x="5418" y="5679"/>
                    <a:pt x="5775" y="5679"/>
                  </a:cubicBezTo>
                  <a:cubicBezTo>
                    <a:pt x="6132" y="5679"/>
                    <a:pt x="6478" y="5537"/>
                    <a:pt x="6728" y="5275"/>
                  </a:cubicBezTo>
                  <a:lnTo>
                    <a:pt x="9692" y="2310"/>
                  </a:lnTo>
                  <a:cubicBezTo>
                    <a:pt x="9942" y="2060"/>
                    <a:pt x="10097" y="1715"/>
                    <a:pt x="10097" y="1357"/>
                  </a:cubicBezTo>
                  <a:cubicBezTo>
                    <a:pt x="10097" y="1000"/>
                    <a:pt x="9954" y="655"/>
                    <a:pt x="9692" y="405"/>
                  </a:cubicBezTo>
                  <a:cubicBezTo>
                    <a:pt x="9442" y="155"/>
                    <a:pt x="9097" y="0"/>
                    <a:pt x="8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4"/>
            <p:cNvSpPr/>
            <p:nvPr/>
          </p:nvSpPr>
          <p:spPr>
            <a:xfrm>
              <a:off x="6705588" y="3808035"/>
              <a:ext cx="321744" cy="313787"/>
            </a:xfrm>
            <a:custGeom>
              <a:rect b="b" l="l" r="r" t="t"/>
              <a:pathLst>
                <a:path extrusionOk="0" h="9859" w="10109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22"/>
                  </a:lnTo>
                  <a:cubicBezTo>
                    <a:pt x="3810" y="2406"/>
                    <a:pt x="3810" y="2501"/>
                    <a:pt x="3894" y="2584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4"/>
                  </a:cubicBezTo>
                  <a:lnTo>
                    <a:pt x="5715" y="1001"/>
                  </a:lnTo>
                  <a:cubicBezTo>
                    <a:pt x="6150" y="572"/>
                    <a:pt x="6715" y="358"/>
                    <a:pt x="7281" y="358"/>
                  </a:cubicBezTo>
                  <a:cubicBezTo>
                    <a:pt x="7846" y="358"/>
                    <a:pt x="8412" y="572"/>
                    <a:pt x="8847" y="1001"/>
                  </a:cubicBezTo>
                  <a:cubicBezTo>
                    <a:pt x="9704" y="1870"/>
                    <a:pt x="9704" y="3263"/>
                    <a:pt x="8847" y="4132"/>
                  </a:cubicBezTo>
                  <a:lnTo>
                    <a:pt x="5882" y="7085"/>
                  </a:lnTo>
                  <a:cubicBezTo>
                    <a:pt x="5465" y="7501"/>
                    <a:pt x="4918" y="7740"/>
                    <a:pt x="4322" y="7740"/>
                  </a:cubicBezTo>
                  <a:cubicBezTo>
                    <a:pt x="3727" y="7740"/>
                    <a:pt x="3179" y="7525"/>
                    <a:pt x="2763" y="7085"/>
                  </a:cubicBezTo>
                  <a:cubicBezTo>
                    <a:pt x="2524" y="6847"/>
                    <a:pt x="2322" y="6549"/>
                    <a:pt x="2227" y="6227"/>
                  </a:cubicBezTo>
                  <a:lnTo>
                    <a:pt x="3620" y="4823"/>
                  </a:lnTo>
                  <a:cubicBezTo>
                    <a:pt x="3810" y="4632"/>
                    <a:pt x="4048" y="4525"/>
                    <a:pt x="4322" y="4525"/>
                  </a:cubicBezTo>
                  <a:cubicBezTo>
                    <a:pt x="4584" y="4525"/>
                    <a:pt x="4846" y="4632"/>
                    <a:pt x="5025" y="4823"/>
                  </a:cubicBezTo>
                  <a:cubicBezTo>
                    <a:pt x="5108" y="4918"/>
                    <a:pt x="5179" y="5037"/>
                    <a:pt x="5239" y="5156"/>
                  </a:cubicBezTo>
                  <a:cubicBezTo>
                    <a:pt x="5269" y="5225"/>
                    <a:pt x="5347" y="5269"/>
                    <a:pt x="5420" y="5269"/>
                  </a:cubicBezTo>
                  <a:cubicBezTo>
                    <a:pt x="5435" y="5269"/>
                    <a:pt x="5451" y="5267"/>
                    <a:pt x="5465" y="5263"/>
                  </a:cubicBezTo>
                  <a:cubicBezTo>
                    <a:pt x="5560" y="5227"/>
                    <a:pt x="5596" y="5120"/>
                    <a:pt x="5572" y="5037"/>
                  </a:cubicBezTo>
                  <a:cubicBezTo>
                    <a:pt x="5501" y="4870"/>
                    <a:pt x="5406" y="4727"/>
                    <a:pt x="5275" y="4584"/>
                  </a:cubicBezTo>
                  <a:cubicBezTo>
                    <a:pt x="5025" y="4334"/>
                    <a:pt x="4679" y="4192"/>
                    <a:pt x="4322" y="4192"/>
                  </a:cubicBezTo>
                  <a:cubicBezTo>
                    <a:pt x="3965" y="4192"/>
                    <a:pt x="3620" y="4322"/>
                    <a:pt x="3370" y="4584"/>
                  </a:cubicBezTo>
                  <a:lnTo>
                    <a:pt x="1929" y="6037"/>
                  </a:lnTo>
                  <a:cubicBezTo>
                    <a:pt x="1893" y="6049"/>
                    <a:pt x="1881" y="6061"/>
                    <a:pt x="1870" y="6097"/>
                  </a:cubicBezTo>
                  <a:lnTo>
                    <a:pt x="405" y="7549"/>
                  </a:lnTo>
                  <a:cubicBezTo>
                    <a:pt x="155" y="7799"/>
                    <a:pt x="0" y="8144"/>
                    <a:pt x="0" y="8502"/>
                  </a:cubicBezTo>
                  <a:cubicBezTo>
                    <a:pt x="0" y="8859"/>
                    <a:pt x="143" y="9204"/>
                    <a:pt x="405" y="9454"/>
                  </a:cubicBezTo>
                  <a:cubicBezTo>
                    <a:pt x="655" y="9704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13"/>
                  </a:lnTo>
                  <a:cubicBezTo>
                    <a:pt x="3322" y="8442"/>
                    <a:pt x="3322" y="8335"/>
                    <a:pt x="3251" y="8263"/>
                  </a:cubicBezTo>
                  <a:cubicBezTo>
                    <a:pt x="3215" y="8228"/>
                    <a:pt x="3170" y="8210"/>
                    <a:pt x="3126" y="8210"/>
                  </a:cubicBezTo>
                  <a:cubicBezTo>
                    <a:pt x="3081" y="8210"/>
                    <a:pt x="3036" y="8228"/>
                    <a:pt x="3001" y="8263"/>
                  </a:cubicBezTo>
                  <a:lnTo>
                    <a:pt x="2060" y="9204"/>
                  </a:lnTo>
                  <a:cubicBezTo>
                    <a:pt x="1870" y="9395"/>
                    <a:pt x="1631" y="9502"/>
                    <a:pt x="1358" y="9502"/>
                  </a:cubicBezTo>
                  <a:cubicBezTo>
                    <a:pt x="1096" y="9502"/>
                    <a:pt x="834" y="9395"/>
                    <a:pt x="655" y="9204"/>
                  </a:cubicBezTo>
                  <a:cubicBezTo>
                    <a:pt x="465" y="9014"/>
                    <a:pt x="357" y="8775"/>
                    <a:pt x="357" y="8502"/>
                  </a:cubicBezTo>
                  <a:cubicBezTo>
                    <a:pt x="357" y="8240"/>
                    <a:pt x="465" y="7978"/>
                    <a:pt x="655" y="7799"/>
                  </a:cubicBezTo>
                  <a:lnTo>
                    <a:pt x="1941" y="6525"/>
                  </a:lnTo>
                  <a:cubicBezTo>
                    <a:pt x="2072" y="6835"/>
                    <a:pt x="2251" y="7120"/>
                    <a:pt x="2501" y="7370"/>
                  </a:cubicBezTo>
                  <a:cubicBezTo>
                    <a:pt x="2989" y="7859"/>
                    <a:pt x="3632" y="8132"/>
                    <a:pt x="4322" y="8132"/>
                  </a:cubicBezTo>
                  <a:cubicBezTo>
                    <a:pt x="5001" y="8132"/>
                    <a:pt x="5644" y="7859"/>
                    <a:pt x="6132" y="7370"/>
                  </a:cubicBezTo>
                  <a:lnTo>
                    <a:pt x="9097" y="4406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9" name="Google Shape;1919;p34"/>
          <p:cNvGrpSpPr/>
          <p:nvPr/>
        </p:nvGrpSpPr>
        <p:grpSpPr>
          <a:xfrm>
            <a:off x="6219391" y="3816756"/>
            <a:ext cx="356627" cy="334252"/>
            <a:chOff x="6219391" y="3816756"/>
            <a:chExt cx="356627" cy="334252"/>
          </a:xfrm>
        </p:grpSpPr>
        <p:sp>
          <p:nvSpPr>
            <p:cNvPr id="1920" name="Google Shape;1920;p34"/>
            <p:cNvSpPr/>
            <p:nvPr/>
          </p:nvSpPr>
          <p:spPr>
            <a:xfrm>
              <a:off x="6219391" y="3816756"/>
              <a:ext cx="306594" cy="334252"/>
            </a:xfrm>
            <a:custGeom>
              <a:rect b="b" l="l" r="r" t="t"/>
              <a:pathLst>
                <a:path extrusionOk="0" h="10502" w="9633">
                  <a:moveTo>
                    <a:pt x="8394" y="4179"/>
                  </a:moveTo>
                  <a:cubicBezTo>
                    <a:pt x="8906" y="4251"/>
                    <a:pt x="9299" y="4703"/>
                    <a:pt x="9299" y="5239"/>
                  </a:cubicBezTo>
                  <a:cubicBezTo>
                    <a:pt x="9299" y="5775"/>
                    <a:pt x="8906" y="6215"/>
                    <a:pt x="8394" y="6299"/>
                  </a:cubicBezTo>
                  <a:lnTo>
                    <a:pt x="8394" y="4179"/>
                  </a:lnTo>
                  <a:close/>
                  <a:moveTo>
                    <a:pt x="1203" y="4013"/>
                  </a:moveTo>
                  <a:lnTo>
                    <a:pt x="1203" y="6489"/>
                  </a:lnTo>
                  <a:lnTo>
                    <a:pt x="846" y="6489"/>
                  </a:lnTo>
                  <a:cubicBezTo>
                    <a:pt x="548" y="6489"/>
                    <a:pt x="310" y="6251"/>
                    <a:pt x="310" y="5953"/>
                  </a:cubicBezTo>
                  <a:lnTo>
                    <a:pt x="310" y="4549"/>
                  </a:lnTo>
                  <a:cubicBezTo>
                    <a:pt x="310" y="4251"/>
                    <a:pt x="548" y="4013"/>
                    <a:pt x="846" y="4013"/>
                  </a:cubicBezTo>
                  <a:close/>
                  <a:moveTo>
                    <a:pt x="2596" y="4001"/>
                  </a:moveTo>
                  <a:lnTo>
                    <a:pt x="2596" y="6489"/>
                  </a:lnTo>
                  <a:lnTo>
                    <a:pt x="1525" y="6489"/>
                  </a:lnTo>
                  <a:lnTo>
                    <a:pt x="1525" y="4001"/>
                  </a:lnTo>
                  <a:close/>
                  <a:moveTo>
                    <a:pt x="2799" y="7692"/>
                  </a:moveTo>
                  <a:lnTo>
                    <a:pt x="2799" y="8418"/>
                  </a:lnTo>
                  <a:lnTo>
                    <a:pt x="2477" y="8418"/>
                  </a:lnTo>
                  <a:lnTo>
                    <a:pt x="2679" y="7692"/>
                  </a:lnTo>
                  <a:close/>
                  <a:moveTo>
                    <a:pt x="2560" y="6811"/>
                  </a:moveTo>
                  <a:lnTo>
                    <a:pt x="1941" y="9121"/>
                  </a:lnTo>
                  <a:lnTo>
                    <a:pt x="1525" y="9121"/>
                  </a:lnTo>
                  <a:lnTo>
                    <a:pt x="1525" y="6811"/>
                  </a:lnTo>
                  <a:close/>
                  <a:moveTo>
                    <a:pt x="8061" y="310"/>
                  </a:moveTo>
                  <a:lnTo>
                    <a:pt x="8061" y="10180"/>
                  </a:lnTo>
                  <a:lnTo>
                    <a:pt x="7335" y="10180"/>
                  </a:lnTo>
                  <a:lnTo>
                    <a:pt x="7335" y="3227"/>
                  </a:lnTo>
                  <a:cubicBezTo>
                    <a:pt x="7335" y="3132"/>
                    <a:pt x="7251" y="3060"/>
                    <a:pt x="7168" y="3060"/>
                  </a:cubicBezTo>
                  <a:cubicBezTo>
                    <a:pt x="7085" y="3060"/>
                    <a:pt x="7001" y="3132"/>
                    <a:pt x="7001" y="3227"/>
                  </a:cubicBezTo>
                  <a:lnTo>
                    <a:pt x="7001" y="9085"/>
                  </a:lnTo>
                  <a:cubicBezTo>
                    <a:pt x="6799" y="8811"/>
                    <a:pt x="6489" y="8406"/>
                    <a:pt x="6085" y="8013"/>
                  </a:cubicBezTo>
                  <a:cubicBezTo>
                    <a:pt x="5620" y="7573"/>
                    <a:pt x="5144" y="7216"/>
                    <a:pt x="4656" y="6966"/>
                  </a:cubicBezTo>
                  <a:cubicBezTo>
                    <a:pt x="4084" y="6668"/>
                    <a:pt x="3525" y="6501"/>
                    <a:pt x="2941" y="6489"/>
                  </a:cubicBezTo>
                  <a:lnTo>
                    <a:pt x="2941" y="4001"/>
                  </a:lnTo>
                  <a:cubicBezTo>
                    <a:pt x="3525" y="3965"/>
                    <a:pt x="4084" y="3810"/>
                    <a:pt x="4656" y="3525"/>
                  </a:cubicBezTo>
                  <a:cubicBezTo>
                    <a:pt x="5144" y="3275"/>
                    <a:pt x="5620" y="2917"/>
                    <a:pt x="6085" y="2465"/>
                  </a:cubicBezTo>
                  <a:cubicBezTo>
                    <a:pt x="6489" y="2084"/>
                    <a:pt x="6799" y="1679"/>
                    <a:pt x="7001" y="1393"/>
                  </a:cubicBezTo>
                  <a:lnTo>
                    <a:pt x="7001" y="2441"/>
                  </a:lnTo>
                  <a:cubicBezTo>
                    <a:pt x="7001" y="2524"/>
                    <a:pt x="7085" y="2596"/>
                    <a:pt x="7168" y="2596"/>
                  </a:cubicBezTo>
                  <a:cubicBezTo>
                    <a:pt x="7251" y="2596"/>
                    <a:pt x="7335" y="2524"/>
                    <a:pt x="7335" y="2441"/>
                  </a:cubicBezTo>
                  <a:lnTo>
                    <a:pt x="7335" y="310"/>
                  </a:lnTo>
                  <a:close/>
                  <a:moveTo>
                    <a:pt x="7168" y="0"/>
                  </a:moveTo>
                  <a:cubicBezTo>
                    <a:pt x="7085" y="0"/>
                    <a:pt x="7001" y="72"/>
                    <a:pt x="7001" y="167"/>
                  </a:cubicBezTo>
                  <a:lnTo>
                    <a:pt x="7001" y="822"/>
                  </a:lnTo>
                  <a:cubicBezTo>
                    <a:pt x="6906" y="977"/>
                    <a:pt x="6489" y="1620"/>
                    <a:pt x="5847" y="2251"/>
                  </a:cubicBezTo>
                  <a:cubicBezTo>
                    <a:pt x="5156" y="2905"/>
                    <a:pt x="4084" y="3691"/>
                    <a:pt x="2775" y="3691"/>
                  </a:cubicBezTo>
                  <a:lnTo>
                    <a:pt x="858" y="3691"/>
                  </a:lnTo>
                  <a:cubicBezTo>
                    <a:pt x="382" y="3691"/>
                    <a:pt x="1" y="4072"/>
                    <a:pt x="1" y="4549"/>
                  </a:cubicBezTo>
                  <a:lnTo>
                    <a:pt x="1" y="5953"/>
                  </a:lnTo>
                  <a:cubicBezTo>
                    <a:pt x="1" y="6430"/>
                    <a:pt x="382" y="6811"/>
                    <a:pt x="858" y="6811"/>
                  </a:cubicBezTo>
                  <a:lnTo>
                    <a:pt x="1215" y="6811"/>
                  </a:lnTo>
                  <a:lnTo>
                    <a:pt x="1215" y="9287"/>
                  </a:lnTo>
                  <a:cubicBezTo>
                    <a:pt x="1215" y="9371"/>
                    <a:pt x="1286" y="9454"/>
                    <a:pt x="1382" y="9454"/>
                  </a:cubicBezTo>
                  <a:lnTo>
                    <a:pt x="2084" y="9454"/>
                  </a:lnTo>
                  <a:cubicBezTo>
                    <a:pt x="2156" y="9454"/>
                    <a:pt x="2215" y="9406"/>
                    <a:pt x="2239" y="9335"/>
                  </a:cubicBezTo>
                  <a:lnTo>
                    <a:pt x="2394" y="8751"/>
                  </a:lnTo>
                  <a:lnTo>
                    <a:pt x="2953" y="8751"/>
                  </a:lnTo>
                  <a:cubicBezTo>
                    <a:pt x="3049" y="8751"/>
                    <a:pt x="3120" y="8680"/>
                    <a:pt x="3120" y="8585"/>
                  </a:cubicBezTo>
                  <a:lnTo>
                    <a:pt x="3120" y="7525"/>
                  </a:lnTo>
                  <a:cubicBezTo>
                    <a:pt x="3120" y="7442"/>
                    <a:pt x="3049" y="7370"/>
                    <a:pt x="2953" y="7370"/>
                  </a:cubicBezTo>
                  <a:lnTo>
                    <a:pt x="2763" y="7370"/>
                  </a:lnTo>
                  <a:lnTo>
                    <a:pt x="2918" y="6811"/>
                  </a:lnTo>
                  <a:cubicBezTo>
                    <a:pt x="4168" y="6858"/>
                    <a:pt x="5192" y="7620"/>
                    <a:pt x="5858" y="8263"/>
                  </a:cubicBezTo>
                  <a:cubicBezTo>
                    <a:pt x="6513" y="8882"/>
                    <a:pt x="6930" y="9525"/>
                    <a:pt x="7025" y="9692"/>
                  </a:cubicBezTo>
                  <a:lnTo>
                    <a:pt x="7025" y="10347"/>
                  </a:lnTo>
                  <a:cubicBezTo>
                    <a:pt x="7025" y="10430"/>
                    <a:pt x="7097" y="10502"/>
                    <a:pt x="7180" y="10502"/>
                  </a:cubicBezTo>
                  <a:lnTo>
                    <a:pt x="8240" y="10502"/>
                  </a:lnTo>
                  <a:cubicBezTo>
                    <a:pt x="8335" y="10502"/>
                    <a:pt x="8406" y="10430"/>
                    <a:pt x="8406" y="10347"/>
                  </a:cubicBezTo>
                  <a:lnTo>
                    <a:pt x="8406" y="6632"/>
                  </a:lnTo>
                  <a:cubicBezTo>
                    <a:pt x="9109" y="6549"/>
                    <a:pt x="9633" y="5965"/>
                    <a:pt x="9633" y="5251"/>
                  </a:cubicBezTo>
                  <a:cubicBezTo>
                    <a:pt x="9621" y="4537"/>
                    <a:pt x="9085" y="3941"/>
                    <a:pt x="8394" y="3870"/>
                  </a:cubicBezTo>
                  <a:lnTo>
                    <a:pt x="8394" y="167"/>
                  </a:lnTo>
                  <a:cubicBezTo>
                    <a:pt x="8394" y="72"/>
                    <a:pt x="8311" y="0"/>
                    <a:pt x="8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34"/>
            <p:cNvSpPr/>
            <p:nvPr/>
          </p:nvSpPr>
          <p:spPr>
            <a:xfrm>
              <a:off x="6549060" y="3978567"/>
              <a:ext cx="26958" cy="10630"/>
            </a:xfrm>
            <a:custGeom>
              <a:rect b="b" l="l" r="r" t="t"/>
              <a:pathLst>
                <a:path extrusionOk="0" h="334" w="847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63" y="334"/>
                    <a:pt x="846" y="262"/>
                    <a:pt x="846" y="167"/>
                  </a:cubicBezTo>
                  <a:cubicBezTo>
                    <a:pt x="846" y="84"/>
                    <a:pt x="775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4"/>
            <p:cNvSpPr/>
            <p:nvPr/>
          </p:nvSpPr>
          <p:spPr>
            <a:xfrm>
              <a:off x="6525572" y="3915357"/>
              <a:ext cx="24666" cy="22311"/>
            </a:xfrm>
            <a:custGeom>
              <a:rect b="b" l="l" r="r" t="t"/>
              <a:pathLst>
                <a:path extrusionOk="0" h="701" w="775">
                  <a:moveTo>
                    <a:pt x="605" y="1"/>
                  </a:moveTo>
                  <a:cubicBezTo>
                    <a:pt x="563" y="1"/>
                    <a:pt x="519" y="16"/>
                    <a:pt x="477" y="46"/>
                  </a:cubicBezTo>
                  <a:lnTo>
                    <a:pt x="108" y="415"/>
                  </a:lnTo>
                  <a:cubicBezTo>
                    <a:pt x="1" y="522"/>
                    <a:pt x="84" y="700"/>
                    <a:pt x="227" y="700"/>
                  </a:cubicBezTo>
                  <a:cubicBezTo>
                    <a:pt x="275" y="700"/>
                    <a:pt x="322" y="677"/>
                    <a:pt x="346" y="653"/>
                  </a:cubicBezTo>
                  <a:lnTo>
                    <a:pt x="715" y="284"/>
                  </a:lnTo>
                  <a:cubicBezTo>
                    <a:pt x="775" y="224"/>
                    <a:pt x="775" y="117"/>
                    <a:pt x="715" y="46"/>
                  </a:cubicBezTo>
                  <a:cubicBezTo>
                    <a:pt x="685" y="16"/>
                    <a:pt x="647" y="1"/>
                    <a:pt x="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34"/>
            <p:cNvSpPr/>
            <p:nvPr/>
          </p:nvSpPr>
          <p:spPr>
            <a:xfrm>
              <a:off x="6527099" y="4030191"/>
              <a:ext cx="23139" cy="22661"/>
            </a:xfrm>
            <a:custGeom>
              <a:rect b="b" l="l" r="r" t="t"/>
              <a:pathLst>
                <a:path extrusionOk="0" h="712" w="727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429" y="664"/>
                  </a:lnTo>
                  <a:cubicBezTo>
                    <a:pt x="466" y="696"/>
                    <a:pt x="505" y="711"/>
                    <a:pt x="543" y="711"/>
                  </a:cubicBezTo>
                  <a:cubicBezTo>
                    <a:pt x="590" y="711"/>
                    <a:pt x="634" y="687"/>
                    <a:pt x="667" y="641"/>
                  </a:cubicBezTo>
                  <a:cubicBezTo>
                    <a:pt x="727" y="569"/>
                    <a:pt x="727" y="486"/>
                    <a:pt x="667" y="426"/>
                  </a:cubicBezTo>
                  <a:lnTo>
                    <a:pt x="298" y="45"/>
                  </a:ln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4" name="Google Shape;1924;p34"/>
          <p:cNvGrpSpPr/>
          <p:nvPr/>
        </p:nvGrpSpPr>
        <p:grpSpPr>
          <a:xfrm>
            <a:off x="5778676" y="3826972"/>
            <a:ext cx="349052" cy="313056"/>
            <a:chOff x="5778676" y="3826972"/>
            <a:chExt cx="349052" cy="313056"/>
          </a:xfrm>
        </p:grpSpPr>
        <p:sp>
          <p:nvSpPr>
            <p:cNvPr id="1925" name="Google Shape;1925;p34"/>
            <p:cNvSpPr/>
            <p:nvPr/>
          </p:nvSpPr>
          <p:spPr>
            <a:xfrm>
              <a:off x="5923045" y="3890659"/>
              <a:ext cx="27690" cy="48155"/>
            </a:xfrm>
            <a:custGeom>
              <a:rect b="b" l="l" r="r" t="t"/>
              <a:pathLst>
                <a:path extrusionOk="0" h="1513" w="87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34"/>
            <p:cNvSpPr/>
            <p:nvPr/>
          </p:nvSpPr>
          <p:spPr>
            <a:xfrm>
              <a:off x="5976866" y="3843268"/>
              <a:ext cx="80364" cy="80364"/>
            </a:xfrm>
            <a:custGeom>
              <a:rect b="b" l="l" r="r" t="t"/>
              <a:pathLst>
                <a:path extrusionOk="0" h="2525" w="2525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4"/>
            <p:cNvSpPr/>
            <p:nvPr/>
          </p:nvSpPr>
          <p:spPr>
            <a:xfrm>
              <a:off x="5879473" y="3826972"/>
              <a:ext cx="193288" cy="144051"/>
            </a:xfrm>
            <a:custGeom>
              <a:rect b="b" l="l" r="r" t="t"/>
              <a:pathLst>
                <a:path extrusionOk="0" h="4526" w="6073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34"/>
            <p:cNvSpPr/>
            <p:nvPr/>
          </p:nvSpPr>
          <p:spPr>
            <a:xfrm>
              <a:off x="6003760" y="3859946"/>
              <a:ext cx="26958" cy="47773"/>
            </a:xfrm>
            <a:custGeom>
              <a:rect b="b" l="l" r="r" t="t"/>
              <a:pathLst>
                <a:path extrusionOk="0" h="1501" w="847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34"/>
            <p:cNvSpPr/>
            <p:nvPr/>
          </p:nvSpPr>
          <p:spPr>
            <a:xfrm>
              <a:off x="5778676" y="3939865"/>
              <a:ext cx="349052" cy="200163"/>
            </a:xfrm>
            <a:custGeom>
              <a:rect b="b" l="l" r="r" t="t"/>
              <a:pathLst>
                <a:path extrusionOk="0" h="6289" w="10967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0" name="Google Shape;1930;p34"/>
          <p:cNvGrpSpPr/>
          <p:nvPr/>
        </p:nvGrpSpPr>
        <p:grpSpPr>
          <a:xfrm>
            <a:off x="5355784" y="3834547"/>
            <a:ext cx="299019" cy="297905"/>
            <a:chOff x="5355784" y="3834547"/>
            <a:chExt cx="299019" cy="297905"/>
          </a:xfrm>
        </p:grpSpPr>
        <p:sp>
          <p:nvSpPr>
            <p:cNvPr id="1931" name="Google Shape;1931;p34"/>
            <p:cNvSpPr/>
            <p:nvPr/>
          </p:nvSpPr>
          <p:spPr>
            <a:xfrm>
              <a:off x="5355784" y="3834547"/>
              <a:ext cx="299019" cy="297905"/>
            </a:xfrm>
            <a:custGeom>
              <a:rect b="b" l="l" r="r" t="t"/>
              <a:pathLst>
                <a:path extrusionOk="0" h="9360" w="9395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4"/>
            <p:cNvSpPr/>
            <p:nvPr/>
          </p:nvSpPr>
          <p:spPr>
            <a:xfrm>
              <a:off x="5455054" y="3854280"/>
              <a:ext cx="179666" cy="171296"/>
            </a:xfrm>
            <a:custGeom>
              <a:rect b="b" l="l" r="r" t="t"/>
              <a:pathLst>
                <a:path extrusionOk="0" h="5382" w="5645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4"/>
            <p:cNvSpPr/>
            <p:nvPr/>
          </p:nvSpPr>
          <p:spPr>
            <a:xfrm>
              <a:off x="5508110" y="3886490"/>
              <a:ext cx="81510" cy="99302"/>
            </a:xfrm>
            <a:custGeom>
              <a:rect b="b" l="l" r="r" t="t"/>
              <a:pathLst>
                <a:path extrusionOk="0" h="3120" w="2561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4"/>
            <p:cNvSpPr/>
            <p:nvPr/>
          </p:nvSpPr>
          <p:spPr>
            <a:xfrm>
              <a:off x="5554706" y="3945530"/>
              <a:ext cx="98952" cy="98251"/>
            </a:xfrm>
            <a:custGeom>
              <a:rect b="b" l="l" r="r" t="t"/>
              <a:pathLst>
                <a:path extrusionOk="0" h="3087" w="3109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5" name="Google Shape;1935;p34"/>
          <p:cNvGrpSpPr/>
          <p:nvPr/>
        </p:nvGrpSpPr>
        <p:grpSpPr>
          <a:xfrm>
            <a:off x="8036455" y="3807271"/>
            <a:ext cx="292177" cy="353986"/>
            <a:chOff x="8036455" y="3807271"/>
            <a:chExt cx="292177" cy="353986"/>
          </a:xfrm>
        </p:grpSpPr>
        <p:sp>
          <p:nvSpPr>
            <p:cNvPr id="1936" name="Google Shape;1936;p34"/>
            <p:cNvSpPr/>
            <p:nvPr/>
          </p:nvSpPr>
          <p:spPr>
            <a:xfrm>
              <a:off x="8039479" y="3807271"/>
              <a:ext cx="289153" cy="330465"/>
            </a:xfrm>
            <a:custGeom>
              <a:rect b="b" l="l" r="r" t="t"/>
              <a:pathLst>
                <a:path extrusionOk="0" h="10383" w="9085">
                  <a:moveTo>
                    <a:pt x="6049" y="298"/>
                  </a:moveTo>
                  <a:lnTo>
                    <a:pt x="4489" y="1358"/>
                  </a:lnTo>
                  <a:lnTo>
                    <a:pt x="2917" y="298"/>
                  </a:lnTo>
                  <a:close/>
                  <a:moveTo>
                    <a:pt x="2465" y="406"/>
                  </a:moveTo>
                  <a:lnTo>
                    <a:pt x="4203" y="1620"/>
                  </a:lnTo>
                  <a:lnTo>
                    <a:pt x="3203" y="2632"/>
                  </a:lnTo>
                  <a:lnTo>
                    <a:pt x="2203" y="1037"/>
                  </a:lnTo>
                  <a:lnTo>
                    <a:pt x="2465" y="406"/>
                  </a:lnTo>
                  <a:close/>
                  <a:moveTo>
                    <a:pt x="6513" y="382"/>
                  </a:moveTo>
                  <a:lnTo>
                    <a:pt x="6763" y="1025"/>
                  </a:lnTo>
                  <a:lnTo>
                    <a:pt x="5763" y="2632"/>
                  </a:lnTo>
                  <a:lnTo>
                    <a:pt x="4739" y="1572"/>
                  </a:lnTo>
                  <a:lnTo>
                    <a:pt x="6513" y="382"/>
                  </a:lnTo>
                  <a:close/>
                  <a:moveTo>
                    <a:pt x="4501" y="1787"/>
                  </a:moveTo>
                  <a:lnTo>
                    <a:pt x="5334" y="2632"/>
                  </a:lnTo>
                  <a:lnTo>
                    <a:pt x="4941" y="3061"/>
                  </a:lnTo>
                  <a:lnTo>
                    <a:pt x="4036" y="3061"/>
                  </a:lnTo>
                  <a:lnTo>
                    <a:pt x="3667" y="2632"/>
                  </a:lnTo>
                  <a:lnTo>
                    <a:pt x="4501" y="1787"/>
                  </a:lnTo>
                  <a:close/>
                  <a:moveTo>
                    <a:pt x="2405" y="1"/>
                  </a:moveTo>
                  <a:lnTo>
                    <a:pt x="2382" y="13"/>
                  </a:lnTo>
                  <a:lnTo>
                    <a:pt x="2370" y="25"/>
                  </a:lnTo>
                  <a:lnTo>
                    <a:pt x="2358" y="48"/>
                  </a:lnTo>
                  <a:lnTo>
                    <a:pt x="2346" y="60"/>
                  </a:lnTo>
                  <a:lnTo>
                    <a:pt x="2346" y="72"/>
                  </a:lnTo>
                  <a:lnTo>
                    <a:pt x="1989" y="965"/>
                  </a:lnTo>
                  <a:lnTo>
                    <a:pt x="107" y="1739"/>
                  </a:lnTo>
                  <a:cubicBezTo>
                    <a:pt x="48" y="1775"/>
                    <a:pt x="0" y="1834"/>
                    <a:pt x="0" y="1894"/>
                  </a:cubicBezTo>
                  <a:lnTo>
                    <a:pt x="0" y="3620"/>
                  </a:lnTo>
                  <a:cubicBezTo>
                    <a:pt x="0" y="3704"/>
                    <a:pt x="84" y="3775"/>
                    <a:pt x="167" y="3775"/>
                  </a:cubicBezTo>
                  <a:cubicBezTo>
                    <a:pt x="262" y="3775"/>
                    <a:pt x="334" y="3704"/>
                    <a:pt x="334" y="3620"/>
                  </a:cubicBezTo>
                  <a:lnTo>
                    <a:pt x="334" y="1989"/>
                  </a:lnTo>
                  <a:lnTo>
                    <a:pt x="2084" y="1275"/>
                  </a:lnTo>
                  <a:lnTo>
                    <a:pt x="3144" y="2977"/>
                  </a:lnTo>
                  <a:cubicBezTo>
                    <a:pt x="3179" y="3025"/>
                    <a:pt x="3215" y="3049"/>
                    <a:pt x="3263" y="3049"/>
                  </a:cubicBezTo>
                  <a:lnTo>
                    <a:pt x="3370" y="3049"/>
                  </a:lnTo>
                  <a:lnTo>
                    <a:pt x="3382" y="3037"/>
                  </a:lnTo>
                  <a:lnTo>
                    <a:pt x="3513" y="2906"/>
                  </a:lnTo>
                  <a:lnTo>
                    <a:pt x="3870" y="3323"/>
                  </a:lnTo>
                  <a:lnTo>
                    <a:pt x="3429" y="5609"/>
                  </a:lnTo>
                  <a:cubicBezTo>
                    <a:pt x="3417" y="5704"/>
                    <a:pt x="3477" y="5787"/>
                    <a:pt x="3560" y="5799"/>
                  </a:cubicBezTo>
                  <a:lnTo>
                    <a:pt x="3679" y="5799"/>
                  </a:lnTo>
                  <a:cubicBezTo>
                    <a:pt x="3679" y="5799"/>
                    <a:pt x="3691" y="5799"/>
                    <a:pt x="3691" y="5787"/>
                  </a:cubicBezTo>
                  <a:lnTo>
                    <a:pt x="3691" y="5775"/>
                  </a:lnTo>
                  <a:lnTo>
                    <a:pt x="3691" y="5751"/>
                  </a:lnTo>
                  <a:lnTo>
                    <a:pt x="3691" y="5740"/>
                  </a:lnTo>
                  <a:lnTo>
                    <a:pt x="3691" y="5728"/>
                  </a:lnTo>
                  <a:lnTo>
                    <a:pt x="4120" y="3477"/>
                  </a:lnTo>
                  <a:lnTo>
                    <a:pt x="4918" y="3477"/>
                  </a:lnTo>
                  <a:lnTo>
                    <a:pt x="5906" y="8633"/>
                  </a:lnTo>
                  <a:lnTo>
                    <a:pt x="4513" y="9978"/>
                  </a:lnTo>
                  <a:lnTo>
                    <a:pt x="3108" y="8633"/>
                  </a:lnTo>
                  <a:lnTo>
                    <a:pt x="3572" y="6228"/>
                  </a:lnTo>
                  <a:lnTo>
                    <a:pt x="3572" y="6204"/>
                  </a:lnTo>
                  <a:cubicBezTo>
                    <a:pt x="3572" y="6132"/>
                    <a:pt x="3513" y="6049"/>
                    <a:pt x="3441" y="6037"/>
                  </a:cubicBezTo>
                  <a:cubicBezTo>
                    <a:pt x="3433" y="6036"/>
                    <a:pt x="3425" y="6036"/>
                    <a:pt x="3417" y="6036"/>
                  </a:cubicBezTo>
                  <a:cubicBezTo>
                    <a:pt x="3332" y="6036"/>
                    <a:pt x="3262" y="6092"/>
                    <a:pt x="3251" y="6168"/>
                  </a:cubicBezTo>
                  <a:lnTo>
                    <a:pt x="2751" y="8657"/>
                  </a:lnTo>
                  <a:cubicBezTo>
                    <a:pt x="2739" y="8716"/>
                    <a:pt x="2751" y="8764"/>
                    <a:pt x="2798" y="8811"/>
                  </a:cubicBezTo>
                  <a:lnTo>
                    <a:pt x="4382" y="10335"/>
                  </a:lnTo>
                  <a:cubicBezTo>
                    <a:pt x="4406" y="10371"/>
                    <a:pt x="4453" y="10383"/>
                    <a:pt x="4501" y="10383"/>
                  </a:cubicBezTo>
                  <a:cubicBezTo>
                    <a:pt x="4537" y="10383"/>
                    <a:pt x="4584" y="10371"/>
                    <a:pt x="4620" y="10335"/>
                  </a:cubicBezTo>
                  <a:lnTo>
                    <a:pt x="6192" y="8811"/>
                  </a:lnTo>
                  <a:cubicBezTo>
                    <a:pt x="6239" y="8764"/>
                    <a:pt x="6251" y="8716"/>
                    <a:pt x="6239" y="8657"/>
                  </a:cubicBezTo>
                  <a:lnTo>
                    <a:pt x="5215" y="3370"/>
                  </a:lnTo>
                  <a:lnTo>
                    <a:pt x="5572" y="2953"/>
                  </a:lnTo>
                  <a:lnTo>
                    <a:pt x="5703" y="3096"/>
                  </a:lnTo>
                  <a:lnTo>
                    <a:pt x="5715" y="3108"/>
                  </a:lnTo>
                  <a:lnTo>
                    <a:pt x="5822" y="3108"/>
                  </a:lnTo>
                  <a:cubicBezTo>
                    <a:pt x="5870" y="3108"/>
                    <a:pt x="5906" y="3073"/>
                    <a:pt x="5941" y="3037"/>
                  </a:cubicBezTo>
                  <a:lnTo>
                    <a:pt x="7001" y="1334"/>
                  </a:lnTo>
                  <a:lnTo>
                    <a:pt x="8751" y="2049"/>
                  </a:lnTo>
                  <a:lnTo>
                    <a:pt x="8751" y="8228"/>
                  </a:lnTo>
                  <a:cubicBezTo>
                    <a:pt x="8751" y="8311"/>
                    <a:pt x="8823" y="8395"/>
                    <a:pt x="8918" y="8395"/>
                  </a:cubicBezTo>
                  <a:cubicBezTo>
                    <a:pt x="9001" y="8395"/>
                    <a:pt x="9085" y="8311"/>
                    <a:pt x="9085" y="8228"/>
                  </a:cubicBezTo>
                  <a:lnTo>
                    <a:pt x="9085" y="1930"/>
                  </a:lnTo>
                  <a:cubicBezTo>
                    <a:pt x="9073" y="1810"/>
                    <a:pt x="9037" y="1751"/>
                    <a:pt x="8978" y="1739"/>
                  </a:cubicBezTo>
                  <a:lnTo>
                    <a:pt x="7108" y="965"/>
                  </a:lnTo>
                  <a:lnTo>
                    <a:pt x="6751" y="72"/>
                  </a:lnTo>
                  <a:lnTo>
                    <a:pt x="6751" y="60"/>
                  </a:lnTo>
                  <a:cubicBezTo>
                    <a:pt x="6751" y="60"/>
                    <a:pt x="6751" y="48"/>
                    <a:pt x="6727" y="48"/>
                  </a:cubicBezTo>
                  <a:lnTo>
                    <a:pt x="6715" y="25"/>
                  </a:lnTo>
                  <a:lnTo>
                    <a:pt x="6703" y="13"/>
                  </a:lnTo>
                  <a:lnTo>
                    <a:pt x="6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8036455" y="3934613"/>
              <a:ext cx="291795" cy="226644"/>
            </a:xfrm>
            <a:custGeom>
              <a:rect b="b" l="l" r="r" t="t"/>
              <a:pathLst>
                <a:path extrusionOk="0" h="7121" w="9168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6953"/>
                  </a:lnTo>
                  <a:cubicBezTo>
                    <a:pt x="0" y="7037"/>
                    <a:pt x="71" y="7120"/>
                    <a:pt x="155" y="7120"/>
                  </a:cubicBezTo>
                  <a:lnTo>
                    <a:pt x="9001" y="7120"/>
                  </a:lnTo>
                  <a:cubicBezTo>
                    <a:pt x="9084" y="7120"/>
                    <a:pt x="9168" y="7037"/>
                    <a:pt x="9168" y="6953"/>
                  </a:cubicBezTo>
                  <a:lnTo>
                    <a:pt x="9168" y="4715"/>
                  </a:lnTo>
                  <a:cubicBezTo>
                    <a:pt x="9168" y="4632"/>
                    <a:pt x="9084" y="4560"/>
                    <a:pt x="9001" y="4560"/>
                  </a:cubicBezTo>
                  <a:cubicBezTo>
                    <a:pt x="8906" y="4560"/>
                    <a:pt x="8834" y="4632"/>
                    <a:pt x="8834" y="4715"/>
                  </a:cubicBezTo>
                  <a:lnTo>
                    <a:pt x="8834" y="6787"/>
                  </a:lnTo>
                  <a:lnTo>
                    <a:pt x="321" y="6787"/>
                  </a:lnTo>
                  <a:lnTo>
                    <a:pt x="321" y="167"/>
                  </a:lnTo>
                  <a:cubicBezTo>
                    <a:pt x="321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8" name="Google Shape;1938;p34"/>
          <p:cNvGrpSpPr/>
          <p:nvPr/>
        </p:nvGrpSpPr>
        <p:grpSpPr>
          <a:xfrm>
            <a:off x="4874902" y="3808799"/>
            <a:ext cx="345615" cy="350835"/>
            <a:chOff x="4874902" y="3808799"/>
            <a:chExt cx="345615" cy="350835"/>
          </a:xfrm>
        </p:grpSpPr>
        <p:sp>
          <p:nvSpPr>
            <p:cNvPr id="1939" name="Google Shape;1939;p34"/>
            <p:cNvSpPr/>
            <p:nvPr/>
          </p:nvSpPr>
          <p:spPr>
            <a:xfrm>
              <a:off x="4874902" y="3808799"/>
              <a:ext cx="345615" cy="350835"/>
            </a:xfrm>
            <a:custGeom>
              <a:rect b="b" l="l" r="r" t="t"/>
              <a:pathLst>
                <a:path extrusionOk="0" h="11023" w="10859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4939321" y="4009630"/>
              <a:ext cx="145929" cy="123618"/>
            </a:xfrm>
            <a:custGeom>
              <a:rect b="b" l="l" r="r" t="t"/>
              <a:pathLst>
                <a:path extrusionOk="0" h="3884" w="4585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4"/>
            <p:cNvSpPr/>
            <p:nvPr/>
          </p:nvSpPr>
          <p:spPr>
            <a:xfrm>
              <a:off x="4942344" y="3897629"/>
              <a:ext cx="205033" cy="101816"/>
            </a:xfrm>
            <a:custGeom>
              <a:rect b="b" l="l" r="r" t="t"/>
              <a:pathLst>
                <a:path extrusionOk="0" h="3199" w="6442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4"/>
            <p:cNvSpPr/>
            <p:nvPr/>
          </p:nvSpPr>
          <p:spPr>
            <a:xfrm>
              <a:off x="5092729" y="3950240"/>
              <a:ext cx="84597" cy="175465"/>
            </a:xfrm>
            <a:custGeom>
              <a:rect b="b" l="l" r="r" t="t"/>
              <a:pathLst>
                <a:path extrusionOk="0" h="5513" w="2658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4"/>
            <p:cNvSpPr/>
            <p:nvPr/>
          </p:nvSpPr>
          <p:spPr>
            <a:xfrm>
              <a:off x="5004886" y="3993717"/>
              <a:ext cx="81478" cy="55348"/>
            </a:xfrm>
            <a:custGeom>
              <a:rect b="b" l="l" r="r" t="t"/>
              <a:pathLst>
                <a:path extrusionOk="0" h="1739" w="256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4"/>
            <p:cNvSpPr/>
            <p:nvPr/>
          </p:nvSpPr>
          <p:spPr>
            <a:xfrm>
              <a:off x="5053391" y="3915262"/>
              <a:ext cx="10630" cy="29982"/>
            </a:xfrm>
            <a:custGeom>
              <a:rect b="b" l="l" r="r" t="t"/>
              <a:pathLst>
                <a:path extrusionOk="0" h="942" w="334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5005236" y="3928216"/>
              <a:ext cx="21261" cy="26894"/>
            </a:xfrm>
            <a:custGeom>
              <a:rect b="b" l="l" r="r" t="t"/>
              <a:pathLst>
                <a:path extrusionOk="0" h="845" w="668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4970766" y="3962876"/>
              <a:ext cx="28454" cy="19510"/>
            </a:xfrm>
            <a:custGeom>
              <a:rect b="b" l="l" r="r" t="t"/>
              <a:pathLst>
                <a:path extrusionOk="0" h="613" w="894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4958258" y="4010012"/>
              <a:ext cx="29982" cy="10248"/>
            </a:xfrm>
            <a:custGeom>
              <a:rect b="b" l="l" r="r" t="t"/>
              <a:pathLst>
                <a:path extrusionOk="0" h="322" w="942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4969239" y="4047601"/>
              <a:ext cx="30363" cy="20051"/>
            </a:xfrm>
            <a:custGeom>
              <a:rect b="b" l="l" r="r" t="t"/>
              <a:pathLst>
                <a:path extrusionOk="0" h="630" w="954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5005236" y="4075641"/>
              <a:ext cx="21261" cy="26862"/>
            </a:xfrm>
            <a:custGeom>
              <a:rect b="b" l="l" r="r" t="t"/>
              <a:pathLst>
                <a:path extrusionOk="0" h="844" w="668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5053391" y="4085794"/>
              <a:ext cx="10630" cy="29982"/>
            </a:xfrm>
            <a:custGeom>
              <a:rect b="b" l="l" r="r" t="t"/>
              <a:pathLst>
                <a:path extrusionOk="0" h="942" w="334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5090501" y="4075641"/>
              <a:ext cx="21261" cy="26894"/>
            </a:xfrm>
            <a:custGeom>
              <a:rect b="b" l="l" r="r" t="t"/>
              <a:pathLst>
                <a:path extrusionOk="0" h="845" w="668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5117809" y="4048142"/>
              <a:ext cx="28454" cy="19510"/>
            </a:xfrm>
            <a:custGeom>
              <a:rect b="b" l="l" r="r" t="t"/>
              <a:pathLst>
                <a:path extrusionOk="0" h="613" w="894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5128790" y="4010012"/>
              <a:ext cx="29950" cy="10248"/>
            </a:xfrm>
            <a:custGeom>
              <a:rect b="b" l="l" r="r" t="t"/>
              <a:pathLst>
                <a:path extrusionOk="0" h="322" w="941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5117809" y="3962717"/>
              <a:ext cx="28454" cy="19669"/>
            </a:xfrm>
            <a:custGeom>
              <a:rect b="b" l="l" r="r" t="t"/>
              <a:pathLst>
                <a:path extrusionOk="0" h="618" w="894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5090501" y="3928152"/>
              <a:ext cx="20879" cy="26958"/>
            </a:xfrm>
            <a:custGeom>
              <a:rect b="b" l="l" r="r" t="t"/>
              <a:pathLst>
                <a:path extrusionOk="0" h="847" w="656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6" name="Google Shape;1956;p34"/>
          <p:cNvSpPr txBox="1"/>
          <p:nvPr>
            <p:ph type="title"/>
          </p:nvPr>
        </p:nvSpPr>
        <p:spPr>
          <a:xfrm>
            <a:off x="906600" y="267493"/>
            <a:ext cx="6329696" cy="67426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/>
              <a:t>ICONOS Y COLORES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/>
        </p:nvSpPr>
        <p:spPr>
          <a:xfrm>
            <a:off x="1842150" y="1786502"/>
            <a:ext cx="5459700" cy="17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b="1"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PREMIO DE TALENTO DIGITAL</a:t>
            </a: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QUE INCENTIVA EL DESARROLLO DE HABILIDADES DEL SIGLO XXI Y EL DESARROLLO DE TECNOLOGÍA. 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CREADORES 2022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2704005" y="4258781"/>
            <a:ext cx="342143" cy="362704"/>
            <a:chOff x="2704005" y="4258781"/>
            <a:chExt cx="342143" cy="362704"/>
          </a:xfrm>
        </p:grpSpPr>
        <p:sp>
          <p:nvSpPr>
            <p:cNvPr id="1962" name="Google Shape;1962;p35"/>
            <p:cNvSpPr/>
            <p:nvPr/>
          </p:nvSpPr>
          <p:spPr>
            <a:xfrm>
              <a:off x="2704005" y="4258781"/>
              <a:ext cx="173543" cy="183554"/>
            </a:xfrm>
            <a:custGeom>
              <a:rect b="b" l="l" r="r" t="t"/>
              <a:pathLst>
                <a:path extrusionOk="0" h="5794" w="5478">
                  <a:moveTo>
                    <a:pt x="2646" y="0"/>
                  </a:moveTo>
                  <a:cubicBezTo>
                    <a:pt x="2134" y="0"/>
                    <a:pt x="1626" y="154"/>
                    <a:pt x="1191" y="447"/>
                  </a:cubicBezTo>
                  <a:cubicBezTo>
                    <a:pt x="798" y="709"/>
                    <a:pt x="489" y="1066"/>
                    <a:pt x="298" y="1483"/>
                  </a:cubicBezTo>
                  <a:cubicBezTo>
                    <a:pt x="108" y="1876"/>
                    <a:pt x="1" y="2328"/>
                    <a:pt x="24" y="2769"/>
                  </a:cubicBezTo>
                  <a:cubicBezTo>
                    <a:pt x="24" y="2864"/>
                    <a:pt x="120" y="2936"/>
                    <a:pt x="203" y="2936"/>
                  </a:cubicBezTo>
                  <a:cubicBezTo>
                    <a:pt x="298" y="2936"/>
                    <a:pt x="370" y="2852"/>
                    <a:pt x="370" y="2757"/>
                  </a:cubicBezTo>
                  <a:cubicBezTo>
                    <a:pt x="346" y="1935"/>
                    <a:pt x="715" y="1197"/>
                    <a:pt x="1394" y="733"/>
                  </a:cubicBezTo>
                  <a:cubicBezTo>
                    <a:pt x="1786" y="473"/>
                    <a:pt x="2229" y="348"/>
                    <a:pt x="2668" y="348"/>
                  </a:cubicBezTo>
                  <a:cubicBezTo>
                    <a:pt x="3413" y="348"/>
                    <a:pt x="4146" y="709"/>
                    <a:pt x="4596" y="1376"/>
                  </a:cubicBezTo>
                  <a:cubicBezTo>
                    <a:pt x="5168" y="2209"/>
                    <a:pt x="5120" y="3293"/>
                    <a:pt x="4489" y="4079"/>
                  </a:cubicBezTo>
                  <a:cubicBezTo>
                    <a:pt x="4465" y="4114"/>
                    <a:pt x="4453" y="4162"/>
                    <a:pt x="4465" y="4198"/>
                  </a:cubicBezTo>
                  <a:lnTo>
                    <a:pt x="4525" y="5376"/>
                  </a:lnTo>
                  <a:lnTo>
                    <a:pt x="3453" y="4876"/>
                  </a:lnTo>
                  <a:cubicBezTo>
                    <a:pt x="3418" y="4852"/>
                    <a:pt x="3382" y="4852"/>
                    <a:pt x="3334" y="4852"/>
                  </a:cubicBezTo>
                  <a:cubicBezTo>
                    <a:pt x="3123" y="4915"/>
                    <a:pt x="2908" y="4945"/>
                    <a:pt x="2695" y="4945"/>
                  </a:cubicBezTo>
                  <a:cubicBezTo>
                    <a:pt x="1939" y="4945"/>
                    <a:pt x="1214" y="4565"/>
                    <a:pt x="786" y="3924"/>
                  </a:cubicBezTo>
                  <a:cubicBezTo>
                    <a:pt x="667" y="3745"/>
                    <a:pt x="584" y="3567"/>
                    <a:pt x="524" y="3352"/>
                  </a:cubicBezTo>
                  <a:cubicBezTo>
                    <a:pt x="495" y="3283"/>
                    <a:pt x="433" y="3239"/>
                    <a:pt x="359" y="3239"/>
                  </a:cubicBezTo>
                  <a:cubicBezTo>
                    <a:pt x="343" y="3239"/>
                    <a:pt x="327" y="3241"/>
                    <a:pt x="310" y="3245"/>
                  </a:cubicBezTo>
                  <a:cubicBezTo>
                    <a:pt x="227" y="3281"/>
                    <a:pt x="179" y="3364"/>
                    <a:pt x="203" y="3459"/>
                  </a:cubicBezTo>
                  <a:cubicBezTo>
                    <a:pt x="286" y="3686"/>
                    <a:pt x="382" y="3900"/>
                    <a:pt x="524" y="4090"/>
                  </a:cubicBezTo>
                  <a:cubicBezTo>
                    <a:pt x="1018" y="4840"/>
                    <a:pt x="1844" y="5272"/>
                    <a:pt x="2713" y="5272"/>
                  </a:cubicBezTo>
                  <a:cubicBezTo>
                    <a:pt x="2935" y="5272"/>
                    <a:pt x="3159" y="5244"/>
                    <a:pt x="3382" y="5186"/>
                  </a:cubicBezTo>
                  <a:lnTo>
                    <a:pt x="4644" y="5781"/>
                  </a:lnTo>
                  <a:cubicBezTo>
                    <a:pt x="4668" y="5793"/>
                    <a:pt x="4692" y="5793"/>
                    <a:pt x="4715" y="5793"/>
                  </a:cubicBezTo>
                  <a:cubicBezTo>
                    <a:pt x="4751" y="5793"/>
                    <a:pt x="4775" y="5781"/>
                    <a:pt x="4811" y="5757"/>
                  </a:cubicBezTo>
                  <a:cubicBezTo>
                    <a:pt x="4846" y="5734"/>
                    <a:pt x="4882" y="5674"/>
                    <a:pt x="4882" y="5614"/>
                  </a:cubicBezTo>
                  <a:lnTo>
                    <a:pt x="4823" y="4210"/>
                  </a:lnTo>
                  <a:cubicBezTo>
                    <a:pt x="5442" y="3328"/>
                    <a:pt x="5477" y="2102"/>
                    <a:pt x="4846" y="1162"/>
                  </a:cubicBezTo>
                  <a:cubicBezTo>
                    <a:pt x="4465" y="590"/>
                    <a:pt x="3870" y="185"/>
                    <a:pt x="3168" y="54"/>
                  </a:cubicBezTo>
                  <a:cubicBezTo>
                    <a:pt x="2995" y="18"/>
                    <a:pt x="2820" y="0"/>
                    <a:pt x="2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2733816" y="4278961"/>
              <a:ext cx="112052" cy="122633"/>
            </a:xfrm>
            <a:custGeom>
              <a:rect b="b" l="l" r="r" t="t"/>
              <a:pathLst>
                <a:path extrusionOk="0" h="3871" w="3537">
                  <a:moveTo>
                    <a:pt x="2285" y="0"/>
                  </a:moveTo>
                  <a:cubicBezTo>
                    <a:pt x="2256" y="0"/>
                    <a:pt x="2227" y="8"/>
                    <a:pt x="2203" y="24"/>
                  </a:cubicBezTo>
                  <a:cubicBezTo>
                    <a:pt x="2119" y="60"/>
                    <a:pt x="2096" y="167"/>
                    <a:pt x="2143" y="239"/>
                  </a:cubicBezTo>
                  <a:lnTo>
                    <a:pt x="2227" y="394"/>
                  </a:lnTo>
                  <a:cubicBezTo>
                    <a:pt x="2084" y="346"/>
                    <a:pt x="1917" y="334"/>
                    <a:pt x="1762" y="334"/>
                  </a:cubicBezTo>
                  <a:cubicBezTo>
                    <a:pt x="786" y="334"/>
                    <a:pt x="0" y="1120"/>
                    <a:pt x="0" y="2108"/>
                  </a:cubicBezTo>
                  <a:cubicBezTo>
                    <a:pt x="0" y="3084"/>
                    <a:pt x="786" y="3870"/>
                    <a:pt x="1762" y="3870"/>
                  </a:cubicBezTo>
                  <a:cubicBezTo>
                    <a:pt x="2750" y="3870"/>
                    <a:pt x="3536" y="3084"/>
                    <a:pt x="3536" y="2108"/>
                  </a:cubicBezTo>
                  <a:cubicBezTo>
                    <a:pt x="3477" y="1941"/>
                    <a:pt x="3465" y="1810"/>
                    <a:pt x="3429" y="1679"/>
                  </a:cubicBezTo>
                  <a:cubicBezTo>
                    <a:pt x="3420" y="1603"/>
                    <a:pt x="3349" y="1550"/>
                    <a:pt x="3279" y="1550"/>
                  </a:cubicBezTo>
                  <a:cubicBezTo>
                    <a:pt x="3261" y="1550"/>
                    <a:pt x="3243" y="1553"/>
                    <a:pt x="3227" y="1560"/>
                  </a:cubicBezTo>
                  <a:cubicBezTo>
                    <a:pt x="3131" y="1572"/>
                    <a:pt x="3072" y="1656"/>
                    <a:pt x="3108" y="1763"/>
                  </a:cubicBezTo>
                  <a:cubicBezTo>
                    <a:pt x="3131" y="1870"/>
                    <a:pt x="3155" y="1989"/>
                    <a:pt x="3155" y="2096"/>
                  </a:cubicBezTo>
                  <a:cubicBezTo>
                    <a:pt x="3155" y="2882"/>
                    <a:pt x="2512" y="3525"/>
                    <a:pt x="1715" y="3525"/>
                  </a:cubicBezTo>
                  <a:cubicBezTo>
                    <a:pt x="929" y="3525"/>
                    <a:pt x="286" y="2882"/>
                    <a:pt x="286" y="2096"/>
                  </a:cubicBezTo>
                  <a:cubicBezTo>
                    <a:pt x="286" y="1298"/>
                    <a:pt x="929" y="667"/>
                    <a:pt x="1715" y="667"/>
                  </a:cubicBezTo>
                  <a:cubicBezTo>
                    <a:pt x="1834" y="667"/>
                    <a:pt x="1941" y="679"/>
                    <a:pt x="2060" y="703"/>
                  </a:cubicBezTo>
                  <a:lnTo>
                    <a:pt x="1881" y="751"/>
                  </a:lnTo>
                  <a:cubicBezTo>
                    <a:pt x="1798" y="763"/>
                    <a:pt x="1738" y="858"/>
                    <a:pt x="1762" y="965"/>
                  </a:cubicBezTo>
                  <a:cubicBezTo>
                    <a:pt x="1772" y="1031"/>
                    <a:pt x="1834" y="1083"/>
                    <a:pt x="1913" y="1083"/>
                  </a:cubicBezTo>
                  <a:cubicBezTo>
                    <a:pt x="1934" y="1083"/>
                    <a:pt x="1955" y="1079"/>
                    <a:pt x="1977" y="1072"/>
                  </a:cubicBezTo>
                  <a:lnTo>
                    <a:pt x="2655" y="929"/>
                  </a:lnTo>
                  <a:cubicBezTo>
                    <a:pt x="2762" y="894"/>
                    <a:pt x="2822" y="775"/>
                    <a:pt x="2762" y="679"/>
                  </a:cubicBezTo>
                  <a:lnTo>
                    <a:pt x="2417" y="84"/>
                  </a:lnTo>
                  <a:cubicBezTo>
                    <a:pt x="2394" y="29"/>
                    <a:pt x="2339" y="0"/>
                    <a:pt x="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2759445" y="4322711"/>
              <a:ext cx="33993" cy="44542"/>
            </a:xfrm>
            <a:custGeom>
              <a:rect b="b" l="l" r="r" t="t"/>
              <a:pathLst>
                <a:path extrusionOk="0" h="1406" w="1073">
                  <a:moveTo>
                    <a:pt x="513" y="1"/>
                  </a:moveTo>
                  <a:cubicBezTo>
                    <a:pt x="239" y="1"/>
                    <a:pt x="36" y="203"/>
                    <a:pt x="36" y="453"/>
                  </a:cubicBezTo>
                  <a:cubicBezTo>
                    <a:pt x="36" y="548"/>
                    <a:pt x="108" y="620"/>
                    <a:pt x="203" y="620"/>
                  </a:cubicBezTo>
                  <a:cubicBezTo>
                    <a:pt x="287" y="620"/>
                    <a:pt x="358" y="548"/>
                    <a:pt x="358" y="453"/>
                  </a:cubicBezTo>
                  <a:cubicBezTo>
                    <a:pt x="358" y="382"/>
                    <a:pt x="417" y="322"/>
                    <a:pt x="513" y="322"/>
                  </a:cubicBezTo>
                  <a:lnTo>
                    <a:pt x="560" y="322"/>
                  </a:lnTo>
                  <a:cubicBezTo>
                    <a:pt x="572" y="322"/>
                    <a:pt x="584" y="334"/>
                    <a:pt x="584" y="334"/>
                  </a:cubicBezTo>
                  <a:lnTo>
                    <a:pt x="584" y="358"/>
                  </a:lnTo>
                  <a:lnTo>
                    <a:pt x="48" y="1144"/>
                  </a:lnTo>
                  <a:cubicBezTo>
                    <a:pt x="13" y="1191"/>
                    <a:pt x="1" y="1263"/>
                    <a:pt x="36" y="1322"/>
                  </a:cubicBezTo>
                  <a:cubicBezTo>
                    <a:pt x="60" y="1382"/>
                    <a:pt x="120" y="1406"/>
                    <a:pt x="179" y="1406"/>
                  </a:cubicBezTo>
                  <a:lnTo>
                    <a:pt x="906" y="1406"/>
                  </a:lnTo>
                  <a:cubicBezTo>
                    <a:pt x="1001" y="1406"/>
                    <a:pt x="1072" y="1334"/>
                    <a:pt x="1072" y="1251"/>
                  </a:cubicBezTo>
                  <a:cubicBezTo>
                    <a:pt x="1072" y="1156"/>
                    <a:pt x="1037" y="1072"/>
                    <a:pt x="929" y="1072"/>
                  </a:cubicBezTo>
                  <a:lnTo>
                    <a:pt x="513" y="1072"/>
                  </a:lnTo>
                  <a:lnTo>
                    <a:pt x="870" y="548"/>
                  </a:lnTo>
                  <a:cubicBezTo>
                    <a:pt x="941" y="441"/>
                    <a:pt x="941" y="310"/>
                    <a:pt x="882" y="191"/>
                  </a:cubicBezTo>
                  <a:cubicBezTo>
                    <a:pt x="822" y="72"/>
                    <a:pt x="691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2791885" y="4321951"/>
              <a:ext cx="26073" cy="44922"/>
            </a:xfrm>
            <a:custGeom>
              <a:rect b="b" l="l" r="r" t="t"/>
              <a:pathLst>
                <a:path extrusionOk="0" h="1418" w="823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751"/>
                  </a:lnTo>
                  <a:cubicBezTo>
                    <a:pt x="1" y="834"/>
                    <a:pt x="84" y="918"/>
                    <a:pt x="167" y="918"/>
                  </a:cubicBezTo>
                  <a:lnTo>
                    <a:pt x="501" y="918"/>
                  </a:lnTo>
                  <a:lnTo>
                    <a:pt x="501" y="1251"/>
                  </a:lnTo>
                  <a:cubicBezTo>
                    <a:pt x="501" y="1346"/>
                    <a:pt x="572" y="1418"/>
                    <a:pt x="667" y="1418"/>
                  </a:cubicBezTo>
                  <a:cubicBezTo>
                    <a:pt x="751" y="1418"/>
                    <a:pt x="822" y="1346"/>
                    <a:pt x="822" y="1251"/>
                  </a:cubicBezTo>
                  <a:lnTo>
                    <a:pt x="822" y="751"/>
                  </a:lnTo>
                  <a:lnTo>
                    <a:pt x="822" y="168"/>
                  </a:lnTo>
                  <a:cubicBezTo>
                    <a:pt x="810" y="84"/>
                    <a:pt x="739" y="1"/>
                    <a:pt x="644" y="1"/>
                  </a:cubicBezTo>
                  <a:cubicBezTo>
                    <a:pt x="560" y="1"/>
                    <a:pt x="477" y="84"/>
                    <a:pt x="477" y="168"/>
                  </a:cubicBezTo>
                  <a:lnTo>
                    <a:pt x="477" y="572"/>
                  </a:lnTo>
                  <a:lnTo>
                    <a:pt x="334" y="572"/>
                  </a:lnTo>
                  <a:lnTo>
                    <a:pt x="334" y="168"/>
                  </a:ln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2828095" y="4322648"/>
              <a:ext cx="218053" cy="170597"/>
            </a:xfrm>
            <a:custGeom>
              <a:rect b="b" l="l" r="r" t="t"/>
              <a:pathLst>
                <a:path extrusionOk="0" h="5385" w="6883">
                  <a:moveTo>
                    <a:pt x="4111" y="0"/>
                  </a:moveTo>
                  <a:cubicBezTo>
                    <a:pt x="4032" y="0"/>
                    <a:pt x="3952" y="5"/>
                    <a:pt x="3870" y="15"/>
                  </a:cubicBezTo>
                  <a:cubicBezTo>
                    <a:pt x="3251" y="62"/>
                    <a:pt x="2632" y="372"/>
                    <a:pt x="2156" y="860"/>
                  </a:cubicBezTo>
                  <a:cubicBezTo>
                    <a:pt x="1679" y="1348"/>
                    <a:pt x="1382" y="1979"/>
                    <a:pt x="1334" y="2586"/>
                  </a:cubicBezTo>
                  <a:cubicBezTo>
                    <a:pt x="1310" y="3015"/>
                    <a:pt x="1382" y="3420"/>
                    <a:pt x="1549" y="3825"/>
                  </a:cubicBezTo>
                  <a:lnTo>
                    <a:pt x="72" y="5087"/>
                  </a:lnTo>
                  <a:cubicBezTo>
                    <a:pt x="1" y="5146"/>
                    <a:pt x="1" y="5253"/>
                    <a:pt x="60" y="5325"/>
                  </a:cubicBezTo>
                  <a:cubicBezTo>
                    <a:pt x="84" y="5372"/>
                    <a:pt x="132" y="5384"/>
                    <a:pt x="191" y="5384"/>
                  </a:cubicBezTo>
                  <a:cubicBezTo>
                    <a:pt x="227" y="5384"/>
                    <a:pt x="263" y="5372"/>
                    <a:pt x="298" y="5337"/>
                  </a:cubicBezTo>
                  <a:lnTo>
                    <a:pt x="1870" y="3991"/>
                  </a:lnTo>
                  <a:cubicBezTo>
                    <a:pt x="1930" y="3944"/>
                    <a:pt x="1941" y="3848"/>
                    <a:pt x="1918" y="3789"/>
                  </a:cubicBezTo>
                  <a:cubicBezTo>
                    <a:pt x="1739" y="3420"/>
                    <a:pt x="1668" y="3015"/>
                    <a:pt x="1691" y="2598"/>
                  </a:cubicBezTo>
                  <a:cubicBezTo>
                    <a:pt x="1763" y="1491"/>
                    <a:pt x="2811" y="431"/>
                    <a:pt x="3906" y="336"/>
                  </a:cubicBezTo>
                  <a:cubicBezTo>
                    <a:pt x="3965" y="333"/>
                    <a:pt x="4023" y="332"/>
                    <a:pt x="4081" y="332"/>
                  </a:cubicBezTo>
                  <a:cubicBezTo>
                    <a:pt x="4280" y="332"/>
                    <a:pt x="4474" y="350"/>
                    <a:pt x="4668" y="396"/>
                  </a:cubicBezTo>
                  <a:cubicBezTo>
                    <a:pt x="4716" y="419"/>
                    <a:pt x="4716" y="443"/>
                    <a:pt x="4727" y="455"/>
                  </a:cubicBezTo>
                  <a:cubicBezTo>
                    <a:pt x="4727" y="479"/>
                    <a:pt x="4739" y="503"/>
                    <a:pt x="4716" y="539"/>
                  </a:cubicBezTo>
                  <a:lnTo>
                    <a:pt x="3632" y="1622"/>
                  </a:lnTo>
                  <a:cubicBezTo>
                    <a:pt x="3477" y="1765"/>
                    <a:pt x="3394" y="1967"/>
                    <a:pt x="3394" y="2182"/>
                  </a:cubicBezTo>
                  <a:cubicBezTo>
                    <a:pt x="3394" y="2396"/>
                    <a:pt x="3477" y="2598"/>
                    <a:pt x="3632" y="2753"/>
                  </a:cubicBezTo>
                  <a:lnTo>
                    <a:pt x="4132" y="3253"/>
                  </a:lnTo>
                  <a:cubicBezTo>
                    <a:pt x="4287" y="3408"/>
                    <a:pt x="4489" y="3485"/>
                    <a:pt x="4692" y="3485"/>
                  </a:cubicBezTo>
                  <a:cubicBezTo>
                    <a:pt x="4894" y="3485"/>
                    <a:pt x="5097" y="3408"/>
                    <a:pt x="5251" y="3253"/>
                  </a:cubicBezTo>
                  <a:lnTo>
                    <a:pt x="6347" y="2158"/>
                  </a:lnTo>
                  <a:cubicBezTo>
                    <a:pt x="6369" y="2135"/>
                    <a:pt x="6387" y="2127"/>
                    <a:pt x="6403" y="2127"/>
                  </a:cubicBezTo>
                  <a:cubicBezTo>
                    <a:pt x="6413" y="2127"/>
                    <a:pt x="6421" y="2130"/>
                    <a:pt x="6430" y="2134"/>
                  </a:cubicBezTo>
                  <a:cubicBezTo>
                    <a:pt x="6442" y="2134"/>
                    <a:pt x="6466" y="2158"/>
                    <a:pt x="6478" y="2194"/>
                  </a:cubicBezTo>
                  <a:cubicBezTo>
                    <a:pt x="6537" y="2455"/>
                    <a:pt x="6573" y="2705"/>
                    <a:pt x="6537" y="2967"/>
                  </a:cubicBezTo>
                  <a:cubicBezTo>
                    <a:pt x="6478" y="3753"/>
                    <a:pt x="5966" y="4515"/>
                    <a:pt x="5216" y="4944"/>
                  </a:cubicBezTo>
                  <a:cubicBezTo>
                    <a:pt x="5144" y="4980"/>
                    <a:pt x="5108" y="5087"/>
                    <a:pt x="5156" y="5158"/>
                  </a:cubicBezTo>
                  <a:cubicBezTo>
                    <a:pt x="5187" y="5213"/>
                    <a:pt x="5244" y="5242"/>
                    <a:pt x="5300" y="5242"/>
                  </a:cubicBezTo>
                  <a:cubicBezTo>
                    <a:pt x="5329" y="5242"/>
                    <a:pt x="5358" y="5234"/>
                    <a:pt x="5382" y="5218"/>
                  </a:cubicBezTo>
                  <a:cubicBezTo>
                    <a:pt x="6228" y="4741"/>
                    <a:pt x="6823" y="3884"/>
                    <a:pt x="6883" y="2991"/>
                  </a:cubicBezTo>
                  <a:cubicBezTo>
                    <a:pt x="6871" y="2682"/>
                    <a:pt x="6859" y="2384"/>
                    <a:pt x="6775" y="2098"/>
                  </a:cubicBezTo>
                  <a:cubicBezTo>
                    <a:pt x="6752" y="1943"/>
                    <a:pt x="6632" y="1848"/>
                    <a:pt x="6478" y="1801"/>
                  </a:cubicBezTo>
                  <a:cubicBezTo>
                    <a:pt x="6440" y="1788"/>
                    <a:pt x="6402" y="1782"/>
                    <a:pt x="6364" y="1782"/>
                  </a:cubicBezTo>
                  <a:cubicBezTo>
                    <a:pt x="6258" y="1782"/>
                    <a:pt x="6155" y="1829"/>
                    <a:pt x="6085" y="1908"/>
                  </a:cubicBezTo>
                  <a:lnTo>
                    <a:pt x="4978" y="3003"/>
                  </a:lnTo>
                  <a:cubicBezTo>
                    <a:pt x="4888" y="3092"/>
                    <a:pt x="4772" y="3137"/>
                    <a:pt x="4658" y="3137"/>
                  </a:cubicBezTo>
                  <a:cubicBezTo>
                    <a:pt x="4543" y="3137"/>
                    <a:pt x="4430" y="3092"/>
                    <a:pt x="4346" y="3003"/>
                  </a:cubicBezTo>
                  <a:lnTo>
                    <a:pt x="3835" y="2503"/>
                  </a:lnTo>
                  <a:cubicBezTo>
                    <a:pt x="3751" y="2408"/>
                    <a:pt x="3704" y="2301"/>
                    <a:pt x="3704" y="2170"/>
                  </a:cubicBezTo>
                  <a:cubicBezTo>
                    <a:pt x="3704" y="2051"/>
                    <a:pt x="3751" y="1932"/>
                    <a:pt x="3835" y="1848"/>
                  </a:cubicBezTo>
                  <a:lnTo>
                    <a:pt x="4918" y="753"/>
                  </a:lnTo>
                  <a:cubicBezTo>
                    <a:pt x="5025" y="658"/>
                    <a:pt x="5073" y="491"/>
                    <a:pt x="5025" y="360"/>
                  </a:cubicBezTo>
                  <a:cubicBezTo>
                    <a:pt x="4978" y="205"/>
                    <a:pt x="4882" y="98"/>
                    <a:pt x="4727" y="74"/>
                  </a:cubicBezTo>
                  <a:cubicBezTo>
                    <a:pt x="4520" y="31"/>
                    <a:pt x="4320" y="0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2746995" y="4480034"/>
              <a:ext cx="232404" cy="141451"/>
            </a:xfrm>
            <a:custGeom>
              <a:rect b="b" l="l" r="r" t="t"/>
              <a:pathLst>
                <a:path extrusionOk="0" h="4465" w="7336">
                  <a:moveTo>
                    <a:pt x="5613" y="0"/>
                  </a:moveTo>
                  <a:cubicBezTo>
                    <a:pt x="5566" y="0"/>
                    <a:pt x="5522" y="19"/>
                    <a:pt x="5490" y="59"/>
                  </a:cubicBezTo>
                  <a:lnTo>
                    <a:pt x="2168" y="3905"/>
                  </a:lnTo>
                  <a:cubicBezTo>
                    <a:pt x="2049" y="4036"/>
                    <a:pt x="1870" y="4119"/>
                    <a:pt x="1692" y="4119"/>
                  </a:cubicBezTo>
                  <a:cubicBezTo>
                    <a:pt x="1513" y="4119"/>
                    <a:pt x="1334" y="4060"/>
                    <a:pt x="1203" y="3929"/>
                  </a:cubicBezTo>
                  <a:lnTo>
                    <a:pt x="549" y="3274"/>
                  </a:lnTo>
                  <a:cubicBezTo>
                    <a:pt x="429" y="3143"/>
                    <a:pt x="358" y="2976"/>
                    <a:pt x="358" y="2786"/>
                  </a:cubicBezTo>
                  <a:cubicBezTo>
                    <a:pt x="370" y="2607"/>
                    <a:pt x="441" y="2429"/>
                    <a:pt x="572" y="2321"/>
                  </a:cubicBezTo>
                  <a:lnTo>
                    <a:pt x="2334" y="821"/>
                  </a:lnTo>
                  <a:cubicBezTo>
                    <a:pt x="2406" y="762"/>
                    <a:pt x="2406" y="655"/>
                    <a:pt x="2346" y="583"/>
                  </a:cubicBezTo>
                  <a:cubicBezTo>
                    <a:pt x="2315" y="546"/>
                    <a:pt x="2271" y="528"/>
                    <a:pt x="2226" y="528"/>
                  </a:cubicBezTo>
                  <a:cubicBezTo>
                    <a:pt x="2185" y="528"/>
                    <a:pt x="2142" y="543"/>
                    <a:pt x="2108" y="571"/>
                  </a:cubicBezTo>
                  <a:lnTo>
                    <a:pt x="358" y="2071"/>
                  </a:lnTo>
                  <a:cubicBezTo>
                    <a:pt x="144" y="2250"/>
                    <a:pt x="25" y="2500"/>
                    <a:pt x="13" y="2786"/>
                  </a:cubicBezTo>
                  <a:cubicBezTo>
                    <a:pt x="1" y="3048"/>
                    <a:pt x="96" y="3322"/>
                    <a:pt x="299" y="3512"/>
                  </a:cubicBezTo>
                  <a:lnTo>
                    <a:pt x="953" y="4167"/>
                  </a:lnTo>
                  <a:cubicBezTo>
                    <a:pt x="1132" y="4357"/>
                    <a:pt x="1394" y="4465"/>
                    <a:pt x="1644" y="4465"/>
                  </a:cubicBezTo>
                  <a:lnTo>
                    <a:pt x="1680" y="4465"/>
                  </a:lnTo>
                  <a:cubicBezTo>
                    <a:pt x="1965" y="4453"/>
                    <a:pt x="2215" y="4334"/>
                    <a:pt x="2394" y="4119"/>
                  </a:cubicBezTo>
                  <a:lnTo>
                    <a:pt x="5633" y="369"/>
                  </a:lnTo>
                  <a:cubicBezTo>
                    <a:pt x="5970" y="502"/>
                    <a:pt x="6298" y="564"/>
                    <a:pt x="6648" y="564"/>
                  </a:cubicBezTo>
                  <a:cubicBezTo>
                    <a:pt x="6706" y="564"/>
                    <a:pt x="6764" y="563"/>
                    <a:pt x="6823" y="559"/>
                  </a:cubicBezTo>
                  <a:cubicBezTo>
                    <a:pt x="6942" y="559"/>
                    <a:pt x="7061" y="535"/>
                    <a:pt x="7180" y="524"/>
                  </a:cubicBezTo>
                  <a:cubicBezTo>
                    <a:pt x="7276" y="488"/>
                    <a:pt x="7335" y="404"/>
                    <a:pt x="7323" y="309"/>
                  </a:cubicBezTo>
                  <a:cubicBezTo>
                    <a:pt x="7301" y="233"/>
                    <a:pt x="7230" y="177"/>
                    <a:pt x="7145" y="177"/>
                  </a:cubicBezTo>
                  <a:cubicBezTo>
                    <a:pt x="7137" y="177"/>
                    <a:pt x="7129" y="177"/>
                    <a:pt x="7121" y="178"/>
                  </a:cubicBezTo>
                  <a:cubicBezTo>
                    <a:pt x="7026" y="190"/>
                    <a:pt x="6918" y="214"/>
                    <a:pt x="6823" y="226"/>
                  </a:cubicBezTo>
                  <a:cubicBezTo>
                    <a:pt x="6774" y="229"/>
                    <a:pt x="6725" y="230"/>
                    <a:pt x="6676" y="230"/>
                  </a:cubicBezTo>
                  <a:cubicBezTo>
                    <a:pt x="6335" y="230"/>
                    <a:pt x="6003" y="157"/>
                    <a:pt x="5680" y="12"/>
                  </a:cubicBezTo>
                  <a:cubicBezTo>
                    <a:pt x="5658" y="4"/>
                    <a:pt x="5635" y="0"/>
                    <a:pt x="5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2889206" y="4345046"/>
              <a:ext cx="46411" cy="47488"/>
            </a:xfrm>
            <a:custGeom>
              <a:rect b="b" l="l" r="r" t="t"/>
              <a:pathLst>
                <a:path extrusionOk="0" h="1499" w="1465">
                  <a:moveTo>
                    <a:pt x="1250" y="0"/>
                  </a:moveTo>
                  <a:cubicBezTo>
                    <a:pt x="1222" y="0"/>
                    <a:pt x="1193" y="7"/>
                    <a:pt x="1167" y="22"/>
                  </a:cubicBezTo>
                  <a:cubicBezTo>
                    <a:pt x="679" y="320"/>
                    <a:pt x="298" y="748"/>
                    <a:pt x="48" y="1260"/>
                  </a:cubicBezTo>
                  <a:cubicBezTo>
                    <a:pt x="1" y="1344"/>
                    <a:pt x="48" y="1439"/>
                    <a:pt x="120" y="1475"/>
                  </a:cubicBezTo>
                  <a:cubicBezTo>
                    <a:pt x="155" y="1498"/>
                    <a:pt x="167" y="1498"/>
                    <a:pt x="191" y="1498"/>
                  </a:cubicBezTo>
                  <a:cubicBezTo>
                    <a:pt x="251" y="1498"/>
                    <a:pt x="310" y="1463"/>
                    <a:pt x="346" y="1403"/>
                  </a:cubicBezTo>
                  <a:cubicBezTo>
                    <a:pt x="548" y="963"/>
                    <a:pt x="905" y="570"/>
                    <a:pt x="1322" y="308"/>
                  </a:cubicBezTo>
                  <a:cubicBezTo>
                    <a:pt x="1429" y="260"/>
                    <a:pt x="1465" y="153"/>
                    <a:pt x="1405" y="82"/>
                  </a:cubicBezTo>
                  <a:cubicBezTo>
                    <a:pt x="1373" y="33"/>
                    <a:pt x="1312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9" name="Google Shape;1969;p35"/>
          <p:cNvGrpSpPr/>
          <p:nvPr/>
        </p:nvGrpSpPr>
        <p:grpSpPr>
          <a:xfrm>
            <a:off x="2157462" y="4258496"/>
            <a:ext cx="347434" cy="363369"/>
            <a:chOff x="2157462" y="4258496"/>
            <a:chExt cx="347434" cy="363369"/>
          </a:xfrm>
        </p:grpSpPr>
        <p:sp>
          <p:nvSpPr>
            <p:cNvPr id="1970" name="Google Shape;1970;p35"/>
            <p:cNvSpPr/>
            <p:nvPr/>
          </p:nvSpPr>
          <p:spPr>
            <a:xfrm>
              <a:off x="2296252" y="4258496"/>
              <a:ext cx="208644" cy="220778"/>
            </a:xfrm>
            <a:custGeom>
              <a:rect b="b" l="l" r="r" t="t"/>
              <a:pathLst>
                <a:path extrusionOk="0" h="6969" w="6586">
                  <a:moveTo>
                    <a:pt x="3322" y="0"/>
                  </a:moveTo>
                  <a:cubicBezTo>
                    <a:pt x="3113" y="0"/>
                    <a:pt x="2902" y="21"/>
                    <a:pt x="2692" y="63"/>
                  </a:cubicBezTo>
                  <a:cubicBezTo>
                    <a:pt x="1858" y="218"/>
                    <a:pt x="1144" y="694"/>
                    <a:pt x="668" y="1409"/>
                  </a:cubicBezTo>
                  <a:lnTo>
                    <a:pt x="489" y="1730"/>
                  </a:lnTo>
                  <a:cubicBezTo>
                    <a:pt x="441" y="1813"/>
                    <a:pt x="477" y="1909"/>
                    <a:pt x="560" y="1944"/>
                  </a:cubicBezTo>
                  <a:cubicBezTo>
                    <a:pt x="592" y="1960"/>
                    <a:pt x="623" y="1968"/>
                    <a:pt x="651" y="1968"/>
                  </a:cubicBezTo>
                  <a:cubicBezTo>
                    <a:pt x="707" y="1968"/>
                    <a:pt x="755" y="1936"/>
                    <a:pt x="787" y="1873"/>
                  </a:cubicBezTo>
                  <a:cubicBezTo>
                    <a:pt x="834" y="1766"/>
                    <a:pt x="894" y="1682"/>
                    <a:pt x="953" y="1587"/>
                  </a:cubicBezTo>
                  <a:cubicBezTo>
                    <a:pt x="1370" y="968"/>
                    <a:pt x="2001" y="539"/>
                    <a:pt x="2751" y="385"/>
                  </a:cubicBezTo>
                  <a:cubicBezTo>
                    <a:pt x="2936" y="349"/>
                    <a:pt x="3122" y="331"/>
                    <a:pt x="3307" y="331"/>
                  </a:cubicBezTo>
                  <a:cubicBezTo>
                    <a:pt x="3862" y="331"/>
                    <a:pt x="4409" y="492"/>
                    <a:pt x="4882" y="813"/>
                  </a:cubicBezTo>
                  <a:cubicBezTo>
                    <a:pt x="5502" y="1254"/>
                    <a:pt x="5930" y="1873"/>
                    <a:pt x="6085" y="2623"/>
                  </a:cubicBezTo>
                  <a:cubicBezTo>
                    <a:pt x="6228" y="3361"/>
                    <a:pt x="6085" y="4123"/>
                    <a:pt x="5656" y="4742"/>
                  </a:cubicBezTo>
                  <a:cubicBezTo>
                    <a:pt x="5117" y="5552"/>
                    <a:pt x="4227" y="6005"/>
                    <a:pt x="3296" y="6005"/>
                  </a:cubicBezTo>
                  <a:cubicBezTo>
                    <a:pt x="3036" y="6005"/>
                    <a:pt x="2773" y="5970"/>
                    <a:pt x="2513" y="5897"/>
                  </a:cubicBezTo>
                  <a:cubicBezTo>
                    <a:pt x="2492" y="5887"/>
                    <a:pt x="2475" y="5881"/>
                    <a:pt x="2459" y="5881"/>
                  </a:cubicBezTo>
                  <a:cubicBezTo>
                    <a:pt x="2439" y="5881"/>
                    <a:pt x="2420" y="5890"/>
                    <a:pt x="2394" y="5909"/>
                  </a:cubicBezTo>
                  <a:lnTo>
                    <a:pt x="1037" y="6552"/>
                  </a:lnTo>
                  <a:lnTo>
                    <a:pt x="1108" y="5040"/>
                  </a:lnTo>
                  <a:cubicBezTo>
                    <a:pt x="1108" y="5004"/>
                    <a:pt x="1096" y="4969"/>
                    <a:pt x="1084" y="4921"/>
                  </a:cubicBezTo>
                  <a:cubicBezTo>
                    <a:pt x="549" y="4242"/>
                    <a:pt x="334" y="3337"/>
                    <a:pt x="549" y="2480"/>
                  </a:cubicBezTo>
                  <a:cubicBezTo>
                    <a:pt x="560" y="2397"/>
                    <a:pt x="513" y="2302"/>
                    <a:pt x="430" y="2278"/>
                  </a:cubicBezTo>
                  <a:cubicBezTo>
                    <a:pt x="418" y="2276"/>
                    <a:pt x="406" y="2276"/>
                    <a:pt x="395" y="2276"/>
                  </a:cubicBezTo>
                  <a:cubicBezTo>
                    <a:pt x="314" y="2276"/>
                    <a:pt x="247" y="2313"/>
                    <a:pt x="215" y="2397"/>
                  </a:cubicBezTo>
                  <a:cubicBezTo>
                    <a:pt x="1" y="3314"/>
                    <a:pt x="203" y="4314"/>
                    <a:pt x="775" y="5076"/>
                  </a:cubicBezTo>
                  <a:lnTo>
                    <a:pt x="691" y="6790"/>
                  </a:lnTo>
                  <a:cubicBezTo>
                    <a:pt x="691" y="6850"/>
                    <a:pt x="727" y="6909"/>
                    <a:pt x="775" y="6933"/>
                  </a:cubicBezTo>
                  <a:cubicBezTo>
                    <a:pt x="799" y="6945"/>
                    <a:pt x="834" y="6969"/>
                    <a:pt x="858" y="6969"/>
                  </a:cubicBezTo>
                  <a:cubicBezTo>
                    <a:pt x="894" y="6969"/>
                    <a:pt x="906" y="6969"/>
                    <a:pt x="930" y="6945"/>
                  </a:cubicBezTo>
                  <a:lnTo>
                    <a:pt x="2477" y="6219"/>
                  </a:lnTo>
                  <a:cubicBezTo>
                    <a:pt x="2747" y="6290"/>
                    <a:pt x="3020" y="6324"/>
                    <a:pt x="3290" y="6324"/>
                  </a:cubicBezTo>
                  <a:cubicBezTo>
                    <a:pt x="3652" y="6324"/>
                    <a:pt x="4011" y="6263"/>
                    <a:pt x="4359" y="6147"/>
                  </a:cubicBezTo>
                  <a:cubicBezTo>
                    <a:pt x="5002" y="5921"/>
                    <a:pt x="5549" y="5492"/>
                    <a:pt x="5918" y="4921"/>
                  </a:cubicBezTo>
                  <a:cubicBezTo>
                    <a:pt x="6406" y="4242"/>
                    <a:pt x="6585" y="3397"/>
                    <a:pt x="6430" y="2564"/>
                  </a:cubicBezTo>
                  <a:cubicBezTo>
                    <a:pt x="6264" y="1730"/>
                    <a:pt x="5787" y="1016"/>
                    <a:pt x="5073" y="539"/>
                  </a:cubicBezTo>
                  <a:cubicBezTo>
                    <a:pt x="4548" y="183"/>
                    <a:pt x="3943" y="0"/>
                    <a:pt x="3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35"/>
            <p:cNvSpPr/>
            <p:nvPr/>
          </p:nvSpPr>
          <p:spPr>
            <a:xfrm>
              <a:off x="2157462" y="4323313"/>
              <a:ext cx="300643" cy="298552"/>
            </a:xfrm>
            <a:custGeom>
              <a:rect b="b" l="l" r="r" t="t"/>
              <a:pathLst>
                <a:path extrusionOk="0" h="9424" w="9490">
                  <a:moveTo>
                    <a:pt x="2453" y="410"/>
                  </a:moveTo>
                  <a:lnTo>
                    <a:pt x="3798" y="2684"/>
                  </a:lnTo>
                  <a:lnTo>
                    <a:pt x="3072" y="3113"/>
                  </a:lnTo>
                  <a:lnTo>
                    <a:pt x="1727" y="839"/>
                  </a:lnTo>
                  <a:lnTo>
                    <a:pt x="2453" y="410"/>
                  </a:lnTo>
                  <a:close/>
                  <a:moveTo>
                    <a:pt x="2533" y="1"/>
                  </a:moveTo>
                  <a:cubicBezTo>
                    <a:pt x="2503" y="1"/>
                    <a:pt x="2475" y="9"/>
                    <a:pt x="2441" y="17"/>
                  </a:cubicBezTo>
                  <a:lnTo>
                    <a:pt x="1429" y="613"/>
                  </a:lnTo>
                  <a:cubicBezTo>
                    <a:pt x="1358" y="660"/>
                    <a:pt x="1322" y="768"/>
                    <a:pt x="1370" y="839"/>
                  </a:cubicBezTo>
                  <a:lnTo>
                    <a:pt x="1477" y="1018"/>
                  </a:lnTo>
                  <a:lnTo>
                    <a:pt x="1060" y="1244"/>
                  </a:lnTo>
                  <a:cubicBezTo>
                    <a:pt x="631" y="1458"/>
                    <a:pt x="298" y="1851"/>
                    <a:pt x="143" y="2315"/>
                  </a:cubicBezTo>
                  <a:cubicBezTo>
                    <a:pt x="0" y="2780"/>
                    <a:pt x="24" y="3268"/>
                    <a:pt x="250" y="3708"/>
                  </a:cubicBezTo>
                  <a:cubicBezTo>
                    <a:pt x="465" y="4137"/>
                    <a:pt x="1084" y="4875"/>
                    <a:pt x="1572" y="5411"/>
                  </a:cubicBezTo>
                  <a:cubicBezTo>
                    <a:pt x="1608" y="5435"/>
                    <a:pt x="1655" y="5471"/>
                    <a:pt x="1691" y="5471"/>
                  </a:cubicBezTo>
                  <a:cubicBezTo>
                    <a:pt x="1739" y="5471"/>
                    <a:pt x="1774" y="5447"/>
                    <a:pt x="1810" y="5423"/>
                  </a:cubicBezTo>
                  <a:cubicBezTo>
                    <a:pt x="1893" y="5363"/>
                    <a:pt x="1893" y="5256"/>
                    <a:pt x="1834" y="5185"/>
                  </a:cubicBezTo>
                  <a:cubicBezTo>
                    <a:pt x="1155" y="4459"/>
                    <a:pt x="715" y="3875"/>
                    <a:pt x="560" y="3577"/>
                  </a:cubicBezTo>
                  <a:cubicBezTo>
                    <a:pt x="215" y="2851"/>
                    <a:pt x="489" y="1946"/>
                    <a:pt x="1215" y="1553"/>
                  </a:cubicBezTo>
                  <a:lnTo>
                    <a:pt x="1655" y="1327"/>
                  </a:lnTo>
                  <a:lnTo>
                    <a:pt x="2584" y="2923"/>
                  </a:lnTo>
                  <a:cubicBezTo>
                    <a:pt x="2501" y="2970"/>
                    <a:pt x="2405" y="3018"/>
                    <a:pt x="2334" y="3089"/>
                  </a:cubicBezTo>
                  <a:cubicBezTo>
                    <a:pt x="1965" y="3411"/>
                    <a:pt x="1905" y="3970"/>
                    <a:pt x="2191" y="4363"/>
                  </a:cubicBezTo>
                  <a:cubicBezTo>
                    <a:pt x="2334" y="4578"/>
                    <a:pt x="4930" y="7161"/>
                    <a:pt x="5132" y="7316"/>
                  </a:cubicBezTo>
                  <a:cubicBezTo>
                    <a:pt x="5299" y="7435"/>
                    <a:pt x="5501" y="7495"/>
                    <a:pt x="5703" y="7495"/>
                  </a:cubicBezTo>
                  <a:cubicBezTo>
                    <a:pt x="5965" y="7495"/>
                    <a:pt x="6215" y="7387"/>
                    <a:pt x="6418" y="7161"/>
                  </a:cubicBezTo>
                  <a:cubicBezTo>
                    <a:pt x="6489" y="7090"/>
                    <a:pt x="6537" y="7006"/>
                    <a:pt x="6585" y="6911"/>
                  </a:cubicBezTo>
                  <a:lnTo>
                    <a:pt x="8168" y="7852"/>
                  </a:lnTo>
                  <a:lnTo>
                    <a:pt x="7954" y="8280"/>
                  </a:lnTo>
                  <a:cubicBezTo>
                    <a:pt x="7676" y="8795"/>
                    <a:pt x="7141" y="9094"/>
                    <a:pt x="6590" y="9094"/>
                  </a:cubicBezTo>
                  <a:cubicBezTo>
                    <a:pt x="6363" y="9094"/>
                    <a:pt x="6133" y="9043"/>
                    <a:pt x="5918" y="8935"/>
                  </a:cubicBezTo>
                  <a:cubicBezTo>
                    <a:pt x="5346" y="8638"/>
                    <a:pt x="3798" y="7268"/>
                    <a:pt x="2334" y="5721"/>
                  </a:cubicBezTo>
                  <a:cubicBezTo>
                    <a:pt x="2304" y="5685"/>
                    <a:pt x="2263" y="5667"/>
                    <a:pt x="2219" y="5667"/>
                  </a:cubicBezTo>
                  <a:cubicBezTo>
                    <a:pt x="2176" y="5667"/>
                    <a:pt x="2132" y="5685"/>
                    <a:pt x="2096" y="5721"/>
                  </a:cubicBezTo>
                  <a:cubicBezTo>
                    <a:pt x="2024" y="5780"/>
                    <a:pt x="2024" y="5887"/>
                    <a:pt x="2096" y="5959"/>
                  </a:cubicBezTo>
                  <a:cubicBezTo>
                    <a:pt x="3394" y="7328"/>
                    <a:pt x="5072" y="8888"/>
                    <a:pt x="5787" y="9233"/>
                  </a:cubicBezTo>
                  <a:cubicBezTo>
                    <a:pt x="6037" y="9364"/>
                    <a:pt x="6323" y="9423"/>
                    <a:pt x="6608" y="9423"/>
                  </a:cubicBezTo>
                  <a:cubicBezTo>
                    <a:pt x="6799" y="9423"/>
                    <a:pt x="6989" y="9400"/>
                    <a:pt x="7192" y="9340"/>
                  </a:cubicBezTo>
                  <a:cubicBezTo>
                    <a:pt x="7644" y="9185"/>
                    <a:pt x="8037" y="8864"/>
                    <a:pt x="8263" y="8423"/>
                  </a:cubicBezTo>
                  <a:lnTo>
                    <a:pt x="8478" y="8007"/>
                  </a:lnTo>
                  <a:lnTo>
                    <a:pt x="8656" y="8114"/>
                  </a:lnTo>
                  <a:cubicBezTo>
                    <a:pt x="8692" y="8126"/>
                    <a:pt x="8716" y="8149"/>
                    <a:pt x="8751" y="8149"/>
                  </a:cubicBezTo>
                  <a:cubicBezTo>
                    <a:pt x="8811" y="8149"/>
                    <a:pt x="8871" y="8114"/>
                    <a:pt x="8894" y="8054"/>
                  </a:cubicBezTo>
                  <a:lnTo>
                    <a:pt x="9490" y="7042"/>
                  </a:lnTo>
                  <a:cubicBezTo>
                    <a:pt x="9442" y="6983"/>
                    <a:pt x="9454" y="6947"/>
                    <a:pt x="9442" y="6899"/>
                  </a:cubicBezTo>
                  <a:cubicBezTo>
                    <a:pt x="9418" y="6852"/>
                    <a:pt x="9394" y="6828"/>
                    <a:pt x="9359" y="6792"/>
                  </a:cubicBezTo>
                  <a:lnTo>
                    <a:pt x="8251" y="6137"/>
                  </a:lnTo>
                  <a:cubicBezTo>
                    <a:pt x="8225" y="6122"/>
                    <a:pt x="8198" y="6116"/>
                    <a:pt x="8171" y="6116"/>
                  </a:cubicBezTo>
                  <a:cubicBezTo>
                    <a:pt x="8113" y="6116"/>
                    <a:pt x="8058" y="6148"/>
                    <a:pt x="8025" y="6197"/>
                  </a:cubicBezTo>
                  <a:cubicBezTo>
                    <a:pt x="7978" y="6268"/>
                    <a:pt x="8001" y="6375"/>
                    <a:pt x="8085" y="6423"/>
                  </a:cubicBezTo>
                  <a:lnTo>
                    <a:pt x="9061" y="7006"/>
                  </a:lnTo>
                  <a:lnTo>
                    <a:pt x="8632" y="7733"/>
                  </a:lnTo>
                  <a:lnTo>
                    <a:pt x="6358" y="6387"/>
                  </a:lnTo>
                  <a:lnTo>
                    <a:pt x="6787" y="5661"/>
                  </a:lnTo>
                  <a:lnTo>
                    <a:pt x="7501" y="6078"/>
                  </a:lnTo>
                  <a:cubicBezTo>
                    <a:pt x="7524" y="6093"/>
                    <a:pt x="7550" y="6099"/>
                    <a:pt x="7576" y="6099"/>
                  </a:cubicBezTo>
                  <a:cubicBezTo>
                    <a:pt x="7634" y="6099"/>
                    <a:pt x="7695" y="6067"/>
                    <a:pt x="7728" y="6018"/>
                  </a:cubicBezTo>
                  <a:cubicBezTo>
                    <a:pt x="7775" y="5947"/>
                    <a:pt x="7739" y="5840"/>
                    <a:pt x="7668" y="5792"/>
                  </a:cubicBezTo>
                  <a:lnTo>
                    <a:pt x="6823" y="5292"/>
                  </a:lnTo>
                  <a:cubicBezTo>
                    <a:pt x="6796" y="5272"/>
                    <a:pt x="6770" y="5263"/>
                    <a:pt x="6744" y="5263"/>
                  </a:cubicBezTo>
                  <a:cubicBezTo>
                    <a:pt x="6723" y="5263"/>
                    <a:pt x="6701" y="5269"/>
                    <a:pt x="6680" y="5280"/>
                  </a:cubicBezTo>
                  <a:cubicBezTo>
                    <a:pt x="6644" y="5292"/>
                    <a:pt x="6608" y="5316"/>
                    <a:pt x="6585" y="5351"/>
                  </a:cubicBezTo>
                  <a:lnTo>
                    <a:pt x="5989" y="6364"/>
                  </a:lnTo>
                  <a:cubicBezTo>
                    <a:pt x="5942" y="6435"/>
                    <a:pt x="5965" y="6542"/>
                    <a:pt x="6049" y="6578"/>
                  </a:cubicBezTo>
                  <a:lnTo>
                    <a:pt x="6263" y="6721"/>
                  </a:lnTo>
                  <a:lnTo>
                    <a:pt x="6251" y="6745"/>
                  </a:lnTo>
                  <a:cubicBezTo>
                    <a:pt x="6227" y="6804"/>
                    <a:pt x="6192" y="6864"/>
                    <a:pt x="6144" y="6923"/>
                  </a:cubicBezTo>
                  <a:cubicBezTo>
                    <a:pt x="6026" y="7062"/>
                    <a:pt x="5856" y="7136"/>
                    <a:pt x="5680" y="7136"/>
                  </a:cubicBezTo>
                  <a:cubicBezTo>
                    <a:pt x="5554" y="7136"/>
                    <a:pt x="5425" y="7098"/>
                    <a:pt x="5311" y="7018"/>
                  </a:cubicBezTo>
                  <a:cubicBezTo>
                    <a:pt x="5132" y="6887"/>
                    <a:pt x="2572" y="4328"/>
                    <a:pt x="2441" y="4149"/>
                  </a:cubicBezTo>
                  <a:cubicBezTo>
                    <a:pt x="2251" y="3887"/>
                    <a:pt x="2298" y="3530"/>
                    <a:pt x="2536" y="3316"/>
                  </a:cubicBezTo>
                  <a:cubicBezTo>
                    <a:pt x="2572" y="3268"/>
                    <a:pt x="2632" y="3232"/>
                    <a:pt x="2715" y="3208"/>
                  </a:cubicBezTo>
                  <a:lnTo>
                    <a:pt x="2739" y="3196"/>
                  </a:lnTo>
                  <a:lnTo>
                    <a:pt x="2870" y="3411"/>
                  </a:lnTo>
                  <a:cubicBezTo>
                    <a:pt x="2906" y="3470"/>
                    <a:pt x="2965" y="3506"/>
                    <a:pt x="3025" y="3506"/>
                  </a:cubicBezTo>
                  <a:cubicBezTo>
                    <a:pt x="3048" y="3506"/>
                    <a:pt x="3084" y="3494"/>
                    <a:pt x="3108" y="3470"/>
                  </a:cubicBezTo>
                  <a:lnTo>
                    <a:pt x="4120" y="2875"/>
                  </a:lnTo>
                  <a:cubicBezTo>
                    <a:pt x="4168" y="2851"/>
                    <a:pt x="4179" y="2815"/>
                    <a:pt x="4203" y="2768"/>
                  </a:cubicBezTo>
                  <a:cubicBezTo>
                    <a:pt x="4215" y="2732"/>
                    <a:pt x="4203" y="2684"/>
                    <a:pt x="4179" y="2637"/>
                  </a:cubicBezTo>
                  <a:lnTo>
                    <a:pt x="2679" y="77"/>
                  </a:lnTo>
                  <a:cubicBezTo>
                    <a:pt x="2644" y="29"/>
                    <a:pt x="2620" y="17"/>
                    <a:pt x="2572" y="6"/>
                  </a:cubicBezTo>
                  <a:cubicBezTo>
                    <a:pt x="2558" y="2"/>
                    <a:pt x="2545" y="1"/>
                    <a:pt x="2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35"/>
            <p:cNvSpPr/>
            <p:nvPr/>
          </p:nvSpPr>
          <p:spPr>
            <a:xfrm>
              <a:off x="2339653" y="4297463"/>
              <a:ext cx="123362" cy="123742"/>
            </a:xfrm>
            <a:custGeom>
              <a:rect b="b" l="l" r="r" t="t"/>
              <a:pathLst>
                <a:path extrusionOk="0" h="3906" w="3894">
                  <a:moveTo>
                    <a:pt x="1941" y="345"/>
                  </a:moveTo>
                  <a:cubicBezTo>
                    <a:pt x="2834" y="345"/>
                    <a:pt x="3572" y="1072"/>
                    <a:pt x="3572" y="1965"/>
                  </a:cubicBezTo>
                  <a:cubicBezTo>
                    <a:pt x="3572" y="2060"/>
                    <a:pt x="3548" y="2143"/>
                    <a:pt x="3536" y="2238"/>
                  </a:cubicBezTo>
                  <a:lnTo>
                    <a:pt x="1203" y="524"/>
                  </a:lnTo>
                  <a:cubicBezTo>
                    <a:pt x="1429" y="405"/>
                    <a:pt x="1679" y="345"/>
                    <a:pt x="1941" y="345"/>
                  </a:cubicBezTo>
                  <a:close/>
                  <a:moveTo>
                    <a:pt x="893" y="714"/>
                  </a:moveTo>
                  <a:lnTo>
                    <a:pt x="3417" y="2560"/>
                  </a:lnTo>
                  <a:cubicBezTo>
                    <a:pt x="3346" y="2822"/>
                    <a:pt x="3179" y="3024"/>
                    <a:pt x="2989" y="3191"/>
                  </a:cubicBezTo>
                  <a:lnTo>
                    <a:pt x="441" y="1334"/>
                  </a:lnTo>
                  <a:cubicBezTo>
                    <a:pt x="548" y="1095"/>
                    <a:pt x="691" y="881"/>
                    <a:pt x="893" y="714"/>
                  </a:cubicBezTo>
                  <a:close/>
                  <a:moveTo>
                    <a:pt x="357" y="1667"/>
                  </a:moveTo>
                  <a:lnTo>
                    <a:pt x="2703" y="3381"/>
                  </a:lnTo>
                  <a:cubicBezTo>
                    <a:pt x="2465" y="3500"/>
                    <a:pt x="2215" y="3572"/>
                    <a:pt x="1941" y="3572"/>
                  </a:cubicBezTo>
                  <a:cubicBezTo>
                    <a:pt x="1048" y="3572"/>
                    <a:pt x="322" y="2846"/>
                    <a:pt x="322" y="1953"/>
                  </a:cubicBezTo>
                  <a:cubicBezTo>
                    <a:pt x="322" y="1846"/>
                    <a:pt x="333" y="1762"/>
                    <a:pt x="357" y="1667"/>
                  </a:cubicBezTo>
                  <a:close/>
                  <a:moveTo>
                    <a:pt x="1941" y="0"/>
                  </a:moveTo>
                  <a:cubicBezTo>
                    <a:pt x="869" y="0"/>
                    <a:pt x="0" y="881"/>
                    <a:pt x="0" y="1953"/>
                  </a:cubicBezTo>
                  <a:cubicBezTo>
                    <a:pt x="0" y="3024"/>
                    <a:pt x="869" y="3905"/>
                    <a:pt x="1941" y="3905"/>
                  </a:cubicBezTo>
                  <a:cubicBezTo>
                    <a:pt x="3012" y="3905"/>
                    <a:pt x="3893" y="3024"/>
                    <a:pt x="3893" y="1953"/>
                  </a:cubicBezTo>
                  <a:cubicBezTo>
                    <a:pt x="3893" y="881"/>
                    <a:pt x="3012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3" name="Google Shape;1973;p35"/>
          <p:cNvGrpSpPr/>
          <p:nvPr/>
        </p:nvGrpSpPr>
        <p:grpSpPr>
          <a:xfrm>
            <a:off x="4010963" y="3763781"/>
            <a:ext cx="343665" cy="363212"/>
            <a:chOff x="4010963" y="3763781"/>
            <a:chExt cx="343665" cy="363212"/>
          </a:xfrm>
        </p:grpSpPr>
        <p:sp>
          <p:nvSpPr>
            <p:cNvPr id="1974" name="Google Shape;1974;p35"/>
            <p:cNvSpPr/>
            <p:nvPr/>
          </p:nvSpPr>
          <p:spPr>
            <a:xfrm>
              <a:off x="4152415" y="3763781"/>
              <a:ext cx="202213" cy="221760"/>
            </a:xfrm>
            <a:custGeom>
              <a:rect b="b" l="l" r="r" t="t"/>
              <a:pathLst>
                <a:path extrusionOk="0" h="7000" w="6383">
                  <a:moveTo>
                    <a:pt x="3206" y="0"/>
                  </a:moveTo>
                  <a:cubicBezTo>
                    <a:pt x="3000" y="0"/>
                    <a:pt x="2792" y="20"/>
                    <a:pt x="2584" y="58"/>
                  </a:cubicBezTo>
                  <a:cubicBezTo>
                    <a:pt x="1751" y="225"/>
                    <a:pt x="1036" y="701"/>
                    <a:pt x="560" y="1416"/>
                  </a:cubicBezTo>
                  <a:cubicBezTo>
                    <a:pt x="179" y="1987"/>
                    <a:pt x="1" y="2654"/>
                    <a:pt x="24" y="3332"/>
                  </a:cubicBezTo>
                  <a:cubicBezTo>
                    <a:pt x="60" y="3987"/>
                    <a:pt x="274" y="4606"/>
                    <a:pt x="667" y="5107"/>
                  </a:cubicBezTo>
                  <a:lnTo>
                    <a:pt x="596" y="6821"/>
                  </a:lnTo>
                  <a:cubicBezTo>
                    <a:pt x="596" y="6881"/>
                    <a:pt x="620" y="6940"/>
                    <a:pt x="667" y="6964"/>
                  </a:cubicBezTo>
                  <a:cubicBezTo>
                    <a:pt x="691" y="6988"/>
                    <a:pt x="727" y="7000"/>
                    <a:pt x="751" y="7000"/>
                  </a:cubicBezTo>
                  <a:cubicBezTo>
                    <a:pt x="786" y="7000"/>
                    <a:pt x="798" y="7000"/>
                    <a:pt x="834" y="6988"/>
                  </a:cubicBezTo>
                  <a:lnTo>
                    <a:pt x="2382" y="6250"/>
                  </a:lnTo>
                  <a:cubicBezTo>
                    <a:pt x="2653" y="6322"/>
                    <a:pt x="2928" y="6359"/>
                    <a:pt x="3203" y="6359"/>
                  </a:cubicBezTo>
                  <a:cubicBezTo>
                    <a:pt x="3557" y="6359"/>
                    <a:pt x="3910" y="6299"/>
                    <a:pt x="4251" y="6178"/>
                  </a:cubicBezTo>
                  <a:cubicBezTo>
                    <a:pt x="4894" y="5952"/>
                    <a:pt x="5442" y="5523"/>
                    <a:pt x="5811" y="4964"/>
                  </a:cubicBezTo>
                  <a:cubicBezTo>
                    <a:pt x="6132" y="4487"/>
                    <a:pt x="6323" y="3952"/>
                    <a:pt x="6347" y="3380"/>
                  </a:cubicBezTo>
                  <a:cubicBezTo>
                    <a:pt x="6382" y="3249"/>
                    <a:pt x="6311" y="3178"/>
                    <a:pt x="6216" y="3178"/>
                  </a:cubicBezTo>
                  <a:cubicBezTo>
                    <a:pt x="6132" y="3178"/>
                    <a:pt x="6037" y="3237"/>
                    <a:pt x="6037" y="3332"/>
                  </a:cubicBezTo>
                  <a:cubicBezTo>
                    <a:pt x="6013" y="3844"/>
                    <a:pt x="5847" y="4333"/>
                    <a:pt x="5561" y="4749"/>
                  </a:cubicBezTo>
                  <a:cubicBezTo>
                    <a:pt x="5032" y="5547"/>
                    <a:pt x="4142" y="6005"/>
                    <a:pt x="3211" y="6005"/>
                  </a:cubicBezTo>
                  <a:cubicBezTo>
                    <a:pt x="2947" y="6005"/>
                    <a:pt x="2680" y="5969"/>
                    <a:pt x="2418" y="5892"/>
                  </a:cubicBezTo>
                  <a:cubicBezTo>
                    <a:pt x="2404" y="5888"/>
                    <a:pt x="2391" y="5885"/>
                    <a:pt x="2378" y="5885"/>
                  </a:cubicBezTo>
                  <a:cubicBezTo>
                    <a:pt x="2354" y="5885"/>
                    <a:pt x="2329" y="5893"/>
                    <a:pt x="2298" y="5916"/>
                  </a:cubicBezTo>
                  <a:lnTo>
                    <a:pt x="953" y="6547"/>
                  </a:lnTo>
                  <a:lnTo>
                    <a:pt x="1024" y="5047"/>
                  </a:lnTo>
                  <a:cubicBezTo>
                    <a:pt x="1024" y="4999"/>
                    <a:pt x="1013" y="4976"/>
                    <a:pt x="989" y="4928"/>
                  </a:cubicBezTo>
                  <a:cubicBezTo>
                    <a:pt x="215" y="3964"/>
                    <a:pt x="179" y="2618"/>
                    <a:pt x="858" y="1594"/>
                  </a:cubicBezTo>
                  <a:cubicBezTo>
                    <a:pt x="1275" y="975"/>
                    <a:pt x="1917" y="535"/>
                    <a:pt x="2656" y="392"/>
                  </a:cubicBezTo>
                  <a:cubicBezTo>
                    <a:pt x="2846" y="352"/>
                    <a:pt x="3037" y="333"/>
                    <a:pt x="3226" y="333"/>
                  </a:cubicBezTo>
                  <a:cubicBezTo>
                    <a:pt x="3783" y="333"/>
                    <a:pt x="4325" y="500"/>
                    <a:pt x="4787" y="820"/>
                  </a:cubicBezTo>
                  <a:cubicBezTo>
                    <a:pt x="5442" y="1273"/>
                    <a:pt x="5870" y="1939"/>
                    <a:pt x="6013" y="2713"/>
                  </a:cubicBezTo>
                  <a:cubicBezTo>
                    <a:pt x="6024" y="2790"/>
                    <a:pt x="6105" y="2846"/>
                    <a:pt x="6182" y="2846"/>
                  </a:cubicBezTo>
                  <a:cubicBezTo>
                    <a:pt x="6189" y="2846"/>
                    <a:pt x="6197" y="2845"/>
                    <a:pt x="6204" y="2844"/>
                  </a:cubicBezTo>
                  <a:cubicBezTo>
                    <a:pt x="6287" y="2832"/>
                    <a:pt x="6347" y="2737"/>
                    <a:pt x="6335" y="2654"/>
                  </a:cubicBezTo>
                  <a:cubicBezTo>
                    <a:pt x="6192" y="1785"/>
                    <a:pt x="5692" y="1011"/>
                    <a:pt x="4965" y="535"/>
                  </a:cubicBezTo>
                  <a:cubicBezTo>
                    <a:pt x="4438" y="177"/>
                    <a:pt x="3829" y="0"/>
                    <a:pt x="3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35"/>
            <p:cNvSpPr/>
            <p:nvPr/>
          </p:nvSpPr>
          <p:spPr>
            <a:xfrm>
              <a:off x="4010963" y="3828662"/>
              <a:ext cx="299154" cy="298331"/>
            </a:xfrm>
            <a:custGeom>
              <a:rect b="b" l="l" r="r" t="t"/>
              <a:pathLst>
                <a:path extrusionOk="0" h="9417" w="9443">
                  <a:moveTo>
                    <a:pt x="6752" y="5654"/>
                  </a:moveTo>
                  <a:lnTo>
                    <a:pt x="9038" y="6988"/>
                  </a:lnTo>
                  <a:lnTo>
                    <a:pt x="8597" y="7714"/>
                  </a:lnTo>
                  <a:lnTo>
                    <a:pt x="6323" y="6380"/>
                  </a:lnTo>
                  <a:lnTo>
                    <a:pt x="6752" y="5654"/>
                  </a:lnTo>
                  <a:close/>
                  <a:moveTo>
                    <a:pt x="2516" y="1"/>
                  </a:moveTo>
                  <a:cubicBezTo>
                    <a:pt x="2490" y="1"/>
                    <a:pt x="2464" y="7"/>
                    <a:pt x="2441" y="22"/>
                  </a:cubicBezTo>
                  <a:lnTo>
                    <a:pt x="1429" y="618"/>
                  </a:lnTo>
                  <a:cubicBezTo>
                    <a:pt x="1358" y="665"/>
                    <a:pt x="1322" y="773"/>
                    <a:pt x="1370" y="844"/>
                  </a:cubicBezTo>
                  <a:lnTo>
                    <a:pt x="1477" y="1023"/>
                  </a:lnTo>
                  <a:lnTo>
                    <a:pt x="1060" y="1249"/>
                  </a:lnTo>
                  <a:cubicBezTo>
                    <a:pt x="620" y="1463"/>
                    <a:pt x="298" y="1856"/>
                    <a:pt x="144" y="2320"/>
                  </a:cubicBezTo>
                  <a:cubicBezTo>
                    <a:pt x="1" y="2773"/>
                    <a:pt x="25" y="3273"/>
                    <a:pt x="251" y="3713"/>
                  </a:cubicBezTo>
                  <a:cubicBezTo>
                    <a:pt x="548" y="4297"/>
                    <a:pt x="1668" y="5547"/>
                    <a:pt x="2620" y="6511"/>
                  </a:cubicBezTo>
                  <a:cubicBezTo>
                    <a:pt x="2644" y="6547"/>
                    <a:pt x="2692" y="6559"/>
                    <a:pt x="2739" y="6559"/>
                  </a:cubicBezTo>
                  <a:cubicBezTo>
                    <a:pt x="2787" y="6559"/>
                    <a:pt x="2822" y="6547"/>
                    <a:pt x="2858" y="6511"/>
                  </a:cubicBezTo>
                  <a:cubicBezTo>
                    <a:pt x="2918" y="6452"/>
                    <a:pt x="2918" y="6333"/>
                    <a:pt x="2858" y="6273"/>
                  </a:cubicBezTo>
                  <a:cubicBezTo>
                    <a:pt x="1679" y="5083"/>
                    <a:pt x="775" y="4011"/>
                    <a:pt x="548" y="3570"/>
                  </a:cubicBezTo>
                  <a:cubicBezTo>
                    <a:pt x="191" y="2832"/>
                    <a:pt x="477" y="1927"/>
                    <a:pt x="1203" y="1546"/>
                  </a:cubicBezTo>
                  <a:lnTo>
                    <a:pt x="1632" y="1320"/>
                  </a:lnTo>
                  <a:lnTo>
                    <a:pt x="2572" y="2916"/>
                  </a:lnTo>
                  <a:cubicBezTo>
                    <a:pt x="2477" y="2951"/>
                    <a:pt x="2394" y="2999"/>
                    <a:pt x="2322" y="3070"/>
                  </a:cubicBezTo>
                  <a:cubicBezTo>
                    <a:pt x="1941" y="3404"/>
                    <a:pt x="1882" y="3951"/>
                    <a:pt x="2168" y="4356"/>
                  </a:cubicBezTo>
                  <a:cubicBezTo>
                    <a:pt x="2322" y="4559"/>
                    <a:pt x="4906" y="7154"/>
                    <a:pt x="5120" y="7297"/>
                  </a:cubicBezTo>
                  <a:cubicBezTo>
                    <a:pt x="5275" y="7416"/>
                    <a:pt x="5489" y="7476"/>
                    <a:pt x="5680" y="7476"/>
                  </a:cubicBezTo>
                  <a:cubicBezTo>
                    <a:pt x="5954" y="7476"/>
                    <a:pt x="6204" y="7380"/>
                    <a:pt x="6394" y="7154"/>
                  </a:cubicBezTo>
                  <a:cubicBezTo>
                    <a:pt x="6466" y="7083"/>
                    <a:pt x="6513" y="6988"/>
                    <a:pt x="6561" y="6904"/>
                  </a:cubicBezTo>
                  <a:lnTo>
                    <a:pt x="8156" y="7833"/>
                  </a:lnTo>
                  <a:lnTo>
                    <a:pt x="7930" y="8262"/>
                  </a:lnTo>
                  <a:cubicBezTo>
                    <a:pt x="7654" y="8781"/>
                    <a:pt x="7123" y="9083"/>
                    <a:pt x="6580" y="9083"/>
                  </a:cubicBezTo>
                  <a:cubicBezTo>
                    <a:pt x="6352" y="9083"/>
                    <a:pt x="6121" y="9029"/>
                    <a:pt x="5906" y="8916"/>
                  </a:cubicBezTo>
                  <a:cubicBezTo>
                    <a:pt x="5478" y="8702"/>
                    <a:pt x="4477" y="7869"/>
                    <a:pt x="3334" y="6749"/>
                  </a:cubicBezTo>
                  <a:cubicBezTo>
                    <a:pt x="3305" y="6720"/>
                    <a:pt x="3260" y="6705"/>
                    <a:pt x="3215" y="6705"/>
                  </a:cubicBezTo>
                  <a:cubicBezTo>
                    <a:pt x="3171" y="6705"/>
                    <a:pt x="3126" y="6720"/>
                    <a:pt x="3096" y="6749"/>
                  </a:cubicBezTo>
                  <a:cubicBezTo>
                    <a:pt x="3037" y="6809"/>
                    <a:pt x="3037" y="6928"/>
                    <a:pt x="3096" y="6988"/>
                  </a:cubicBezTo>
                  <a:cubicBezTo>
                    <a:pt x="4287" y="8142"/>
                    <a:pt x="5275" y="8976"/>
                    <a:pt x="5740" y="9214"/>
                  </a:cubicBezTo>
                  <a:cubicBezTo>
                    <a:pt x="5990" y="9357"/>
                    <a:pt x="6275" y="9416"/>
                    <a:pt x="6561" y="9416"/>
                  </a:cubicBezTo>
                  <a:cubicBezTo>
                    <a:pt x="6752" y="9416"/>
                    <a:pt x="6942" y="9381"/>
                    <a:pt x="7144" y="9321"/>
                  </a:cubicBezTo>
                  <a:cubicBezTo>
                    <a:pt x="7597" y="9178"/>
                    <a:pt x="7990" y="8845"/>
                    <a:pt x="8216" y="8416"/>
                  </a:cubicBezTo>
                  <a:lnTo>
                    <a:pt x="8430" y="8000"/>
                  </a:lnTo>
                  <a:lnTo>
                    <a:pt x="8609" y="8107"/>
                  </a:lnTo>
                  <a:cubicBezTo>
                    <a:pt x="8645" y="8119"/>
                    <a:pt x="8668" y="8131"/>
                    <a:pt x="8704" y="8131"/>
                  </a:cubicBezTo>
                  <a:cubicBezTo>
                    <a:pt x="8764" y="8131"/>
                    <a:pt x="8823" y="8107"/>
                    <a:pt x="8847" y="8047"/>
                  </a:cubicBezTo>
                  <a:lnTo>
                    <a:pt x="9442" y="7035"/>
                  </a:lnTo>
                  <a:cubicBezTo>
                    <a:pt x="9419" y="6976"/>
                    <a:pt x="9419" y="6928"/>
                    <a:pt x="9419" y="6880"/>
                  </a:cubicBezTo>
                  <a:cubicBezTo>
                    <a:pt x="9407" y="6845"/>
                    <a:pt x="9371" y="6809"/>
                    <a:pt x="9347" y="6785"/>
                  </a:cubicBezTo>
                  <a:lnTo>
                    <a:pt x="6787" y="5273"/>
                  </a:lnTo>
                  <a:cubicBezTo>
                    <a:pt x="6765" y="5262"/>
                    <a:pt x="6740" y="5257"/>
                    <a:pt x="6713" y="5257"/>
                  </a:cubicBezTo>
                  <a:cubicBezTo>
                    <a:pt x="6655" y="5257"/>
                    <a:pt x="6594" y="5283"/>
                    <a:pt x="6561" y="5333"/>
                  </a:cubicBezTo>
                  <a:lnTo>
                    <a:pt x="5966" y="6345"/>
                  </a:lnTo>
                  <a:cubicBezTo>
                    <a:pt x="5930" y="6392"/>
                    <a:pt x="5930" y="6440"/>
                    <a:pt x="5954" y="6476"/>
                  </a:cubicBezTo>
                  <a:cubicBezTo>
                    <a:pt x="5966" y="6523"/>
                    <a:pt x="5990" y="6559"/>
                    <a:pt x="6025" y="6583"/>
                  </a:cubicBezTo>
                  <a:lnTo>
                    <a:pt x="6251" y="6714"/>
                  </a:lnTo>
                  <a:lnTo>
                    <a:pt x="6228" y="6749"/>
                  </a:lnTo>
                  <a:cubicBezTo>
                    <a:pt x="6204" y="6809"/>
                    <a:pt x="6168" y="6869"/>
                    <a:pt x="6132" y="6928"/>
                  </a:cubicBezTo>
                  <a:cubicBezTo>
                    <a:pt x="6008" y="7067"/>
                    <a:pt x="5834" y="7141"/>
                    <a:pt x="5659" y="7141"/>
                  </a:cubicBezTo>
                  <a:cubicBezTo>
                    <a:pt x="5534" y="7141"/>
                    <a:pt x="5408" y="7103"/>
                    <a:pt x="5299" y="7023"/>
                  </a:cubicBezTo>
                  <a:cubicBezTo>
                    <a:pt x="5120" y="6880"/>
                    <a:pt x="2561" y="4321"/>
                    <a:pt x="2418" y="4142"/>
                  </a:cubicBezTo>
                  <a:cubicBezTo>
                    <a:pt x="2227" y="3892"/>
                    <a:pt x="2275" y="3535"/>
                    <a:pt x="2513" y="3309"/>
                  </a:cubicBezTo>
                  <a:cubicBezTo>
                    <a:pt x="2561" y="3273"/>
                    <a:pt x="2620" y="3237"/>
                    <a:pt x="2692" y="3213"/>
                  </a:cubicBezTo>
                  <a:lnTo>
                    <a:pt x="2727" y="3189"/>
                  </a:lnTo>
                  <a:lnTo>
                    <a:pt x="2858" y="3416"/>
                  </a:lnTo>
                  <a:cubicBezTo>
                    <a:pt x="2882" y="3475"/>
                    <a:pt x="2942" y="3511"/>
                    <a:pt x="3001" y="3511"/>
                  </a:cubicBezTo>
                  <a:cubicBezTo>
                    <a:pt x="3037" y="3511"/>
                    <a:pt x="3061" y="3487"/>
                    <a:pt x="3096" y="3475"/>
                  </a:cubicBezTo>
                  <a:lnTo>
                    <a:pt x="4108" y="2880"/>
                  </a:lnTo>
                  <a:cubicBezTo>
                    <a:pt x="4144" y="2844"/>
                    <a:pt x="4168" y="2820"/>
                    <a:pt x="4180" y="2773"/>
                  </a:cubicBezTo>
                  <a:cubicBezTo>
                    <a:pt x="4192" y="2737"/>
                    <a:pt x="4180" y="2689"/>
                    <a:pt x="4168" y="2642"/>
                  </a:cubicBezTo>
                  <a:lnTo>
                    <a:pt x="3442" y="1404"/>
                  </a:lnTo>
                  <a:cubicBezTo>
                    <a:pt x="3409" y="1355"/>
                    <a:pt x="3348" y="1322"/>
                    <a:pt x="3290" y="1322"/>
                  </a:cubicBezTo>
                  <a:cubicBezTo>
                    <a:pt x="3264" y="1322"/>
                    <a:pt x="3238" y="1329"/>
                    <a:pt x="3215" y="1344"/>
                  </a:cubicBezTo>
                  <a:cubicBezTo>
                    <a:pt x="3144" y="1392"/>
                    <a:pt x="3108" y="1499"/>
                    <a:pt x="3156" y="1570"/>
                  </a:cubicBezTo>
                  <a:lnTo>
                    <a:pt x="3787" y="2654"/>
                  </a:lnTo>
                  <a:lnTo>
                    <a:pt x="3061" y="3082"/>
                  </a:lnTo>
                  <a:lnTo>
                    <a:pt x="1727" y="808"/>
                  </a:lnTo>
                  <a:lnTo>
                    <a:pt x="2453" y="380"/>
                  </a:lnTo>
                  <a:lnTo>
                    <a:pt x="2822" y="1011"/>
                  </a:lnTo>
                  <a:cubicBezTo>
                    <a:pt x="2855" y="1060"/>
                    <a:pt x="2917" y="1087"/>
                    <a:pt x="2975" y="1087"/>
                  </a:cubicBezTo>
                  <a:cubicBezTo>
                    <a:pt x="3001" y="1087"/>
                    <a:pt x="3027" y="1081"/>
                    <a:pt x="3049" y="1070"/>
                  </a:cubicBezTo>
                  <a:cubicBezTo>
                    <a:pt x="3120" y="1023"/>
                    <a:pt x="3156" y="915"/>
                    <a:pt x="3108" y="844"/>
                  </a:cubicBezTo>
                  <a:lnTo>
                    <a:pt x="2656" y="82"/>
                  </a:lnTo>
                  <a:cubicBezTo>
                    <a:pt x="2631" y="33"/>
                    <a:pt x="2573" y="1"/>
                    <a:pt x="2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35"/>
            <p:cNvSpPr/>
            <p:nvPr/>
          </p:nvSpPr>
          <p:spPr>
            <a:xfrm>
              <a:off x="4187104" y="3787731"/>
              <a:ext cx="133943" cy="146520"/>
            </a:xfrm>
            <a:custGeom>
              <a:rect b="b" l="l" r="r" t="t"/>
              <a:pathLst>
                <a:path extrusionOk="0" h="4625" w="4228">
                  <a:moveTo>
                    <a:pt x="2742" y="0"/>
                  </a:moveTo>
                  <a:cubicBezTo>
                    <a:pt x="2716" y="0"/>
                    <a:pt x="2690" y="6"/>
                    <a:pt x="2668" y="17"/>
                  </a:cubicBezTo>
                  <a:cubicBezTo>
                    <a:pt x="2596" y="64"/>
                    <a:pt x="2561" y="171"/>
                    <a:pt x="2608" y="243"/>
                  </a:cubicBezTo>
                  <a:lnTo>
                    <a:pt x="2763" y="493"/>
                  </a:lnTo>
                  <a:cubicBezTo>
                    <a:pt x="2549" y="433"/>
                    <a:pt x="2346" y="398"/>
                    <a:pt x="2120" y="398"/>
                  </a:cubicBezTo>
                  <a:cubicBezTo>
                    <a:pt x="953" y="398"/>
                    <a:pt x="1" y="1350"/>
                    <a:pt x="1" y="2505"/>
                  </a:cubicBezTo>
                  <a:cubicBezTo>
                    <a:pt x="1" y="3672"/>
                    <a:pt x="953" y="4624"/>
                    <a:pt x="2120" y="4624"/>
                  </a:cubicBezTo>
                  <a:cubicBezTo>
                    <a:pt x="3275" y="4624"/>
                    <a:pt x="4228" y="3672"/>
                    <a:pt x="4228" y="2505"/>
                  </a:cubicBezTo>
                  <a:cubicBezTo>
                    <a:pt x="4228" y="2362"/>
                    <a:pt x="4204" y="2195"/>
                    <a:pt x="4168" y="2029"/>
                  </a:cubicBezTo>
                  <a:cubicBezTo>
                    <a:pt x="4158" y="1958"/>
                    <a:pt x="4096" y="1904"/>
                    <a:pt x="4012" y="1904"/>
                  </a:cubicBezTo>
                  <a:cubicBezTo>
                    <a:pt x="3998" y="1904"/>
                    <a:pt x="3982" y="1906"/>
                    <a:pt x="3966" y="1910"/>
                  </a:cubicBezTo>
                  <a:cubicBezTo>
                    <a:pt x="3870" y="1922"/>
                    <a:pt x="3811" y="2017"/>
                    <a:pt x="3847" y="2124"/>
                  </a:cubicBezTo>
                  <a:cubicBezTo>
                    <a:pt x="3870" y="2255"/>
                    <a:pt x="3894" y="2386"/>
                    <a:pt x="3894" y="2517"/>
                  </a:cubicBezTo>
                  <a:cubicBezTo>
                    <a:pt x="3894" y="3505"/>
                    <a:pt x="3085" y="4303"/>
                    <a:pt x="2108" y="4303"/>
                  </a:cubicBezTo>
                  <a:cubicBezTo>
                    <a:pt x="1120" y="4303"/>
                    <a:pt x="322" y="3505"/>
                    <a:pt x="322" y="2517"/>
                  </a:cubicBezTo>
                  <a:cubicBezTo>
                    <a:pt x="322" y="1541"/>
                    <a:pt x="1120" y="731"/>
                    <a:pt x="2108" y="731"/>
                  </a:cubicBezTo>
                  <a:cubicBezTo>
                    <a:pt x="2299" y="731"/>
                    <a:pt x="2477" y="767"/>
                    <a:pt x="2656" y="826"/>
                  </a:cubicBezTo>
                  <a:lnTo>
                    <a:pt x="2299" y="910"/>
                  </a:lnTo>
                  <a:cubicBezTo>
                    <a:pt x="2204" y="933"/>
                    <a:pt x="2144" y="1017"/>
                    <a:pt x="2180" y="1124"/>
                  </a:cubicBezTo>
                  <a:cubicBezTo>
                    <a:pt x="2190" y="1195"/>
                    <a:pt x="2260" y="1248"/>
                    <a:pt x="2339" y="1248"/>
                  </a:cubicBezTo>
                  <a:cubicBezTo>
                    <a:pt x="2353" y="1248"/>
                    <a:pt x="2368" y="1247"/>
                    <a:pt x="2382" y="1243"/>
                  </a:cubicBezTo>
                  <a:lnTo>
                    <a:pt x="3204" y="1052"/>
                  </a:lnTo>
                  <a:cubicBezTo>
                    <a:pt x="3311" y="1017"/>
                    <a:pt x="3370" y="898"/>
                    <a:pt x="3311" y="791"/>
                  </a:cubicBezTo>
                  <a:lnTo>
                    <a:pt x="2894" y="76"/>
                  </a:lnTo>
                  <a:cubicBezTo>
                    <a:pt x="2861" y="27"/>
                    <a:pt x="2800" y="0"/>
                    <a:pt x="2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35"/>
            <p:cNvSpPr/>
            <p:nvPr/>
          </p:nvSpPr>
          <p:spPr>
            <a:xfrm>
              <a:off x="4220685" y="3840669"/>
              <a:ext cx="39632" cy="52462"/>
            </a:xfrm>
            <a:custGeom>
              <a:rect b="b" l="l" r="r" t="t"/>
              <a:pathLst>
                <a:path extrusionOk="0" h="1656" w="1251">
                  <a:moveTo>
                    <a:pt x="572" y="1"/>
                  </a:moveTo>
                  <a:cubicBezTo>
                    <a:pt x="274" y="1"/>
                    <a:pt x="12" y="239"/>
                    <a:pt x="12" y="524"/>
                  </a:cubicBezTo>
                  <a:cubicBezTo>
                    <a:pt x="12" y="608"/>
                    <a:pt x="96" y="679"/>
                    <a:pt x="179" y="679"/>
                  </a:cubicBezTo>
                  <a:cubicBezTo>
                    <a:pt x="274" y="679"/>
                    <a:pt x="346" y="608"/>
                    <a:pt x="346" y="524"/>
                  </a:cubicBezTo>
                  <a:cubicBezTo>
                    <a:pt x="346" y="417"/>
                    <a:pt x="429" y="322"/>
                    <a:pt x="548" y="322"/>
                  </a:cubicBezTo>
                  <a:lnTo>
                    <a:pt x="608" y="322"/>
                  </a:lnTo>
                  <a:cubicBezTo>
                    <a:pt x="655" y="322"/>
                    <a:pt x="667" y="358"/>
                    <a:pt x="691" y="370"/>
                  </a:cubicBezTo>
                  <a:cubicBezTo>
                    <a:pt x="703" y="382"/>
                    <a:pt x="703" y="417"/>
                    <a:pt x="691" y="429"/>
                  </a:cubicBezTo>
                  <a:lnTo>
                    <a:pt x="48" y="1382"/>
                  </a:lnTo>
                  <a:cubicBezTo>
                    <a:pt x="12" y="1429"/>
                    <a:pt x="1" y="1501"/>
                    <a:pt x="36" y="1560"/>
                  </a:cubicBezTo>
                  <a:cubicBezTo>
                    <a:pt x="60" y="1620"/>
                    <a:pt x="120" y="1656"/>
                    <a:pt x="179" y="1656"/>
                  </a:cubicBezTo>
                  <a:lnTo>
                    <a:pt x="1072" y="1656"/>
                  </a:lnTo>
                  <a:cubicBezTo>
                    <a:pt x="1167" y="1656"/>
                    <a:pt x="1239" y="1572"/>
                    <a:pt x="1239" y="1489"/>
                  </a:cubicBezTo>
                  <a:cubicBezTo>
                    <a:pt x="1251" y="1406"/>
                    <a:pt x="1179" y="1322"/>
                    <a:pt x="1084" y="1322"/>
                  </a:cubicBezTo>
                  <a:lnTo>
                    <a:pt x="513" y="1322"/>
                  </a:lnTo>
                  <a:lnTo>
                    <a:pt x="989" y="620"/>
                  </a:lnTo>
                  <a:cubicBezTo>
                    <a:pt x="1072" y="513"/>
                    <a:pt x="1072" y="358"/>
                    <a:pt x="1001" y="227"/>
                  </a:cubicBezTo>
                  <a:cubicBezTo>
                    <a:pt x="929" y="84"/>
                    <a:pt x="786" y="1"/>
                    <a:pt x="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35"/>
            <p:cNvSpPr/>
            <p:nvPr/>
          </p:nvSpPr>
          <p:spPr>
            <a:xfrm>
              <a:off x="4259905" y="3840669"/>
              <a:ext cx="29082" cy="52082"/>
            </a:xfrm>
            <a:custGeom>
              <a:rect b="b" l="l" r="r" t="t"/>
              <a:pathLst>
                <a:path extrusionOk="0" h="1644" w="918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72" y="1025"/>
                    <a:pt x="156" y="1025"/>
                  </a:cubicBezTo>
                  <a:lnTo>
                    <a:pt x="596" y="1025"/>
                  </a:lnTo>
                  <a:lnTo>
                    <a:pt x="596" y="1477"/>
                  </a:lnTo>
                  <a:cubicBezTo>
                    <a:pt x="596" y="1560"/>
                    <a:pt x="668" y="1644"/>
                    <a:pt x="751" y="1644"/>
                  </a:cubicBezTo>
                  <a:cubicBezTo>
                    <a:pt x="846" y="1644"/>
                    <a:pt x="918" y="1560"/>
                    <a:pt x="918" y="1477"/>
                  </a:cubicBezTo>
                  <a:lnTo>
                    <a:pt x="918" y="846"/>
                  </a:lnTo>
                  <a:lnTo>
                    <a:pt x="918" y="155"/>
                  </a:lnTo>
                  <a:cubicBezTo>
                    <a:pt x="918" y="72"/>
                    <a:pt x="846" y="1"/>
                    <a:pt x="739" y="1"/>
                  </a:cubicBezTo>
                  <a:cubicBezTo>
                    <a:pt x="656" y="1"/>
                    <a:pt x="584" y="72"/>
                    <a:pt x="584" y="167"/>
                  </a:cubicBezTo>
                  <a:lnTo>
                    <a:pt x="584" y="703"/>
                  </a:lnTo>
                  <a:lnTo>
                    <a:pt x="322" y="703"/>
                  </a:ln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9" name="Google Shape;1979;p35"/>
          <p:cNvGrpSpPr/>
          <p:nvPr/>
        </p:nvGrpSpPr>
        <p:grpSpPr>
          <a:xfrm>
            <a:off x="2214042" y="3810509"/>
            <a:ext cx="368153" cy="311193"/>
            <a:chOff x="2214042" y="3810509"/>
            <a:chExt cx="368153" cy="311193"/>
          </a:xfrm>
        </p:grpSpPr>
        <p:sp>
          <p:nvSpPr>
            <p:cNvPr id="1980" name="Google Shape;1980;p35"/>
            <p:cNvSpPr/>
            <p:nvPr/>
          </p:nvSpPr>
          <p:spPr>
            <a:xfrm>
              <a:off x="2214042" y="3810509"/>
              <a:ext cx="368153" cy="311193"/>
            </a:xfrm>
            <a:custGeom>
              <a:rect b="b" l="l" r="r" t="t"/>
              <a:pathLst>
                <a:path extrusionOk="0" h="9823" w="11621">
                  <a:moveTo>
                    <a:pt x="11264" y="6227"/>
                  </a:moveTo>
                  <a:lnTo>
                    <a:pt x="11264" y="6834"/>
                  </a:lnTo>
                  <a:lnTo>
                    <a:pt x="9644" y="6834"/>
                  </a:lnTo>
                  <a:lnTo>
                    <a:pt x="9406" y="6525"/>
                  </a:lnTo>
                  <a:lnTo>
                    <a:pt x="9180" y="6227"/>
                  </a:lnTo>
                  <a:close/>
                  <a:moveTo>
                    <a:pt x="8787" y="6239"/>
                  </a:moveTo>
                  <a:lnTo>
                    <a:pt x="9061" y="6608"/>
                  </a:lnTo>
                  <a:lnTo>
                    <a:pt x="8406" y="7191"/>
                  </a:lnTo>
                  <a:lnTo>
                    <a:pt x="7894" y="7191"/>
                  </a:lnTo>
                  <a:lnTo>
                    <a:pt x="7025" y="6239"/>
                  </a:lnTo>
                  <a:close/>
                  <a:moveTo>
                    <a:pt x="8632" y="7537"/>
                  </a:moveTo>
                  <a:lnTo>
                    <a:pt x="8632" y="7953"/>
                  </a:lnTo>
                  <a:lnTo>
                    <a:pt x="7561" y="7953"/>
                  </a:lnTo>
                  <a:lnTo>
                    <a:pt x="7561" y="7537"/>
                  </a:lnTo>
                  <a:close/>
                  <a:moveTo>
                    <a:pt x="6584" y="0"/>
                  </a:moveTo>
                  <a:cubicBezTo>
                    <a:pt x="4596" y="0"/>
                    <a:pt x="2786" y="1179"/>
                    <a:pt x="1977" y="2977"/>
                  </a:cubicBezTo>
                  <a:cubicBezTo>
                    <a:pt x="1941" y="3072"/>
                    <a:pt x="1977" y="3167"/>
                    <a:pt x="2072" y="3203"/>
                  </a:cubicBezTo>
                  <a:cubicBezTo>
                    <a:pt x="2094" y="3216"/>
                    <a:pt x="2118" y="3222"/>
                    <a:pt x="2142" y="3222"/>
                  </a:cubicBezTo>
                  <a:cubicBezTo>
                    <a:pt x="2208" y="3222"/>
                    <a:pt x="2272" y="3177"/>
                    <a:pt x="2298" y="3108"/>
                  </a:cubicBezTo>
                  <a:cubicBezTo>
                    <a:pt x="3048" y="1429"/>
                    <a:pt x="4739" y="333"/>
                    <a:pt x="6584" y="333"/>
                  </a:cubicBezTo>
                  <a:cubicBezTo>
                    <a:pt x="9109" y="333"/>
                    <a:pt x="11192" y="2358"/>
                    <a:pt x="11287" y="4846"/>
                  </a:cubicBezTo>
                  <a:lnTo>
                    <a:pt x="10835" y="4846"/>
                  </a:lnTo>
                  <a:cubicBezTo>
                    <a:pt x="10716" y="4108"/>
                    <a:pt x="10371" y="3405"/>
                    <a:pt x="9823" y="2870"/>
                  </a:cubicBezTo>
                  <a:cubicBezTo>
                    <a:pt x="9240" y="2310"/>
                    <a:pt x="8489" y="1941"/>
                    <a:pt x="7680" y="1857"/>
                  </a:cubicBezTo>
                  <a:cubicBezTo>
                    <a:pt x="7674" y="1857"/>
                    <a:pt x="7668" y="1856"/>
                    <a:pt x="7661" y="1856"/>
                  </a:cubicBezTo>
                  <a:cubicBezTo>
                    <a:pt x="7583" y="1856"/>
                    <a:pt x="7500" y="1924"/>
                    <a:pt x="7489" y="2012"/>
                  </a:cubicBezTo>
                  <a:cubicBezTo>
                    <a:pt x="7477" y="2096"/>
                    <a:pt x="7549" y="2191"/>
                    <a:pt x="7632" y="2203"/>
                  </a:cubicBezTo>
                  <a:cubicBezTo>
                    <a:pt x="9061" y="2358"/>
                    <a:pt x="10240" y="3453"/>
                    <a:pt x="10478" y="4846"/>
                  </a:cubicBezTo>
                  <a:lnTo>
                    <a:pt x="4168" y="4846"/>
                  </a:lnTo>
                  <a:cubicBezTo>
                    <a:pt x="4406" y="3441"/>
                    <a:pt x="5584" y="2334"/>
                    <a:pt x="7013" y="2191"/>
                  </a:cubicBezTo>
                  <a:cubicBezTo>
                    <a:pt x="7096" y="2167"/>
                    <a:pt x="7180" y="2096"/>
                    <a:pt x="7156" y="2012"/>
                  </a:cubicBezTo>
                  <a:cubicBezTo>
                    <a:pt x="7145" y="1924"/>
                    <a:pt x="7083" y="1856"/>
                    <a:pt x="6998" y="1856"/>
                  </a:cubicBezTo>
                  <a:cubicBezTo>
                    <a:pt x="6991" y="1856"/>
                    <a:pt x="6984" y="1857"/>
                    <a:pt x="6977" y="1857"/>
                  </a:cubicBezTo>
                  <a:cubicBezTo>
                    <a:pt x="5370" y="2024"/>
                    <a:pt x="4060" y="3262"/>
                    <a:pt x="3822" y="4846"/>
                  </a:cubicBezTo>
                  <a:lnTo>
                    <a:pt x="1882" y="4846"/>
                  </a:lnTo>
                  <a:cubicBezTo>
                    <a:pt x="1893" y="4477"/>
                    <a:pt x="1953" y="4108"/>
                    <a:pt x="2060" y="3751"/>
                  </a:cubicBezTo>
                  <a:cubicBezTo>
                    <a:pt x="2084" y="3655"/>
                    <a:pt x="2024" y="3572"/>
                    <a:pt x="1941" y="3548"/>
                  </a:cubicBezTo>
                  <a:cubicBezTo>
                    <a:pt x="1922" y="3541"/>
                    <a:pt x="1903" y="3538"/>
                    <a:pt x="1885" y="3538"/>
                  </a:cubicBezTo>
                  <a:cubicBezTo>
                    <a:pt x="1814" y="3538"/>
                    <a:pt x="1755" y="3589"/>
                    <a:pt x="1727" y="3655"/>
                  </a:cubicBezTo>
                  <a:cubicBezTo>
                    <a:pt x="1608" y="4060"/>
                    <a:pt x="1548" y="4477"/>
                    <a:pt x="1536" y="4905"/>
                  </a:cubicBezTo>
                  <a:lnTo>
                    <a:pt x="119" y="5417"/>
                  </a:lnTo>
                  <a:cubicBezTo>
                    <a:pt x="48" y="5441"/>
                    <a:pt x="0" y="5501"/>
                    <a:pt x="0" y="5584"/>
                  </a:cubicBezTo>
                  <a:lnTo>
                    <a:pt x="0" y="6072"/>
                  </a:lnTo>
                  <a:cubicBezTo>
                    <a:pt x="0" y="6156"/>
                    <a:pt x="72" y="6239"/>
                    <a:pt x="167" y="6239"/>
                  </a:cubicBezTo>
                  <a:lnTo>
                    <a:pt x="2572" y="6239"/>
                  </a:lnTo>
                  <a:cubicBezTo>
                    <a:pt x="2667" y="6239"/>
                    <a:pt x="2739" y="6156"/>
                    <a:pt x="2739" y="6072"/>
                  </a:cubicBezTo>
                  <a:cubicBezTo>
                    <a:pt x="2739" y="5977"/>
                    <a:pt x="2667" y="5906"/>
                    <a:pt x="2572" y="5906"/>
                  </a:cubicBezTo>
                  <a:lnTo>
                    <a:pt x="346" y="5906"/>
                  </a:lnTo>
                  <a:lnTo>
                    <a:pt x="346" y="5703"/>
                  </a:lnTo>
                  <a:lnTo>
                    <a:pt x="1727" y="5203"/>
                  </a:lnTo>
                  <a:lnTo>
                    <a:pt x="11264" y="5203"/>
                  </a:lnTo>
                  <a:lnTo>
                    <a:pt x="11264" y="5739"/>
                  </a:lnTo>
                  <a:lnTo>
                    <a:pt x="11264" y="5906"/>
                  </a:lnTo>
                  <a:lnTo>
                    <a:pt x="3251" y="5906"/>
                  </a:lnTo>
                  <a:cubicBezTo>
                    <a:pt x="3155" y="5906"/>
                    <a:pt x="3084" y="5989"/>
                    <a:pt x="3084" y="6072"/>
                  </a:cubicBezTo>
                  <a:cubicBezTo>
                    <a:pt x="3084" y="6168"/>
                    <a:pt x="3155" y="6239"/>
                    <a:pt x="3251" y="6239"/>
                  </a:cubicBezTo>
                  <a:lnTo>
                    <a:pt x="6549" y="6239"/>
                  </a:lnTo>
                  <a:lnTo>
                    <a:pt x="7418" y="7191"/>
                  </a:lnTo>
                  <a:lnTo>
                    <a:pt x="7382" y="7191"/>
                  </a:lnTo>
                  <a:cubicBezTo>
                    <a:pt x="7299" y="7191"/>
                    <a:pt x="7216" y="7263"/>
                    <a:pt x="7216" y="7358"/>
                  </a:cubicBezTo>
                  <a:lnTo>
                    <a:pt x="7216" y="8108"/>
                  </a:lnTo>
                  <a:cubicBezTo>
                    <a:pt x="7216" y="8204"/>
                    <a:pt x="7299" y="8275"/>
                    <a:pt x="7382" y="8275"/>
                  </a:cubicBezTo>
                  <a:lnTo>
                    <a:pt x="7930" y="8275"/>
                  </a:lnTo>
                  <a:lnTo>
                    <a:pt x="7930" y="9656"/>
                  </a:lnTo>
                  <a:cubicBezTo>
                    <a:pt x="7930" y="9751"/>
                    <a:pt x="8013" y="9823"/>
                    <a:pt x="8097" y="9823"/>
                  </a:cubicBezTo>
                  <a:cubicBezTo>
                    <a:pt x="8192" y="9823"/>
                    <a:pt x="8263" y="9751"/>
                    <a:pt x="8263" y="9656"/>
                  </a:cubicBezTo>
                  <a:lnTo>
                    <a:pt x="8263" y="8275"/>
                  </a:lnTo>
                  <a:lnTo>
                    <a:pt x="8811" y="8275"/>
                  </a:lnTo>
                  <a:cubicBezTo>
                    <a:pt x="8906" y="8275"/>
                    <a:pt x="8978" y="8204"/>
                    <a:pt x="8978" y="8108"/>
                  </a:cubicBezTo>
                  <a:lnTo>
                    <a:pt x="8978" y="7358"/>
                  </a:lnTo>
                  <a:cubicBezTo>
                    <a:pt x="8978" y="7275"/>
                    <a:pt x="8930" y="7239"/>
                    <a:pt x="8882" y="7203"/>
                  </a:cubicBezTo>
                  <a:lnTo>
                    <a:pt x="9240" y="6882"/>
                  </a:lnTo>
                  <a:lnTo>
                    <a:pt x="9418" y="7096"/>
                  </a:lnTo>
                  <a:cubicBezTo>
                    <a:pt x="9454" y="7144"/>
                    <a:pt x="9513" y="7180"/>
                    <a:pt x="9561" y="7180"/>
                  </a:cubicBezTo>
                  <a:lnTo>
                    <a:pt x="11466" y="7180"/>
                  </a:lnTo>
                  <a:cubicBezTo>
                    <a:pt x="11549" y="7180"/>
                    <a:pt x="11621" y="7096"/>
                    <a:pt x="11621" y="7013"/>
                  </a:cubicBezTo>
                  <a:lnTo>
                    <a:pt x="11621" y="6072"/>
                  </a:lnTo>
                  <a:lnTo>
                    <a:pt x="11621" y="5739"/>
                  </a:lnTo>
                  <a:lnTo>
                    <a:pt x="11621" y="5036"/>
                  </a:lnTo>
                  <a:cubicBezTo>
                    <a:pt x="11621" y="3691"/>
                    <a:pt x="11109" y="2429"/>
                    <a:pt x="10156" y="1476"/>
                  </a:cubicBezTo>
                  <a:cubicBezTo>
                    <a:pt x="9204" y="524"/>
                    <a:pt x="7930" y="0"/>
                    <a:pt x="6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35"/>
            <p:cNvSpPr/>
            <p:nvPr/>
          </p:nvSpPr>
          <p:spPr>
            <a:xfrm>
              <a:off x="2451674" y="3927060"/>
              <a:ext cx="70932" cy="32092"/>
            </a:xfrm>
            <a:custGeom>
              <a:rect b="b" l="l" r="r" t="t"/>
              <a:pathLst>
                <a:path extrusionOk="0" h="1013" w="2239">
                  <a:moveTo>
                    <a:pt x="1727" y="322"/>
                  </a:moveTo>
                  <a:cubicBezTo>
                    <a:pt x="1822" y="322"/>
                    <a:pt x="1905" y="393"/>
                    <a:pt x="1905" y="500"/>
                  </a:cubicBezTo>
                  <a:cubicBezTo>
                    <a:pt x="1893" y="607"/>
                    <a:pt x="1822" y="679"/>
                    <a:pt x="1727" y="679"/>
                  </a:cubicBezTo>
                  <a:lnTo>
                    <a:pt x="512" y="679"/>
                  </a:lnTo>
                  <a:cubicBezTo>
                    <a:pt x="417" y="679"/>
                    <a:pt x="334" y="607"/>
                    <a:pt x="334" y="500"/>
                  </a:cubicBezTo>
                  <a:cubicBezTo>
                    <a:pt x="334" y="417"/>
                    <a:pt x="405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6"/>
                    <a:pt x="0" y="500"/>
                  </a:cubicBezTo>
                  <a:cubicBezTo>
                    <a:pt x="0" y="786"/>
                    <a:pt x="226" y="1012"/>
                    <a:pt x="512" y="1012"/>
                  </a:cubicBezTo>
                  <a:lnTo>
                    <a:pt x="1727" y="1012"/>
                  </a:lnTo>
                  <a:cubicBezTo>
                    <a:pt x="2012" y="1012"/>
                    <a:pt x="2239" y="786"/>
                    <a:pt x="2239" y="500"/>
                  </a:cubicBezTo>
                  <a:cubicBezTo>
                    <a:pt x="2239" y="238"/>
                    <a:pt x="2012" y="0"/>
                    <a:pt x="1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2" name="Google Shape;1982;p35"/>
          <p:cNvGrpSpPr/>
          <p:nvPr/>
        </p:nvGrpSpPr>
        <p:grpSpPr>
          <a:xfrm>
            <a:off x="1768938" y="3782219"/>
            <a:ext cx="367805" cy="367773"/>
            <a:chOff x="1768938" y="3782219"/>
            <a:chExt cx="367805" cy="367773"/>
          </a:xfrm>
        </p:grpSpPr>
        <p:sp>
          <p:nvSpPr>
            <p:cNvPr id="1983" name="Google Shape;1983;p35"/>
            <p:cNvSpPr/>
            <p:nvPr/>
          </p:nvSpPr>
          <p:spPr>
            <a:xfrm>
              <a:off x="1884380" y="3782219"/>
              <a:ext cx="252363" cy="198412"/>
            </a:xfrm>
            <a:custGeom>
              <a:rect b="b" l="l" r="r" t="t"/>
              <a:pathLst>
                <a:path extrusionOk="0" h="6263" w="7966">
                  <a:moveTo>
                    <a:pt x="5346" y="0"/>
                  </a:moveTo>
                  <a:cubicBezTo>
                    <a:pt x="5299" y="0"/>
                    <a:pt x="5263" y="12"/>
                    <a:pt x="5227" y="48"/>
                  </a:cubicBezTo>
                  <a:lnTo>
                    <a:pt x="3382" y="1893"/>
                  </a:lnTo>
                  <a:lnTo>
                    <a:pt x="2893" y="1405"/>
                  </a:lnTo>
                  <a:cubicBezTo>
                    <a:pt x="2864" y="1375"/>
                    <a:pt x="2819" y="1360"/>
                    <a:pt x="2774" y="1360"/>
                  </a:cubicBezTo>
                  <a:cubicBezTo>
                    <a:pt x="2730" y="1360"/>
                    <a:pt x="2685" y="1375"/>
                    <a:pt x="2655" y="1405"/>
                  </a:cubicBezTo>
                  <a:lnTo>
                    <a:pt x="60" y="3989"/>
                  </a:lnTo>
                  <a:cubicBezTo>
                    <a:pt x="0" y="4048"/>
                    <a:pt x="0" y="4167"/>
                    <a:pt x="60" y="4227"/>
                  </a:cubicBezTo>
                  <a:cubicBezTo>
                    <a:pt x="90" y="4257"/>
                    <a:pt x="134" y="4272"/>
                    <a:pt x="179" y="4272"/>
                  </a:cubicBezTo>
                  <a:cubicBezTo>
                    <a:pt x="223" y="4272"/>
                    <a:pt x="268" y="4257"/>
                    <a:pt x="298" y="4227"/>
                  </a:cubicBezTo>
                  <a:lnTo>
                    <a:pt x="2774" y="1762"/>
                  </a:lnTo>
                  <a:lnTo>
                    <a:pt x="6215" y="5191"/>
                  </a:lnTo>
                  <a:lnTo>
                    <a:pt x="5418" y="5989"/>
                  </a:lnTo>
                  <a:cubicBezTo>
                    <a:pt x="5358" y="6049"/>
                    <a:pt x="5358" y="6168"/>
                    <a:pt x="5418" y="6227"/>
                  </a:cubicBezTo>
                  <a:cubicBezTo>
                    <a:pt x="5453" y="6251"/>
                    <a:pt x="5501" y="6263"/>
                    <a:pt x="5537" y="6263"/>
                  </a:cubicBezTo>
                  <a:cubicBezTo>
                    <a:pt x="5584" y="6263"/>
                    <a:pt x="5632" y="6251"/>
                    <a:pt x="5656" y="6227"/>
                  </a:cubicBezTo>
                  <a:lnTo>
                    <a:pt x="6573" y="5310"/>
                  </a:lnTo>
                  <a:cubicBezTo>
                    <a:pt x="6632" y="5251"/>
                    <a:pt x="6632" y="5132"/>
                    <a:pt x="6573" y="5072"/>
                  </a:cubicBezTo>
                  <a:lnTo>
                    <a:pt x="6072" y="4584"/>
                  </a:lnTo>
                  <a:lnTo>
                    <a:pt x="7918" y="2739"/>
                  </a:lnTo>
                  <a:cubicBezTo>
                    <a:pt x="7966" y="2667"/>
                    <a:pt x="7966" y="2560"/>
                    <a:pt x="7906" y="2489"/>
                  </a:cubicBezTo>
                  <a:lnTo>
                    <a:pt x="6882" y="1465"/>
                  </a:lnTo>
                  <a:cubicBezTo>
                    <a:pt x="6852" y="1435"/>
                    <a:pt x="6808" y="1420"/>
                    <a:pt x="6763" y="1420"/>
                  </a:cubicBezTo>
                  <a:cubicBezTo>
                    <a:pt x="6718" y="1420"/>
                    <a:pt x="6674" y="1435"/>
                    <a:pt x="6644" y="1465"/>
                  </a:cubicBezTo>
                  <a:cubicBezTo>
                    <a:pt x="6584" y="1524"/>
                    <a:pt x="6584" y="1643"/>
                    <a:pt x="6644" y="1703"/>
                  </a:cubicBezTo>
                  <a:lnTo>
                    <a:pt x="7549" y="2608"/>
                  </a:lnTo>
                  <a:lnTo>
                    <a:pt x="5822" y="4334"/>
                  </a:lnTo>
                  <a:lnTo>
                    <a:pt x="3620" y="2131"/>
                  </a:lnTo>
                  <a:lnTo>
                    <a:pt x="5346" y="405"/>
                  </a:lnTo>
                  <a:lnTo>
                    <a:pt x="6168" y="1226"/>
                  </a:lnTo>
                  <a:cubicBezTo>
                    <a:pt x="6197" y="1256"/>
                    <a:pt x="6242" y="1271"/>
                    <a:pt x="6287" y="1271"/>
                  </a:cubicBezTo>
                  <a:cubicBezTo>
                    <a:pt x="6331" y="1271"/>
                    <a:pt x="6376" y="1256"/>
                    <a:pt x="6406" y="1226"/>
                  </a:cubicBezTo>
                  <a:cubicBezTo>
                    <a:pt x="6465" y="1167"/>
                    <a:pt x="6465" y="1048"/>
                    <a:pt x="6406" y="988"/>
                  </a:cubicBezTo>
                  <a:lnTo>
                    <a:pt x="5465" y="48"/>
                  </a:lnTo>
                  <a:cubicBezTo>
                    <a:pt x="5441" y="12"/>
                    <a:pt x="5394" y="0"/>
                    <a:pt x="5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35"/>
            <p:cNvSpPr/>
            <p:nvPr/>
          </p:nvSpPr>
          <p:spPr>
            <a:xfrm>
              <a:off x="2034480" y="3821914"/>
              <a:ext cx="31743" cy="31236"/>
            </a:xfrm>
            <a:custGeom>
              <a:rect b="b" l="l" r="r" t="t"/>
              <a:pathLst>
                <a:path extrusionOk="0" h="986" w="1002">
                  <a:moveTo>
                    <a:pt x="501" y="426"/>
                  </a:moveTo>
                  <a:lnTo>
                    <a:pt x="584" y="509"/>
                  </a:lnTo>
                  <a:lnTo>
                    <a:pt x="501" y="581"/>
                  </a:lnTo>
                  <a:lnTo>
                    <a:pt x="430" y="509"/>
                  </a:lnTo>
                  <a:lnTo>
                    <a:pt x="501" y="426"/>
                  </a:lnTo>
                  <a:close/>
                  <a:moveTo>
                    <a:pt x="501" y="0"/>
                  </a:moveTo>
                  <a:cubicBezTo>
                    <a:pt x="456" y="0"/>
                    <a:pt x="412" y="15"/>
                    <a:pt x="382" y="45"/>
                  </a:cubicBezTo>
                  <a:lnTo>
                    <a:pt x="60" y="366"/>
                  </a:lnTo>
                  <a:cubicBezTo>
                    <a:pt x="1" y="426"/>
                    <a:pt x="1" y="545"/>
                    <a:pt x="60" y="605"/>
                  </a:cubicBezTo>
                  <a:lnTo>
                    <a:pt x="382" y="938"/>
                  </a:lnTo>
                  <a:cubicBezTo>
                    <a:pt x="418" y="962"/>
                    <a:pt x="465" y="986"/>
                    <a:pt x="501" y="986"/>
                  </a:cubicBezTo>
                  <a:cubicBezTo>
                    <a:pt x="549" y="986"/>
                    <a:pt x="596" y="962"/>
                    <a:pt x="620" y="938"/>
                  </a:cubicBezTo>
                  <a:lnTo>
                    <a:pt x="953" y="605"/>
                  </a:lnTo>
                  <a:cubicBezTo>
                    <a:pt x="977" y="581"/>
                    <a:pt x="1001" y="533"/>
                    <a:pt x="1001" y="485"/>
                  </a:cubicBezTo>
                  <a:cubicBezTo>
                    <a:pt x="1001" y="450"/>
                    <a:pt x="977" y="402"/>
                    <a:pt x="953" y="366"/>
                  </a:cubicBezTo>
                  <a:lnTo>
                    <a:pt x="620" y="45"/>
                  </a:lnTo>
                  <a:cubicBezTo>
                    <a:pt x="590" y="15"/>
                    <a:pt x="546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35"/>
            <p:cNvSpPr/>
            <p:nvPr/>
          </p:nvSpPr>
          <p:spPr>
            <a:xfrm>
              <a:off x="2065431" y="3852359"/>
              <a:ext cx="31712" cy="31332"/>
            </a:xfrm>
            <a:custGeom>
              <a:rect b="b" l="l" r="r" t="t"/>
              <a:pathLst>
                <a:path extrusionOk="0" h="989" w="1001">
                  <a:moveTo>
                    <a:pt x="500" y="441"/>
                  </a:moveTo>
                  <a:lnTo>
                    <a:pt x="572" y="513"/>
                  </a:lnTo>
                  <a:lnTo>
                    <a:pt x="500" y="584"/>
                  </a:lnTo>
                  <a:lnTo>
                    <a:pt x="417" y="513"/>
                  </a:lnTo>
                  <a:lnTo>
                    <a:pt x="500" y="441"/>
                  </a:lnTo>
                  <a:close/>
                  <a:moveTo>
                    <a:pt x="500" y="1"/>
                  </a:moveTo>
                  <a:cubicBezTo>
                    <a:pt x="453" y="1"/>
                    <a:pt x="405" y="25"/>
                    <a:pt x="381" y="48"/>
                  </a:cubicBezTo>
                  <a:lnTo>
                    <a:pt x="48" y="382"/>
                  </a:lnTo>
                  <a:cubicBezTo>
                    <a:pt x="24" y="406"/>
                    <a:pt x="0" y="453"/>
                    <a:pt x="0" y="501"/>
                  </a:cubicBezTo>
                  <a:cubicBezTo>
                    <a:pt x="0" y="536"/>
                    <a:pt x="24" y="584"/>
                    <a:pt x="48" y="608"/>
                  </a:cubicBezTo>
                  <a:lnTo>
                    <a:pt x="381" y="941"/>
                  </a:lnTo>
                  <a:cubicBezTo>
                    <a:pt x="405" y="977"/>
                    <a:pt x="453" y="989"/>
                    <a:pt x="500" y="989"/>
                  </a:cubicBezTo>
                  <a:cubicBezTo>
                    <a:pt x="536" y="989"/>
                    <a:pt x="584" y="965"/>
                    <a:pt x="619" y="941"/>
                  </a:cubicBezTo>
                  <a:lnTo>
                    <a:pt x="941" y="608"/>
                  </a:lnTo>
                  <a:cubicBezTo>
                    <a:pt x="1000" y="560"/>
                    <a:pt x="1000" y="441"/>
                    <a:pt x="941" y="382"/>
                  </a:cubicBezTo>
                  <a:lnTo>
                    <a:pt x="619" y="48"/>
                  </a:lnTo>
                  <a:cubicBezTo>
                    <a:pt x="584" y="13"/>
                    <a:pt x="53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35"/>
            <p:cNvSpPr/>
            <p:nvPr/>
          </p:nvSpPr>
          <p:spPr>
            <a:xfrm>
              <a:off x="1768938" y="3922625"/>
              <a:ext cx="281413" cy="227367"/>
            </a:xfrm>
            <a:custGeom>
              <a:rect b="b" l="l" r="r" t="t"/>
              <a:pathLst>
                <a:path extrusionOk="0" h="7177" w="8883">
                  <a:moveTo>
                    <a:pt x="3347" y="0"/>
                  </a:moveTo>
                  <a:cubicBezTo>
                    <a:pt x="3302" y="0"/>
                    <a:pt x="3257" y="15"/>
                    <a:pt x="3228" y="45"/>
                  </a:cubicBezTo>
                  <a:lnTo>
                    <a:pt x="811" y="2450"/>
                  </a:lnTo>
                  <a:cubicBezTo>
                    <a:pt x="287" y="2962"/>
                    <a:pt x="1" y="3664"/>
                    <a:pt x="1" y="4414"/>
                  </a:cubicBezTo>
                  <a:cubicBezTo>
                    <a:pt x="1" y="5153"/>
                    <a:pt x="287" y="5843"/>
                    <a:pt x="811" y="6379"/>
                  </a:cubicBezTo>
                  <a:cubicBezTo>
                    <a:pt x="1323" y="6891"/>
                    <a:pt x="2025" y="7177"/>
                    <a:pt x="2775" y="7177"/>
                  </a:cubicBezTo>
                  <a:cubicBezTo>
                    <a:pt x="3513" y="7177"/>
                    <a:pt x="4204" y="6891"/>
                    <a:pt x="4740" y="6379"/>
                  </a:cubicBezTo>
                  <a:lnTo>
                    <a:pt x="8847" y="2271"/>
                  </a:lnTo>
                  <a:cubicBezTo>
                    <a:pt x="8883" y="2188"/>
                    <a:pt x="8883" y="2093"/>
                    <a:pt x="8812" y="2033"/>
                  </a:cubicBezTo>
                  <a:cubicBezTo>
                    <a:pt x="8782" y="2003"/>
                    <a:pt x="8737" y="1989"/>
                    <a:pt x="8693" y="1989"/>
                  </a:cubicBezTo>
                  <a:cubicBezTo>
                    <a:pt x="8648" y="1989"/>
                    <a:pt x="8603" y="2003"/>
                    <a:pt x="8573" y="2033"/>
                  </a:cubicBezTo>
                  <a:lnTo>
                    <a:pt x="4466" y="6141"/>
                  </a:lnTo>
                  <a:cubicBezTo>
                    <a:pt x="4001" y="6593"/>
                    <a:pt x="3394" y="6855"/>
                    <a:pt x="2751" y="6855"/>
                  </a:cubicBezTo>
                  <a:cubicBezTo>
                    <a:pt x="2096" y="6855"/>
                    <a:pt x="1489" y="6593"/>
                    <a:pt x="1049" y="6141"/>
                  </a:cubicBezTo>
                  <a:cubicBezTo>
                    <a:pt x="584" y="5677"/>
                    <a:pt x="322" y="5069"/>
                    <a:pt x="322" y="4426"/>
                  </a:cubicBezTo>
                  <a:cubicBezTo>
                    <a:pt x="322" y="3772"/>
                    <a:pt x="584" y="3164"/>
                    <a:pt x="1049" y="2712"/>
                  </a:cubicBezTo>
                  <a:lnTo>
                    <a:pt x="3466" y="283"/>
                  </a:lnTo>
                  <a:cubicBezTo>
                    <a:pt x="3525" y="223"/>
                    <a:pt x="3525" y="104"/>
                    <a:pt x="3466" y="45"/>
                  </a:cubicBezTo>
                  <a:cubicBezTo>
                    <a:pt x="3436" y="15"/>
                    <a:pt x="3391" y="0"/>
                    <a:pt x="3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35"/>
            <p:cNvSpPr/>
            <p:nvPr/>
          </p:nvSpPr>
          <p:spPr>
            <a:xfrm>
              <a:off x="1847790" y="3937704"/>
              <a:ext cx="143352" cy="127417"/>
            </a:xfrm>
            <a:custGeom>
              <a:rect b="b" l="l" r="r" t="t"/>
              <a:pathLst>
                <a:path extrusionOk="0" h="4022" w="4525">
                  <a:moveTo>
                    <a:pt x="3537" y="343"/>
                  </a:moveTo>
                  <a:cubicBezTo>
                    <a:pt x="3584" y="343"/>
                    <a:pt x="3632" y="367"/>
                    <a:pt x="3667" y="402"/>
                  </a:cubicBezTo>
                  <a:cubicBezTo>
                    <a:pt x="3751" y="486"/>
                    <a:pt x="3751" y="581"/>
                    <a:pt x="3667" y="664"/>
                  </a:cubicBezTo>
                  <a:cubicBezTo>
                    <a:pt x="3632" y="700"/>
                    <a:pt x="3587" y="718"/>
                    <a:pt x="3542" y="718"/>
                  </a:cubicBezTo>
                  <a:cubicBezTo>
                    <a:pt x="3498" y="718"/>
                    <a:pt x="3453" y="700"/>
                    <a:pt x="3417" y="664"/>
                  </a:cubicBezTo>
                  <a:cubicBezTo>
                    <a:pt x="3334" y="581"/>
                    <a:pt x="3334" y="462"/>
                    <a:pt x="3406" y="402"/>
                  </a:cubicBezTo>
                  <a:cubicBezTo>
                    <a:pt x="3441" y="379"/>
                    <a:pt x="3477" y="343"/>
                    <a:pt x="3537" y="343"/>
                  </a:cubicBezTo>
                  <a:close/>
                  <a:moveTo>
                    <a:pt x="2024" y="486"/>
                  </a:moveTo>
                  <a:cubicBezTo>
                    <a:pt x="2072" y="486"/>
                    <a:pt x="2108" y="498"/>
                    <a:pt x="2155" y="545"/>
                  </a:cubicBezTo>
                  <a:cubicBezTo>
                    <a:pt x="2227" y="617"/>
                    <a:pt x="2227" y="724"/>
                    <a:pt x="2155" y="795"/>
                  </a:cubicBezTo>
                  <a:cubicBezTo>
                    <a:pt x="2120" y="831"/>
                    <a:pt x="2075" y="849"/>
                    <a:pt x="2030" y="849"/>
                  </a:cubicBezTo>
                  <a:cubicBezTo>
                    <a:pt x="1986" y="849"/>
                    <a:pt x="1941" y="831"/>
                    <a:pt x="1905" y="795"/>
                  </a:cubicBezTo>
                  <a:cubicBezTo>
                    <a:pt x="1810" y="724"/>
                    <a:pt x="1810" y="605"/>
                    <a:pt x="1893" y="545"/>
                  </a:cubicBezTo>
                  <a:cubicBezTo>
                    <a:pt x="1917" y="509"/>
                    <a:pt x="1965" y="486"/>
                    <a:pt x="2024" y="486"/>
                  </a:cubicBezTo>
                  <a:close/>
                  <a:moveTo>
                    <a:pt x="3953" y="1676"/>
                  </a:moveTo>
                  <a:cubicBezTo>
                    <a:pt x="4001" y="1676"/>
                    <a:pt x="4048" y="1688"/>
                    <a:pt x="4084" y="1724"/>
                  </a:cubicBezTo>
                  <a:cubicBezTo>
                    <a:pt x="4156" y="1807"/>
                    <a:pt x="4156" y="1926"/>
                    <a:pt x="4072" y="1986"/>
                  </a:cubicBezTo>
                  <a:cubicBezTo>
                    <a:pt x="4037" y="2022"/>
                    <a:pt x="3992" y="2039"/>
                    <a:pt x="3947" y="2039"/>
                  </a:cubicBezTo>
                  <a:cubicBezTo>
                    <a:pt x="3903" y="2039"/>
                    <a:pt x="3858" y="2022"/>
                    <a:pt x="3822" y="1986"/>
                  </a:cubicBezTo>
                  <a:cubicBezTo>
                    <a:pt x="3751" y="1914"/>
                    <a:pt x="3751" y="1807"/>
                    <a:pt x="3822" y="1724"/>
                  </a:cubicBezTo>
                  <a:cubicBezTo>
                    <a:pt x="3858" y="1700"/>
                    <a:pt x="3894" y="1676"/>
                    <a:pt x="3953" y="1676"/>
                  </a:cubicBezTo>
                  <a:close/>
                  <a:moveTo>
                    <a:pt x="655" y="3129"/>
                  </a:moveTo>
                  <a:cubicBezTo>
                    <a:pt x="727" y="3129"/>
                    <a:pt x="786" y="3165"/>
                    <a:pt x="846" y="3200"/>
                  </a:cubicBezTo>
                  <a:cubicBezTo>
                    <a:pt x="893" y="3248"/>
                    <a:pt x="917" y="3319"/>
                    <a:pt x="917" y="3403"/>
                  </a:cubicBezTo>
                  <a:cubicBezTo>
                    <a:pt x="917" y="3474"/>
                    <a:pt x="893" y="3546"/>
                    <a:pt x="846" y="3593"/>
                  </a:cubicBezTo>
                  <a:cubicBezTo>
                    <a:pt x="798" y="3641"/>
                    <a:pt x="727" y="3665"/>
                    <a:pt x="655" y="3665"/>
                  </a:cubicBezTo>
                  <a:cubicBezTo>
                    <a:pt x="584" y="3665"/>
                    <a:pt x="524" y="3641"/>
                    <a:pt x="465" y="3593"/>
                  </a:cubicBezTo>
                  <a:cubicBezTo>
                    <a:pt x="417" y="3546"/>
                    <a:pt x="381" y="3474"/>
                    <a:pt x="381" y="3403"/>
                  </a:cubicBezTo>
                  <a:cubicBezTo>
                    <a:pt x="381" y="3319"/>
                    <a:pt x="417" y="3260"/>
                    <a:pt x="465" y="3200"/>
                  </a:cubicBezTo>
                  <a:cubicBezTo>
                    <a:pt x="512" y="3141"/>
                    <a:pt x="584" y="3129"/>
                    <a:pt x="655" y="3129"/>
                  </a:cubicBezTo>
                  <a:close/>
                  <a:moveTo>
                    <a:pt x="3513" y="0"/>
                  </a:moveTo>
                  <a:cubicBezTo>
                    <a:pt x="3379" y="0"/>
                    <a:pt x="3245" y="51"/>
                    <a:pt x="3144" y="152"/>
                  </a:cubicBezTo>
                  <a:cubicBezTo>
                    <a:pt x="2977" y="319"/>
                    <a:pt x="2941" y="557"/>
                    <a:pt x="3036" y="748"/>
                  </a:cubicBezTo>
                  <a:lnTo>
                    <a:pt x="2132" y="1652"/>
                  </a:lnTo>
                  <a:lnTo>
                    <a:pt x="1572" y="2212"/>
                  </a:lnTo>
                  <a:lnTo>
                    <a:pt x="1334" y="1974"/>
                  </a:lnTo>
                  <a:cubicBezTo>
                    <a:pt x="1215" y="1855"/>
                    <a:pt x="1215" y="1676"/>
                    <a:pt x="1334" y="1569"/>
                  </a:cubicBezTo>
                  <a:lnTo>
                    <a:pt x="1774" y="1141"/>
                  </a:lnTo>
                  <a:cubicBezTo>
                    <a:pt x="1846" y="1164"/>
                    <a:pt x="1917" y="1200"/>
                    <a:pt x="1989" y="1200"/>
                  </a:cubicBezTo>
                  <a:cubicBezTo>
                    <a:pt x="2132" y="1200"/>
                    <a:pt x="2263" y="1152"/>
                    <a:pt x="2370" y="1045"/>
                  </a:cubicBezTo>
                  <a:cubicBezTo>
                    <a:pt x="2572" y="843"/>
                    <a:pt x="2572" y="509"/>
                    <a:pt x="2370" y="307"/>
                  </a:cubicBezTo>
                  <a:cubicBezTo>
                    <a:pt x="2263" y="200"/>
                    <a:pt x="2129" y="146"/>
                    <a:pt x="1995" y="146"/>
                  </a:cubicBezTo>
                  <a:cubicBezTo>
                    <a:pt x="1861" y="146"/>
                    <a:pt x="1727" y="200"/>
                    <a:pt x="1620" y="307"/>
                  </a:cubicBezTo>
                  <a:cubicBezTo>
                    <a:pt x="1453" y="462"/>
                    <a:pt x="1429" y="700"/>
                    <a:pt x="1512" y="902"/>
                  </a:cubicBezTo>
                  <a:lnTo>
                    <a:pt x="1084" y="1331"/>
                  </a:lnTo>
                  <a:cubicBezTo>
                    <a:pt x="846" y="1569"/>
                    <a:pt x="846" y="1974"/>
                    <a:pt x="1084" y="2224"/>
                  </a:cubicBezTo>
                  <a:lnTo>
                    <a:pt x="1322" y="2462"/>
                  </a:lnTo>
                  <a:lnTo>
                    <a:pt x="905" y="2879"/>
                  </a:lnTo>
                  <a:cubicBezTo>
                    <a:pt x="812" y="2827"/>
                    <a:pt x="709" y="2802"/>
                    <a:pt x="607" y="2802"/>
                  </a:cubicBezTo>
                  <a:cubicBezTo>
                    <a:pt x="450" y="2802"/>
                    <a:pt x="295" y="2863"/>
                    <a:pt x="179" y="2986"/>
                  </a:cubicBezTo>
                  <a:cubicBezTo>
                    <a:pt x="60" y="3105"/>
                    <a:pt x="0" y="3248"/>
                    <a:pt x="0" y="3415"/>
                  </a:cubicBezTo>
                  <a:cubicBezTo>
                    <a:pt x="0" y="3581"/>
                    <a:pt x="60" y="3724"/>
                    <a:pt x="179" y="3843"/>
                  </a:cubicBezTo>
                  <a:cubicBezTo>
                    <a:pt x="298" y="3962"/>
                    <a:pt x="441" y="4022"/>
                    <a:pt x="608" y="4022"/>
                  </a:cubicBezTo>
                  <a:cubicBezTo>
                    <a:pt x="774" y="4022"/>
                    <a:pt x="917" y="3962"/>
                    <a:pt x="1036" y="3843"/>
                  </a:cubicBezTo>
                  <a:cubicBezTo>
                    <a:pt x="1155" y="3724"/>
                    <a:pt x="1215" y="3581"/>
                    <a:pt x="1215" y="3415"/>
                  </a:cubicBezTo>
                  <a:cubicBezTo>
                    <a:pt x="1215" y="3307"/>
                    <a:pt x="1191" y="3200"/>
                    <a:pt x="1143" y="3117"/>
                  </a:cubicBezTo>
                  <a:lnTo>
                    <a:pt x="2227" y="2033"/>
                  </a:lnTo>
                  <a:lnTo>
                    <a:pt x="2513" y="2307"/>
                  </a:lnTo>
                  <a:cubicBezTo>
                    <a:pt x="2679" y="2474"/>
                    <a:pt x="2905" y="2569"/>
                    <a:pt x="3108" y="2569"/>
                  </a:cubicBezTo>
                  <a:cubicBezTo>
                    <a:pt x="3322" y="2569"/>
                    <a:pt x="3513" y="2486"/>
                    <a:pt x="3679" y="2343"/>
                  </a:cubicBezTo>
                  <a:cubicBezTo>
                    <a:pt x="3751" y="2367"/>
                    <a:pt x="3822" y="2403"/>
                    <a:pt x="3894" y="2403"/>
                  </a:cubicBezTo>
                  <a:cubicBezTo>
                    <a:pt x="4037" y="2403"/>
                    <a:pt x="4168" y="2355"/>
                    <a:pt x="4275" y="2248"/>
                  </a:cubicBezTo>
                  <a:cubicBezTo>
                    <a:pt x="4525" y="2033"/>
                    <a:pt x="4525" y="1700"/>
                    <a:pt x="4310" y="1498"/>
                  </a:cubicBezTo>
                  <a:cubicBezTo>
                    <a:pt x="4209" y="1391"/>
                    <a:pt x="4075" y="1337"/>
                    <a:pt x="3941" y="1337"/>
                  </a:cubicBezTo>
                  <a:cubicBezTo>
                    <a:pt x="3807" y="1337"/>
                    <a:pt x="3673" y="1391"/>
                    <a:pt x="3572" y="1498"/>
                  </a:cubicBezTo>
                  <a:cubicBezTo>
                    <a:pt x="3406" y="1652"/>
                    <a:pt x="3382" y="1891"/>
                    <a:pt x="3465" y="2093"/>
                  </a:cubicBezTo>
                  <a:cubicBezTo>
                    <a:pt x="3377" y="2175"/>
                    <a:pt x="3267" y="2214"/>
                    <a:pt x="3155" y="2214"/>
                  </a:cubicBezTo>
                  <a:cubicBezTo>
                    <a:pt x="3023" y="2214"/>
                    <a:pt x="2889" y="2160"/>
                    <a:pt x="2786" y="2057"/>
                  </a:cubicBezTo>
                  <a:lnTo>
                    <a:pt x="2501" y="1772"/>
                  </a:lnTo>
                  <a:lnTo>
                    <a:pt x="3286" y="986"/>
                  </a:lnTo>
                  <a:cubicBezTo>
                    <a:pt x="3358" y="1021"/>
                    <a:pt x="3441" y="1045"/>
                    <a:pt x="3513" y="1045"/>
                  </a:cubicBezTo>
                  <a:cubicBezTo>
                    <a:pt x="3644" y="1045"/>
                    <a:pt x="3775" y="998"/>
                    <a:pt x="3882" y="902"/>
                  </a:cubicBezTo>
                  <a:cubicBezTo>
                    <a:pt x="4096" y="688"/>
                    <a:pt x="4096" y="367"/>
                    <a:pt x="3882" y="152"/>
                  </a:cubicBezTo>
                  <a:cubicBezTo>
                    <a:pt x="3781" y="51"/>
                    <a:pt x="3647" y="0"/>
                    <a:pt x="3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8" name="Google Shape;1988;p35"/>
          <p:cNvGrpSpPr/>
          <p:nvPr/>
        </p:nvGrpSpPr>
        <p:grpSpPr>
          <a:xfrm>
            <a:off x="2681385" y="3798439"/>
            <a:ext cx="325544" cy="327413"/>
            <a:chOff x="2681385" y="3798439"/>
            <a:chExt cx="325544" cy="327413"/>
          </a:xfrm>
        </p:grpSpPr>
        <p:sp>
          <p:nvSpPr>
            <p:cNvPr id="1989" name="Google Shape;1989;p35"/>
            <p:cNvSpPr/>
            <p:nvPr/>
          </p:nvSpPr>
          <p:spPr>
            <a:xfrm>
              <a:off x="2713826" y="3830975"/>
              <a:ext cx="58101" cy="56866"/>
            </a:xfrm>
            <a:custGeom>
              <a:rect b="b" l="l" r="r" t="t"/>
              <a:pathLst>
                <a:path extrusionOk="0" h="1795" w="1834">
                  <a:moveTo>
                    <a:pt x="165" y="0"/>
                  </a:moveTo>
                  <a:cubicBezTo>
                    <a:pt x="128" y="0"/>
                    <a:pt x="89" y="15"/>
                    <a:pt x="60" y="45"/>
                  </a:cubicBezTo>
                  <a:cubicBezTo>
                    <a:pt x="0" y="104"/>
                    <a:pt x="0" y="188"/>
                    <a:pt x="60" y="247"/>
                  </a:cubicBezTo>
                  <a:lnTo>
                    <a:pt x="1560" y="1747"/>
                  </a:lnTo>
                  <a:cubicBezTo>
                    <a:pt x="1596" y="1783"/>
                    <a:pt x="1643" y="1795"/>
                    <a:pt x="1667" y="1795"/>
                  </a:cubicBezTo>
                  <a:cubicBezTo>
                    <a:pt x="1703" y="1795"/>
                    <a:pt x="1738" y="1783"/>
                    <a:pt x="1774" y="1747"/>
                  </a:cubicBezTo>
                  <a:cubicBezTo>
                    <a:pt x="1834" y="1688"/>
                    <a:pt x="1834" y="1604"/>
                    <a:pt x="1774" y="1545"/>
                  </a:cubicBezTo>
                  <a:lnTo>
                    <a:pt x="262" y="45"/>
                  </a:lnTo>
                  <a:cubicBezTo>
                    <a:pt x="238" y="15"/>
                    <a:pt x="203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35"/>
            <p:cNvSpPr/>
            <p:nvPr/>
          </p:nvSpPr>
          <p:spPr>
            <a:xfrm>
              <a:off x="2683255" y="3880110"/>
              <a:ext cx="75462" cy="28100"/>
            </a:xfrm>
            <a:custGeom>
              <a:rect b="b" l="l" r="r" t="t"/>
              <a:pathLst>
                <a:path extrusionOk="0" h="887" w="2382">
                  <a:moveTo>
                    <a:pt x="189" y="0"/>
                  </a:moveTo>
                  <a:cubicBezTo>
                    <a:pt x="119" y="0"/>
                    <a:pt x="55" y="52"/>
                    <a:pt x="25" y="113"/>
                  </a:cubicBezTo>
                  <a:cubicBezTo>
                    <a:pt x="1" y="184"/>
                    <a:pt x="60" y="280"/>
                    <a:pt x="132" y="303"/>
                  </a:cubicBezTo>
                  <a:lnTo>
                    <a:pt x="2168" y="887"/>
                  </a:lnTo>
                  <a:lnTo>
                    <a:pt x="2215" y="887"/>
                  </a:lnTo>
                  <a:cubicBezTo>
                    <a:pt x="2275" y="887"/>
                    <a:pt x="2346" y="839"/>
                    <a:pt x="2370" y="780"/>
                  </a:cubicBezTo>
                  <a:cubicBezTo>
                    <a:pt x="2382" y="696"/>
                    <a:pt x="2334" y="613"/>
                    <a:pt x="2263" y="589"/>
                  </a:cubicBezTo>
                  <a:lnTo>
                    <a:pt x="227" y="6"/>
                  </a:lnTo>
                  <a:cubicBezTo>
                    <a:pt x="214" y="2"/>
                    <a:pt x="20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35"/>
            <p:cNvSpPr/>
            <p:nvPr/>
          </p:nvSpPr>
          <p:spPr>
            <a:xfrm>
              <a:off x="2681385" y="3918918"/>
              <a:ext cx="75082" cy="29272"/>
            </a:xfrm>
            <a:custGeom>
              <a:rect b="b" l="l" r="r" t="t"/>
              <a:pathLst>
                <a:path extrusionOk="0" h="924" w="2370">
                  <a:moveTo>
                    <a:pt x="2186" y="1"/>
                  </a:moveTo>
                  <a:cubicBezTo>
                    <a:pt x="2172" y="1"/>
                    <a:pt x="2158" y="3"/>
                    <a:pt x="2143" y="7"/>
                  </a:cubicBezTo>
                  <a:lnTo>
                    <a:pt x="119" y="626"/>
                  </a:lnTo>
                  <a:cubicBezTo>
                    <a:pt x="48" y="662"/>
                    <a:pt x="0" y="733"/>
                    <a:pt x="12" y="817"/>
                  </a:cubicBezTo>
                  <a:cubicBezTo>
                    <a:pt x="24" y="876"/>
                    <a:pt x="84" y="924"/>
                    <a:pt x="155" y="924"/>
                  </a:cubicBezTo>
                  <a:lnTo>
                    <a:pt x="203" y="924"/>
                  </a:lnTo>
                  <a:lnTo>
                    <a:pt x="2227" y="305"/>
                  </a:lnTo>
                  <a:cubicBezTo>
                    <a:pt x="2322" y="269"/>
                    <a:pt x="2370" y="198"/>
                    <a:pt x="2334" y="102"/>
                  </a:cubicBezTo>
                  <a:cubicBezTo>
                    <a:pt x="2304" y="44"/>
                    <a:pt x="2251" y="1"/>
                    <a:pt x="2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35"/>
            <p:cNvSpPr/>
            <p:nvPr/>
          </p:nvSpPr>
          <p:spPr>
            <a:xfrm>
              <a:off x="2762835" y="3800340"/>
              <a:ext cx="29462" cy="74321"/>
            </a:xfrm>
            <a:custGeom>
              <a:rect b="b" l="l" r="r" t="t"/>
              <a:pathLst>
                <a:path extrusionOk="0" h="2346" w="930">
                  <a:moveTo>
                    <a:pt x="188" y="1"/>
                  </a:moveTo>
                  <a:cubicBezTo>
                    <a:pt x="170" y="1"/>
                    <a:pt x="152" y="4"/>
                    <a:pt x="132" y="12"/>
                  </a:cubicBezTo>
                  <a:cubicBezTo>
                    <a:pt x="60" y="35"/>
                    <a:pt x="1" y="107"/>
                    <a:pt x="37" y="202"/>
                  </a:cubicBezTo>
                  <a:lnTo>
                    <a:pt x="608" y="2238"/>
                  </a:lnTo>
                  <a:cubicBezTo>
                    <a:pt x="632" y="2298"/>
                    <a:pt x="691" y="2345"/>
                    <a:pt x="763" y="2345"/>
                  </a:cubicBezTo>
                  <a:lnTo>
                    <a:pt x="799" y="2345"/>
                  </a:lnTo>
                  <a:cubicBezTo>
                    <a:pt x="882" y="2333"/>
                    <a:pt x="930" y="2238"/>
                    <a:pt x="906" y="2155"/>
                  </a:cubicBezTo>
                  <a:lnTo>
                    <a:pt x="334" y="107"/>
                  </a:lnTo>
                  <a:cubicBezTo>
                    <a:pt x="306" y="50"/>
                    <a:pt x="255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35"/>
            <p:cNvSpPr/>
            <p:nvPr/>
          </p:nvSpPr>
          <p:spPr>
            <a:xfrm>
              <a:off x="2801326" y="3798439"/>
              <a:ext cx="30951" cy="73941"/>
            </a:xfrm>
            <a:custGeom>
              <a:rect b="b" l="l" r="r" t="t"/>
              <a:pathLst>
                <a:path extrusionOk="0" h="2334" w="977">
                  <a:moveTo>
                    <a:pt x="802" y="0"/>
                  </a:moveTo>
                  <a:cubicBezTo>
                    <a:pt x="740" y="0"/>
                    <a:pt x="686" y="45"/>
                    <a:pt x="667" y="119"/>
                  </a:cubicBezTo>
                  <a:lnTo>
                    <a:pt x="36" y="2143"/>
                  </a:lnTo>
                  <a:cubicBezTo>
                    <a:pt x="0" y="2215"/>
                    <a:pt x="48" y="2298"/>
                    <a:pt x="143" y="2334"/>
                  </a:cubicBezTo>
                  <a:lnTo>
                    <a:pt x="179" y="2334"/>
                  </a:lnTo>
                  <a:cubicBezTo>
                    <a:pt x="238" y="2334"/>
                    <a:pt x="298" y="2286"/>
                    <a:pt x="334" y="2227"/>
                  </a:cubicBezTo>
                  <a:lnTo>
                    <a:pt x="965" y="203"/>
                  </a:lnTo>
                  <a:cubicBezTo>
                    <a:pt x="977" y="119"/>
                    <a:pt x="929" y="36"/>
                    <a:pt x="858" y="12"/>
                  </a:cubicBezTo>
                  <a:cubicBezTo>
                    <a:pt x="839" y="4"/>
                    <a:pt x="820" y="0"/>
                    <a:pt x="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5"/>
            <p:cNvSpPr/>
            <p:nvPr/>
          </p:nvSpPr>
          <p:spPr>
            <a:xfrm>
              <a:off x="2851095" y="3944262"/>
              <a:ext cx="124534" cy="127670"/>
            </a:xfrm>
            <a:custGeom>
              <a:rect b="b" l="l" r="r" t="t"/>
              <a:pathLst>
                <a:path extrusionOk="0" h="4030" w="3931">
                  <a:moveTo>
                    <a:pt x="1918" y="1195"/>
                  </a:moveTo>
                  <a:lnTo>
                    <a:pt x="2144" y="1422"/>
                  </a:lnTo>
                  <a:lnTo>
                    <a:pt x="1989" y="1565"/>
                  </a:lnTo>
                  <a:lnTo>
                    <a:pt x="1775" y="1350"/>
                  </a:lnTo>
                  <a:lnTo>
                    <a:pt x="1918" y="1195"/>
                  </a:lnTo>
                  <a:close/>
                  <a:moveTo>
                    <a:pt x="1644" y="1624"/>
                  </a:moveTo>
                  <a:lnTo>
                    <a:pt x="1704" y="1684"/>
                  </a:lnTo>
                  <a:lnTo>
                    <a:pt x="1668" y="1731"/>
                  </a:lnTo>
                  <a:lnTo>
                    <a:pt x="1608" y="1672"/>
                  </a:lnTo>
                  <a:lnTo>
                    <a:pt x="1644" y="1624"/>
                  </a:lnTo>
                  <a:close/>
                  <a:moveTo>
                    <a:pt x="2632" y="1898"/>
                  </a:moveTo>
                  <a:lnTo>
                    <a:pt x="2858" y="2124"/>
                  </a:lnTo>
                  <a:lnTo>
                    <a:pt x="2704" y="2267"/>
                  </a:lnTo>
                  <a:lnTo>
                    <a:pt x="2477" y="2041"/>
                  </a:lnTo>
                  <a:lnTo>
                    <a:pt x="2632" y="1898"/>
                  </a:lnTo>
                  <a:close/>
                  <a:moveTo>
                    <a:pt x="2347" y="2338"/>
                  </a:moveTo>
                  <a:lnTo>
                    <a:pt x="2406" y="2398"/>
                  </a:lnTo>
                  <a:lnTo>
                    <a:pt x="2370" y="2446"/>
                  </a:lnTo>
                  <a:lnTo>
                    <a:pt x="2311" y="2386"/>
                  </a:lnTo>
                  <a:lnTo>
                    <a:pt x="2347" y="2338"/>
                  </a:lnTo>
                  <a:close/>
                  <a:moveTo>
                    <a:pt x="3335" y="2612"/>
                  </a:moveTo>
                  <a:lnTo>
                    <a:pt x="3561" y="2839"/>
                  </a:lnTo>
                  <a:lnTo>
                    <a:pt x="3406" y="2981"/>
                  </a:lnTo>
                  <a:lnTo>
                    <a:pt x="3180" y="2755"/>
                  </a:lnTo>
                  <a:lnTo>
                    <a:pt x="3335" y="2612"/>
                  </a:lnTo>
                  <a:close/>
                  <a:moveTo>
                    <a:pt x="3049" y="3041"/>
                  </a:moveTo>
                  <a:lnTo>
                    <a:pt x="3109" y="3100"/>
                  </a:lnTo>
                  <a:lnTo>
                    <a:pt x="3061" y="3148"/>
                  </a:lnTo>
                  <a:lnTo>
                    <a:pt x="3001" y="3089"/>
                  </a:lnTo>
                  <a:lnTo>
                    <a:pt x="3049" y="3041"/>
                  </a:lnTo>
                  <a:close/>
                  <a:moveTo>
                    <a:pt x="176" y="0"/>
                  </a:moveTo>
                  <a:cubicBezTo>
                    <a:pt x="154" y="0"/>
                    <a:pt x="130" y="6"/>
                    <a:pt x="108" y="17"/>
                  </a:cubicBezTo>
                  <a:cubicBezTo>
                    <a:pt x="25" y="64"/>
                    <a:pt x="1" y="160"/>
                    <a:pt x="49" y="231"/>
                  </a:cubicBezTo>
                  <a:cubicBezTo>
                    <a:pt x="322" y="719"/>
                    <a:pt x="668" y="1184"/>
                    <a:pt x="1073" y="1588"/>
                  </a:cubicBezTo>
                  <a:lnTo>
                    <a:pt x="1596" y="2100"/>
                  </a:lnTo>
                  <a:lnTo>
                    <a:pt x="2025" y="2541"/>
                  </a:lnTo>
                  <a:lnTo>
                    <a:pt x="2989" y="3505"/>
                  </a:lnTo>
                  <a:lnTo>
                    <a:pt x="3466" y="3982"/>
                  </a:lnTo>
                  <a:cubicBezTo>
                    <a:pt x="3501" y="4005"/>
                    <a:pt x="3537" y="4029"/>
                    <a:pt x="3573" y="4029"/>
                  </a:cubicBezTo>
                  <a:cubicBezTo>
                    <a:pt x="3597" y="4029"/>
                    <a:pt x="3644" y="4005"/>
                    <a:pt x="3680" y="3982"/>
                  </a:cubicBezTo>
                  <a:cubicBezTo>
                    <a:pt x="3740" y="3922"/>
                    <a:pt x="3740" y="3827"/>
                    <a:pt x="3680" y="3767"/>
                  </a:cubicBezTo>
                  <a:lnTo>
                    <a:pt x="3299" y="3398"/>
                  </a:lnTo>
                  <a:lnTo>
                    <a:pt x="3347" y="3350"/>
                  </a:lnTo>
                  <a:cubicBezTo>
                    <a:pt x="3347" y="3339"/>
                    <a:pt x="3370" y="3339"/>
                    <a:pt x="3406" y="3339"/>
                  </a:cubicBezTo>
                  <a:cubicBezTo>
                    <a:pt x="3454" y="3339"/>
                    <a:pt x="3478" y="3327"/>
                    <a:pt x="3513" y="3291"/>
                  </a:cubicBezTo>
                  <a:lnTo>
                    <a:pt x="3871" y="2934"/>
                  </a:lnTo>
                  <a:cubicBezTo>
                    <a:pt x="3930" y="2874"/>
                    <a:pt x="3930" y="2791"/>
                    <a:pt x="3871" y="2731"/>
                  </a:cubicBezTo>
                  <a:lnTo>
                    <a:pt x="3442" y="2303"/>
                  </a:lnTo>
                  <a:cubicBezTo>
                    <a:pt x="3412" y="2273"/>
                    <a:pt x="3373" y="2258"/>
                    <a:pt x="3335" y="2258"/>
                  </a:cubicBezTo>
                  <a:cubicBezTo>
                    <a:pt x="3296" y="2258"/>
                    <a:pt x="3257" y="2273"/>
                    <a:pt x="3228" y="2303"/>
                  </a:cubicBezTo>
                  <a:lnTo>
                    <a:pt x="2870" y="2660"/>
                  </a:lnTo>
                  <a:cubicBezTo>
                    <a:pt x="2847" y="2684"/>
                    <a:pt x="2823" y="2731"/>
                    <a:pt x="2823" y="2755"/>
                  </a:cubicBezTo>
                  <a:cubicBezTo>
                    <a:pt x="2823" y="2791"/>
                    <a:pt x="2847" y="2815"/>
                    <a:pt x="2858" y="2850"/>
                  </a:cubicBezTo>
                  <a:lnTo>
                    <a:pt x="2811" y="2898"/>
                  </a:lnTo>
                  <a:lnTo>
                    <a:pt x="2585" y="2672"/>
                  </a:lnTo>
                  <a:lnTo>
                    <a:pt x="2632" y="2624"/>
                  </a:lnTo>
                  <a:cubicBezTo>
                    <a:pt x="2668" y="2636"/>
                    <a:pt x="2692" y="2660"/>
                    <a:pt x="2728" y="2660"/>
                  </a:cubicBezTo>
                  <a:cubicBezTo>
                    <a:pt x="2763" y="2660"/>
                    <a:pt x="2799" y="2636"/>
                    <a:pt x="2823" y="2612"/>
                  </a:cubicBezTo>
                  <a:lnTo>
                    <a:pt x="3180" y="2255"/>
                  </a:lnTo>
                  <a:cubicBezTo>
                    <a:pt x="3239" y="2196"/>
                    <a:pt x="3239" y="2100"/>
                    <a:pt x="3180" y="2041"/>
                  </a:cubicBezTo>
                  <a:lnTo>
                    <a:pt x="2751" y="1612"/>
                  </a:lnTo>
                  <a:cubicBezTo>
                    <a:pt x="2722" y="1582"/>
                    <a:pt x="2686" y="1568"/>
                    <a:pt x="2650" y="1568"/>
                  </a:cubicBezTo>
                  <a:cubicBezTo>
                    <a:pt x="2614" y="1568"/>
                    <a:pt x="2579" y="1582"/>
                    <a:pt x="2549" y="1612"/>
                  </a:cubicBezTo>
                  <a:lnTo>
                    <a:pt x="2192" y="1969"/>
                  </a:lnTo>
                  <a:cubicBezTo>
                    <a:pt x="2156" y="2005"/>
                    <a:pt x="2144" y="2041"/>
                    <a:pt x="2144" y="2077"/>
                  </a:cubicBezTo>
                  <a:cubicBezTo>
                    <a:pt x="2144" y="2100"/>
                    <a:pt x="2156" y="2136"/>
                    <a:pt x="2168" y="2160"/>
                  </a:cubicBezTo>
                  <a:lnTo>
                    <a:pt x="2132" y="2207"/>
                  </a:lnTo>
                  <a:lnTo>
                    <a:pt x="1906" y="1981"/>
                  </a:lnTo>
                  <a:lnTo>
                    <a:pt x="1954" y="1946"/>
                  </a:lnTo>
                  <a:cubicBezTo>
                    <a:pt x="1977" y="1957"/>
                    <a:pt x="2013" y="1969"/>
                    <a:pt x="2037" y="1969"/>
                  </a:cubicBezTo>
                  <a:cubicBezTo>
                    <a:pt x="2085" y="1969"/>
                    <a:pt x="2108" y="1957"/>
                    <a:pt x="2144" y="1922"/>
                  </a:cubicBezTo>
                  <a:lnTo>
                    <a:pt x="2501" y="1565"/>
                  </a:lnTo>
                  <a:cubicBezTo>
                    <a:pt x="2525" y="1541"/>
                    <a:pt x="2549" y="1493"/>
                    <a:pt x="2549" y="1469"/>
                  </a:cubicBezTo>
                  <a:cubicBezTo>
                    <a:pt x="2549" y="1422"/>
                    <a:pt x="2525" y="1386"/>
                    <a:pt x="2501" y="1362"/>
                  </a:cubicBezTo>
                  <a:lnTo>
                    <a:pt x="2073" y="934"/>
                  </a:lnTo>
                  <a:cubicBezTo>
                    <a:pt x="2037" y="898"/>
                    <a:pt x="1989" y="886"/>
                    <a:pt x="1966" y="886"/>
                  </a:cubicBezTo>
                  <a:cubicBezTo>
                    <a:pt x="1930" y="886"/>
                    <a:pt x="1894" y="898"/>
                    <a:pt x="1858" y="934"/>
                  </a:cubicBezTo>
                  <a:lnTo>
                    <a:pt x="1501" y="1291"/>
                  </a:lnTo>
                  <a:cubicBezTo>
                    <a:pt x="1454" y="1326"/>
                    <a:pt x="1442" y="1422"/>
                    <a:pt x="1489" y="1481"/>
                  </a:cubicBezTo>
                  <a:lnTo>
                    <a:pt x="1442" y="1529"/>
                  </a:lnTo>
                  <a:lnTo>
                    <a:pt x="1299" y="1374"/>
                  </a:lnTo>
                  <a:cubicBezTo>
                    <a:pt x="906" y="993"/>
                    <a:pt x="584" y="553"/>
                    <a:pt x="311" y="76"/>
                  </a:cubicBezTo>
                  <a:cubicBezTo>
                    <a:pt x="278" y="27"/>
                    <a:pt x="228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35"/>
            <p:cNvSpPr/>
            <p:nvPr/>
          </p:nvSpPr>
          <p:spPr>
            <a:xfrm>
              <a:off x="2750416" y="3870163"/>
              <a:ext cx="256513" cy="255689"/>
            </a:xfrm>
            <a:custGeom>
              <a:rect b="b" l="l" r="r" t="t"/>
              <a:pathLst>
                <a:path extrusionOk="0" h="8071" w="8097">
                  <a:moveTo>
                    <a:pt x="3663" y="4506"/>
                  </a:moveTo>
                  <a:cubicBezTo>
                    <a:pt x="3704" y="4506"/>
                    <a:pt x="3745" y="4512"/>
                    <a:pt x="3786" y="4523"/>
                  </a:cubicBezTo>
                  <a:lnTo>
                    <a:pt x="3834" y="4558"/>
                  </a:lnTo>
                  <a:lnTo>
                    <a:pt x="3167" y="5237"/>
                  </a:lnTo>
                  <a:cubicBezTo>
                    <a:pt x="3108" y="5035"/>
                    <a:pt x="3143" y="4820"/>
                    <a:pt x="3298" y="4666"/>
                  </a:cubicBezTo>
                  <a:cubicBezTo>
                    <a:pt x="3399" y="4565"/>
                    <a:pt x="3528" y="4506"/>
                    <a:pt x="3663" y="4506"/>
                  </a:cubicBezTo>
                  <a:close/>
                  <a:moveTo>
                    <a:pt x="4036" y="4773"/>
                  </a:moveTo>
                  <a:lnTo>
                    <a:pt x="4084" y="4820"/>
                  </a:lnTo>
                  <a:lnTo>
                    <a:pt x="3369" y="5535"/>
                  </a:lnTo>
                  <a:lnTo>
                    <a:pt x="3310" y="5475"/>
                  </a:lnTo>
                  <a:lnTo>
                    <a:pt x="4036" y="4773"/>
                  </a:lnTo>
                  <a:close/>
                  <a:moveTo>
                    <a:pt x="4310" y="5035"/>
                  </a:moveTo>
                  <a:lnTo>
                    <a:pt x="4536" y="5261"/>
                  </a:lnTo>
                  <a:lnTo>
                    <a:pt x="3822" y="5975"/>
                  </a:lnTo>
                  <a:lnTo>
                    <a:pt x="3596" y="5749"/>
                  </a:lnTo>
                  <a:lnTo>
                    <a:pt x="4310" y="5035"/>
                  </a:lnTo>
                  <a:close/>
                  <a:moveTo>
                    <a:pt x="4739" y="5451"/>
                  </a:moveTo>
                  <a:lnTo>
                    <a:pt x="4798" y="5511"/>
                  </a:lnTo>
                  <a:lnTo>
                    <a:pt x="4084" y="6225"/>
                  </a:lnTo>
                  <a:lnTo>
                    <a:pt x="4024" y="6166"/>
                  </a:lnTo>
                  <a:lnTo>
                    <a:pt x="4739" y="5451"/>
                  </a:lnTo>
                  <a:close/>
                  <a:moveTo>
                    <a:pt x="5024" y="5737"/>
                  </a:moveTo>
                  <a:lnTo>
                    <a:pt x="5251" y="5963"/>
                  </a:lnTo>
                  <a:lnTo>
                    <a:pt x="4536" y="6678"/>
                  </a:lnTo>
                  <a:lnTo>
                    <a:pt x="4310" y="6451"/>
                  </a:lnTo>
                  <a:lnTo>
                    <a:pt x="5024" y="5737"/>
                  </a:lnTo>
                  <a:close/>
                  <a:moveTo>
                    <a:pt x="5453" y="6166"/>
                  </a:moveTo>
                  <a:lnTo>
                    <a:pt x="5513" y="6225"/>
                  </a:lnTo>
                  <a:lnTo>
                    <a:pt x="4798" y="6940"/>
                  </a:lnTo>
                  <a:lnTo>
                    <a:pt x="4739" y="6880"/>
                  </a:lnTo>
                  <a:lnTo>
                    <a:pt x="5453" y="6166"/>
                  </a:lnTo>
                  <a:close/>
                  <a:moveTo>
                    <a:pt x="5727" y="6440"/>
                  </a:moveTo>
                  <a:lnTo>
                    <a:pt x="5763" y="6487"/>
                  </a:lnTo>
                  <a:cubicBezTo>
                    <a:pt x="5798" y="6666"/>
                    <a:pt x="5739" y="6856"/>
                    <a:pt x="5620" y="6975"/>
                  </a:cubicBezTo>
                  <a:cubicBezTo>
                    <a:pt x="5509" y="7078"/>
                    <a:pt x="5367" y="7131"/>
                    <a:pt x="5221" y="7131"/>
                  </a:cubicBezTo>
                  <a:cubicBezTo>
                    <a:pt x="5163" y="7131"/>
                    <a:pt x="5105" y="7123"/>
                    <a:pt x="5048" y="7106"/>
                  </a:cubicBezTo>
                  <a:lnTo>
                    <a:pt x="5727" y="6440"/>
                  </a:lnTo>
                  <a:close/>
                  <a:moveTo>
                    <a:pt x="3274" y="4058"/>
                  </a:moveTo>
                  <a:cubicBezTo>
                    <a:pt x="3358" y="4118"/>
                    <a:pt x="3429" y="4177"/>
                    <a:pt x="3489" y="4249"/>
                  </a:cubicBezTo>
                  <a:cubicBezTo>
                    <a:pt x="3334" y="4273"/>
                    <a:pt x="3191" y="4368"/>
                    <a:pt x="3072" y="4475"/>
                  </a:cubicBezTo>
                  <a:cubicBezTo>
                    <a:pt x="2774" y="4773"/>
                    <a:pt x="2738" y="5249"/>
                    <a:pt x="2977" y="5582"/>
                  </a:cubicBezTo>
                  <a:cubicBezTo>
                    <a:pt x="3012" y="5618"/>
                    <a:pt x="3024" y="5642"/>
                    <a:pt x="3060" y="5678"/>
                  </a:cubicBezTo>
                  <a:lnTo>
                    <a:pt x="3250" y="5868"/>
                  </a:lnTo>
                  <a:lnTo>
                    <a:pt x="4584" y="7213"/>
                  </a:lnTo>
                  <a:cubicBezTo>
                    <a:pt x="4620" y="7237"/>
                    <a:pt x="4643" y="7273"/>
                    <a:pt x="4691" y="7297"/>
                  </a:cubicBezTo>
                  <a:cubicBezTo>
                    <a:pt x="4846" y="7404"/>
                    <a:pt x="5024" y="7464"/>
                    <a:pt x="5203" y="7464"/>
                  </a:cubicBezTo>
                  <a:cubicBezTo>
                    <a:pt x="5417" y="7464"/>
                    <a:pt x="5644" y="7368"/>
                    <a:pt x="5810" y="7213"/>
                  </a:cubicBezTo>
                  <a:cubicBezTo>
                    <a:pt x="5929" y="7094"/>
                    <a:pt x="6001" y="6940"/>
                    <a:pt x="6036" y="6797"/>
                  </a:cubicBezTo>
                  <a:lnTo>
                    <a:pt x="6227" y="6987"/>
                  </a:lnTo>
                  <a:cubicBezTo>
                    <a:pt x="6203" y="7118"/>
                    <a:pt x="6108" y="7261"/>
                    <a:pt x="5989" y="7356"/>
                  </a:cubicBezTo>
                  <a:cubicBezTo>
                    <a:pt x="5775" y="7577"/>
                    <a:pt x="5492" y="7687"/>
                    <a:pt x="5209" y="7687"/>
                  </a:cubicBezTo>
                  <a:cubicBezTo>
                    <a:pt x="4926" y="7687"/>
                    <a:pt x="4643" y="7577"/>
                    <a:pt x="4429" y="7356"/>
                  </a:cubicBezTo>
                  <a:lnTo>
                    <a:pt x="2905" y="5844"/>
                  </a:lnTo>
                  <a:cubicBezTo>
                    <a:pt x="2703" y="5630"/>
                    <a:pt x="2584" y="5356"/>
                    <a:pt x="2584" y="5070"/>
                  </a:cubicBezTo>
                  <a:cubicBezTo>
                    <a:pt x="2584" y="4785"/>
                    <a:pt x="2703" y="4499"/>
                    <a:pt x="2905" y="4296"/>
                  </a:cubicBezTo>
                  <a:cubicBezTo>
                    <a:pt x="3012" y="4189"/>
                    <a:pt x="3143" y="4106"/>
                    <a:pt x="3274" y="4058"/>
                  </a:cubicBezTo>
                  <a:close/>
                  <a:moveTo>
                    <a:pt x="7596" y="7047"/>
                  </a:moveTo>
                  <a:lnTo>
                    <a:pt x="7739" y="7202"/>
                  </a:lnTo>
                  <a:lnTo>
                    <a:pt x="7227" y="7714"/>
                  </a:lnTo>
                  <a:lnTo>
                    <a:pt x="7072" y="7571"/>
                  </a:lnTo>
                  <a:lnTo>
                    <a:pt x="7596" y="7047"/>
                  </a:lnTo>
                  <a:close/>
                  <a:moveTo>
                    <a:pt x="2470" y="1"/>
                  </a:moveTo>
                  <a:cubicBezTo>
                    <a:pt x="2432" y="1"/>
                    <a:pt x="2392" y="20"/>
                    <a:pt x="2357" y="46"/>
                  </a:cubicBezTo>
                  <a:lnTo>
                    <a:pt x="1298" y="1106"/>
                  </a:lnTo>
                  <a:cubicBezTo>
                    <a:pt x="1238" y="1165"/>
                    <a:pt x="1238" y="1260"/>
                    <a:pt x="1298" y="1320"/>
                  </a:cubicBezTo>
                  <a:cubicBezTo>
                    <a:pt x="1328" y="1350"/>
                    <a:pt x="1366" y="1365"/>
                    <a:pt x="1405" y="1365"/>
                  </a:cubicBezTo>
                  <a:cubicBezTo>
                    <a:pt x="1444" y="1365"/>
                    <a:pt x="1482" y="1350"/>
                    <a:pt x="1512" y="1320"/>
                  </a:cubicBezTo>
                  <a:lnTo>
                    <a:pt x="2381" y="439"/>
                  </a:lnTo>
                  <a:lnTo>
                    <a:pt x="2500" y="832"/>
                  </a:lnTo>
                  <a:lnTo>
                    <a:pt x="833" y="2499"/>
                  </a:lnTo>
                  <a:lnTo>
                    <a:pt x="452" y="2380"/>
                  </a:lnTo>
                  <a:lnTo>
                    <a:pt x="1095" y="1737"/>
                  </a:lnTo>
                  <a:cubicBezTo>
                    <a:pt x="1095" y="1737"/>
                    <a:pt x="1095" y="1725"/>
                    <a:pt x="1107" y="1725"/>
                  </a:cubicBezTo>
                  <a:cubicBezTo>
                    <a:pt x="1155" y="1665"/>
                    <a:pt x="1155" y="1570"/>
                    <a:pt x="1095" y="1510"/>
                  </a:cubicBezTo>
                  <a:cubicBezTo>
                    <a:pt x="1066" y="1481"/>
                    <a:pt x="1027" y="1466"/>
                    <a:pt x="988" y="1466"/>
                  </a:cubicBezTo>
                  <a:cubicBezTo>
                    <a:pt x="950" y="1466"/>
                    <a:pt x="911" y="1481"/>
                    <a:pt x="881" y="1510"/>
                  </a:cubicBezTo>
                  <a:lnTo>
                    <a:pt x="60" y="2332"/>
                  </a:lnTo>
                  <a:cubicBezTo>
                    <a:pt x="24" y="2380"/>
                    <a:pt x="0" y="2415"/>
                    <a:pt x="24" y="2475"/>
                  </a:cubicBezTo>
                  <a:cubicBezTo>
                    <a:pt x="36" y="2522"/>
                    <a:pt x="83" y="2570"/>
                    <a:pt x="119" y="2582"/>
                  </a:cubicBezTo>
                  <a:lnTo>
                    <a:pt x="833" y="2796"/>
                  </a:lnTo>
                  <a:lnTo>
                    <a:pt x="1107" y="2868"/>
                  </a:lnTo>
                  <a:cubicBezTo>
                    <a:pt x="1810" y="3070"/>
                    <a:pt x="2441" y="3392"/>
                    <a:pt x="3012" y="3820"/>
                  </a:cubicBezTo>
                  <a:cubicBezTo>
                    <a:pt x="2893" y="3880"/>
                    <a:pt x="2786" y="3963"/>
                    <a:pt x="2703" y="4058"/>
                  </a:cubicBezTo>
                  <a:cubicBezTo>
                    <a:pt x="2429" y="4320"/>
                    <a:pt x="2286" y="4677"/>
                    <a:pt x="2286" y="5058"/>
                  </a:cubicBezTo>
                  <a:cubicBezTo>
                    <a:pt x="2286" y="5428"/>
                    <a:pt x="2429" y="5785"/>
                    <a:pt x="2703" y="6047"/>
                  </a:cubicBezTo>
                  <a:lnTo>
                    <a:pt x="4215" y="7571"/>
                  </a:lnTo>
                  <a:cubicBezTo>
                    <a:pt x="4489" y="7833"/>
                    <a:pt x="4858" y="7987"/>
                    <a:pt x="5215" y="7987"/>
                  </a:cubicBezTo>
                  <a:cubicBezTo>
                    <a:pt x="5572" y="7987"/>
                    <a:pt x="5929" y="7856"/>
                    <a:pt x="6215" y="7571"/>
                  </a:cubicBezTo>
                  <a:cubicBezTo>
                    <a:pt x="6310" y="7464"/>
                    <a:pt x="6417" y="7333"/>
                    <a:pt x="6477" y="7178"/>
                  </a:cubicBezTo>
                  <a:lnTo>
                    <a:pt x="6763" y="7464"/>
                  </a:lnTo>
                  <a:cubicBezTo>
                    <a:pt x="6703" y="7523"/>
                    <a:pt x="6715" y="7618"/>
                    <a:pt x="6763" y="7678"/>
                  </a:cubicBezTo>
                  <a:lnTo>
                    <a:pt x="7120" y="8035"/>
                  </a:lnTo>
                  <a:cubicBezTo>
                    <a:pt x="7144" y="8059"/>
                    <a:pt x="7191" y="8071"/>
                    <a:pt x="7227" y="8071"/>
                  </a:cubicBezTo>
                  <a:cubicBezTo>
                    <a:pt x="7251" y="8071"/>
                    <a:pt x="7299" y="8059"/>
                    <a:pt x="7322" y="8035"/>
                  </a:cubicBezTo>
                  <a:lnTo>
                    <a:pt x="8061" y="7297"/>
                  </a:lnTo>
                  <a:cubicBezTo>
                    <a:pt x="8084" y="7273"/>
                    <a:pt x="8096" y="7225"/>
                    <a:pt x="8096" y="7202"/>
                  </a:cubicBezTo>
                  <a:cubicBezTo>
                    <a:pt x="8096" y="7166"/>
                    <a:pt x="8084" y="7142"/>
                    <a:pt x="8061" y="7106"/>
                  </a:cubicBezTo>
                  <a:lnTo>
                    <a:pt x="7703" y="6749"/>
                  </a:lnTo>
                  <a:cubicBezTo>
                    <a:pt x="7674" y="6719"/>
                    <a:pt x="7635" y="6704"/>
                    <a:pt x="7596" y="6704"/>
                  </a:cubicBezTo>
                  <a:cubicBezTo>
                    <a:pt x="7557" y="6704"/>
                    <a:pt x="7519" y="6719"/>
                    <a:pt x="7489" y="6749"/>
                  </a:cubicBezTo>
                  <a:lnTo>
                    <a:pt x="7251" y="6511"/>
                  </a:lnTo>
                  <a:cubicBezTo>
                    <a:pt x="7221" y="6481"/>
                    <a:pt x="7185" y="6466"/>
                    <a:pt x="7150" y="6466"/>
                  </a:cubicBezTo>
                  <a:cubicBezTo>
                    <a:pt x="7114" y="6466"/>
                    <a:pt x="7078" y="6481"/>
                    <a:pt x="7049" y="6511"/>
                  </a:cubicBezTo>
                  <a:cubicBezTo>
                    <a:pt x="6989" y="6571"/>
                    <a:pt x="6989" y="6666"/>
                    <a:pt x="7049" y="6725"/>
                  </a:cubicBezTo>
                  <a:lnTo>
                    <a:pt x="7287" y="6963"/>
                  </a:lnTo>
                  <a:lnTo>
                    <a:pt x="6977" y="7273"/>
                  </a:lnTo>
                  <a:lnTo>
                    <a:pt x="6525" y="6821"/>
                  </a:lnTo>
                  <a:lnTo>
                    <a:pt x="3905" y="4189"/>
                  </a:lnTo>
                  <a:cubicBezTo>
                    <a:pt x="3739" y="4023"/>
                    <a:pt x="3572" y="3880"/>
                    <a:pt x="3417" y="3749"/>
                  </a:cubicBezTo>
                  <a:cubicBezTo>
                    <a:pt x="2762" y="3213"/>
                    <a:pt x="2012" y="2820"/>
                    <a:pt x="1203" y="2582"/>
                  </a:cubicBezTo>
                  <a:lnTo>
                    <a:pt x="1179" y="2582"/>
                  </a:lnTo>
                  <a:lnTo>
                    <a:pt x="2607" y="1153"/>
                  </a:lnTo>
                  <a:lnTo>
                    <a:pt x="2607" y="1165"/>
                  </a:lnTo>
                  <a:cubicBezTo>
                    <a:pt x="2691" y="1439"/>
                    <a:pt x="2786" y="1701"/>
                    <a:pt x="2893" y="1963"/>
                  </a:cubicBezTo>
                  <a:cubicBezTo>
                    <a:pt x="2929" y="2022"/>
                    <a:pt x="2965" y="2046"/>
                    <a:pt x="3024" y="2046"/>
                  </a:cubicBezTo>
                  <a:cubicBezTo>
                    <a:pt x="3048" y="2046"/>
                    <a:pt x="3072" y="2046"/>
                    <a:pt x="3084" y="2034"/>
                  </a:cubicBezTo>
                  <a:cubicBezTo>
                    <a:pt x="3167" y="1999"/>
                    <a:pt x="3191" y="1915"/>
                    <a:pt x="3167" y="1844"/>
                  </a:cubicBezTo>
                  <a:cubicBezTo>
                    <a:pt x="3060" y="1606"/>
                    <a:pt x="2965" y="1344"/>
                    <a:pt x="2893" y="1094"/>
                  </a:cubicBezTo>
                  <a:lnTo>
                    <a:pt x="2607" y="117"/>
                  </a:lnTo>
                  <a:cubicBezTo>
                    <a:pt x="2596" y="70"/>
                    <a:pt x="2548" y="22"/>
                    <a:pt x="2512" y="10"/>
                  </a:cubicBezTo>
                  <a:cubicBezTo>
                    <a:pt x="2499" y="4"/>
                    <a:pt x="2485" y="1"/>
                    <a:pt x="2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6" name="Google Shape;1996;p35"/>
          <p:cNvGrpSpPr/>
          <p:nvPr/>
        </p:nvGrpSpPr>
        <p:grpSpPr>
          <a:xfrm>
            <a:off x="6243928" y="4263502"/>
            <a:ext cx="274254" cy="350824"/>
            <a:chOff x="6243928" y="4263502"/>
            <a:chExt cx="274254" cy="350824"/>
          </a:xfrm>
        </p:grpSpPr>
        <p:sp>
          <p:nvSpPr>
            <p:cNvPr id="1997" name="Google Shape;1997;p35"/>
            <p:cNvSpPr/>
            <p:nvPr/>
          </p:nvSpPr>
          <p:spPr>
            <a:xfrm>
              <a:off x="6342390" y="4373653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3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4" y="429"/>
                    <a:pt x="334" y="333"/>
                  </a:cubicBezTo>
                  <a:lnTo>
                    <a:pt x="334" y="155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35"/>
            <p:cNvSpPr/>
            <p:nvPr/>
          </p:nvSpPr>
          <p:spPr>
            <a:xfrm>
              <a:off x="6407999" y="4373653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3"/>
                  </a:lnTo>
                  <a:cubicBezTo>
                    <a:pt x="1" y="429"/>
                    <a:pt x="72" y="500"/>
                    <a:pt x="168" y="500"/>
                  </a:cubicBezTo>
                  <a:cubicBezTo>
                    <a:pt x="251" y="500"/>
                    <a:pt x="322" y="429"/>
                    <a:pt x="322" y="333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35"/>
            <p:cNvSpPr/>
            <p:nvPr/>
          </p:nvSpPr>
          <p:spPr>
            <a:xfrm>
              <a:off x="6336719" y="4357053"/>
              <a:ext cx="21162" cy="10201"/>
            </a:xfrm>
            <a:custGeom>
              <a:rect b="b" l="l" r="r" t="t"/>
              <a:pathLst>
                <a:path extrusionOk="0" h="322" w="668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13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35"/>
            <p:cNvSpPr/>
            <p:nvPr/>
          </p:nvSpPr>
          <p:spPr>
            <a:xfrm>
              <a:off x="6402740" y="4357053"/>
              <a:ext cx="21131" cy="10201"/>
            </a:xfrm>
            <a:custGeom>
              <a:rect b="b" l="l" r="r" t="t"/>
              <a:pathLst>
                <a:path extrusionOk="0" h="322" w="667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35"/>
            <p:cNvSpPr/>
            <p:nvPr/>
          </p:nvSpPr>
          <p:spPr>
            <a:xfrm>
              <a:off x="6243928" y="4263502"/>
              <a:ext cx="274254" cy="350824"/>
            </a:xfrm>
            <a:custGeom>
              <a:rect b="b" l="l" r="r" t="t"/>
              <a:pathLst>
                <a:path extrusionOk="0" h="11074" w="8657">
                  <a:moveTo>
                    <a:pt x="1501" y="4406"/>
                  </a:moveTo>
                  <a:cubicBezTo>
                    <a:pt x="1596" y="4453"/>
                    <a:pt x="1691" y="4489"/>
                    <a:pt x="1799" y="4489"/>
                  </a:cubicBezTo>
                  <a:lnTo>
                    <a:pt x="1918" y="4489"/>
                  </a:lnTo>
                  <a:cubicBezTo>
                    <a:pt x="1977" y="4942"/>
                    <a:pt x="2191" y="5382"/>
                    <a:pt x="2489" y="5739"/>
                  </a:cubicBezTo>
                  <a:cubicBezTo>
                    <a:pt x="2584" y="5858"/>
                    <a:pt x="2692" y="5954"/>
                    <a:pt x="2811" y="6049"/>
                  </a:cubicBezTo>
                  <a:cubicBezTo>
                    <a:pt x="2156" y="5977"/>
                    <a:pt x="1620" y="5644"/>
                    <a:pt x="1358" y="5442"/>
                  </a:cubicBezTo>
                  <a:cubicBezTo>
                    <a:pt x="1275" y="5382"/>
                    <a:pt x="1263" y="5287"/>
                    <a:pt x="1298" y="5215"/>
                  </a:cubicBezTo>
                  <a:cubicBezTo>
                    <a:pt x="1370" y="5049"/>
                    <a:pt x="1453" y="4787"/>
                    <a:pt x="1501" y="4406"/>
                  </a:cubicBezTo>
                  <a:close/>
                  <a:moveTo>
                    <a:pt x="7097" y="4394"/>
                  </a:moveTo>
                  <a:cubicBezTo>
                    <a:pt x="7156" y="4787"/>
                    <a:pt x="7252" y="5049"/>
                    <a:pt x="7323" y="5215"/>
                  </a:cubicBezTo>
                  <a:cubicBezTo>
                    <a:pt x="7347" y="5287"/>
                    <a:pt x="7335" y="5394"/>
                    <a:pt x="7264" y="5442"/>
                  </a:cubicBezTo>
                  <a:cubicBezTo>
                    <a:pt x="6990" y="5644"/>
                    <a:pt x="6454" y="5977"/>
                    <a:pt x="5787" y="6049"/>
                  </a:cubicBezTo>
                  <a:cubicBezTo>
                    <a:pt x="5906" y="5942"/>
                    <a:pt x="6025" y="5835"/>
                    <a:pt x="6132" y="5715"/>
                  </a:cubicBezTo>
                  <a:cubicBezTo>
                    <a:pt x="6430" y="5358"/>
                    <a:pt x="6621" y="4930"/>
                    <a:pt x="6692" y="4489"/>
                  </a:cubicBezTo>
                  <a:lnTo>
                    <a:pt x="6787" y="4489"/>
                  </a:lnTo>
                  <a:cubicBezTo>
                    <a:pt x="6906" y="4489"/>
                    <a:pt x="7002" y="4453"/>
                    <a:pt x="7097" y="4394"/>
                  </a:cubicBezTo>
                  <a:close/>
                  <a:moveTo>
                    <a:pt x="4299" y="334"/>
                  </a:moveTo>
                  <a:cubicBezTo>
                    <a:pt x="5835" y="334"/>
                    <a:pt x="7085" y="1584"/>
                    <a:pt x="7085" y="3120"/>
                  </a:cubicBezTo>
                  <a:lnTo>
                    <a:pt x="7085" y="3370"/>
                  </a:lnTo>
                  <a:cubicBezTo>
                    <a:pt x="6990" y="3322"/>
                    <a:pt x="6906" y="3310"/>
                    <a:pt x="6811" y="3310"/>
                  </a:cubicBezTo>
                  <a:lnTo>
                    <a:pt x="6728" y="3310"/>
                  </a:lnTo>
                  <a:cubicBezTo>
                    <a:pt x="6680" y="3310"/>
                    <a:pt x="6632" y="3299"/>
                    <a:pt x="6585" y="3251"/>
                  </a:cubicBezTo>
                  <a:cubicBezTo>
                    <a:pt x="6561" y="3215"/>
                    <a:pt x="6525" y="3179"/>
                    <a:pt x="6525" y="3120"/>
                  </a:cubicBezTo>
                  <a:cubicBezTo>
                    <a:pt x="6525" y="2382"/>
                    <a:pt x="6168" y="1715"/>
                    <a:pt x="5597" y="1286"/>
                  </a:cubicBezTo>
                  <a:cubicBezTo>
                    <a:pt x="5503" y="1224"/>
                    <a:pt x="5373" y="1189"/>
                    <a:pt x="5255" y="1189"/>
                  </a:cubicBezTo>
                  <a:cubicBezTo>
                    <a:pt x="5237" y="1189"/>
                    <a:pt x="5220" y="1190"/>
                    <a:pt x="5204" y="1191"/>
                  </a:cubicBezTo>
                  <a:cubicBezTo>
                    <a:pt x="5073" y="1227"/>
                    <a:pt x="4954" y="1298"/>
                    <a:pt x="4882" y="1417"/>
                  </a:cubicBezTo>
                  <a:cubicBezTo>
                    <a:pt x="4739" y="1608"/>
                    <a:pt x="4525" y="1727"/>
                    <a:pt x="4287" y="1727"/>
                  </a:cubicBezTo>
                  <a:cubicBezTo>
                    <a:pt x="4049" y="1727"/>
                    <a:pt x="3823" y="1608"/>
                    <a:pt x="3692" y="1417"/>
                  </a:cubicBezTo>
                  <a:cubicBezTo>
                    <a:pt x="3608" y="1298"/>
                    <a:pt x="3489" y="1227"/>
                    <a:pt x="3358" y="1191"/>
                  </a:cubicBezTo>
                  <a:cubicBezTo>
                    <a:pt x="3327" y="1185"/>
                    <a:pt x="3296" y="1183"/>
                    <a:pt x="3266" y="1183"/>
                  </a:cubicBezTo>
                  <a:cubicBezTo>
                    <a:pt x="3166" y="1183"/>
                    <a:pt x="3068" y="1214"/>
                    <a:pt x="2977" y="1286"/>
                  </a:cubicBezTo>
                  <a:cubicBezTo>
                    <a:pt x="2858" y="1358"/>
                    <a:pt x="2751" y="1465"/>
                    <a:pt x="2668" y="1548"/>
                  </a:cubicBezTo>
                  <a:cubicBezTo>
                    <a:pt x="2596" y="1608"/>
                    <a:pt x="2596" y="1715"/>
                    <a:pt x="2668" y="1775"/>
                  </a:cubicBezTo>
                  <a:cubicBezTo>
                    <a:pt x="2697" y="1804"/>
                    <a:pt x="2736" y="1819"/>
                    <a:pt x="2775" y="1819"/>
                  </a:cubicBezTo>
                  <a:cubicBezTo>
                    <a:pt x="2814" y="1819"/>
                    <a:pt x="2852" y="1804"/>
                    <a:pt x="2882" y="1775"/>
                  </a:cubicBezTo>
                  <a:cubicBezTo>
                    <a:pt x="2977" y="1691"/>
                    <a:pt x="3061" y="1608"/>
                    <a:pt x="3156" y="1536"/>
                  </a:cubicBezTo>
                  <a:cubicBezTo>
                    <a:pt x="3181" y="1520"/>
                    <a:pt x="3212" y="1503"/>
                    <a:pt x="3245" y="1503"/>
                  </a:cubicBezTo>
                  <a:cubicBezTo>
                    <a:pt x="3259" y="1503"/>
                    <a:pt x="3273" y="1506"/>
                    <a:pt x="3287" y="1513"/>
                  </a:cubicBezTo>
                  <a:cubicBezTo>
                    <a:pt x="3334" y="1524"/>
                    <a:pt x="3382" y="1536"/>
                    <a:pt x="3406" y="1584"/>
                  </a:cubicBezTo>
                  <a:cubicBezTo>
                    <a:pt x="3596" y="1882"/>
                    <a:pt x="3918" y="2048"/>
                    <a:pt x="4275" y="2048"/>
                  </a:cubicBezTo>
                  <a:cubicBezTo>
                    <a:pt x="4608" y="2048"/>
                    <a:pt x="4942" y="1870"/>
                    <a:pt x="5132" y="1584"/>
                  </a:cubicBezTo>
                  <a:cubicBezTo>
                    <a:pt x="5168" y="1536"/>
                    <a:pt x="5192" y="1524"/>
                    <a:pt x="5251" y="1513"/>
                  </a:cubicBezTo>
                  <a:cubicBezTo>
                    <a:pt x="5265" y="1506"/>
                    <a:pt x="5278" y="1503"/>
                    <a:pt x="5291" y="1503"/>
                  </a:cubicBezTo>
                  <a:cubicBezTo>
                    <a:pt x="5321" y="1503"/>
                    <a:pt x="5349" y="1520"/>
                    <a:pt x="5382" y="1536"/>
                  </a:cubicBezTo>
                  <a:cubicBezTo>
                    <a:pt x="5894" y="1894"/>
                    <a:pt x="6192" y="2477"/>
                    <a:pt x="6192" y="3096"/>
                  </a:cubicBezTo>
                  <a:cubicBezTo>
                    <a:pt x="6192" y="3239"/>
                    <a:pt x="6251" y="3370"/>
                    <a:pt x="6335" y="3453"/>
                  </a:cubicBezTo>
                  <a:cubicBezTo>
                    <a:pt x="6430" y="3549"/>
                    <a:pt x="6561" y="3608"/>
                    <a:pt x="6692" y="3608"/>
                  </a:cubicBezTo>
                  <a:lnTo>
                    <a:pt x="6787" y="3608"/>
                  </a:lnTo>
                  <a:cubicBezTo>
                    <a:pt x="6859" y="3608"/>
                    <a:pt x="6930" y="3632"/>
                    <a:pt x="6990" y="3691"/>
                  </a:cubicBezTo>
                  <a:cubicBezTo>
                    <a:pt x="7037" y="3751"/>
                    <a:pt x="7073" y="3834"/>
                    <a:pt x="7073" y="3906"/>
                  </a:cubicBezTo>
                  <a:cubicBezTo>
                    <a:pt x="7049" y="4037"/>
                    <a:pt x="6918" y="4144"/>
                    <a:pt x="6775" y="4144"/>
                  </a:cubicBezTo>
                  <a:lnTo>
                    <a:pt x="6692" y="4144"/>
                  </a:lnTo>
                  <a:lnTo>
                    <a:pt x="6692" y="4156"/>
                  </a:lnTo>
                  <a:cubicBezTo>
                    <a:pt x="6692" y="4072"/>
                    <a:pt x="6621" y="3989"/>
                    <a:pt x="6537" y="3989"/>
                  </a:cubicBezTo>
                  <a:cubicBezTo>
                    <a:pt x="6442" y="3989"/>
                    <a:pt x="6371" y="4072"/>
                    <a:pt x="6371" y="4156"/>
                  </a:cubicBezTo>
                  <a:cubicBezTo>
                    <a:pt x="6371" y="4668"/>
                    <a:pt x="6192" y="5144"/>
                    <a:pt x="5859" y="5513"/>
                  </a:cubicBezTo>
                  <a:cubicBezTo>
                    <a:pt x="5597" y="5823"/>
                    <a:pt x="5251" y="6049"/>
                    <a:pt x="4870" y="6156"/>
                  </a:cubicBezTo>
                  <a:lnTo>
                    <a:pt x="4954" y="5942"/>
                  </a:lnTo>
                  <a:cubicBezTo>
                    <a:pt x="4966" y="5894"/>
                    <a:pt x="4966" y="5835"/>
                    <a:pt x="4942" y="5799"/>
                  </a:cubicBezTo>
                  <a:cubicBezTo>
                    <a:pt x="4906" y="5751"/>
                    <a:pt x="4870" y="5715"/>
                    <a:pt x="4811" y="5715"/>
                  </a:cubicBezTo>
                  <a:lnTo>
                    <a:pt x="3763" y="5715"/>
                  </a:lnTo>
                  <a:cubicBezTo>
                    <a:pt x="3704" y="5715"/>
                    <a:pt x="3656" y="5751"/>
                    <a:pt x="3632" y="5799"/>
                  </a:cubicBezTo>
                  <a:cubicBezTo>
                    <a:pt x="3596" y="5835"/>
                    <a:pt x="3596" y="5894"/>
                    <a:pt x="3620" y="5942"/>
                  </a:cubicBezTo>
                  <a:lnTo>
                    <a:pt x="3704" y="6156"/>
                  </a:lnTo>
                  <a:cubicBezTo>
                    <a:pt x="3346" y="6049"/>
                    <a:pt x="2989" y="5823"/>
                    <a:pt x="2739" y="5525"/>
                  </a:cubicBezTo>
                  <a:cubicBezTo>
                    <a:pt x="2406" y="5144"/>
                    <a:pt x="2227" y="4668"/>
                    <a:pt x="2227" y="4156"/>
                  </a:cubicBezTo>
                  <a:cubicBezTo>
                    <a:pt x="2227" y="4072"/>
                    <a:pt x="2156" y="3989"/>
                    <a:pt x="2072" y="3989"/>
                  </a:cubicBezTo>
                  <a:cubicBezTo>
                    <a:pt x="1977" y="3989"/>
                    <a:pt x="1906" y="4072"/>
                    <a:pt x="1906" y="4156"/>
                  </a:cubicBezTo>
                  <a:lnTo>
                    <a:pt x="1906" y="4168"/>
                  </a:lnTo>
                  <a:lnTo>
                    <a:pt x="1799" y="4168"/>
                  </a:lnTo>
                  <a:cubicBezTo>
                    <a:pt x="1727" y="4168"/>
                    <a:pt x="1656" y="4144"/>
                    <a:pt x="1596" y="4084"/>
                  </a:cubicBezTo>
                  <a:cubicBezTo>
                    <a:pt x="1549" y="4025"/>
                    <a:pt x="1513" y="3953"/>
                    <a:pt x="1513" y="3870"/>
                  </a:cubicBezTo>
                  <a:cubicBezTo>
                    <a:pt x="1525" y="3739"/>
                    <a:pt x="1668" y="3632"/>
                    <a:pt x="1810" y="3632"/>
                  </a:cubicBezTo>
                  <a:lnTo>
                    <a:pt x="1870" y="3632"/>
                  </a:lnTo>
                  <a:cubicBezTo>
                    <a:pt x="2013" y="3632"/>
                    <a:pt x="2144" y="3572"/>
                    <a:pt x="2227" y="3489"/>
                  </a:cubicBezTo>
                  <a:cubicBezTo>
                    <a:pt x="2322" y="3394"/>
                    <a:pt x="2382" y="3263"/>
                    <a:pt x="2382" y="3132"/>
                  </a:cubicBezTo>
                  <a:cubicBezTo>
                    <a:pt x="2382" y="2846"/>
                    <a:pt x="2441" y="2584"/>
                    <a:pt x="2561" y="2322"/>
                  </a:cubicBezTo>
                  <a:cubicBezTo>
                    <a:pt x="2608" y="2251"/>
                    <a:pt x="2561" y="2144"/>
                    <a:pt x="2489" y="2120"/>
                  </a:cubicBezTo>
                  <a:cubicBezTo>
                    <a:pt x="2466" y="2107"/>
                    <a:pt x="2442" y="2101"/>
                    <a:pt x="2418" y="2101"/>
                  </a:cubicBezTo>
                  <a:cubicBezTo>
                    <a:pt x="2357" y="2101"/>
                    <a:pt x="2301" y="2140"/>
                    <a:pt x="2275" y="2191"/>
                  </a:cubicBezTo>
                  <a:cubicBezTo>
                    <a:pt x="2144" y="2489"/>
                    <a:pt x="2072" y="2798"/>
                    <a:pt x="2072" y="3132"/>
                  </a:cubicBezTo>
                  <a:cubicBezTo>
                    <a:pt x="2072" y="3179"/>
                    <a:pt x="2049" y="3215"/>
                    <a:pt x="2001" y="3263"/>
                  </a:cubicBezTo>
                  <a:cubicBezTo>
                    <a:pt x="1977" y="3299"/>
                    <a:pt x="1930" y="3322"/>
                    <a:pt x="1870" y="3322"/>
                  </a:cubicBezTo>
                  <a:lnTo>
                    <a:pt x="1810" y="3322"/>
                  </a:lnTo>
                  <a:cubicBezTo>
                    <a:pt x="1703" y="3322"/>
                    <a:pt x="1608" y="3358"/>
                    <a:pt x="1513" y="3394"/>
                  </a:cubicBezTo>
                  <a:lnTo>
                    <a:pt x="1513" y="3120"/>
                  </a:lnTo>
                  <a:cubicBezTo>
                    <a:pt x="1513" y="1584"/>
                    <a:pt x="2763" y="334"/>
                    <a:pt x="4299" y="334"/>
                  </a:cubicBezTo>
                  <a:close/>
                  <a:moveTo>
                    <a:pt x="4585" y="6049"/>
                  </a:moveTo>
                  <a:lnTo>
                    <a:pt x="4394" y="6525"/>
                  </a:lnTo>
                  <a:cubicBezTo>
                    <a:pt x="4370" y="6549"/>
                    <a:pt x="4346" y="6585"/>
                    <a:pt x="4299" y="6585"/>
                  </a:cubicBezTo>
                  <a:cubicBezTo>
                    <a:pt x="4251" y="6585"/>
                    <a:pt x="4227" y="6549"/>
                    <a:pt x="4216" y="6525"/>
                  </a:cubicBezTo>
                  <a:lnTo>
                    <a:pt x="4013" y="6049"/>
                  </a:lnTo>
                  <a:close/>
                  <a:moveTo>
                    <a:pt x="2822" y="7001"/>
                  </a:moveTo>
                  <a:lnTo>
                    <a:pt x="4013" y="7668"/>
                  </a:lnTo>
                  <a:lnTo>
                    <a:pt x="3156" y="8394"/>
                  </a:lnTo>
                  <a:lnTo>
                    <a:pt x="3144" y="8394"/>
                  </a:lnTo>
                  <a:lnTo>
                    <a:pt x="2584" y="7442"/>
                  </a:lnTo>
                  <a:lnTo>
                    <a:pt x="2811" y="7001"/>
                  </a:lnTo>
                  <a:close/>
                  <a:moveTo>
                    <a:pt x="5335" y="6347"/>
                  </a:moveTo>
                  <a:lnTo>
                    <a:pt x="5335" y="6870"/>
                  </a:lnTo>
                  <a:lnTo>
                    <a:pt x="5144" y="6966"/>
                  </a:lnTo>
                  <a:cubicBezTo>
                    <a:pt x="5073" y="7013"/>
                    <a:pt x="5037" y="7120"/>
                    <a:pt x="5085" y="7192"/>
                  </a:cubicBezTo>
                  <a:cubicBezTo>
                    <a:pt x="5117" y="7241"/>
                    <a:pt x="5178" y="7273"/>
                    <a:pt x="5236" y="7273"/>
                  </a:cubicBezTo>
                  <a:cubicBezTo>
                    <a:pt x="5263" y="7273"/>
                    <a:pt x="5288" y="7266"/>
                    <a:pt x="5311" y="7251"/>
                  </a:cubicBezTo>
                  <a:lnTo>
                    <a:pt x="5775" y="7001"/>
                  </a:lnTo>
                  <a:lnTo>
                    <a:pt x="5787" y="7001"/>
                  </a:lnTo>
                  <a:lnTo>
                    <a:pt x="6013" y="7442"/>
                  </a:lnTo>
                  <a:lnTo>
                    <a:pt x="5489" y="8394"/>
                  </a:lnTo>
                  <a:lnTo>
                    <a:pt x="5478" y="8394"/>
                  </a:lnTo>
                  <a:lnTo>
                    <a:pt x="4597" y="7656"/>
                  </a:lnTo>
                  <a:lnTo>
                    <a:pt x="4751" y="7585"/>
                  </a:lnTo>
                  <a:cubicBezTo>
                    <a:pt x="4823" y="7537"/>
                    <a:pt x="4847" y="7430"/>
                    <a:pt x="4811" y="7359"/>
                  </a:cubicBezTo>
                  <a:cubicBezTo>
                    <a:pt x="4778" y="7310"/>
                    <a:pt x="4717" y="7277"/>
                    <a:pt x="4659" y="7277"/>
                  </a:cubicBezTo>
                  <a:cubicBezTo>
                    <a:pt x="4633" y="7277"/>
                    <a:pt x="4607" y="7284"/>
                    <a:pt x="4585" y="7299"/>
                  </a:cubicBezTo>
                  <a:lnTo>
                    <a:pt x="4311" y="7442"/>
                  </a:lnTo>
                  <a:lnTo>
                    <a:pt x="3263" y="6870"/>
                  </a:lnTo>
                  <a:lnTo>
                    <a:pt x="3263" y="6347"/>
                  </a:lnTo>
                  <a:cubicBezTo>
                    <a:pt x="3454" y="6430"/>
                    <a:pt x="3656" y="6513"/>
                    <a:pt x="3870" y="6537"/>
                  </a:cubicBezTo>
                  <a:lnTo>
                    <a:pt x="3918" y="6656"/>
                  </a:lnTo>
                  <a:cubicBezTo>
                    <a:pt x="3977" y="6823"/>
                    <a:pt x="4132" y="6918"/>
                    <a:pt x="4299" y="6918"/>
                  </a:cubicBezTo>
                  <a:cubicBezTo>
                    <a:pt x="4477" y="6918"/>
                    <a:pt x="4632" y="6823"/>
                    <a:pt x="4680" y="6656"/>
                  </a:cubicBezTo>
                  <a:lnTo>
                    <a:pt x="4727" y="6537"/>
                  </a:lnTo>
                  <a:cubicBezTo>
                    <a:pt x="4942" y="6489"/>
                    <a:pt x="5144" y="6430"/>
                    <a:pt x="5335" y="6347"/>
                  </a:cubicBezTo>
                  <a:close/>
                  <a:moveTo>
                    <a:pt x="4311" y="0"/>
                  </a:moveTo>
                  <a:cubicBezTo>
                    <a:pt x="2608" y="0"/>
                    <a:pt x="1203" y="1405"/>
                    <a:pt x="1203" y="3120"/>
                  </a:cubicBezTo>
                  <a:lnTo>
                    <a:pt x="1203" y="3977"/>
                  </a:lnTo>
                  <a:cubicBezTo>
                    <a:pt x="1203" y="4525"/>
                    <a:pt x="1096" y="4870"/>
                    <a:pt x="1013" y="5084"/>
                  </a:cubicBezTo>
                  <a:cubicBezTo>
                    <a:pt x="906" y="5299"/>
                    <a:pt x="965" y="5561"/>
                    <a:pt x="1156" y="5704"/>
                  </a:cubicBezTo>
                  <a:cubicBezTo>
                    <a:pt x="1489" y="5942"/>
                    <a:pt x="2132" y="6347"/>
                    <a:pt x="2930" y="6406"/>
                  </a:cubicBezTo>
                  <a:lnTo>
                    <a:pt x="2930" y="6692"/>
                  </a:lnTo>
                  <a:cubicBezTo>
                    <a:pt x="2894" y="6674"/>
                    <a:pt x="2861" y="6665"/>
                    <a:pt x="2828" y="6665"/>
                  </a:cubicBezTo>
                  <a:cubicBezTo>
                    <a:pt x="2796" y="6665"/>
                    <a:pt x="2763" y="6674"/>
                    <a:pt x="2727" y="6692"/>
                  </a:cubicBezTo>
                  <a:cubicBezTo>
                    <a:pt x="2632" y="6716"/>
                    <a:pt x="2561" y="6775"/>
                    <a:pt x="2525" y="6847"/>
                  </a:cubicBezTo>
                  <a:lnTo>
                    <a:pt x="2275" y="7359"/>
                  </a:lnTo>
                  <a:lnTo>
                    <a:pt x="858" y="7775"/>
                  </a:lnTo>
                  <a:cubicBezTo>
                    <a:pt x="358" y="7918"/>
                    <a:pt x="1" y="8394"/>
                    <a:pt x="1" y="8918"/>
                  </a:cubicBezTo>
                  <a:lnTo>
                    <a:pt x="1" y="10919"/>
                  </a:lnTo>
                  <a:cubicBezTo>
                    <a:pt x="1" y="11002"/>
                    <a:pt x="72" y="11073"/>
                    <a:pt x="167" y="11073"/>
                  </a:cubicBezTo>
                  <a:cubicBezTo>
                    <a:pt x="251" y="11073"/>
                    <a:pt x="322" y="11002"/>
                    <a:pt x="322" y="10919"/>
                  </a:cubicBezTo>
                  <a:lnTo>
                    <a:pt x="322" y="8918"/>
                  </a:lnTo>
                  <a:cubicBezTo>
                    <a:pt x="322" y="8752"/>
                    <a:pt x="370" y="8609"/>
                    <a:pt x="441" y="8478"/>
                  </a:cubicBezTo>
                  <a:lnTo>
                    <a:pt x="1370" y="9264"/>
                  </a:lnTo>
                  <a:cubicBezTo>
                    <a:pt x="1489" y="9371"/>
                    <a:pt x="1549" y="9514"/>
                    <a:pt x="1549" y="9668"/>
                  </a:cubicBezTo>
                  <a:lnTo>
                    <a:pt x="1549" y="10895"/>
                  </a:lnTo>
                  <a:cubicBezTo>
                    <a:pt x="1549" y="10990"/>
                    <a:pt x="1620" y="11061"/>
                    <a:pt x="1703" y="11061"/>
                  </a:cubicBezTo>
                  <a:cubicBezTo>
                    <a:pt x="1799" y="11061"/>
                    <a:pt x="1870" y="10990"/>
                    <a:pt x="1870" y="10895"/>
                  </a:cubicBezTo>
                  <a:lnTo>
                    <a:pt x="1870" y="9668"/>
                  </a:lnTo>
                  <a:cubicBezTo>
                    <a:pt x="1870" y="9406"/>
                    <a:pt x="1763" y="9168"/>
                    <a:pt x="1572" y="9014"/>
                  </a:cubicBezTo>
                  <a:lnTo>
                    <a:pt x="656" y="8216"/>
                  </a:lnTo>
                  <a:cubicBezTo>
                    <a:pt x="739" y="8144"/>
                    <a:pt x="834" y="8097"/>
                    <a:pt x="953" y="8073"/>
                  </a:cubicBezTo>
                  <a:lnTo>
                    <a:pt x="2346" y="7656"/>
                  </a:lnTo>
                  <a:lnTo>
                    <a:pt x="2858" y="8549"/>
                  </a:lnTo>
                  <a:cubicBezTo>
                    <a:pt x="2894" y="8633"/>
                    <a:pt x="2989" y="8692"/>
                    <a:pt x="3096" y="8716"/>
                  </a:cubicBezTo>
                  <a:lnTo>
                    <a:pt x="3156" y="8716"/>
                  </a:lnTo>
                  <a:cubicBezTo>
                    <a:pt x="3227" y="8716"/>
                    <a:pt x="3311" y="8680"/>
                    <a:pt x="3382" y="8633"/>
                  </a:cubicBezTo>
                  <a:lnTo>
                    <a:pt x="4335" y="7823"/>
                  </a:lnTo>
                  <a:lnTo>
                    <a:pt x="5287" y="8633"/>
                  </a:lnTo>
                  <a:cubicBezTo>
                    <a:pt x="5347" y="8692"/>
                    <a:pt x="5418" y="8716"/>
                    <a:pt x="5501" y="8716"/>
                  </a:cubicBezTo>
                  <a:lnTo>
                    <a:pt x="5561" y="8716"/>
                  </a:lnTo>
                  <a:cubicBezTo>
                    <a:pt x="5668" y="8692"/>
                    <a:pt x="5740" y="8633"/>
                    <a:pt x="5799" y="8549"/>
                  </a:cubicBezTo>
                  <a:lnTo>
                    <a:pt x="6311" y="7656"/>
                  </a:lnTo>
                  <a:lnTo>
                    <a:pt x="7704" y="8073"/>
                  </a:lnTo>
                  <a:cubicBezTo>
                    <a:pt x="7811" y="8097"/>
                    <a:pt x="7918" y="8156"/>
                    <a:pt x="8002" y="8216"/>
                  </a:cubicBezTo>
                  <a:lnTo>
                    <a:pt x="7085" y="9014"/>
                  </a:lnTo>
                  <a:cubicBezTo>
                    <a:pt x="6894" y="9168"/>
                    <a:pt x="6787" y="9406"/>
                    <a:pt x="6787" y="9668"/>
                  </a:cubicBezTo>
                  <a:lnTo>
                    <a:pt x="6787" y="10895"/>
                  </a:lnTo>
                  <a:cubicBezTo>
                    <a:pt x="6787" y="10990"/>
                    <a:pt x="6859" y="11061"/>
                    <a:pt x="6954" y="11061"/>
                  </a:cubicBezTo>
                  <a:cubicBezTo>
                    <a:pt x="7037" y="11061"/>
                    <a:pt x="7109" y="10990"/>
                    <a:pt x="7109" y="10895"/>
                  </a:cubicBezTo>
                  <a:lnTo>
                    <a:pt x="7109" y="9668"/>
                  </a:lnTo>
                  <a:cubicBezTo>
                    <a:pt x="7109" y="9514"/>
                    <a:pt x="7192" y="9371"/>
                    <a:pt x="7287" y="9264"/>
                  </a:cubicBezTo>
                  <a:lnTo>
                    <a:pt x="8216" y="8478"/>
                  </a:lnTo>
                  <a:cubicBezTo>
                    <a:pt x="8287" y="8609"/>
                    <a:pt x="8335" y="8752"/>
                    <a:pt x="8335" y="8918"/>
                  </a:cubicBezTo>
                  <a:lnTo>
                    <a:pt x="8335" y="10919"/>
                  </a:lnTo>
                  <a:cubicBezTo>
                    <a:pt x="8335" y="11002"/>
                    <a:pt x="8407" y="11073"/>
                    <a:pt x="8502" y="11073"/>
                  </a:cubicBezTo>
                  <a:cubicBezTo>
                    <a:pt x="8585" y="11073"/>
                    <a:pt x="8657" y="11002"/>
                    <a:pt x="8657" y="10919"/>
                  </a:cubicBezTo>
                  <a:lnTo>
                    <a:pt x="8657" y="8918"/>
                  </a:lnTo>
                  <a:cubicBezTo>
                    <a:pt x="8633" y="8382"/>
                    <a:pt x="8276" y="7906"/>
                    <a:pt x="7764" y="7763"/>
                  </a:cubicBezTo>
                  <a:lnTo>
                    <a:pt x="6359" y="7347"/>
                  </a:lnTo>
                  <a:lnTo>
                    <a:pt x="6097" y="6835"/>
                  </a:lnTo>
                  <a:cubicBezTo>
                    <a:pt x="6061" y="6763"/>
                    <a:pt x="5978" y="6692"/>
                    <a:pt x="5906" y="6668"/>
                  </a:cubicBezTo>
                  <a:cubicBezTo>
                    <a:pt x="5870" y="6662"/>
                    <a:pt x="5835" y="6659"/>
                    <a:pt x="5801" y="6659"/>
                  </a:cubicBezTo>
                  <a:cubicBezTo>
                    <a:pt x="5766" y="6659"/>
                    <a:pt x="5734" y="6662"/>
                    <a:pt x="5704" y="6668"/>
                  </a:cubicBezTo>
                  <a:lnTo>
                    <a:pt x="5704" y="6394"/>
                  </a:lnTo>
                  <a:cubicBezTo>
                    <a:pt x="6502" y="6347"/>
                    <a:pt x="7156" y="5942"/>
                    <a:pt x="7466" y="5692"/>
                  </a:cubicBezTo>
                  <a:cubicBezTo>
                    <a:pt x="7668" y="5537"/>
                    <a:pt x="7728" y="5287"/>
                    <a:pt x="7621" y="5061"/>
                  </a:cubicBezTo>
                  <a:cubicBezTo>
                    <a:pt x="7525" y="4870"/>
                    <a:pt x="7430" y="4513"/>
                    <a:pt x="7430" y="3965"/>
                  </a:cubicBezTo>
                  <a:lnTo>
                    <a:pt x="7430" y="3120"/>
                  </a:lnTo>
                  <a:cubicBezTo>
                    <a:pt x="7430" y="1405"/>
                    <a:pt x="6025" y="0"/>
                    <a:pt x="4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35"/>
            <p:cNvSpPr/>
            <p:nvPr/>
          </p:nvSpPr>
          <p:spPr>
            <a:xfrm>
              <a:off x="6375559" y="4549033"/>
              <a:ext cx="10233" cy="10201"/>
            </a:xfrm>
            <a:custGeom>
              <a:rect b="b" l="l" r="r" t="t"/>
              <a:pathLst>
                <a:path extrusionOk="0" h="322" w="323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251" y="322"/>
                    <a:pt x="322" y="251"/>
                    <a:pt x="322" y="155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6375559" y="4587493"/>
              <a:ext cx="10233" cy="10613"/>
            </a:xfrm>
            <a:custGeom>
              <a:rect b="b" l="l" r="r" t="t"/>
              <a:pathLst>
                <a:path extrusionOk="0" h="335" w="323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6342009" y="4406442"/>
              <a:ext cx="76222" cy="32472"/>
            </a:xfrm>
            <a:custGeom>
              <a:rect b="b" l="l" r="r" t="t"/>
              <a:pathLst>
                <a:path extrusionOk="0" h="1025" w="2406">
                  <a:moveTo>
                    <a:pt x="1012" y="334"/>
                  </a:moveTo>
                  <a:cubicBezTo>
                    <a:pt x="953" y="430"/>
                    <a:pt x="834" y="525"/>
                    <a:pt x="703" y="525"/>
                  </a:cubicBezTo>
                  <a:lnTo>
                    <a:pt x="381" y="525"/>
                  </a:lnTo>
                  <a:cubicBezTo>
                    <a:pt x="441" y="406"/>
                    <a:pt x="560" y="334"/>
                    <a:pt x="703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77" y="406"/>
                    <a:pt x="2036" y="525"/>
                  </a:cubicBezTo>
                  <a:lnTo>
                    <a:pt x="1727" y="525"/>
                  </a:lnTo>
                  <a:cubicBezTo>
                    <a:pt x="1584" y="525"/>
                    <a:pt x="1477" y="453"/>
                    <a:pt x="1417" y="334"/>
                  </a:cubicBezTo>
                  <a:close/>
                  <a:moveTo>
                    <a:pt x="679" y="1"/>
                  </a:moveTo>
                  <a:cubicBezTo>
                    <a:pt x="310" y="1"/>
                    <a:pt x="0" y="311"/>
                    <a:pt x="0" y="692"/>
                  </a:cubicBezTo>
                  <a:lnTo>
                    <a:pt x="0" y="870"/>
                  </a:lnTo>
                  <a:cubicBezTo>
                    <a:pt x="0" y="953"/>
                    <a:pt x="72" y="1025"/>
                    <a:pt x="167" y="1025"/>
                  </a:cubicBezTo>
                  <a:cubicBezTo>
                    <a:pt x="250" y="1025"/>
                    <a:pt x="322" y="953"/>
                    <a:pt x="322" y="870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63"/>
                    <a:pt x="1203" y="608"/>
                  </a:cubicBezTo>
                  <a:cubicBezTo>
                    <a:pt x="1322" y="763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870"/>
                  </a:lnTo>
                  <a:cubicBezTo>
                    <a:pt x="2084" y="953"/>
                    <a:pt x="2155" y="1025"/>
                    <a:pt x="2251" y="1025"/>
                  </a:cubicBezTo>
                  <a:cubicBezTo>
                    <a:pt x="2334" y="1025"/>
                    <a:pt x="2405" y="953"/>
                    <a:pt x="2405" y="870"/>
                  </a:cubicBezTo>
                  <a:lnTo>
                    <a:pt x="2405" y="692"/>
                  </a:lnTo>
                  <a:cubicBezTo>
                    <a:pt x="2405" y="299"/>
                    <a:pt x="2108" y="1"/>
                    <a:pt x="1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5" name="Google Shape;2005;p35"/>
          <p:cNvGrpSpPr/>
          <p:nvPr/>
        </p:nvGrpSpPr>
        <p:grpSpPr>
          <a:xfrm>
            <a:off x="3560600" y="3763338"/>
            <a:ext cx="352345" cy="363655"/>
            <a:chOff x="3560600" y="3763338"/>
            <a:chExt cx="352345" cy="363655"/>
          </a:xfrm>
        </p:grpSpPr>
        <p:sp>
          <p:nvSpPr>
            <p:cNvPr id="2006" name="Google Shape;2006;p35"/>
            <p:cNvSpPr/>
            <p:nvPr/>
          </p:nvSpPr>
          <p:spPr>
            <a:xfrm>
              <a:off x="3665841" y="3763338"/>
              <a:ext cx="143352" cy="173543"/>
            </a:xfrm>
            <a:custGeom>
              <a:rect b="b" l="l" r="r" t="t"/>
              <a:pathLst>
                <a:path extrusionOk="0" h="5478" w="4525">
                  <a:moveTo>
                    <a:pt x="2251" y="1"/>
                  </a:moveTo>
                  <a:cubicBezTo>
                    <a:pt x="1691" y="1"/>
                    <a:pt x="1179" y="191"/>
                    <a:pt x="774" y="549"/>
                  </a:cubicBezTo>
                  <a:cubicBezTo>
                    <a:pt x="370" y="906"/>
                    <a:pt x="108" y="1382"/>
                    <a:pt x="12" y="1918"/>
                  </a:cubicBezTo>
                  <a:cubicBezTo>
                    <a:pt x="0" y="2013"/>
                    <a:pt x="60" y="2096"/>
                    <a:pt x="143" y="2120"/>
                  </a:cubicBezTo>
                  <a:cubicBezTo>
                    <a:pt x="151" y="2121"/>
                    <a:pt x="159" y="2122"/>
                    <a:pt x="167" y="2122"/>
                  </a:cubicBezTo>
                  <a:cubicBezTo>
                    <a:pt x="252" y="2122"/>
                    <a:pt x="324" y="2064"/>
                    <a:pt x="346" y="1977"/>
                  </a:cubicBezTo>
                  <a:cubicBezTo>
                    <a:pt x="477" y="1049"/>
                    <a:pt x="1286" y="346"/>
                    <a:pt x="2239" y="346"/>
                  </a:cubicBezTo>
                  <a:cubicBezTo>
                    <a:pt x="3299" y="346"/>
                    <a:pt x="4168" y="1203"/>
                    <a:pt x="4168" y="2263"/>
                  </a:cubicBezTo>
                  <a:cubicBezTo>
                    <a:pt x="4168" y="3096"/>
                    <a:pt x="3632" y="3847"/>
                    <a:pt x="2822" y="4097"/>
                  </a:cubicBezTo>
                  <a:cubicBezTo>
                    <a:pt x="2775" y="4108"/>
                    <a:pt x="2751" y="4144"/>
                    <a:pt x="2739" y="4168"/>
                  </a:cubicBezTo>
                  <a:lnTo>
                    <a:pt x="2239" y="4990"/>
                  </a:lnTo>
                  <a:lnTo>
                    <a:pt x="1751" y="4168"/>
                  </a:lnTo>
                  <a:cubicBezTo>
                    <a:pt x="1739" y="4144"/>
                    <a:pt x="1691" y="4108"/>
                    <a:pt x="1667" y="4097"/>
                  </a:cubicBezTo>
                  <a:cubicBezTo>
                    <a:pt x="977" y="3870"/>
                    <a:pt x="477" y="3287"/>
                    <a:pt x="358" y="2573"/>
                  </a:cubicBezTo>
                  <a:cubicBezTo>
                    <a:pt x="347" y="2496"/>
                    <a:pt x="266" y="2440"/>
                    <a:pt x="189" y="2440"/>
                  </a:cubicBezTo>
                  <a:cubicBezTo>
                    <a:pt x="182" y="2440"/>
                    <a:pt x="174" y="2441"/>
                    <a:pt x="167" y="2442"/>
                  </a:cubicBezTo>
                  <a:cubicBezTo>
                    <a:pt x="72" y="2454"/>
                    <a:pt x="12" y="2549"/>
                    <a:pt x="24" y="2632"/>
                  </a:cubicBezTo>
                  <a:cubicBezTo>
                    <a:pt x="108" y="3049"/>
                    <a:pt x="286" y="3418"/>
                    <a:pt x="548" y="3739"/>
                  </a:cubicBezTo>
                  <a:cubicBezTo>
                    <a:pt x="798" y="4037"/>
                    <a:pt x="1132" y="4251"/>
                    <a:pt x="1501" y="4394"/>
                  </a:cubicBezTo>
                  <a:lnTo>
                    <a:pt x="2108" y="5406"/>
                  </a:lnTo>
                  <a:cubicBezTo>
                    <a:pt x="2144" y="5442"/>
                    <a:pt x="2203" y="5478"/>
                    <a:pt x="2263" y="5478"/>
                  </a:cubicBezTo>
                  <a:cubicBezTo>
                    <a:pt x="2322" y="5478"/>
                    <a:pt x="2382" y="5442"/>
                    <a:pt x="2406" y="5406"/>
                  </a:cubicBezTo>
                  <a:lnTo>
                    <a:pt x="3025" y="4394"/>
                  </a:lnTo>
                  <a:cubicBezTo>
                    <a:pt x="3930" y="4073"/>
                    <a:pt x="4525" y="3227"/>
                    <a:pt x="4525" y="2263"/>
                  </a:cubicBezTo>
                  <a:cubicBezTo>
                    <a:pt x="4489" y="1013"/>
                    <a:pt x="3477" y="1"/>
                    <a:pt x="2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3696761" y="3794099"/>
              <a:ext cx="82653" cy="78661"/>
            </a:xfrm>
            <a:custGeom>
              <a:rect b="b" l="l" r="r" t="t"/>
              <a:pathLst>
                <a:path extrusionOk="0" h="2483" w="2609">
                  <a:moveTo>
                    <a:pt x="1584" y="328"/>
                  </a:moveTo>
                  <a:cubicBezTo>
                    <a:pt x="1727" y="328"/>
                    <a:pt x="1882" y="387"/>
                    <a:pt x="2001" y="506"/>
                  </a:cubicBezTo>
                  <a:cubicBezTo>
                    <a:pt x="2239" y="732"/>
                    <a:pt x="2239" y="1102"/>
                    <a:pt x="2001" y="1340"/>
                  </a:cubicBezTo>
                  <a:cubicBezTo>
                    <a:pt x="1888" y="1453"/>
                    <a:pt x="1736" y="1509"/>
                    <a:pt x="1584" y="1509"/>
                  </a:cubicBezTo>
                  <a:cubicBezTo>
                    <a:pt x="1433" y="1509"/>
                    <a:pt x="1281" y="1453"/>
                    <a:pt x="1168" y="1340"/>
                  </a:cubicBezTo>
                  <a:cubicBezTo>
                    <a:pt x="941" y="1113"/>
                    <a:pt x="941" y="732"/>
                    <a:pt x="1168" y="506"/>
                  </a:cubicBezTo>
                  <a:cubicBezTo>
                    <a:pt x="1287" y="387"/>
                    <a:pt x="1430" y="328"/>
                    <a:pt x="1584" y="328"/>
                  </a:cubicBezTo>
                  <a:close/>
                  <a:moveTo>
                    <a:pt x="1584" y="0"/>
                  </a:moveTo>
                  <a:cubicBezTo>
                    <a:pt x="1346" y="0"/>
                    <a:pt x="1108" y="89"/>
                    <a:pt x="929" y="268"/>
                  </a:cubicBezTo>
                  <a:cubicBezTo>
                    <a:pt x="596" y="590"/>
                    <a:pt x="572" y="1090"/>
                    <a:pt x="822" y="1447"/>
                  </a:cubicBezTo>
                  <a:lnTo>
                    <a:pt x="60" y="2197"/>
                  </a:lnTo>
                  <a:cubicBezTo>
                    <a:pt x="1" y="2256"/>
                    <a:pt x="1" y="2375"/>
                    <a:pt x="60" y="2435"/>
                  </a:cubicBezTo>
                  <a:cubicBezTo>
                    <a:pt x="96" y="2471"/>
                    <a:pt x="144" y="2483"/>
                    <a:pt x="179" y="2483"/>
                  </a:cubicBezTo>
                  <a:cubicBezTo>
                    <a:pt x="227" y="2483"/>
                    <a:pt x="275" y="2471"/>
                    <a:pt x="298" y="2435"/>
                  </a:cubicBezTo>
                  <a:lnTo>
                    <a:pt x="1060" y="1685"/>
                  </a:lnTo>
                  <a:cubicBezTo>
                    <a:pt x="1227" y="1780"/>
                    <a:pt x="1406" y="1840"/>
                    <a:pt x="1584" y="1840"/>
                  </a:cubicBezTo>
                  <a:cubicBezTo>
                    <a:pt x="1822" y="1840"/>
                    <a:pt x="2061" y="1756"/>
                    <a:pt x="2239" y="1578"/>
                  </a:cubicBezTo>
                  <a:cubicBezTo>
                    <a:pt x="2608" y="1209"/>
                    <a:pt x="2608" y="625"/>
                    <a:pt x="2239" y="268"/>
                  </a:cubicBezTo>
                  <a:cubicBezTo>
                    <a:pt x="2061" y="89"/>
                    <a:pt x="1822" y="0"/>
                    <a:pt x="1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3560600" y="3916574"/>
              <a:ext cx="352345" cy="210419"/>
            </a:xfrm>
            <a:custGeom>
              <a:rect b="b" l="l" r="r" t="t"/>
              <a:pathLst>
                <a:path extrusionOk="0" h="6642" w="11122">
                  <a:moveTo>
                    <a:pt x="3037" y="391"/>
                  </a:moveTo>
                  <a:lnTo>
                    <a:pt x="5394" y="1176"/>
                  </a:lnTo>
                  <a:lnTo>
                    <a:pt x="5394" y="1296"/>
                  </a:lnTo>
                  <a:lnTo>
                    <a:pt x="3037" y="510"/>
                  </a:lnTo>
                  <a:lnTo>
                    <a:pt x="3037" y="391"/>
                  </a:lnTo>
                  <a:close/>
                  <a:moveTo>
                    <a:pt x="8085" y="391"/>
                  </a:moveTo>
                  <a:lnTo>
                    <a:pt x="8085" y="510"/>
                  </a:lnTo>
                  <a:lnTo>
                    <a:pt x="5728" y="1296"/>
                  </a:lnTo>
                  <a:lnTo>
                    <a:pt x="5728" y="1176"/>
                  </a:lnTo>
                  <a:lnTo>
                    <a:pt x="8085" y="391"/>
                  </a:lnTo>
                  <a:close/>
                  <a:moveTo>
                    <a:pt x="2691" y="855"/>
                  </a:moveTo>
                  <a:lnTo>
                    <a:pt x="2691" y="4975"/>
                  </a:lnTo>
                  <a:lnTo>
                    <a:pt x="2680" y="4975"/>
                  </a:lnTo>
                  <a:lnTo>
                    <a:pt x="786" y="5594"/>
                  </a:lnTo>
                  <a:lnTo>
                    <a:pt x="786" y="1486"/>
                  </a:lnTo>
                  <a:lnTo>
                    <a:pt x="2691" y="855"/>
                  </a:lnTo>
                  <a:close/>
                  <a:moveTo>
                    <a:pt x="8085" y="867"/>
                  </a:moveTo>
                  <a:lnTo>
                    <a:pt x="8085" y="4975"/>
                  </a:lnTo>
                  <a:lnTo>
                    <a:pt x="8049" y="4975"/>
                  </a:lnTo>
                  <a:lnTo>
                    <a:pt x="5728" y="5748"/>
                  </a:lnTo>
                  <a:lnTo>
                    <a:pt x="5728" y="1641"/>
                  </a:lnTo>
                  <a:lnTo>
                    <a:pt x="5763" y="1641"/>
                  </a:lnTo>
                  <a:lnTo>
                    <a:pt x="8085" y="867"/>
                  </a:lnTo>
                  <a:close/>
                  <a:moveTo>
                    <a:pt x="3037" y="879"/>
                  </a:moveTo>
                  <a:lnTo>
                    <a:pt x="5358" y="1653"/>
                  </a:lnTo>
                  <a:lnTo>
                    <a:pt x="5394" y="1653"/>
                  </a:lnTo>
                  <a:lnTo>
                    <a:pt x="5394" y="5760"/>
                  </a:lnTo>
                  <a:lnTo>
                    <a:pt x="3072" y="4986"/>
                  </a:lnTo>
                  <a:lnTo>
                    <a:pt x="3037" y="4986"/>
                  </a:lnTo>
                  <a:lnTo>
                    <a:pt x="3037" y="879"/>
                  </a:lnTo>
                  <a:close/>
                  <a:moveTo>
                    <a:pt x="3037" y="5320"/>
                  </a:moveTo>
                  <a:lnTo>
                    <a:pt x="5394" y="6106"/>
                  </a:lnTo>
                  <a:lnTo>
                    <a:pt x="5394" y="6225"/>
                  </a:lnTo>
                  <a:lnTo>
                    <a:pt x="3037" y="5439"/>
                  </a:lnTo>
                  <a:lnTo>
                    <a:pt x="3037" y="5320"/>
                  </a:lnTo>
                  <a:close/>
                  <a:moveTo>
                    <a:pt x="8085" y="5320"/>
                  </a:moveTo>
                  <a:lnTo>
                    <a:pt x="8085" y="5439"/>
                  </a:lnTo>
                  <a:lnTo>
                    <a:pt x="5728" y="6225"/>
                  </a:lnTo>
                  <a:lnTo>
                    <a:pt x="5728" y="6106"/>
                  </a:lnTo>
                  <a:lnTo>
                    <a:pt x="8085" y="5320"/>
                  </a:lnTo>
                  <a:close/>
                  <a:moveTo>
                    <a:pt x="2715" y="414"/>
                  </a:moveTo>
                  <a:lnTo>
                    <a:pt x="2715" y="510"/>
                  </a:lnTo>
                  <a:lnTo>
                    <a:pt x="584" y="1224"/>
                  </a:lnTo>
                  <a:cubicBezTo>
                    <a:pt x="513" y="1248"/>
                    <a:pt x="465" y="1307"/>
                    <a:pt x="465" y="1391"/>
                  </a:cubicBezTo>
                  <a:lnTo>
                    <a:pt x="465" y="5856"/>
                  </a:lnTo>
                  <a:cubicBezTo>
                    <a:pt x="465" y="5915"/>
                    <a:pt x="489" y="5951"/>
                    <a:pt x="536" y="5987"/>
                  </a:cubicBezTo>
                  <a:cubicBezTo>
                    <a:pt x="571" y="6004"/>
                    <a:pt x="613" y="6015"/>
                    <a:pt x="651" y="6015"/>
                  </a:cubicBezTo>
                  <a:cubicBezTo>
                    <a:pt x="665" y="6015"/>
                    <a:pt x="678" y="6014"/>
                    <a:pt x="691" y="6010"/>
                  </a:cubicBezTo>
                  <a:lnTo>
                    <a:pt x="2715" y="5344"/>
                  </a:lnTo>
                  <a:lnTo>
                    <a:pt x="2715" y="5463"/>
                  </a:lnTo>
                  <a:lnTo>
                    <a:pt x="358" y="6249"/>
                  </a:lnTo>
                  <a:lnTo>
                    <a:pt x="358" y="1200"/>
                  </a:lnTo>
                  <a:lnTo>
                    <a:pt x="2715" y="414"/>
                  </a:lnTo>
                  <a:close/>
                  <a:moveTo>
                    <a:pt x="2864" y="1"/>
                  </a:moveTo>
                  <a:cubicBezTo>
                    <a:pt x="2846" y="1"/>
                    <a:pt x="2828" y="4"/>
                    <a:pt x="2811" y="10"/>
                  </a:cubicBezTo>
                  <a:lnTo>
                    <a:pt x="120" y="903"/>
                  </a:lnTo>
                  <a:cubicBezTo>
                    <a:pt x="48" y="938"/>
                    <a:pt x="1" y="998"/>
                    <a:pt x="1" y="1069"/>
                  </a:cubicBezTo>
                  <a:lnTo>
                    <a:pt x="1" y="6475"/>
                  </a:lnTo>
                  <a:cubicBezTo>
                    <a:pt x="1" y="6534"/>
                    <a:pt x="36" y="6582"/>
                    <a:pt x="72" y="6606"/>
                  </a:cubicBezTo>
                  <a:cubicBezTo>
                    <a:pt x="108" y="6618"/>
                    <a:pt x="132" y="6641"/>
                    <a:pt x="179" y="6641"/>
                  </a:cubicBezTo>
                  <a:cubicBezTo>
                    <a:pt x="191" y="6641"/>
                    <a:pt x="215" y="6641"/>
                    <a:pt x="239" y="6618"/>
                  </a:cubicBezTo>
                  <a:lnTo>
                    <a:pt x="2870" y="5748"/>
                  </a:lnTo>
                  <a:lnTo>
                    <a:pt x="5513" y="6618"/>
                  </a:lnTo>
                  <a:cubicBezTo>
                    <a:pt x="5525" y="6630"/>
                    <a:pt x="5543" y="6635"/>
                    <a:pt x="5561" y="6635"/>
                  </a:cubicBezTo>
                  <a:cubicBezTo>
                    <a:pt x="5579" y="6635"/>
                    <a:pt x="5597" y="6630"/>
                    <a:pt x="5608" y="6618"/>
                  </a:cubicBezTo>
                  <a:lnTo>
                    <a:pt x="8252" y="5737"/>
                  </a:lnTo>
                  <a:lnTo>
                    <a:pt x="10883" y="6606"/>
                  </a:lnTo>
                  <a:cubicBezTo>
                    <a:pt x="10895" y="6606"/>
                    <a:pt x="10907" y="6630"/>
                    <a:pt x="10942" y="6630"/>
                  </a:cubicBezTo>
                  <a:cubicBezTo>
                    <a:pt x="10966" y="6630"/>
                    <a:pt x="11014" y="6606"/>
                    <a:pt x="11050" y="6594"/>
                  </a:cubicBezTo>
                  <a:cubicBezTo>
                    <a:pt x="11085" y="6558"/>
                    <a:pt x="11121" y="6510"/>
                    <a:pt x="11121" y="6463"/>
                  </a:cubicBezTo>
                  <a:lnTo>
                    <a:pt x="11121" y="3510"/>
                  </a:lnTo>
                  <a:cubicBezTo>
                    <a:pt x="11121" y="3427"/>
                    <a:pt x="11050" y="3355"/>
                    <a:pt x="10954" y="3355"/>
                  </a:cubicBezTo>
                  <a:cubicBezTo>
                    <a:pt x="10871" y="3355"/>
                    <a:pt x="10788" y="3427"/>
                    <a:pt x="10788" y="3510"/>
                  </a:cubicBezTo>
                  <a:lnTo>
                    <a:pt x="10788" y="6225"/>
                  </a:lnTo>
                  <a:lnTo>
                    <a:pt x="8442" y="5439"/>
                  </a:lnTo>
                  <a:lnTo>
                    <a:pt x="8442" y="5320"/>
                  </a:lnTo>
                  <a:lnTo>
                    <a:pt x="10466" y="5987"/>
                  </a:lnTo>
                  <a:cubicBezTo>
                    <a:pt x="10482" y="5991"/>
                    <a:pt x="10499" y="5993"/>
                    <a:pt x="10516" y="5993"/>
                  </a:cubicBezTo>
                  <a:cubicBezTo>
                    <a:pt x="10551" y="5993"/>
                    <a:pt x="10585" y="5983"/>
                    <a:pt x="10609" y="5951"/>
                  </a:cubicBezTo>
                  <a:cubicBezTo>
                    <a:pt x="10657" y="5927"/>
                    <a:pt x="10692" y="5868"/>
                    <a:pt x="10692" y="5820"/>
                  </a:cubicBezTo>
                  <a:lnTo>
                    <a:pt x="10692" y="3486"/>
                  </a:lnTo>
                  <a:cubicBezTo>
                    <a:pt x="10692" y="3391"/>
                    <a:pt x="10609" y="3320"/>
                    <a:pt x="10526" y="3320"/>
                  </a:cubicBezTo>
                  <a:cubicBezTo>
                    <a:pt x="10431" y="3320"/>
                    <a:pt x="10359" y="3391"/>
                    <a:pt x="10359" y="3486"/>
                  </a:cubicBezTo>
                  <a:lnTo>
                    <a:pt x="10359" y="5582"/>
                  </a:lnTo>
                  <a:lnTo>
                    <a:pt x="8466" y="4963"/>
                  </a:lnTo>
                  <a:lnTo>
                    <a:pt x="8442" y="4963"/>
                  </a:lnTo>
                  <a:lnTo>
                    <a:pt x="8442" y="855"/>
                  </a:lnTo>
                  <a:lnTo>
                    <a:pt x="10347" y="1486"/>
                  </a:lnTo>
                  <a:lnTo>
                    <a:pt x="10347" y="2843"/>
                  </a:lnTo>
                  <a:cubicBezTo>
                    <a:pt x="10347" y="2939"/>
                    <a:pt x="10419" y="3010"/>
                    <a:pt x="10514" y="3010"/>
                  </a:cubicBezTo>
                  <a:cubicBezTo>
                    <a:pt x="10597" y="3010"/>
                    <a:pt x="10669" y="2939"/>
                    <a:pt x="10669" y="2843"/>
                  </a:cubicBezTo>
                  <a:lnTo>
                    <a:pt x="10669" y="1367"/>
                  </a:lnTo>
                  <a:cubicBezTo>
                    <a:pt x="10669" y="1296"/>
                    <a:pt x="10633" y="1236"/>
                    <a:pt x="10550" y="1212"/>
                  </a:cubicBezTo>
                  <a:lnTo>
                    <a:pt x="8430" y="498"/>
                  </a:lnTo>
                  <a:lnTo>
                    <a:pt x="8430" y="379"/>
                  </a:lnTo>
                  <a:lnTo>
                    <a:pt x="10776" y="1165"/>
                  </a:lnTo>
                  <a:lnTo>
                    <a:pt x="10776" y="2831"/>
                  </a:lnTo>
                  <a:cubicBezTo>
                    <a:pt x="10776" y="2939"/>
                    <a:pt x="10847" y="3022"/>
                    <a:pt x="10942" y="3022"/>
                  </a:cubicBezTo>
                  <a:cubicBezTo>
                    <a:pt x="11026" y="3022"/>
                    <a:pt x="11109" y="2951"/>
                    <a:pt x="11109" y="2855"/>
                  </a:cubicBezTo>
                  <a:lnTo>
                    <a:pt x="11109" y="1069"/>
                  </a:lnTo>
                  <a:cubicBezTo>
                    <a:pt x="11109" y="998"/>
                    <a:pt x="11062" y="938"/>
                    <a:pt x="10990" y="903"/>
                  </a:cubicBezTo>
                  <a:lnTo>
                    <a:pt x="8287" y="10"/>
                  </a:lnTo>
                  <a:cubicBezTo>
                    <a:pt x="8275" y="4"/>
                    <a:pt x="8258" y="1"/>
                    <a:pt x="8240" y="1"/>
                  </a:cubicBezTo>
                  <a:cubicBezTo>
                    <a:pt x="8222" y="1"/>
                    <a:pt x="8204" y="4"/>
                    <a:pt x="8192" y="10"/>
                  </a:cubicBezTo>
                  <a:lnTo>
                    <a:pt x="5549" y="891"/>
                  </a:lnTo>
                  <a:lnTo>
                    <a:pt x="2918" y="10"/>
                  </a:lnTo>
                  <a:cubicBezTo>
                    <a:pt x="2900" y="4"/>
                    <a:pt x="2882" y="1"/>
                    <a:pt x="2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9" name="Google Shape;2009;p35"/>
          <p:cNvGrpSpPr/>
          <p:nvPr/>
        </p:nvGrpSpPr>
        <p:grpSpPr>
          <a:xfrm>
            <a:off x="5790556" y="4261252"/>
            <a:ext cx="279513" cy="356084"/>
            <a:chOff x="5790556" y="4261252"/>
            <a:chExt cx="279513" cy="356084"/>
          </a:xfrm>
        </p:grpSpPr>
        <p:sp>
          <p:nvSpPr>
            <p:cNvPr id="2010" name="Google Shape;2010;p35"/>
            <p:cNvSpPr/>
            <p:nvPr/>
          </p:nvSpPr>
          <p:spPr>
            <a:xfrm>
              <a:off x="5892027" y="4400423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959157" y="4400423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907867" y="4450667"/>
              <a:ext cx="45651" cy="16157"/>
            </a:xfrm>
            <a:custGeom>
              <a:rect b="b" l="l" r="r" t="t"/>
              <a:pathLst>
                <a:path extrusionOk="0" h="510" w="1441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27"/>
                    <a:pt x="441" y="510"/>
                    <a:pt x="691" y="510"/>
                  </a:cubicBezTo>
                  <a:cubicBezTo>
                    <a:pt x="965" y="510"/>
                    <a:pt x="1203" y="427"/>
                    <a:pt x="1334" y="284"/>
                  </a:cubicBezTo>
                  <a:cubicBezTo>
                    <a:pt x="1441" y="212"/>
                    <a:pt x="1441" y="105"/>
                    <a:pt x="1358" y="46"/>
                  </a:cubicBezTo>
                  <a:cubicBezTo>
                    <a:pt x="1328" y="16"/>
                    <a:pt x="1289" y="1"/>
                    <a:pt x="1249" y="1"/>
                  </a:cubicBezTo>
                  <a:cubicBezTo>
                    <a:pt x="1209" y="1"/>
                    <a:pt x="1167" y="16"/>
                    <a:pt x="1131" y="46"/>
                  </a:cubicBezTo>
                  <a:cubicBezTo>
                    <a:pt x="1060" y="105"/>
                    <a:pt x="917" y="188"/>
                    <a:pt x="715" y="188"/>
                  </a:cubicBezTo>
                  <a:cubicBezTo>
                    <a:pt x="500" y="188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790556" y="4261252"/>
              <a:ext cx="279513" cy="356083"/>
            </a:xfrm>
            <a:custGeom>
              <a:rect b="b" l="l" r="r" t="t"/>
              <a:pathLst>
                <a:path extrusionOk="0" h="11240" w="8823">
                  <a:moveTo>
                    <a:pt x="4441" y="2893"/>
                  </a:moveTo>
                  <a:cubicBezTo>
                    <a:pt x="4608" y="3048"/>
                    <a:pt x="4787" y="3203"/>
                    <a:pt x="4965" y="3334"/>
                  </a:cubicBezTo>
                  <a:lnTo>
                    <a:pt x="3906" y="3334"/>
                  </a:lnTo>
                  <a:cubicBezTo>
                    <a:pt x="4084" y="3203"/>
                    <a:pt x="4251" y="3048"/>
                    <a:pt x="4441" y="2893"/>
                  </a:cubicBezTo>
                  <a:close/>
                  <a:moveTo>
                    <a:pt x="6215" y="810"/>
                  </a:moveTo>
                  <a:cubicBezTo>
                    <a:pt x="6954" y="1262"/>
                    <a:pt x="7430" y="1976"/>
                    <a:pt x="7430" y="2798"/>
                  </a:cubicBezTo>
                  <a:cubicBezTo>
                    <a:pt x="7430" y="3310"/>
                    <a:pt x="7251" y="3798"/>
                    <a:pt x="6894" y="4203"/>
                  </a:cubicBezTo>
                  <a:cubicBezTo>
                    <a:pt x="6632" y="4060"/>
                    <a:pt x="5727" y="3608"/>
                    <a:pt x="4668" y="2655"/>
                  </a:cubicBezTo>
                  <a:cubicBezTo>
                    <a:pt x="5192" y="2155"/>
                    <a:pt x="5727" y="1548"/>
                    <a:pt x="6215" y="810"/>
                  </a:cubicBezTo>
                  <a:close/>
                  <a:moveTo>
                    <a:pt x="4430" y="333"/>
                  </a:moveTo>
                  <a:cubicBezTo>
                    <a:pt x="4977" y="333"/>
                    <a:pt x="5477" y="441"/>
                    <a:pt x="5930" y="667"/>
                  </a:cubicBezTo>
                  <a:cubicBezTo>
                    <a:pt x="4322" y="3012"/>
                    <a:pt x="2346" y="4036"/>
                    <a:pt x="1953" y="4215"/>
                  </a:cubicBezTo>
                  <a:cubicBezTo>
                    <a:pt x="1620" y="3786"/>
                    <a:pt x="1417" y="3310"/>
                    <a:pt x="1417" y="2798"/>
                  </a:cubicBezTo>
                  <a:cubicBezTo>
                    <a:pt x="1417" y="1429"/>
                    <a:pt x="2763" y="333"/>
                    <a:pt x="4430" y="333"/>
                  </a:cubicBezTo>
                  <a:close/>
                  <a:moveTo>
                    <a:pt x="5370" y="3643"/>
                  </a:moveTo>
                  <a:cubicBezTo>
                    <a:pt x="6037" y="4143"/>
                    <a:pt x="6561" y="4393"/>
                    <a:pt x="6739" y="4477"/>
                  </a:cubicBezTo>
                  <a:cubicBezTo>
                    <a:pt x="6799" y="4513"/>
                    <a:pt x="6858" y="4524"/>
                    <a:pt x="6930" y="4524"/>
                  </a:cubicBezTo>
                  <a:cubicBezTo>
                    <a:pt x="7073" y="4524"/>
                    <a:pt x="7216" y="4632"/>
                    <a:pt x="7227" y="4774"/>
                  </a:cubicBezTo>
                  <a:cubicBezTo>
                    <a:pt x="7239" y="4858"/>
                    <a:pt x="7216" y="4929"/>
                    <a:pt x="7156" y="4989"/>
                  </a:cubicBezTo>
                  <a:cubicBezTo>
                    <a:pt x="7097" y="5048"/>
                    <a:pt x="7013" y="5072"/>
                    <a:pt x="6942" y="5072"/>
                  </a:cubicBezTo>
                  <a:lnTo>
                    <a:pt x="6835" y="5072"/>
                  </a:lnTo>
                  <a:lnTo>
                    <a:pt x="6835" y="5060"/>
                  </a:lnTo>
                  <a:cubicBezTo>
                    <a:pt x="6835" y="4977"/>
                    <a:pt x="6763" y="4894"/>
                    <a:pt x="6680" y="4894"/>
                  </a:cubicBezTo>
                  <a:cubicBezTo>
                    <a:pt x="6585" y="4894"/>
                    <a:pt x="6513" y="4977"/>
                    <a:pt x="6513" y="5060"/>
                  </a:cubicBezTo>
                  <a:lnTo>
                    <a:pt x="6513" y="5251"/>
                  </a:lnTo>
                  <a:lnTo>
                    <a:pt x="6323" y="5251"/>
                  </a:lnTo>
                  <a:cubicBezTo>
                    <a:pt x="6227" y="5251"/>
                    <a:pt x="6156" y="5334"/>
                    <a:pt x="6156" y="5417"/>
                  </a:cubicBezTo>
                  <a:cubicBezTo>
                    <a:pt x="6156" y="5513"/>
                    <a:pt x="6227" y="5584"/>
                    <a:pt x="6323" y="5584"/>
                  </a:cubicBezTo>
                  <a:lnTo>
                    <a:pt x="6513" y="5584"/>
                  </a:lnTo>
                  <a:lnTo>
                    <a:pt x="6513" y="6656"/>
                  </a:lnTo>
                  <a:cubicBezTo>
                    <a:pt x="6549" y="7834"/>
                    <a:pt x="5608" y="8787"/>
                    <a:pt x="4430" y="8787"/>
                  </a:cubicBezTo>
                  <a:cubicBezTo>
                    <a:pt x="3251" y="8787"/>
                    <a:pt x="2298" y="7834"/>
                    <a:pt x="2298" y="6656"/>
                  </a:cubicBezTo>
                  <a:lnTo>
                    <a:pt x="2298" y="5584"/>
                  </a:lnTo>
                  <a:lnTo>
                    <a:pt x="5644" y="5584"/>
                  </a:lnTo>
                  <a:cubicBezTo>
                    <a:pt x="5739" y="5584"/>
                    <a:pt x="5811" y="5513"/>
                    <a:pt x="5811" y="5417"/>
                  </a:cubicBezTo>
                  <a:cubicBezTo>
                    <a:pt x="5811" y="5334"/>
                    <a:pt x="5739" y="5251"/>
                    <a:pt x="5644" y="5251"/>
                  </a:cubicBezTo>
                  <a:lnTo>
                    <a:pt x="2298" y="5251"/>
                  </a:lnTo>
                  <a:lnTo>
                    <a:pt x="2298" y="5060"/>
                  </a:lnTo>
                  <a:cubicBezTo>
                    <a:pt x="2298" y="4977"/>
                    <a:pt x="2227" y="4894"/>
                    <a:pt x="2132" y="4894"/>
                  </a:cubicBezTo>
                  <a:cubicBezTo>
                    <a:pt x="2048" y="4894"/>
                    <a:pt x="1977" y="4977"/>
                    <a:pt x="1977" y="5060"/>
                  </a:cubicBezTo>
                  <a:lnTo>
                    <a:pt x="1977" y="5072"/>
                  </a:lnTo>
                  <a:lnTo>
                    <a:pt x="1870" y="5072"/>
                  </a:lnTo>
                  <a:cubicBezTo>
                    <a:pt x="1798" y="5072"/>
                    <a:pt x="1715" y="5048"/>
                    <a:pt x="1655" y="4989"/>
                  </a:cubicBezTo>
                  <a:cubicBezTo>
                    <a:pt x="1596" y="4929"/>
                    <a:pt x="1584" y="4858"/>
                    <a:pt x="1584" y="4774"/>
                  </a:cubicBezTo>
                  <a:cubicBezTo>
                    <a:pt x="1596" y="4643"/>
                    <a:pt x="1739" y="4524"/>
                    <a:pt x="1882" y="4524"/>
                  </a:cubicBezTo>
                  <a:cubicBezTo>
                    <a:pt x="1953" y="4524"/>
                    <a:pt x="2013" y="4513"/>
                    <a:pt x="2072" y="4477"/>
                  </a:cubicBezTo>
                  <a:cubicBezTo>
                    <a:pt x="2251" y="4393"/>
                    <a:pt x="2775" y="4143"/>
                    <a:pt x="3441" y="3643"/>
                  </a:cubicBezTo>
                  <a:close/>
                  <a:moveTo>
                    <a:pt x="4418" y="0"/>
                  </a:moveTo>
                  <a:cubicBezTo>
                    <a:pt x="2584" y="0"/>
                    <a:pt x="1084" y="1250"/>
                    <a:pt x="1084" y="2798"/>
                  </a:cubicBezTo>
                  <a:cubicBezTo>
                    <a:pt x="1084" y="3334"/>
                    <a:pt x="1262" y="3846"/>
                    <a:pt x="1584" y="4286"/>
                  </a:cubicBezTo>
                  <a:cubicBezTo>
                    <a:pt x="1405" y="4382"/>
                    <a:pt x="1274" y="4560"/>
                    <a:pt x="1262" y="4763"/>
                  </a:cubicBezTo>
                  <a:cubicBezTo>
                    <a:pt x="1239" y="4929"/>
                    <a:pt x="1298" y="5108"/>
                    <a:pt x="1405" y="5227"/>
                  </a:cubicBezTo>
                  <a:cubicBezTo>
                    <a:pt x="1524" y="5346"/>
                    <a:pt x="1691" y="5417"/>
                    <a:pt x="1858" y="5417"/>
                  </a:cubicBezTo>
                  <a:lnTo>
                    <a:pt x="1953" y="5417"/>
                  </a:lnTo>
                  <a:lnTo>
                    <a:pt x="1953" y="6668"/>
                  </a:lnTo>
                  <a:cubicBezTo>
                    <a:pt x="1953" y="7144"/>
                    <a:pt x="2096" y="7596"/>
                    <a:pt x="2334" y="7977"/>
                  </a:cubicBezTo>
                  <a:lnTo>
                    <a:pt x="881" y="8394"/>
                  </a:lnTo>
                  <a:cubicBezTo>
                    <a:pt x="369" y="8537"/>
                    <a:pt x="0" y="9037"/>
                    <a:pt x="0" y="9573"/>
                  </a:cubicBezTo>
                  <a:lnTo>
                    <a:pt x="0" y="11073"/>
                  </a:lnTo>
                  <a:cubicBezTo>
                    <a:pt x="0" y="11156"/>
                    <a:pt x="84" y="11240"/>
                    <a:pt x="167" y="11240"/>
                  </a:cubicBezTo>
                  <a:cubicBezTo>
                    <a:pt x="262" y="11240"/>
                    <a:pt x="334" y="11156"/>
                    <a:pt x="334" y="11073"/>
                  </a:cubicBezTo>
                  <a:lnTo>
                    <a:pt x="334" y="9573"/>
                  </a:lnTo>
                  <a:cubicBezTo>
                    <a:pt x="334" y="9180"/>
                    <a:pt x="596" y="8823"/>
                    <a:pt x="977" y="8715"/>
                  </a:cubicBezTo>
                  <a:lnTo>
                    <a:pt x="1405" y="8584"/>
                  </a:lnTo>
                  <a:lnTo>
                    <a:pt x="1405" y="11073"/>
                  </a:lnTo>
                  <a:cubicBezTo>
                    <a:pt x="1405" y="11156"/>
                    <a:pt x="1477" y="11240"/>
                    <a:pt x="1572" y="11240"/>
                  </a:cubicBezTo>
                  <a:cubicBezTo>
                    <a:pt x="1655" y="11240"/>
                    <a:pt x="1727" y="11156"/>
                    <a:pt x="1727" y="11073"/>
                  </a:cubicBezTo>
                  <a:lnTo>
                    <a:pt x="1727" y="8501"/>
                  </a:lnTo>
                  <a:lnTo>
                    <a:pt x="2525" y="8263"/>
                  </a:lnTo>
                  <a:cubicBezTo>
                    <a:pt x="2560" y="8299"/>
                    <a:pt x="2596" y="8346"/>
                    <a:pt x="2644" y="8394"/>
                  </a:cubicBezTo>
                  <a:lnTo>
                    <a:pt x="2644" y="8954"/>
                  </a:lnTo>
                  <a:cubicBezTo>
                    <a:pt x="2644" y="9049"/>
                    <a:pt x="2715" y="9120"/>
                    <a:pt x="2798" y="9120"/>
                  </a:cubicBezTo>
                  <a:cubicBezTo>
                    <a:pt x="2894" y="9120"/>
                    <a:pt x="2965" y="9049"/>
                    <a:pt x="2965" y="8954"/>
                  </a:cubicBezTo>
                  <a:lnTo>
                    <a:pt x="2965" y="8680"/>
                  </a:lnTo>
                  <a:cubicBezTo>
                    <a:pt x="3370" y="8954"/>
                    <a:pt x="3858" y="9120"/>
                    <a:pt x="4382" y="9120"/>
                  </a:cubicBezTo>
                  <a:cubicBezTo>
                    <a:pt x="4906" y="9120"/>
                    <a:pt x="5394" y="8954"/>
                    <a:pt x="5799" y="8680"/>
                  </a:cubicBezTo>
                  <a:lnTo>
                    <a:pt x="5799" y="11073"/>
                  </a:lnTo>
                  <a:cubicBezTo>
                    <a:pt x="5799" y="11156"/>
                    <a:pt x="5870" y="11240"/>
                    <a:pt x="5954" y="11240"/>
                  </a:cubicBezTo>
                  <a:cubicBezTo>
                    <a:pt x="6049" y="11240"/>
                    <a:pt x="6120" y="11156"/>
                    <a:pt x="6120" y="11073"/>
                  </a:cubicBezTo>
                  <a:lnTo>
                    <a:pt x="6120" y="8394"/>
                  </a:lnTo>
                  <a:cubicBezTo>
                    <a:pt x="6168" y="8346"/>
                    <a:pt x="6192" y="8299"/>
                    <a:pt x="6239" y="8263"/>
                  </a:cubicBezTo>
                  <a:lnTo>
                    <a:pt x="7025" y="8477"/>
                  </a:lnTo>
                  <a:lnTo>
                    <a:pt x="7025" y="11061"/>
                  </a:lnTo>
                  <a:cubicBezTo>
                    <a:pt x="7025" y="11144"/>
                    <a:pt x="7108" y="11216"/>
                    <a:pt x="7192" y="11216"/>
                  </a:cubicBezTo>
                  <a:cubicBezTo>
                    <a:pt x="7287" y="11216"/>
                    <a:pt x="7358" y="11144"/>
                    <a:pt x="7358" y="11061"/>
                  </a:cubicBezTo>
                  <a:lnTo>
                    <a:pt x="7358" y="8573"/>
                  </a:lnTo>
                  <a:lnTo>
                    <a:pt x="7787" y="8704"/>
                  </a:lnTo>
                  <a:cubicBezTo>
                    <a:pt x="8156" y="8811"/>
                    <a:pt x="8430" y="9168"/>
                    <a:pt x="8430" y="9549"/>
                  </a:cubicBezTo>
                  <a:lnTo>
                    <a:pt x="8430" y="11061"/>
                  </a:lnTo>
                  <a:cubicBezTo>
                    <a:pt x="8430" y="11144"/>
                    <a:pt x="8501" y="11216"/>
                    <a:pt x="8597" y="11216"/>
                  </a:cubicBezTo>
                  <a:cubicBezTo>
                    <a:pt x="8680" y="11216"/>
                    <a:pt x="8751" y="11144"/>
                    <a:pt x="8751" y="11061"/>
                  </a:cubicBezTo>
                  <a:lnTo>
                    <a:pt x="8751" y="9549"/>
                  </a:lnTo>
                  <a:cubicBezTo>
                    <a:pt x="8823" y="9037"/>
                    <a:pt x="8466" y="8549"/>
                    <a:pt x="7942" y="8394"/>
                  </a:cubicBezTo>
                  <a:lnTo>
                    <a:pt x="6501" y="7977"/>
                  </a:lnTo>
                  <a:cubicBezTo>
                    <a:pt x="6739" y="7608"/>
                    <a:pt x="6870" y="7144"/>
                    <a:pt x="6870" y="6668"/>
                  </a:cubicBezTo>
                  <a:lnTo>
                    <a:pt x="6870" y="5417"/>
                  </a:lnTo>
                  <a:lnTo>
                    <a:pt x="6977" y="5417"/>
                  </a:lnTo>
                  <a:cubicBezTo>
                    <a:pt x="7132" y="5417"/>
                    <a:pt x="7299" y="5346"/>
                    <a:pt x="7418" y="5227"/>
                  </a:cubicBezTo>
                  <a:cubicBezTo>
                    <a:pt x="7537" y="5108"/>
                    <a:pt x="7585" y="4929"/>
                    <a:pt x="7573" y="4763"/>
                  </a:cubicBezTo>
                  <a:cubicBezTo>
                    <a:pt x="7549" y="4560"/>
                    <a:pt x="7418" y="4393"/>
                    <a:pt x="7239" y="4286"/>
                  </a:cubicBezTo>
                  <a:cubicBezTo>
                    <a:pt x="7573" y="3846"/>
                    <a:pt x="7751" y="3334"/>
                    <a:pt x="7751" y="2798"/>
                  </a:cubicBezTo>
                  <a:cubicBezTo>
                    <a:pt x="7751" y="1250"/>
                    <a:pt x="6263" y="0"/>
                    <a:pt x="4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875807" y="4562244"/>
              <a:ext cx="10201" cy="55092"/>
            </a:xfrm>
            <a:custGeom>
              <a:rect b="b" l="l" r="r" t="t"/>
              <a:pathLst>
                <a:path extrusionOk="0" h="1739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572"/>
                  </a:lnTo>
                  <a:cubicBezTo>
                    <a:pt x="0" y="1667"/>
                    <a:pt x="72" y="1739"/>
                    <a:pt x="155" y="1739"/>
                  </a:cubicBezTo>
                  <a:cubicBezTo>
                    <a:pt x="250" y="1739"/>
                    <a:pt x="322" y="1667"/>
                    <a:pt x="322" y="1572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925576" y="4567883"/>
              <a:ext cx="10613" cy="10233"/>
            </a:xfrm>
            <a:custGeom>
              <a:rect b="b" l="l" r="r" t="t"/>
              <a:pathLst>
                <a:path extrusionOk="0" h="323" w="335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56"/>
                  </a:cubicBezTo>
                  <a:cubicBezTo>
                    <a:pt x="334" y="60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925576" y="4600703"/>
              <a:ext cx="10613" cy="10613"/>
            </a:xfrm>
            <a:custGeom>
              <a:rect b="b" l="l" r="r" t="t"/>
              <a:pathLst>
                <a:path extrusionOk="0" h="335" w="335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7"/>
                  </a:cubicBez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7" name="Google Shape;2017;p35"/>
          <p:cNvGrpSpPr/>
          <p:nvPr/>
        </p:nvGrpSpPr>
        <p:grpSpPr>
          <a:xfrm>
            <a:off x="5341333" y="4261252"/>
            <a:ext cx="278752" cy="356463"/>
            <a:chOff x="5341333" y="4261252"/>
            <a:chExt cx="278752" cy="356463"/>
          </a:xfrm>
        </p:grpSpPr>
        <p:sp>
          <p:nvSpPr>
            <p:cNvPr id="2018" name="Google Shape;2018;p35"/>
            <p:cNvSpPr/>
            <p:nvPr/>
          </p:nvSpPr>
          <p:spPr>
            <a:xfrm>
              <a:off x="5442773" y="4383442"/>
              <a:ext cx="10613" cy="15872"/>
            </a:xfrm>
            <a:custGeom>
              <a:rect b="b" l="l" r="r" t="t"/>
              <a:pathLst>
                <a:path extrusionOk="0" h="501" w="335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509174" y="4383442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50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458232" y="4422377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9" y="1"/>
                  </a:moveTo>
                  <a:cubicBezTo>
                    <a:pt x="147" y="1"/>
                    <a:pt x="102" y="16"/>
                    <a:pt x="61" y="46"/>
                  </a:cubicBezTo>
                  <a:cubicBezTo>
                    <a:pt x="1" y="105"/>
                    <a:pt x="1" y="212"/>
                    <a:pt x="61" y="284"/>
                  </a:cubicBezTo>
                  <a:cubicBezTo>
                    <a:pt x="215" y="427"/>
                    <a:pt x="453" y="510"/>
                    <a:pt x="703" y="510"/>
                  </a:cubicBezTo>
                  <a:cubicBezTo>
                    <a:pt x="953" y="510"/>
                    <a:pt x="1215" y="427"/>
                    <a:pt x="1346" y="284"/>
                  </a:cubicBezTo>
                  <a:cubicBezTo>
                    <a:pt x="1430" y="224"/>
                    <a:pt x="1430" y="129"/>
                    <a:pt x="1370" y="46"/>
                  </a:cubicBezTo>
                  <a:cubicBezTo>
                    <a:pt x="1340" y="16"/>
                    <a:pt x="1302" y="1"/>
                    <a:pt x="1260" y="1"/>
                  </a:cubicBezTo>
                  <a:cubicBezTo>
                    <a:pt x="1218" y="1"/>
                    <a:pt x="1174" y="16"/>
                    <a:pt x="1132" y="46"/>
                  </a:cubicBezTo>
                  <a:cubicBezTo>
                    <a:pt x="1073" y="105"/>
                    <a:pt x="930" y="189"/>
                    <a:pt x="715" y="189"/>
                  </a:cubicBezTo>
                  <a:cubicBezTo>
                    <a:pt x="513" y="189"/>
                    <a:pt x="358" y="105"/>
                    <a:pt x="299" y="46"/>
                  </a:cubicBezTo>
                  <a:cubicBezTo>
                    <a:pt x="269" y="16"/>
                    <a:pt x="230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437134" y="4572793"/>
              <a:ext cx="10581" cy="44162"/>
            </a:xfrm>
            <a:custGeom>
              <a:rect b="b" l="l" r="r" t="t"/>
              <a:pathLst>
                <a:path extrusionOk="0" h="1394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94"/>
                    <a:pt x="167" y="1394"/>
                  </a:cubicBezTo>
                  <a:cubicBezTo>
                    <a:pt x="250" y="1394"/>
                    <a:pt x="334" y="1310"/>
                    <a:pt x="334" y="1227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341333" y="4261252"/>
              <a:ext cx="278752" cy="356463"/>
            </a:xfrm>
            <a:custGeom>
              <a:rect b="b" l="l" r="r" t="t"/>
              <a:pathLst>
                <a:path extrusionOk="0" h="11252" w="8799">
                  <a:moveTo>
                    <a:pt x="4941" y="333"/>
                  </a:moveTo>
                  <a:cubicBezTo>
                    <a:pt x="4941" y="333"/>
                    <a:pt x="4953" y="333"/>
                    <a:pt x="4953" y="345"/>
                  </a:cubicBezTo>
                  <a:lnTo>
                    <a:pt x="4953" y="1084"/>
                  </a:lnTo>
                  <a:cubicBezTo>
                    <a:pt x="4953" y="1250"/>
                    <a:pt x="4894" y="1417"/>
                    <a:pt x="4798" y="1536"/>
                  </a:cubicBezTo>
                  <a:lnTo>
                    <a:pt x="4429" y="2000"/>
                  </a:lnTo>
                  <a:lnTo>
                    <a:pt x="4393" y="2000"/>
                  </a:lnTo>
                  <a:lnTo>
                    <a:pt x="4024" y="1536"/>
                  </a:lnTo>
                  <a:cubicBezTo>
                    <a:pt x="3917" y="1417"/>
                    <a:pt x="3858" y="1250"/>
                    <a:pt x="3858" y="1084"/>
                  </a:cubicBezTo>
                  <a:lnTo>
                    <a:pt x="3893" y="333"/>
                  </a:lnTo>
                  <a:close/>
                  <a:moveTo>
                    <a:pt x="2310" y="3143"/>
                  </a:moveTo>
                  <a:lnTo>
                    <a:pt x="2310" y="3500"/>
                  </a:lnTo>
                  <a:cubicBezTo>
                    <a:pt x="2310" y="3608"/>
                    <a:pt x="2227" y="3691"/>
                    <a:pt x="2119" y="3691"/>
                  </a:cubicBezTo>
                  <a:lnTo>
                    <a:pt x="1941" y="3691"/>
                  </a:lnTo>
                  <a:lnTo>
                    <a:pt x="1941" y="3143"/>
                  </a:lnTo>
                  <a:close/>
                  <a:moveTo>
                    <a:pt x="6894" y="3143"/>
                  </a:moveTo>
                  <a:lnTo>
                    <a:pt x="6894" y="3691"/>
                  </a:lnTo>
                  <a:lnTo>
                    <a:pt x="6703" y="3691"/>
                  </a:lnTo>
                  <a:cubicBezTo>
                    <a:pt x="6596" y="3691"/>
                    <a:pt x="6513" y="3608"/>
                    <a:pt x="6513" y="3500"/>
                  </a:cubicBezTo>
                  <a:lnTo>
                    <a:pt x="6513" y="3143"/>
                  </a:lnTo>
                  <a:close/>
                  <a:moveTo>
                    <a:pt x="1607" y="3191"/>
                  </a:moveTo>
                  <a:lnTo>
                    <a:pt x="1607" y="3751"/>
                  </a:lnTo>
                  <a:cubicBezTo>
                    <a:pt x="1417" y="3846"/>
                    <a:pt x="1286" y="4012"/>
                    <a:pt x="1274" y="4227"/>
                  </a:cubicBezTo>
                  <a:cubicBezTo>
                    <a:pt x="1250" y="4393"/>
                    <a:pt x="1310" y="4572"/>
                    <a:pt x="1417" y="4691"/>
                  </a:cubicBezTo>
                  <a:cubicBezTo>
                    <a:pt x="1536" y="4810"/>
                    <a:pt x="1703" y="4882"/>
                    <a:pt x="1869" y="4882"/>
                  </a:cubicBezTo>
                  <a:lnTo>
                    <a:pt x="1976" y="4882"/>
                  </a:lnTo>
                  <a:cubicBezTo>
                    <a:pt x="2012" y="5132"/>
                    <a:pt x="2096" y="5394"/>
                    <a:pt x="2203" y="5608"/>
                  </a:cubicBezTo>
                  <a:lnTo>
                    <a:pt x="1953" y="5608"/>
                  </a:lnTo>
                  <a:lnTo>
                    <a:pt x="1953" y="5632"/>
                  </a:lnTo>
                  <a:cubicBezTo>
                    <a:pt x="1274" y="5632"/>
                    <a:pt x="703" y="5072"/>
                    <a:pt x="703" y="4382"/>
                  </a:cubicBezTo>
                  <a:cubicBezTo>
                    <a:pt x="703" y="3810"/>
                    <a:pt x="1084" y="3334"/>
                    <a:pt x="1607" y="3191"/>
                  </a:cubicBezTo>
                  <a:close/>
                  <a:moveTo>
                    <a:pt x="7239" y="3194"/>
                  </a:moveTo>
                  <a:cubicBezTo>
                    <a:pt x="7745" y="3341"/>
                    <a:pt x="8132" y="3814"/>
                    <a:pt x="8132" y="4382"/>
                  </a:cubicBezTo>
                  <a:cubicBezTo>
                    <a:pt x="8132" y="5060"/>
                    <a:pt x="7572" y="5632"/>
                    <a:pt x="6882" y="5632"/>
                  </a:cubicBezTo>
                  <a:lnTo>
                    <a:pt x="6620" y="5632"/>
                  </a:lnTo>
                  <a:cubicBezTo>
                    <a:pt x="6727" y="5405"/>
                    <a:pt x="6799" y="5155"/>
                    <a:pt x="6846" y="4894"/>
                  </a:cubicBezTo>
                  <a:lnTo>
                    <a:pt x="6953" y="4894"/>
                  </a:lnTo>
                  <a:cubicBezTo>
                    <a:pt x="7275" y="4894"/>
                    <a:pt x="7549" y="4655"/>
                    <a:pt x="7572" y="4358"/>
                  </a:cubicBezTo>
                  <a:cubicBezTo>
                    <a:pt x="7596" y="4203"/>
                    <a:pt x="7537" y="4024"/>
                    <a:pt x="7430" y="3905"/>
                  </a:cubicBezTo>
                  <a:cubicBezTo>
                    <a:pt x="7370" y="3846"/>
                    <a:pt x="7310" y="3798"/>
                    <a:pt x="7239" y="3751"/>
                  </a:cubicBezTo>
                  <a:lnTo>
                    <a:pt x="7239" y="3194"/>
                  </a:lnTo>
                  <a:close/>
                  <a:moveTo>
                    <a:pt x="5239" y="655"/>
                  </a:moveTo>
                  <a:cubicBezTo>
                    <a:pt x="5703" y="822"/>
                    <a:pt x="6096" y="1084"/>
                    <a:pt x="6406" y="1465"/>
                  </a:cubicBezTo>
                  <a:cubicBezTo>
                    <a:pt x="6727" y="1846"/>
                    <a:pt x="6929" y="2322"/>
                    <a:pt x="7001" y="2810"/>
                  </a:cubicBezTo>
                  <a:lnTo>
                    <a:pt x="5953" y="2810"/>
                  </a:lnTo>
                  <a:cubicBezTo>
                    <a:pt x="5870" y="2810"/>
                    <a:pt x="5798" y="2893"/>
                    <a:pt x="5798" y="2977"/>
                  </a:cubicBezTo>
                  <a:cubicBezTo>
                    <a:pt x="5798" y="3072"/>
                    <a:pt x="5870" y="3143"/>
                    <a:pt x="5953" y="3143"/>
                  </a:cubicBezTo>
                  <a:lnTo>
                    <a:pt x="6144" y="3143"/>
                  </a:lnTo>
                  <a:lnTo>
                    <a:pt x="6144" y="3500"/>
                  </a:lnTo>
                  <a:cubicBezTo>
                    <a:pt x="6144" y="3786"/>
                    <a:pt x="6382" y="4024"/>
                    <a:pt x="6668" y="4024"/>
                  </a:cubicBezTo>
                  <a:lnTo>
                    <a:pt x="6941" y="4024"/>
                  </a:lnTo>
                  <a:cubicBezTo>
                    <a:pt x="7013" y="4024"/>
                    <a:pt x="7084" y="4048"/>
                    <a:pt x="7144" y="4108"/>
                  </a:cubicBezTo>
                  <a:cubicBezTo>
                    <a:pt x="7203" y="4167"/>
                    <a:pt x="7227" y="4239"/>
                    <a:pt x="7227" y="4322"/>
                  </a:cubicBezTo>
                  <a:cubicBezTo>
                    <a:pt x="7203" y="4453"/>
                    <a:pt x="7072" y="4572"/>
                    <a:pt x="6929" y="4572"/>
                  </a:cubicBezTo>
                  <a:lnTo>
                    <a:pt x="6846" y="4572"/>
                  </a:lnTo>
                  <a:lnTo>
                    <a:pt x="6846" y="4560"/>
                  </a:lnTo>
                  <a:cubicBezTo>
                    <a:pt x="6846" y="4465"/>
                    <a:pt x="6775" y="4393"/>
                    <a:pt x="6691" y="4393"/>
                  </a:cubicBezTo>
                  <a:cubicBezTo>
                    <a:pt x="6596" y="4393"/>
                    <a:pt x="6525" y="4465"/>
                    <a:pt x="6525" y="4560"/>
                  </a:cubicBezTo>
                  <a:cubicBezTo>
                    <a:pt x="6537" y="5727"/>
                    <a:pt x="5584" y="6679"/>
                    <a:pt x="4405" y="6679"/>
                  </a:cubicBezTo>
                  <a:cubicBezTo>
                    <a:pt x="3239" y="6679"/>
                    <a:pt x="2286" y="5727"/>
                    <a:pt x="2286" y="4560"/>
                  </a:cubicBezTo>
                  <a:cubicBezTo>
                    <a:pt x="2286" y="4465"/>
                    <a:pt x="2203" y="4393"/>
                    <a:pt x="2119" y="4393"/>
                  </a:cubicBezTo>
                  <a:cubicBezTo>
                    <a:pt x="2024" y="4393"/>
                    <a:pt x="1953" y="4465"/>
                    <a:pt x="1953" y="4560"/>
                  </a:cubicBezTo>
                  <a:lnTo>
                    <a:pt x="1953" y="4572"/>
                  </a:lnTo>
                  <a:lnTo>
                    <a:pt x="1846" y="4572"/>
                  </a:lnTo>
                  <a:cubicBezTo>
                    <a:pt x="1774" y="4572"/>
                    <a:pt x="1703" y="4536"/>
                    <a:pt x="1643" y="4477"/>
                  </a:cubicBezTo>
                  <a:cubicBezTo>
                    <a:pt x="1584" y="4417"/>
                    <a:pt x="1572" y="4346"/>
                    <a:pt x="1572" y="4274"/>
                  </a:cubicBezTo>
                  <a:cubicBezTo>
                    <a:pt x="1584" y="4143"/>
                    <a:pt x="1715" y="4024"/>
                    <a:pt x="1869" y="4024"/>
                  </a:cubicBezTo>
                  <a:lnTo>
                    <a:pt x="2107" y="4024"/>
                  </a:lnTo>
                  <a:cubicBezTo>
                    <a:pt x="2381" y="4024"/>
                    <a:pt x="2619" y="3786"/>
                    <a:pt x="2619" y="3500"/>
                  </a:cubicBezTo>
                  <a:lnTo>
                    <a:pt x="2619" y="3143"/>
                  </a:lnTo>
                  <a:lnTo>
                    <a:pt x="5275" y="3143"/>
                  </a:lnTo>
                  <a:cubicBezTo>
                    <a:pt x="5358" y="3143"/>
                    <a:pt x="5441" y="3072"/>
                    <a:pt x="5441" y="2977"/>
                  </a:cubicBezTo>
                  <a:cubicBezTo>
                    <a:pt x="5441" y="2893"/>
                    <a:pt x="5358" y="2810"/>
                    <a:pt x="5275" y="2810"/>
                  </a:cubicBezTo>
                  <a:lnTo>
                    <a:pt x="1762" y="2810"/>
                  </a:lnTo>
                  <a:cubicBezTo>
                    <a:pt x="1822" y="2310"/>
                    <a:pt x="2024" y="1846"/>
                    <a:pt x="2357" y="1465"/>
                  </a:cubicBezTo>
                  <a:cubicBezTo>
                    <a:pt x="2667" y="1084"/>
                    <a:pt x="3072" y="810"/>
                    <a:pt x="3512" y="655"/>
                  </a:cubicBezTo>
                  <a:lnTo>
                    <a:pt x="3512" y="1084"/>
                  </a:lnTo>
                  <a:cubicBezTo>
                    <a:pt x="3512" y="1322"/>
                    <a:pt x="3596" y="1548"/>
                    <a:pt x="3739" y="1738"/>
                  </a:cubicBezTo>
                  <a:lnTo>
                    <a:pt x="4108" y="2203"/>
                  </a:lnTo>
                  <a:cubicBezTo>
                    <a:pt x="4167" y="2274"/>
                    <a:pt x="4274" y="2334"/>
                    <a:pt x="4382" y="2334"/>
                  </a:cubicBezTo>
                  <a:cubicBezTo>
                    <a:pt x="4489" y="2334"/>
                    <a:pt x="4572" y="2298"/>
                    <a:pt x="4643" y="2203"/>
                  </a:cubicBezTo>
                  <a:lnTo>
                    <a:pt x="5024" y="1738"/>
                  </a:lnTo>
                  <a:cubicBezTo>
                    <a:pt x="5167" y="1560"/>
                    <a:pt x="5239" y="1322"/>
                    <a:pt x="5239" y="1084"/>
                  </a:cubicBezTo>
                  <a:lnTo>
                    <a:pt x="5239" y="655"/>
                  </a:lnTo>
                  <a:close/>
                  <a:moveTo>
                    <a:pt x="5477" y="6763"/>
                  </a:moveTo>
                  <a:lnTo>
                    <a:pt x="5477" y="7953"/>
                  </a:lnTo>
                  <a:cubicBezTo>
                    <a:pt x="5215" y="8263"/>
                    <a:pt x="4822" y="8442"/>
                    <a:pt x="4405" y="8442"/>
                  </a:cubicBezTo>
                  <a:cubicBezTo>
                    <a:pt x="3989" y="8442"/>
                    <a:pt x="3608" y="8263"/>
                    <a:pt x="3334" y="7953"/>
                  </a:cubicBezTo>
                  <a:lnTo>
                    <a:pt x="3334" y="6763"/>
                  </a:lnTo>
                  <a:cubicBezTo>
                    <a:pt x="3667" y="6918"/>
                    <a:pt x="4024" y="7001"/>
                    <a:pt x="4405" y="7001"/>
                  </a:cubicBezTo>
                  <a:cubicBezTo>
                    <a:pt x="4798" y="7001"/>
                    <a:pt x="5155" y="6906"/>
                    <a:pt x="5477" y="6763"/>
                  </a:cubicBezTo>
                  <a:close/>
                  <a:moveTo>
                    <a:pt x="5477" y="8406"/>
                  </a:moveTo>
                  <a:lnTo>
                    <a:pt x="5477" y="8858"/>
                  </a:lnTo>
                  <a:cubicBezTo>
                    <a:pt x="5155" y="9049"/>
                    <a:pt x="4798" y="9144"/>
                    <a:pt x="4405" y="9144"/>
                  </a:cubicBezTo>
                  <a:cubicBezTo>
                    <a:pt x="4024" y="9144"/>
                    <a:pt x="3667" y="9037"/>
                    <a:pt x="3334" y="8858"/>
                  </a:cubicBezTo>
                  <a:lnTo>
                    <a:pt x="3334" y="8406"/>
                  </a:lnTo>
                  <a:cubicBezTo>
                    <a:pt x="3631" y="8644"/>
                    <a:pt x="4001" y="8763"/>
                    <a:pt x="4405" y="8763"/>
                  </a:cubicBezTo>
                  <a:cubicBezTo>
                    <a:pt x="4810" y="8763"/>
                    <a:pt x="5167" y="8632"/>
                    <a:pt x="5477" y="8406"/>
                  </a:cubicBezTo>
                  <a:close/>
                  <a:moveTo>
                    <a:pt x="3870" y="0"/>
                  </a:moveTo>
                  <a:cubicBezTo>
                    <a:pt x="3691" y="0"/>
                    <a:pt x="3548" y="131"/>
                    <a:pt x="3536" y="298"/>
                  </a:cubicBezTo>
                  <a:cubicBezTo>
                    <a:pt x="2977" y="464"/>
                    <a:pt x="2488" y="786"/>
                    <a:pt x="2107" y="1238"/>
                  </a:cubicBezTo>
                  <a:cubicBezTo>
                    <a:pt x="1715" y="1715"/>
                    <a:pt x="1476" y="2274"/>
                    <a:pt x="1417" y="2893"/>
                  </a:cubicBezTo>
                  <a:cubicBezTo>
                    <a:pt x="798" y="3096"/>
                    <a:pt x="345" y="3691"/>
                    <a:pt x="345" y="4382"/>
                  </a:cubicBezTo>
                  <a:cubicBezTo>
                    <a:pt x="345" y="5239"/>
                    <a:pt x="1048" y="5953"/>
                    <a:pt x="1929" y="5953"/>
                  </a:cubicBezTo>
                  <a:lnTo>
                    <a:pt x="2369" y="5953"/>
                  </a:lnTo>
                  <a:lnTo>
                    <a:pt x="2500" y="6132"/>
                  </a:lnTo>
                  <a:lnTo>
                    <a:pt x="1298" y="6846"/>
                  </a:lnTo>
                  <a:cubicBezTo>
                    <a:pt x="1167" y="6918"/>
                    <a:pt x="1072" y="7060"/>
                    <a:pt x="1060" y="7203"/>
                  </a:cubicBezTo>
                  <a:cubicBezTo>
                    <a:pt x="1036" y="7358"/>
                    <a:pt x="1072" y="7501"/>
                    <a:pt x="1167" y="7620"/>
                  </a:cubicBezTo>
                  <a:lnTo>
                    <a:pt x="1512" y="8037"/>
                  </a:lnTo>
                  <a:lnTo>
                    <a:pt x="1000" y="8192"/>
                  </a:lnTo>
                  <a:cubicBezTo>
                    <a:pt x="405" y="8370"/>
                    <a:pt x="0" y="8918"/>
                    <a:pt x="0" y="9525"/>
                  </a:cubicBezTo>
                  <a:lnTo>
                    <a:pt x="0" y="11073"/>
                  </a:lnTo>
                  <a:cubicBezTo>
                    <a:pt x="0" y="11168"/>
                    <a:pt x="83" y="11240"/>
                    <a:pt x="167" y="11240"/>
                  </a:cubicBezTo>
                  <a:cubicBezTo>
                    <a:pt x="262" y="11240"/>
                    <a:pt x="333" y="11168"/>
                    <a:pt x="333" y="11073"/>
                  </a:cubicBezTo>
                  <a:lnTo>
                    <a:pt x="333" y="9525"/>
                  </a:lnTo>
                  <a:cubicBezTo>
                    <a:pt x="333" y="9049"/>
                    <a:pt x="643" y="8632"/>
                    <a:pt x="1095" y="8501"/>
                  </a:cubicBezTo>
                  <a:lnTo>
                    <a:pt x="1726" y="8311"/>
                  </a:lnTo>
                  <a:lnTo>
                    <a:pt x="2203" y="8906"/>
                  </a:lnTo>
                  <a:cubicBezTo>
                    <a:pt x="2250" y="8965"/>
                    <a:pt x="2286" y="9049"/>
                    <a:pt x="2286" y="9120"/>
                  </a:cubicBezTo>
                  <a:lnTo>
                    <a:pt x="2286" y="11049"/>
                  </a:lnTo>
                  <a:cubicBezTo>
                    <a:pt x="2286" y="11132"/>
                    <a:pt x="2357" y="11204"/>
                    <a:pt x="2441" y="11204"/>
                  </a:cubicBezTo>
                  <a:cubicBezTo>
                    <a:pt x="2536" y="11204"/>
                    <a:pt x="2608" y="11132"/>
                    <a:pt x="2608" y="11049"/>
                  </a:cubicBezTo>
                  <a:lnTo>
                    <a:pt x="2608" y="9144"/>
                  </a:lnTo>
                  <a:cubicBezTo>
                    <a:pt x="2608" y="8977"/>
                    <a:pt x="2548" y="8823"/>
                    <a:pt x="2465" y="8704"/>
                  </a:cubicBezTo>
                  <a:lnTo>
                    <a:pt x="1417" y="7418"/>
                  </a:lnTo>
                  <a:cubicBezTo>
                    <a:pt x="1393" y="7370"/>
                    <a:pt x="1369" y="7322"/>
                    <a:pt x="1369" y="7263"/>
                  </a:cubicBezTo>
                  <a:cubicBezTo>
                    <a:pt x="1393" y="7203"/>
                    <a:pt x="1417" y="7156"/>
                    <a:pt x="1465" y="7132"/>
                  </a:cubicBezTo>
                  <a:lnTo>
                    <a:pt x="2727" y="6370"/>
                  </a:lnTo>
                  <a:cubicBezTo>
                    <a:pt x="2798" y="6441"/>
                    <a:pt x="2893" y="6501"/>
                    <a:pt x="2977" y="6560"/>
                  </a:cubicBezTo>
                  <a:lnTo>
                    <a:pt x="2977" y="9299"/>
                  </a:lnTo>
                  <a:cubicBezTo>
                    <a:pt x="2977" y="9394"/>
                    <a:pt x="3060" y="9466"/>
                    <a:pt x="3143" y="9466"/>
                  </a:cubicBezTo>
                  <a:cubicBezTo>
                    <a:pt x="3239" y="9466"/>
                    <a:pt x="3310" y="9394"/>
                    <a:pt x="3310" y="9299"/>
                  </a:cubicBezTo>
                  <a:lnTo>
                    <a:pt x="3310" y="9227"/>
                  </a:lnTo>
                  <a:cubicBezTo>
                    <a:pt x="3631" y="9394"/>
                    <a:pt x="4012" y="9477"/>
                    <a:pt x="4382" y="9477"/>
                  </a:cubicBezTo>
                  <a:cubicBezTo>
                    <a:pt x="4751" y="9477"/>
                    <a:pt x="5108" y="9394"/>
                    <a:pt x="5453" y="9227"/>
                  </a:cubicBezTo>
                  <a:lnTo>
                    <a:pt x="5453" y="11073"/>
                  </a:lnTo>
                  <a:cubicBezTo>
                    <a:pt x="5453" y="11156"/>
                    <a:pt x="5525" y="11240"/>
                    <a:pt x="5620" y="11240"/>
                  </a:cubicBezTo>
                  <a:cubicBezTo>
                    <a:pt x="5703" y="11240"/>
                    <a:pt x="5775" y="11156"/>
                    <a:pt x="5775" y="11073"/>
                  </a:cubicBezTo>
                  <a:lnTo>
                    <a:pt x="5775" y="6572"/>
                  </a:lnTo>
                  <a:cubicBezTo>
                    <a:pt x="5870" y="6513"/>
                    <a:pt x="5953" y="6441"/>
                    <a:pt x="6037" y="6382"/>
                  </a:cubicBezTo>
                  <a:lnTo>
                    <a:pt x="7299" y="7144"/>
                  </a:lnTo>
                  <a:cubicBezTo>
                    <a:pt x="7334" y="7180"/>
                    <a:pt x="7370" y="7215"/>
                    <a:pt x="7382" y="7275"/>
                  </a:cubicBezTo>
                  <a:cubicBezTo>
                    <a:pt x="7394" y="7334"/>
                    <a:pt x="7382" y="7382"/>
                    <a:pt x="7334" y="7430"/>
                  </a:cubicBezTo>
                  <a:lnTo>
                    <a:pt x="6298" y="8727"/>
                  </a:lnTo>
                  <a:cubicBezTo>
                    <a:pt x="6191" y="8834"/>
                    <a:pt x="6144" y="9001"/>
                    <a:pt x="6144" y="9156"/>
                  </a:cubicBezTo>
                  <a:lnTo>
                    <a:pt x="6144" y="11073"/>
                  </a:lnTo>
                  <a:cubicBezTo>
                    <a:pt x="6144" y="11156"/>
                    <a:pt x="6227" y="11240"/>
                    <a:pt x="6310" y="11240"/>
                  </a:cubicBezTo>
                  <a:cubicBezTo>
                    <a:pt x="6406" y="11240"/>
                    <a:pt x="6477" y="11156"/>
                    <a:pt x="6477" y="11073"/>
                  </a:cubicBezTo>
                  <a:lnTo>
                    <a:pt x="6477" y="9144"/>
                  </a:lnTo>
                  <a:cubicBezTo>
                    <a:pt x="6477" y="9049"/>
                    <a:pt x="6501" y="8977"/>
                    <a:pt x="6548" y="8918"/>
                  </a:cubicBezTo>
                  <a:lnTo>
                    <a:pt x="7025" y="8323"/>
                  </a:lnTo>
                  <a:lnTo>
                    <a:pt x="7668" y="8513"/>
                  </a:lnTo>
                  <a:cubicBezTo>
                    <a:pt x="8108" y="8644"/>
                    <a:pt x="8430" y="9061"/>
                    <a:pt x="8430" y="9537"/>
                  </a:cubicBezTo>
                  <a:lnTo>
                    <a:pt x="8430" y="11085"/>
                  </a:lnTo>
                  <a:cubicBezTo>
                    <a:pt x="8430" y="11180"/>
                    <a:pt x="8501" y="11251"/>
                    <a:pt x="8584" y="11251"/>
                  </a:cubicBezTo>
                  <a:cubicBezTo>
                    <a:pt x="8680" y="11251"/>
                    <a:pt x="8751" y="11180"/>
                    <a:pt x="8751" y="11085"/>
                  </a:cubicBezTo>
                  <a:lnTo>
                    <a:pt x="8751" y="9537"/>
                  </a:lnTo>
                  <a:cubicBezTo>
                    <a:pt x="8799" y="8906"/>
                    <a:pt x="8394" y="8346"/>
                    <a:pt x="7799" y="8192"/>
                  </a:cubicBezTo>
                  <a:lnTo>
                    <a:pt x="7299" y="8037"/>
                  </a:lnTo>
                  <a:lnTo>
                    <a:pt x="7632" y="7620"/>
                  </a:lnTo>
                  <a:cubicBezTo>
                    <a:pt x="7727" y="7501"/>
                    <a:pt x="7775" y="7358"/>
                    <a:pt x="7739" y="7203"/>
                  </a:cubicBezTo>
                  <a:cubicBezTo>
                    <a:pt x="7715" y="7060"/>
                    <a:pt x="7620" y="6941"/>
                    <a:pt x="7501" y="6846"/>
                  </a:cubicBezTo>
                  <a:lnTo>
                    <a:pt x="6298" y="6132"/>
                  </a:lnTo>
                  <a:lnTo>
                    <a:pt x="6429" y="5953"/>
                  </a:lnTo>
                  <a:lnTo>
                    <a:pt x="6882" y="5953"/>
                  </a:lnTo>
                  <a:cubicBezTo>
                    <a:pt x="7739" y="5953"/>
                    <a:pt x="8453" y="5251"/>
                    <a:pt x="8453" y="4382"/>
                  </a:cubicBezTo>
                  <a:cubicBezTo>
                    <a:pt x="8453" y="3691"/>
                    <a:pt x="8013" y="3096"/>
                    <a:pt x="7382" y="2893"/>
                  </a:cubicBezTo>
                  <a:cubicBezTo>
                    <a:pt x="7346" y="2274"/>
                    <a:pt x="7108" y="1715"/>
                    <a:pt x="6703" y="1238"/>
                  </a:cubicBezTo>
                  <a:cubicBezTo>
                    <a:pt x="6334" y="786"/>
                    <a:pt x="5834" y="464"/>
                    <a:pt x="5275" y="298"/>
                  </a:cubicBezTo>
                  <a:cubicBezTo>
                    <a:pt x="5263" y="131"/>
                    <a:pt x="5108" y="0"/>
                    <a:pt x="4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436753" y="4366842"/>
              <a:ext cx="21511" cy="10613"/>
            </a:xfrm>
            <a:custGeom>
              <a:rect b="b" l="l" r="r" t="t"/>
              <a:pathLst>
                <a:path extrusionOk="0" h="335" w="679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524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503503" y="4366842"/>
              <a:ext cx="21923" cy="10613"/>
            </a:xfrm>
            <a:custGeom>
              <a:rect b="b" l="l" r="r" t="t"/>
              <a:pathLst>
                <a:path extrusionOk="0" h="335" w="692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525" y="334"/>
                  </a:lnTo>
                  <a:cubicBezTo>
                    <a:pt x="620" y="334"/>
                    <a:pt x="691" y="251"/>
                    <a:pt x="691" y="167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5" name="Google Shape;2025;p35"/>
          <p:cNvSpPr/>
          <p:nvPr/>
        </p:nvSpPr>
        <p:spPr>
          <a:xfrm>
            <a:off x="1322345" y="3836582"/>
            <a:ext cx="367805" cy="259871"/>
          </a:xfrm>
          <a:custGeom>
            <a:rect b="b" l="l" r="r" t="t"/>
            <a:pathLst>
              <a:path extrusionOk="0" h="8203" w="1161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6" name="Google Shape;2026;p35"/>
          <p:cNvGrpSpPr/>
          <p:nvPr/>
        </p:nvGrpSpPr>
        <p:grpSpPr>
          <a:xfrm>
            <a:off x="3103646" y="3766076"/>
            <a:ext cx="360233" cy="362451"/>
            <a:chOff x="3107608" y="3763401"/>
            <a:chExt cx="360233" cy="362451"/>
          </a:xfrm>
        </p:grpSpPr>
        <p:sp>
          <p:nvSpPr>
            <p:cNvPr id="2027" name="Google Shape;2027;p35"/>
            <p:cNvSpPr/>
            <p:nvPr/>
          </p:nvSpPr>
          <p:spPr>
            <a:xfrm>
              <a:off x="3323349" y="3763401"/>
              <a:ext cx="144492" cy="152729"/>
            </a:xfrm>
            <a:custGeom>
              <a:rect b="b" l="l" r="r" t="t"/>
              <a:pathLst>
                <a:path extrusionOk="0" h="4821" w="4561">
                  <a:moveTo>
                    <a:pt x="2354" y="0"/>
                  </a:moveTo>
                  <a:cubicBezTo>
                    <a:pt x="1649" y="0"/>
                    <a:pt x="958" y="340"/>
                    <a:pt x="524" y="975"/>
                  </a:cubicBezTo>
                  <a:cubicBezTo>
                    <a:pt x="1" y="1761"/>
                    <a:pt x="36" y="2761"/>
                    <a:pt x="584" y="3511"/>
                  </a:cubicBezTo>
                  <a:lnTo>
                    <a:pt x="536" y="4642"/>
                  </a:lnTo>
                  <a:cubicBezTo>
                    <a:pt x="536" y="4702"/>
                    <a:pt x="572" y="4761"/>
                    <a:pt x="620" y="4797"/>
                  </a:cubicBezTo>
                  <a:cubicBezTo>
                    <a:pt x="644" y="4809"/>
                    <a:pt x="679" y="4821"/>
                    <a:pt x="703" y="4821"/>
                  </a:cubicBezTo>
                  <a:cubicBezTo>
                    <a:pt x="739" y="4821"/>
                    <a:pt x="751" y="4821"/>
                    <a:pt x="775" y="4809"/>
                  </a:cubicBezTo>
                  <a:lnTo>
                    <a:pt x="1810" y="4333"/>
                  </a:lnTo>
                  <a:cubicBezTo>
                    <a:pt x="1987" y="4375"/>
                    <a:pt x="2166" y="4395"/>
                    <a:pt x="2342" y="4395"/>
                  </a:cubicBezTo>
                  <a:cubicBezTo>
                    <a:pt x="3067" y="4395"/>
                    <a:pt x="3756" y="4048"/>
                    <a:pt x="4168" y="3416"/>
                  </a:cubicBezTo>
                  <a:cubicBezTo>
                    <a:pt x="4323" y="3214"/>
                    <a:pt x="4430" y="2975"/>
                    <a:pt x="4489" y="2725"/>
                  </a:cubicBezTo>
                  <a:cubicBezTo>
                    <a:pt x="4501" y="2630"/>
                    <a:pt x="4454" y="2547"/>
                    <a:pt x="4370" y="2511"/>
                  </a:cubicBezTo>
                  <a:cubicBezTo>
                    <a:pt x="4360" y="2510"/>
                    <a:pt x="4351" y="2509"/>
                    <a:pt x="4341" y="2509"/>
                  </a:cubicBezTo>
                  <a:cubicBezTo>
                    <a:pt x="4258" y="2509"/>
                    <a:pt x="4188" y="2555"/>
                    <a:pt x="4156" y="2630"/>
                  </a:cubicBezTo>
                  <a:cubicBezTo>
                    <a:pt x="4108" y="2844"/>
                    <a:pt x="4025" y="3035"/>
                    <a:pt x="3906" y="3225"/>
                  </a:cubicBezTo>
                  <a:cubicBezTo>
                    <a:pt x="3551" y="3749"/>
                    <a:pt x="2961" y="4059"/>
                    <a:pt x="2349" y="4059"/>
                  </a:cubicBezTo>
                  <a:cubicBezTo>
                    <a:pt x="2182" y="4059"/>
                    <a:pt x="2013" y="4036"/>
                    <a:pt x="1846" y="3987"/>
                  </a:cubicBezTo>
                  <a:cubicBezTo>
                    <a:pt x="1831" y="3982"/>
                    <a:pt x="1816" y="3980"/>
                    <a:pt x="1801" y="3980"/>
                  </a:cubicBezTo>
                  <a:cubicBezTo>
                    <a:pt x="1779" y="3980"/>
                    <a:pt x="1755" y="3985"/>
                    <a:pt x="1727" y="3999"/>
                  </a:cubicBezTo>
                  <a:lnTo>
                    <a:pt x="894" y="4392"/>
                  </a:lnTo>
                  <a:lnTo>
                    <a:pt x="941" y="3464"/>
                  </a:lnTo>
                  <a:cubicBezTo>
                    <a:pt x="941" y="3416"/>
                    <a:pt x="929" y="3392"/>
                    <a:pt x="917" y="3344"/>
                  </a:cubicBezTo>
                  <a:cubicBezTo>
                    <a:pt x="405" y="2713"/>
                    <a:pt x="382" y="1832"/>
                    <a:pt x="822" y="1154"/>
                  </a:cubicBezTo>
                  <a:cubicBezTo>
                    <a:pt x="1096" y="749"/>
                    <a:pt x="1513" y="475"/>
                    <a:pt x="2001" y="368"/>
                  </a:cubicBezTo>
                  <a:cubicBezTo>
                    <a:pt x="2120" y="348"/>
                    <a:pt x="2239" y="337"/>
                    <a:pt x="2357" y="337"/>
                  </a:cubicBezTo>
                  <a:cubicBezTo>
                    <a:pt x="2723" y="337"/>
                    <a:pt x="3079" y="438"/>
                    <a:pt x="3394" y="654"/>
                  </a:cubicBezTo>
                  <a:cubicBezTo>
                    <a:pt x="3870" y="963"/>
                    <a:pt x="4168" y="1475"/>
                    <a:pt x="4215" y="2035"/>
                  </a:cubicBezTo>
                  <a:cubicBezTo>
                    <a:pt x="4226" y="2123"/>
                    <a:pt x="4299" y="2191"/>
                    <a:pt x="4376" y="2191"/>
                  </a:cubicBezTo>
                  <a:cubicBezTo>
                    <a:pt x="4382" y="2191"/>
                    <a:pt x="4388" y="2190"/>
                    <a:pt x="4394" y="2190"/>
                  </a:cubicBezTo>
                  <a:cubicBezTo>
                    <a:pt x="4489" y="2166"/>
                    <a:pt x="4561" y="2094"/>
                    <a:pt x="4549" y="2011"/>
                  </a:cubicBezTo>
                  <a:cubicBezTo>
                    <a:pt x="4489" y="1332"/>
                    <a:pt x="4132" y="737"/>
                    <a:pt x="3572" y="368"/>
                  </a:cubicBezTo>
                  <a:cubicBezTo>
                    <a:pt x="3196" y="120"/>
                    <a:pt x="2773" y="0"/>
                    <a:pt x="2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3107608" y="3863256"/>
              <a:ext cx="333844" cy="262596"/>
            </a:xfrm>
            <a:custGeom>
              <a:rect b="b" l="l" r="r" t="t"/>
              <a:pathLst>
                <a:path extrusionOk="0" h="8289" w="10538">
                  <a:moveTo>
                    <a:pt x="4894" y="2121"/>
                  </a:moveTo>
                  <a:lnTo>
                    <a:pt x="5108" y="2324"/>
                  </a:lnTo>
                  <a:lnTo>
                    <a:pt x="4822" y="2609"/>
                  </a:lnTo>
                  <a:lnTo>
                    <a:pt x="4537" y="2883"/>
                  </a:lnTo>
                  <a:lnTo>
                    <a:pt x="4334" y="2681"/>
                  </a:lnTo>
                  <a:lnTo>
                    <a:pt x="4894" y="2121"/>
                  </a:lnTo>
                  <a:close/>
                  <a:moveTo>
                    <a:pt x="5894" y="3431"/>
                  </a:moveTo>
                  <a:cubicBezTo>
                    <a:pt x="5965" y="3431"/>
                    <a:pt x="6025" y="3455"/>
                    <a:pt x="6084" y="3502"/>
                  </a:cubicBezTo>
                  <a:lnTo>
                    <a:pt x="6275" y="3693"/>
                  </a:lnTo>
                  <a:cubicBezTo>
                    <a:pt x="6382" y="3800"/>
                    <a:pt x="6382" y="3967"/>
                    <a:pt x="6275" y="4062"/>
                  </a:cubicBezTo>
                  <a:cubicBezTo>
                    <a:pt x="6227" y="4110"/>
                    <a:pt x="6156" y="4145"/>
                    <a:pt x="6084" y="4145"/>
                  </a:cubicBezTo>
                  <a:cubicBezTo>
                    <a:pt x="6013" y="4145"/>
                    <a:pt x="5953" y="4110"/>
                    <a:pt x="5894" y="4062"/>
                  </a:cubicBezTo>
                  <a:lnTo>
                    <a:pt x="5703" y="3872"/>
                  </a:lnTo>
                  <a:cubicBezTo>
                    <a:pt x="5596" y="3764"/>
                    <a:pt x="5596" y="3586"/>
                    <a:pt x="5703" y="3502"/>
                  </a:cubicBezTo>
                  <a:cubicBezTo>
                    <a:pt x="5739" y="3455"/>
                    <a:pt x="5810" y="3431"/>
                    <a:pt x="5894" y="3431"/>
                  </a:cubicBezTo>
                  <a:close/>
                  <a:moveTo>
                    <a:pt x="6453" y="1955"/>
                  </a:moveTo>
                  <a:lnTo>
                    <a:pt x="8085" y="3919"/>
                  </a:lnTo>
                  <a:cubicBezTo>
                    <a:pt x="8406" y="4324"/>
                    <a:pt x="8454" y="4812"/>
                    <a:pt x="8192" y="5062"/>
                  </a:cubicBezTo>
                  <a:lnTo>
                    <a:pt x="7275" y="5991"/>
                  </a:lnTo>
                  <a:cubicBezTo>
                    <a:pt x="7159" y="6102"/>
                    <a:pt x="7004" y="6155"/>
                    <a:pt x="6835" y="6155"/>
                  </a:cubicBezTo>
                  <a:cubicBezTo>
                    <a:pt x="6606" y="6155"/>
                    <a:pt x="6351" y="6057"/>
                    <a:pt x="6132" y="5872"/>
                  </a:cubicBezTo>
                  <a:lnTo>
                    <a:pt x="4167" y="4241"/>
                  </a:lnTo>
                  <a:lnTo>
                    <a:pt x="4167" y="4062"/>
                  </a:lnTo>
                  <a:cubicBezTo>
                    <a:pt x="4191" y="3824"/>
                    <a:pt x="4298" y="3610"/>
                    <a:pt x="4465" y="3443"/>
                  </a:cubicBezTo>
                  <a:lnTo>
                    <a:pt x="4941" y="2967"/>
                  </a:lnTo>
                  <a:lnTo>
                    <a:pt x="5358" y="3383"/>
                  </a:lnTo>
                  <a:cubicBezTo>
                    <a:pt x="5239" y="3610"/>
                    <a:pt x="5263" y="3907"/>
                    <a:pt x="5453" y="4098"/>
                  </a:cubicBezTo>
                  <a:lnTo>
                    <a:pt x="5656" y="4288"/>
                  </a:lnTo>
                  <a:cubicBezTo>
                    <a:pt x="5775" y="4407"/>
                    <a:pt x="5918" y="4467"/>
                    <a:pt x="6084" y="4467"/>
                  </a:cubicBezTo>
                  <a:cubicBezTo>
                    <a:pt x="6191" y="4467"/>
                    <a:pt x="6287" y="4431"/>
                    <a:pt x="6370" y="4395"/>
                  </a:cubicBezTo>
                  <a:lnTo>
                    <a:pt x="7239" y="5265"/>
                  </a:lnTo>
                  <a:cubicBezTo>
                    <a:pt x="7275" y="5300"/>
                    <a:pt x="7323" y="5312"/>
                    <a:pt x="7358" y="5312"/>
                  </a:cubicBezTo>
                  <a:cubicBezTo>
                    <a:pt x="7406" y="5312"/>
                    <a:pt x="7454" y="5300"/>
                    <a:pt x="7477" y="5265"/>
                  </a:cubicBezTo>
                  <a:cubicBezTo>
                    <a:pt x="7537" y="5217"/>
                    <a:pt x="7537" y="5086"/>
                    <a:pt x="7477" y="5026"/>
                  </a:cubicBezTo>
                  <a:lnTo>
                    <a:pt x="6608" y="4157"/>
                  </a:lnTo>
                  <a:cubicBezTo>
                    <a:pt x="6727" y="3931"/>
                    <a:pt x="6692" y="3633"/>
                    <a:pt x="6501" y="3443"/>
                  </a:cubicBezTo>
                  <a:lnTo>
                    <a:pt x="6311" y="3252"/>
                  </a:lnTo>
                  <a:cubicBezTo>
                    <a:pt x="6188" y="3130"/>
                    <a:pt x="6032" y="3073"/>
                    <a:pt x="5880" y="3073"/>
                  </a:cubicBezTo>
                  <a:cubicBezTo>
                    <a:pt x="5779" y="3073"/>
                    <a:pt x="5681" y="3098"/>
                    <a:pt x="5596" y="3145"/>
                  </a:cubicBezTo>
                  <a:lnTo>
                    <a:pt x="5179" y="2729"/>
                  </a:lnTo>
                  <a:lnTo>
                    <a:pt x="5453" y="2443"/>
                  </a:lnTo>
                  <a:lnTo>
                    <a:pt x="5656" y="2252"/>
                  </a:lnTo>
                  <a:cubicBezTo>
                    <a:pt x="5834" y="2074"/>
                    <a:pt x="6084" y="1967"/>
                    <a:pt x="6334" y="1955"/>
                  </a:cubicBezTo>
                  <a:close/>
                  <a:moveTo>
                    <a:pt x="1928" y="1"/>
                  </a:moveTo>
                  <a:cubicBezTo>
                    <a:pt x="1921" y="1"/>
                    <a:pt x="1913" y="1"/>
                    <a:pt x="1905" y="2"/>
                  </a:cubicBezTo>
                  <a:cubicBezTo>
                    <a:pt x="1477" y="62"/>
                    <a:pt x="1072" y="252"/>
                    <a:pt x="762" y="550"/>
                  </a:cubicBezTo>
                  <a:cubicBezTo>
                    <a:pt x="0" y="1312"/>
                    <a:pt x="0" y="2562"/>
                    <a:pt x="762" y="3324"/>
                  </a:cubicBezTo>
                  <a:lnTo>
                    <a:pt x="1393" y="3967"/>
                  </a:lnTo>
                  <a:cubicBezTo>
                    <a:pt x="1750" y="4324"/>
                    <a:pt x="1810" y="4884"/>
                    <a:pt x="1524" y="5300"/>
                  </a:cubicBezTo>
                  <a:cubicBezTo>
                    <a:pt x="1489" y="5360"/>
                    <a:pt x="1500" y="5455"/>
                    <a:pt x="1548" y="5515"/>
                  </a:cubicBezTo>
                  <a:lnTo>
                    <a:pt x="2131" y="6086"/>
                  </a:lnTo>
                  <a:cubicBezTo>
                    <a:pt x="2155" y="6122"/>
                    <a:pt x="2203" y="6134"/>
                    <a:pt x="2239" y="6134"/>
                  </a:cubicBezTo>
                  <a:lnTo>
                    <a:pt x="2262" y="6134"/>
                  </a:lnTo>
                  <a:cubicBezTo>
                    <a:pt x="2298" y="6134"/>
                    <a:pt x="2346" y="6110"/>
                    <a:pt x="2381" y="6074"/>
                  </a:cubicBezTo>
                  <a:cubicBezTo>
                    <a:pt x="3084" y="5193"/>
                    <a:pt x="3001" y="3931"/>
                    <a:pt x="2215" y="3145"/>
                  </a:cubicBezTo>
                  <a:lnTo>
                    <a:pt x="1572" y="2502"/>
                  </a:lnTo>
                  <a:cubicBezTo>
                    <a:pt x="1429" y="2359"/>
                    <a:pt x="1334" y="2145"/>
                    <a:pt x="1334" y="1919"/>
                  </a:cubicBezTo>
                  <a:cubicBezTo>
                    <a:pt x="1334" y="1705"/>
                    <a:pt x="1429" y="1502"/>
                    <a:pt x="1572" y="1347"/>
                  </a:cubicBezTo>
                  <a:cubicBezTo>
                    <a:pt x="1727" y="1193"/>
                    <a:pt x="1929" y="1109"/>
                    <a:pt x="2155" y="1109"/>
                  </a:cubicBezTo>
                  <a:cubicBezTo>
                    <a:pt x="2381" y="1109"/>
                    <a:pt x="2572" y="1193"/>
                    <a:pt x="2739" y="1347"/>
                  </a:cubicBezTo>
                  <a:lnTo>
                    <a:pt x="3965" y="2574"/>
                  </a:lnTo>
                  <a:cubicBezTo>
                    <a:pt x="3941" y="2609"/>
                    <a:pt x="3929" y="2657"/>
                    <a:pt x="3929" y="2693"/>
                  </a:cubicBezTo>
                  <a:cubicBezTo>
                    <a:pt x="3929" y="2740"/>
                    <a:pt x="3941" y="2788"/>
                    <a:pt x="3965" y="2812"/>
                  </a:cubicBezTo>
                  <a:lnTo>
                    <a:pt x="4298" y="3145"/>
                  </a:lnTo>
                  <a:lnTo>
                    <a:pt x="4227" y="3217"/>
                  </a:lnTo>
                  <a:cubicBezTo>
                    <a:pt x="3929" y="3514"/>
                    <a:pt x="3775" y="3931"/>
                    <a:pt x="3834" y="4348"/>
                  </a:cubicBezTo>
                  <a:cubicBezTo>
                    <a:pt x="3870" y="4586"/>
                    <a:pt x="3965" y="4812"/>
                    <a:pt x="4120" y="5003"/>
                  </a:cubicBezTo>
                  <a:lnTo>
                    <a:pt x="6275" y="7777"/>
                  </a:lnTo>
                  <a:cubicBezTo>
                    <a:pt x="6513" y="8086"/>
                    <a:pt x="6870" y="8265"/>
                    <a:pt x="7263" y="8289"/>
                  </a:cubicBezTo>
                  <a:lnTo>
                    <a:pt x="7346" y="8289"/>
                  </a:lnTo>
                  <a:cubicBezTo>
                    <a:pt x="7704" y="8289"/>
                    <a:pt x="8049" y="8146"/>
                    <a:pt x="8311" y="7896"/>
                  </a:cubicBezTo>
                  <a:lnTo>
                    <a:pt x="9549" y="6658"/>
                  </a:lnTo>
                  <a:cubicBezTo>
                    <a:pt x="9609" y="6598"/>
                    <a:pt x="9609" y="6479"/>
                    <a:pt x="9549" y="6419"/>
                  </a:cubicBezTo>
                  <a:cubicBezTo>
                    <a:pt x="9519" y="6390"/>
                    <a:pt x="9475" y="6375"/>
                    <a:pt x="9430" y="6375"/>
                  </a:cubicBezTo>
                  <a:cubicBezTo>
                    <a:pt x="9385" y="6375"/>
                    <a:pt x="9341" y="6390"/>
                    <a:pt x="9311" y="6419"/>
                  </a:cubicBezTo>
                  <a:lnTo>
                    <a:pt x="8073" y="7658"/>
                  </a:lnTo>
                  <a:cubicBezTo>
                    <a:pt x="7880" y="7850"/>
                    <a:pt x="7613" y="7956"/>
                    <a:pt x="7332" y="7956"/>
                  </a:cubicBezTo>
                  <a:cubicBezTo>
                    <a:pt x="7317" y="7956"/>
                    <a:pt x="7302" y="7956"/>
                    <a:pt x="7287" y="7955"/>
                  </a:cubicBezTo>
                  <a:cubicBezTo>
                    <a:pt x="6989" y="7932"/>
                    <a:pt x="6727" y="7789"/>
                    <a:pt x="6549" y="7562"/>
                  </a:cubicBezTo>
                  <a:lnTo>
                    <a:pt x="4501" y="4943"/>
                  </a:lnTo>
                  <a:lnTo>
                    <a:pt x="5918" y="6122"/>
                  </a:lnTo>
                  <a:cubicBezTo>
                    <a:pt x="6203" y="6360"/>
                    <a:pt x="6525" y="6479"/>
                    <a:pt x="6846" y="6479"/>
                  </a:cubicBezTo>
                  <a:cubicBezTo>
                    <a:pt x="7108" y="6479"/>
                    <a:pt x="7346" y="6384"/>
                    <a:pt x="7525" y="6205"/>
                  </a:cubicBezTo>
                  <a:lnTo>
                    <a:pt x="8454" y="5288"/>
                  </a:lnTo>
                  <a:cubicBezTo>
                    <a:pt x="8835" y="4895"/>
                    <a:pt x="8787" y="4217"/>
                    <a:pt x="8358" y="3681"/>
                  </a:cubicBezTo>
                  <a:lnTo>
                    <a:pt x="7192" y="2264"/>
                  </a:lnTo>
                  <a:lnTo>
                    <a:pt x="9811" y="4300"/>
                  </a:lnTo>
                  <a:cubicBezTo>
                    <a:pt x="10049" y="4479"/>
                    <a:pt x="10180" y="4753"/>
                    <a:pt x="10192" y="5050"/>
                  </a:cubicBezTo>
                  <a:cubicBezTo>
                    <a:pt x="10204" y="5348"/>
                    <a:pt x="10109" y="5634"/>
                    <a:pt x="9894" y="5836"/>
                  </a:cubicBezTo>
                  <a:cubicBezTo>
                    <a:pt x="9835" y="5896"/>
                    <a:pt x="9835" y="6015"/>
                    <a:pt x="9894" y="6074"/>
                  </a:cubicBezTo>
                  <a:cubicBezTo>
                    <a:pt x="9924" y="6104"/>
                    <a:pt x="9969" y="6119"/>
                    <a:pt x="10013" y="6119"/>
                  </a:cubicBezTo>
                  <a:cubicBezTo>
                    <a:pt x="10058" y="6119"/>
                    <a:pt x="10103" y="6104"/>
                    <a:pt x="10132" y="6074"/>
                  </a:cubicBezTo>
                  <a:cubicBezTo>
                    <a:pt x="10382" y="5824"/>
                    <a:pt x="10537" y="5455"/>
                    <a:pt x="10502" y="5062"/>
                  </a:cubicBezTo>
                  <a:cubicBezTo>
                    <a:pt x="10478" y="4681"/>
                    <a:pt x="10299" y="4324"/>
                    <a:pt x="9990" y="4086"/>
                  </a:cubicBezTo>
                  <a:lnTo>
                    <a:pt x="7227" y="1943"/>
                  </a:lnTo>
                  <a:lnTo>
                    <a:pt x="7215" y="1919"/>
                  </a:lnTo>
                  <a:cubicBezTo>
                    <a:pt x="7025" y="1776"/>
                    <a:pt x="6799" y="1669"/>
                    <a:pt x="6561" y="1645"/>
                  </a:cubicBezTo>
                  <a:cubicBezTo>
                    <a:pt x="6498" y="1636"/>
                    <a:pt x="6436" y="1632"/>
                    <a:pt x="6374" y="1632"/>
                  </a:cubicBezTo>
                  <a:cubicBezTo>
                    <a:pt x="6022" y="1632"/>
                    <a:pt x="5683" y="1773"/>
                    <a:pt x="5429" y="2026"/>
                  </a:cubicBezTo>
                  <a:lnTo>
                    <a:pt x="5358" y="2097"/>
                  </a:lnTo>
                  <a:lnTo>
                    <a:pt x="5025" y="1776"/>
                  </a:lnTo>
                  <a:cubicBezTo>
                    <a:pt x="5001" y="1740"/>
                    <a:pt x="4953" y="1728"/>
                    <a:pt x="4906" y="1728"/>
                  </a:cubicBezTo>
                  <a:cubicBezTo>
                    <a:pt x="4870" y="1728"/>
                    <a:pt x="4822" y="1740"/>
                    <a:pt x="4787" y="1776"/>
                  </a:cubicBezTo>
                  <a:lnTo>
                    <a:pt x="3560" y="538"/>
                  </a:lnTo>
                  <a:cubicBezTo>
                    <a:pt x="3298" y="288"/>
                    <a:pt x="2989" y="109"/>
                    <a:pt x="2643" y="38"/>
                  </a:cubicBezTo>
                  <a:cubicBezTo>
                    <a:pt x="2627" y="31"/>
                    <a:pt x="2610" y="27"/>
                    <a:pt x="2593" y="27"/>
                  </a:cubicBezTo>
                  <a:cubicBezTo>
                    <a:pt x="2525" y="27"/>
                    <a:pt x="2460" y="81"/>
                    <a:pt x="2441" y="157"/>
                  </a:cubicBezTo>
                  <a:cubicBezTo>
                    <a:pt x="2405" y="240"/>
                    <a:pt x="2465" y="335"/>
                    <a:pt x="2560" y="359"/>
                  </a:cubicBezTo>
                  <a:cubicBezTo>
                    <a:pt x="2846" y="431"/>
                    <a:pt x="3096" y="585"/>
                    <a:pt x="3298" y="788"/>
                  </a:cubicBezTo>
                  <a:lnTo>
                    <a:pt x="4537" y="2026"/>
                  </a:lnTo>
                  <a:lnTo>
                    <a:pt x="4215" y="2359"/>
                  </a:lnTo>
                  <a:lnTo>
                    <a:pt x="2977" y="1121"/>
                  </a:lnTo>
                  <a:cubicBezTo>
                    <a:pt x="2751" y="895"/>
                    <a:pt x="2465" y="776"/>
                    <a:pt x="2155" y="776"/>
                  </a:cubicBezTo>
                  <a:cubicBezTo>
                    <a:pt x="1846" y="776"/>
                    <a:pt x="1560" y="895"/>
                    <a:pt x="1334" y="1121"/>
                  </a:cubicBezTo>
                  <a:cubicBezTo>
                    <a:pt x="1119" y="1347"/>
                    <a:pt x="1000" y="1621"/>
                    <a:pt x="1000" y="1943"/>
                  </a:cubicBezTo>
                  <a:cubicBezTo>
                    <a:pt x="1000" y="2252"/>
                    <a:pt x="1119" y="2538"/>
                    <a:pt x="1334" y="2752"/>
                  </a:cubicBezTo>
                  <a:lnTo>
                    <a:pt x="1977" y="3395"/>
                  </a:lnTo>
                  <a:cubicBezTo>
                    <a:pt x="2608" y="4026"/>
                    <a:pt x="2703" y="4991"/>
                    <a:pt x="2227" y="5729"/>
                  </a:cubicBezTo>
                  <a:lnTo>
                    <a:pt x="1893" y="5396"/>
                  </a:lnTo>
                  <a:cubicBezTo>
                    <a:pt x="2167" y="4860"/>
                    <a:pt x="2084" y="4181"/>
                    <a:pt x="1655" y="3741"/>
                  </a:cubicBezTo>
                  <a:lnTo>
                    <a:pt x="1012" y="3098"/>
                  </a:lnTo>
                  <a:cubicBezTo>
                    <a:pt x="381" y="2478"/>
                    <a:pt x="381" y="1431"/>
                    <a:pt x="1012" y="812"/>
                  </a:cubicBezTo>
                  <a:cubicBezTo>
                    <a:pt x="1262" y="550"/>
                    <a:pt x="1596" y="395"/>
                    <a:pt x="1953" y="347"/>
                  </a:cubicBezTo>
                  <a:cubicBezTo>
                    <a:pt x="2036" y="335"/>
                    <a:pt x="2108" y="252"/>
                    <a:pt x="2096" y="157"/>
                  </a:cubicBezTo>
                  <a:cubicBezTo>
                    <a:pt x="2085" y="69"/>
                    <a:pt x="2023" y="1"/>
                    <a:pt x="1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3361840" y="3799453"/>
              <a:ext cx="74701" cy="71438"/>
            </a:xfrm>
            <a:custGeom>
              <a:rect b="b" l="l" r="r" t="t"/>
              <a:pathLst>
                <a:path extrusionOk="0" h="2255" w="2358">
                  <a:moveTo>
                    <a:pt x="1441" y="337"/>
                  </a:moveTo>
                  <a:cubicBezTo>
                    <a:pt x="1572" y="337"/>
                    <a:pt x="1691" y="385"/>
                    <a:pt x="1798" y="480"/>
                  </a:cubicBezTo>
                  <a:cubicBezTo>
                    <a:pt x="1988" y="682"/>
                    <a:pt x="1988" y="1004"/>
                    <a:pt x="1798" y="1194"/>
                  </a:cubicBezTo>
                  <a:cubicBezTo>
                    <a:pt x="1703" y="1296"/>
                    <a:pt x="1572" y="1346"/>
                    <a:pt x="1441" y="1346"/>
                  </a:cubicBezTo>
                  <a:cubicBezTo>
                    <a:pt x="1310" y="1346"/>
                    <a:pt x="1179" y="1296"/>
                    <a:pt x="1084" y="1194"/>
                  </a:cubicBezTo>
                  <a:cubicBezTo>
                    <a:pt x="893" y="1004"/>
                    <a:pt x="893" y="682"/>
                    <a:pt x="1084" y="480"/>
                  </a:cubicBezTo>
                  <a:cubicBezTo>
                    <a:pt x="1191" y="385"/>
                    <a:pt x="1310" y="337"/>
                    <a:pt x="1441" y="337"/>
                  </a:cubicBezTo>
                  <a:close/>
                  <a:moveTo>
                    <a:pt x="1424" y="1"/>
                  </a:moveTo>
                  <a:cubicBezTo>
                    <a:pt x="1209" y="1"/>
                    <a:pt x="994" y="81"/>
                    <a:pt x="833" y="242"/>
                  </a:cubicBezTo>
                  <a:cubicBezTo>
                    <a:pt x="548" y="528"/>
                    <a:pt x="500" y="980"/>
                    <a:pt x="726" y="1302"/>
                  </a:cubicBezTo>
                  <a:lnTo>
                    <a:pt x="60" y="1968"/>
                  </a:lnTo>
                  <a:cubicBezTo>
                    <a:pt x="0" y="2028"/>
                    <a:pt x="0" y="2147"/>
                    <a:pt x="60" y="2206"/>
                  </a:cubicBezTo>
                  <a:cubicBezTo>
                    <a:pt x="83" y="2242"/>
                    <a:pt x="131" y="2254"/>
                    <a:pt x="167" y="2254"/>
                  </a:cubicBezTo>
                  <a:cubicBezTo>
                    <a:pt x="214" y="2254"/>
                    <a:pt x="262" y="2242"/>
                    <a:pt x="286" y="2206"/>
                  </a:cubicBezTo>
                  <a:lnTo>
                    <a:pt x="964" y="1540"/>
                  </a:lnTo>
                  <a:cubicBezTo>
                    <a:pt x="1095" y="1635"/>
                    <a:pt x="1262" y="1671"/>
                    <a:pt x="1417" y="1671"/>
                  </a:cubicBezTo>
                  <a:cubicBezTo>
                    <a:pt x="1643" y="1671"/>
                    <a:pt x="1857" y="1587"/>
                    <a:pt x="2012" y="1421"/>
                  </a:cubicBezTo>
                  <a:cubicBezTo>
                    <a:pt x="2357" y="1111"/>
                    <a:pt x="2357" y="575"/>
                    <a:pt x="2024" y="242"/>
                  </a:cubicBezTo>
                  <a:cubicBezTo>
                    <a:pt x="1857" y="81"/>
                    <a:pt x="1640" y="1"/>
                    <a:pt x="1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0" name="Google Shape;2030;p35"/>
          <p:cNvGrpSpPr/>
          <p:nvPr/>
        </p:nvGrpSpPr>
        <p:grpSpPr>
          <a:xfrm>
            <a:off x="889343" y="3801227"/>
            <a:ext cx="351585" cy="339705"/>
            <a:chOff x="889343" y="3801227"/>
            <a:chExt cx="351585" cy="339705"/>
          </a:xfrm>
        </p:grpSpPr>
        <p:sp>
          <p:nvSpPr>
            <p:cNvPr id="2031" name="Google Shape;2031;p35"/>
            <p:cNvSpPr/>
            <p:nvPr/>
          </p:nvSpPr>
          <p:spPr>
            <a:xfrm>
              <a:off x="1014954" y="4068479"/>
              <a:ext cx="35862" cy="10233"/>
            </a:xfrm>
            <a:custGeom>
              <a:rect b="b" l="l" r="r" t="t"/>
              <a:pathLst>
                <a:path extrusionOk="0" h="323" w="1132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977" y="322"/>
                  </a:lnTo>
                  <a:cubicBezTo>
                    <a:pt x="1060" y="322"/>
                    <a:pt x="1131" y="251"/>
                    <a:pt x="1131" y="168"/>
                  </a:cubicBezTo>
                  <a:cubicBezTo>
                    <a:pt x="1131" y="72"/>
                    <a:pt x="106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889343" y="3801227"/>
              <a:ext cx="351585" cy="339705"/>
            </a:xfrm>
            <a:custGeom>
              <a:rect b="b" l="l" r="r" t="t"/>
              <a:pathLst>
                <a:path extrusionOk="0" h="10723" w="11098">
                  <a:moveTo>
                    <a:pt x="3894" y="746"/>
                  </a:moveTo>
                  <a:lnTo>
                    <a:pt x="3894" y="746"/>
                  </a:lnTo>
                  <a:cubicBezTo>
                    <a:pt x="3763" y="1079"/>
                    <a:pt x="3572" y="1281"/>
                    <a:pt x="3418" y="1400"/>
                  </a:cubicBezTo>
                  <a:cubicBezTo>
                    <a:pt x="3465" y="1115"/>
                    <a:pt x="3644" y="865"/>
                    <a:pt x="3894" y="746"/>
                  </a:cubicBezTo>
                  <a:close/>
                  <a:moveTo>
                    <a:pt x="4823" y="662"/>
                  </a:moveTo>
                  <a:cubicBezTo>
                    <a:pt x="5275" y="662"/>
                    <a:pt x="5656" y="1043"/>
                    <a:pt x="5656" y="1496"/>
                  </a:cubicBezTo>
                  <a:lnTo>
                    <a:pt x="5656" y="2008"/>
                  </a:lnTo>
                  <a:cubicBezTo>
                    <a:pt x="4715" y="1912"/>
                    <a:pt x="4418" y="1067"/>
                    <a:pt x="4323" y="662"/>
                  </a:cubicBezTo>
                  <a:close/>
                  <a:moveTo>
                    <a:pt x="3108" y="2377"/>
                  </a:moveTo>
                  <a:lnTo>
                    <a:pt x="3108" y="2508"/>
                  </a:lnTo>
                  <a:cubicBezTo>
                    <a:pt x="3108" y="2591"/>
                    <a:pt x="3108" y="2674"/>
                    <a:pt x="3120" y="2746"/>
                  </a:cubicBezTo>
                  <a:cubicBezTo>
                    <a:pt x="3060" y="2710"/>
                    <a:pt x="3037" y="2651"/>
                    <a:pt x="3037" y="2555"/>
                  </a:cubicBezTo>
                  <a:cubicBezTo>
                    <a:pt x="3037" y="2484"/>
                    <a:pt x="3060" y="2424"/>
                    <a:pt x="3108" y="2377"/>
                  </a:cubicBezTo>
                  <a:close/>
                  <a:moveTo>
                    <a:pt x="5966" y="2377"/>
                  </a:moveTo>
                  <a:cubicBezTo>
                    <a:pt x="6013" y="2424"/>
                    <a:pt x="6037" y="2484"/>
                    <a:pt x="6037" y="2555"/>
                  </a:cubicBezTo>
                  <a:cubicBezTo>
                    <a:pt x="6037" y="2627"/>
                    <a:pt x="5989" y="2710"/>
                    <a:pt x="5954" y="2746"/>
                  </a:cubicBezTo>
                  <a:cubicBezTo>
                    <a:pt x="5966" y="2674"/>
                    <a:pt x="5966" y="2603"/>
                    <a:pt x="5966" y="2508"/>
                  </a:cubicBezTo>
                  <a:lnTo>
                    <a:pt x="5966" y="2377"/>
                  </a:lnTo>
                  <a:close/>
                  <a:moveTo>
                    <a:pt x="6870" y="3460"/>
                  </a:moveTo>
                  <a:lnTo>
                    <a:pt x="6870" y="3746"/>
                  </a:lnTo>
                  <a:lnTo>
                    <a:pt x="5430" y="3746"/>
                  </a:lnTo>
                  <a:cubicBezTo>
                    <a:pt x="5513" y="3651"/>
                    <a:pt x="5608" y="3567"/>
                    <a:pt x="5680" y="3460"/>
                  </a:cubicBezTo>
                  <a:close/>
                  <a:moveTo>
                    <a:pt x="4108" y="1055"/>
                  </a:moveTo>
                  <a:cubicBezTo>
                    <a:pt x="4323" y="1698"/>
                    <a:pt x="4823" y="2258"/>
                    <a:pt x="5656" y="2317"/>
                  </a:cubicBezTo>
                  <a:lnTo>
                    <a:pt x="5656" y="2508"/>
                  </a:lnTo>
                  <a:cubicBezTo>
                    <a:pt x="5656" y="2984"/>
                    <a:pt x="5394" y="3424"/>
                    <a:pt x="5001" y="3663"/>
                  </a:cubicBezTo>
                  <a:lnTo>
                    <a:pt x="4799" y="3758"/>
                  </a:lnTo>
                  <a:cubicBezTo>
                    <a:pt x="4721" y="3811"/>
                    <a:pt x="4629" y="3838"/>
                    <a:pt x="4535" y="3838"/>
                  </a:cubicBezTo>
                  <a:cubicBezTo>
                    <a:pt x="4442" y="3838"/>
                    <a:pt x="4346" y="3811"/>
                    <a:pt x="4263" y="3758"/>
                  </a:cubicBezTo>
                  <a:lnTo>
                    <a:pt x="4073" y="3663"/>
                  </a:lnTo>
                  <a:cubicBezTo>
                    <a:pt x="3668" y="3424"/>
                    <a:pt x="3418" y="2984"/>
                    <a:pt x="3418" y="2508"/>
                  </a:cubicBezTo>
                  <a:lnTo>
                    <a:pt x="3418" y="2174"/>
                  </a:lnTo>
                  <a:lnTo>
                    <a:pt x="3418" y="1769"/>
                  </a:lnTo>
                  <a:cubicBezTo>
                    <a:pt x="3584" y="1698"/>
                    <a:pt x="3882" y="1484"/>
                    <a:pt x="4108" y="1055"/>
                  </a:cubicBezTo>
                  <a:close/>
                  <a:moveTo>
                    <a:pt x="4977" y="4055"/>
                  </a:moveTo>
                  <a:lnTo>
                    <a:pt x="4977" y="4591"/>
                  </a:lnTo>
                  <a:lnTo>
                    <a:pt x="4537" y="4913"/>
                  </a:lnTo>
                  <a:lnTo>
                    <a:pt x="4084" y="4591"/>
                  </a:lnTo>
                  <a:lnTo>
                    <a:pt x="4084" y="4055"/>
                  </a:lnTo>
                  <a:lnTo>
                    <a:pt x="4120" y="4055"/>
                  </a:lnTo>
                  <a:cubicBezTo>
                    <a:pt x="4251" y="4139"/>
                    <a:pt x="4382" y="4163"/>
                    <a:pt x="4537" y="4163"/>
                  </a:cubicBezTo>
                  <a:cubicBezTo>
                    <a:pt x="4680" y="4163"/>
                    <a:pt x="4823" y="4139"/>
                    <a:pt x="4954" y="4055"/>
                  </a:cubicBezTo>
                  <a:close/>
                  <a:moveTo>
                    <a:pt x="4084" y="4972"/>
                  </a:moveTo>
                  <a:lnTo>
                    <a:pt x="4299" y="5115"/>
                  </a:lnTo>
                  <a:lnTo>
                    <a:pt x="4084" y="5365"/>
                  </a:lnTo>
                  <a:lnTo>
                    <a:pt x="4084" y="4972"/>
                  </a:lnTo>
                  <a:close/>
                  <a:moveTo>
                    <a:pt x="4977" y="4984"/>
                  </a:moveTo>
                  <a:lnTo>
                    <a:pt x="4977" y="5389"/>
                  </a:lnTo>
                  <a:lnTo>
                    <a:pt x="4775" y="5127"/>
                  </a:lnTo>
                  <a:lnTo>
                    <a:pt x="4977" y="4984"/>
                  </a:lnTo>
                  <a:close/>
                  <a:moveTo>
                    <a:pt x="4977" y="5925"/>
                  </a:moveTo>
                  <a:lnTo>
                    <a:pt x="4977" y="6330"/>
                  </a:lnTo>
                  <a:lnTo>
                    <a:pt x="4942" y="6008"/>
                  </a:lnTo>
                  <a:lnTo>
                    <a:pt x="4977" y="5925"/>
                  </a:lnTo>
                  <a:close/>
                  <a:moveTo>
                    <a:pt x="4084" y="5925"/>
                  </a:moveTo>
                  <a:lnTo>
                    <a:pt x="4144" y="6008"/>
                  </a:lnTo>
                  <a:lnTo>
                    <a:pt x="4084" y="6353"/>
                  </a:lnTo>
                  <a:lnTo>
                    <a:pt x="4084" y="5925"/>
                  </a:lnTo>
                  <a:close/>
                  <a:moveTo>
                    <a:pt x="3775" y="4889"/>
                  </a:moveTo>
                  <a:lnTo>
                    <a:pt x="3775" y="7139"/>
                  </a:lnTo>
                  <a:lnTo>
                    <a:pt x="1632" y="7139"/>
                  </a:lnTo>
                  <a:lnTo>
                    <a:pt x="1632" y="6615"/>
                  </a:lnTo>
                  <a:cubicBezTo>
                    <a:pt x="1632" y="6044"/>
                    <a:pt x="1977" y="5520"/>
                    <a:pt x="2513" y="5306"/>
                  </a:cubicBezTo>
                  <a:cubicBezTo>
                    <a:pt x="2537" y="5294"/>
                    <a:pt x="2584" y="5282"/>
                    <a:pt x="2620" y="5270"/>
                  </a:cubicBezTo>
                  <a:lnTo>
                    <a:pt x="3775" y="4889"/>
                  </a:lnTo>
                  <a:close/>
                  <a:moveTo>
                    <a:pt x="4537" y="5341"/>
                  </a:moveTo>
                  <a:lnTo>
                    <a:pt x="4775" y="5627"/>
                  </a:lnTo>
                  <a:lnTo>
                    <a:pt x="4620" y="5901"/>
                  </a:lnTo>
                  <a:cubicBezTo>
                    <a:pt x="4608" y="5937"/>
                    <a:pt x="4596" y="5960"/>
                    <a:pt x="4608" y="6008"/>
                  </a:cubicBezTo>
                  <a:lnTo>
                    <a:pt x="4787" y="7139"/>
                  </a:lnTo>
                  <a:lnTo>
                    <a:pt x="4299" y="7139"/>
                  </a:lnTo>
                  <a:lnTo>
                    <a:pt x="4477" y="6008"/>
                  </a:lnTo>
                  <a:cubicBezTo>
                    <a:pt x="4477" y="5984"/>
                    <a:pt x="4465" y="5937"/>
                    <a:pt x="4442" y="5901"/>
                  </a:cubicBezTo>
                  <a:lnTo>
                    <a:pt x="4299" y="5627"/>
                  </a:lnTo>
                  <a:lnTo>
                    <a:pt x="4537" y="5341"/>
                  </a:lnTo>
                  <a:close/>
                  <a:moveTo>
                    <a:pt x="6882" y="4044"/>
                  </a:moveTo>
                  <a:lnTo>
                    <a:pt x="6859" y="4591"/>
                  </a:lnTo>
                  <a:cubicBezTo>
                    <a:pt x="6859" y="4651"/>
                    <a:pt x="6882" y="4698"/>
                    <a:pt x="6930" y="4734"/>
                  </a:cubicBezTo>
                  <a:cubicBezTo>
                    <a:pt x="6966" y="4746"/>
                    <a:pt x="6990" y="4758"/>
                    <a:pt x="7025" y="4758"/>
                  </a:cubicBezTo>
                  <a:cubicBezTo>
                    <a:pt x="7049" y="4758"/>
                    <a:pt x="7061" y="4758"/>
                    <a:pt x="7085" y="4746"/>
                  </a:cubicBezTo>
                  <a:lnTo>
                    <a:pt x="8109" y="4270"/>
                  </a:lnTo>
                  <a:cubicBezTo>
                    <a:pt x="8156" y="4282"/>
                    <a:pt x="8180" y="4282"/>
                    <a:pt x="8228" y="4294"/>
                  </a:cubicBezTo>
                  <a:lnTo>
                    <a:pt x="8192" y="7985"/>
                  </a:lnTo>
                  <a:lnTo>
                    <a:pt x="870" y="7985"/>
                  </a:lnTo>
                  <a:lnTo>
                    <a:pt x="870" y="4055"/>
                  </a:lnTo>
                  <a:lnTo>
                    <a:pt x="3775" y="4055"/>
                  </a:lnTo>
                  <a:lnTo>
                    <a:pt x="3775" y="4567"/>
                  </a:lnTo>
                  <a:lnTo>
                    <a:pt x="2525" y="4972"/>
                  </a:lnTo>
                  <a:cubicBezTo>
                    <a:pt x="2275" y="5044"/>
                    <a:pt x="2060" y="5175"/>
                    <a:pt x="1870" y="5341"/>
                  </a:cubicBezTo>
                  <a:cubicBezTo>
                    <a:pt x="1525" y="5663"/>
                    <a:pt x="1322" y="6115"/>
                    <a:pt x="1322" y="6615"/>
                  </a:cubicBezTo>
                  <a:lnTo>
                    <a:pt x="1322" y="7294"/>
                  </a:lnTo>
                  <a:cubicBezTo>
                    <a:pt x="1322" y="7377"/>
                    <a:pt x="1394" y="7449"/>
                    <a:pt x="1477" y="7449"/>
                  </a:cubicBezTo>
                  <a:lnTo>
                    <a:pt x="7621" y="7449"/>
                  </a:lnTo>
                  <a:cubicBezTo>
                    <a:pt x="7704" y="7449"/>
                    <a:pt x="7775" y="7377"/>
                    <a:pt x="7775" y="7294"/>
                  </a:cubicBezTo>
                  <a:lnTo>
                    <a:pt x="7775" y="6711"/>
                  </a:lnTo>
                  <a:cubicBezTo>
                    <a:pt x="7775" y="6615"/>
                    <a:pt x="7704" y="6544"/>
                    <a:pt x="7621" y="6544"/>
                  </a:cubicBezTo>
                  <a:cubicBezTo>
                    <a:pt x="7525" y="6544"/>
                    <a:pt x="7454" y="6615"/>
                    <a:pt x="7454" y="6711"/>
                  </a:cubicBezTo>
                  <a:lnTo>
                    <a:pt x="7454" y="7139"/>
                  </a:lnTo>
                  <a:lnTo>
                    <a:pt x="5311" y="7139"/>
                  </a:lnTo>
                  <a:lnTo>
                    <a:pt x="5311" y="4889"/>
                  </a:lnTo>
                  <a:lnTo>
                    <a:pt x="6466" y="5270"/>
                  </a:lnTo>
                  <a:cubicBezTo>
                    <a:pt x="6882" y="5401"/>
                    <a:pt x="7228" y="5722"/>
                    <a:pt x="7382" y="6139"/>
                  </a:cubicBezTo>
                  <a:cubicBezTo>
                    <a:pt x="7401" y="6212"/>
                    <a:pt x="7461" y="6243"/>
                    <a:pt x="7525" y="6243"/>
                  </a:cubicBezTo>
                  <a:cubicBezTo>
                    <a:pt x="7545" y="6243"/>
                    <a:pt x="7565" y="6240"/>
                    <a:pt x="7585" y="6234"/>
                  </a:cubicBezTo>
                  <a:cubicBezTo>
                    <a:pt x="7680" y="6199"/>
                    <a:pt x="7704" y="6115"/>
                    <a:pt x="7680" y="6020"/>
                  </a:cubicBezTo>
                  <a:cubicBezTo>
                    <a:pt x="7502" y="5520"/>
                    <a:pt x="7085" y="5115"/>
                    <a:pt x="6573" y="4948"/>
                  </a:cubicBezTo>
                  <a:lnTo>
                    <a:pt x="5323" y="4556"/>
                  </a:lnTo>
                  <a:lnTo>
                    <a:pt x="5323" y="4044"/>
                  </a:lnTo>
                  <a:close/>
                  <a:moveTo>
                    <a:pt x="4787" y="9199"/>
                  </a:moveTo>
                  <a:lnTo>
                    <a:pt x="4918" y="9818"/>
                  </a:lnTo>
                  <a:lnTo>
                    <a:pt x="4120" y="9818"/>
                  </a:lnTo>
                  <a:lnTo>
                    <a:pt x="4263" y="9199"/>
                  </a:lnTo>
                  <a:close/>
                  <a:moveTo>
                    <a:pt x="5858" y="10128"/>
                  </a:moveTo>
                  <a:lnTo>
                    <a:pt x="5858" y="10425"/>
                  </a:lnTo>
                  <a:lnTo>
                    <a:pt x="3227" y="10425"/>
                  </a:lnTo>
                  <a:lnTo>
                    <a:pt x="3227" y="10128"/>
                  </a:lnTo>
                  <a:close/>
                  <a:moveTo>
                    <a:pt x="8622" y="1"/>
                  </a:moveTo>
                  <a:cubicBezTo>
                    <a:pt x="8115" y="1"/>
                    <a:pt x="7612" y="175"/>
                    <a:pt x="7216" y="519"/>
                  </a:cubicBezTo>
                  <a:cubicBezTo>
                    <a:pt x="7156" y="579"/>
                    <a:pt x="7144" y="686"/>
                    <a:pt x="7204" y="746"/>
                  </a:cubicBezTo>
                  <a:cubicBezTo>
                    <a:pt x="7237" y="778"/>
                    <a:pt x="7280" y="797"/>
                    <a:pt x="7322" y="797"/>
                  </a:cubicBezTo>
                  <a:cubicBezTo>
                    <a:pt x="7357" y="797"/>
                    <a:pt x="7391" y="784"/>
                    <a:pt x="7418" y="757"/>
                  </a:cubicBezTo>
                  <a:cubicBezTo>
                    <a:pt x="7764" y="464"/>
                    <a:pt x="8195" y="314"/>
                    <a:pt x="8630" y="314"/>
                  </a:cubicBezTo>
                  <a:cubicBezTo>
                    <a:pt x="8989" y="314"/>
                    <a:pt x="9351" y="416"/>
                    <a:pt x="9668" y="626"/>
                  </a:cubicBezTo>
                  <a:cubicBezTo>
                    <a:pt x="10514" y="1186"/>
                    <a:pt x="10752" y="2353"/>
                    <a:pt x="10180" y="3198"/>
                  </a:cubicBezTo>
                  <a:cubicBezTo>
                    <a:pt x="9883" y="3639"/>
                    <a:pt x="9430" y="3925"/>
                    <a:pt x="8930" y="3996"/>
                  </a:cubicBezTo>
                  <a:lnTo>
                    <a:pt x="8883" y="3996"/>
                  </a:lnTo>
                  <a:cubicBezTo>
                    <a:pt x="8799" y="4014"/>
                    <a:pt x="8716" y="4023"/>
                    <a:pt x="8631" y="4023"/>
                  </a:cubicBezTo>
                  <a:cubicBezTo>
                    <a:pt x="8546" y="4023"/>
                    <a:pt x="8460" y="4014"/>
                    <a:pt x="8371" y="3996"/>
                  </a:cubicBezTo>
                  <a:cubicBezTo>
                    <a:pt x="8287" y="3984"/>
                    <a:pt x="8192" y="3972"/>
                    <a:pt x="8109" y="3936"/>
                  </a:cubicBezTo>
                  <a:cubicBezTo>
                    <a:pt x="8099" y="3933"/>
                    <a:pt x="8089" y="3932"/>
                    <a:pt x="8078" y="3932"/>
                  </a:cubicBezTo>
                  <a:cubicBezTo>
                    <a:pt x="8049" y="3932"/>
                    <a:pt x="8019" y="3943"/>
                    <a:pt x="8002" y="3960"/>
                  </a:cubicBezTo>
                  <a:lnTo>
                    <a:pt x="7156" y="4341"/>
                  </a:lnTo>
                  <a:lnTo>
                    <a:pt x="7204" y="3401"/>
                  </a:lnTo>
                  <a:cubicBezTo>
                    <a:pt x="7204" y="3365"/>
                    <a:pt x="7180" y="3329"/>
                    <a:pt x="7168" y="3305"/>
                  </a:cubicBezTo>
                  <a:cubicBezTo>
                    <a:pt x="6680" y="2686"/>
                    <a:pt x="6632" y="1829"/>
                    <a:pt x="7049" y="1174"/>
                  </a:cubicBezTo>
                  <a:cubicBezTo>
                    <a:pt x="7097" y="1103"/>
                    <a:pt x="7085" y="996"/>
                    <a:pt x="7001" y="948"/>
                  </a:cubicBezTo>
                  <a:cubicBezTo>
                    <a:pt x="6976" y="931"/>
                    <a:pt x="6946" y="923"/>
                    <a:pt x="6917" y="923"/>
                  </a:cubicBezTo>
                  <a:cubicBezTo>
                    <a:pt x="6863" y="923"/>
                    <a:pt x="6810" y="949"/>
                    <a:pt x="6787" y="996"/>
                  </a:cubicBezTo>
                  <a:cubicBezTo>
                    <a:pt x="6382" y="1650"/>
                    <a:pt x="6347" y="2448"/>
                    <a:pt x="6692" y="3103"/>
                  </a:cubicBezTo>
                  <a:lnTo>
                    <a:pt x="5858" y="3103"/>
                  </a:lnTo>
                  <a:cubicBezTo>
                    <a:pt x="5858" y="3091"/>
                    <a:pt x="5870" y="3091"/>
                    <a:pt x="5870" y="3079"/>
                  </a:cubicBezTo>
                  <a:cubicBezTo>
                    <a:pt x="6156" y="3043"/>
                    <a:pt x="6382" y="2805"/>
                    <a:pt x="6382" y="2531"/>
                  </a:cubicBezTo>
                  <a:cubicBezTo>
                    <a:pt x="6382" y="2270"/>
                    <a:pt x="6216" y="2067"/>
                    <a:pt x="5978" y="1996"/>
                  </a:cubicBezTo>
                  <a:lnTo>
                    <a:pt x="5978" y="1460"/>
                  </a:lnTo>
                  <a:cubicBezTo>
                    <a:pt x="5978" y="817"/>
                    <a:pt x="5454" y="305"/>
                    <a:pt x="4835" y="305"/>
                  </a:cubicBezTo>
                  <a:lnTo>
                    <a:pt x="4263" y="305"/>
                  </a:lnTo>
                  <a:cubicBezTo>
                    <a:pt x="4227" y="305"/>
                    <a:pt x="4180" y="305"/>
                    <a:pt x="4132" y="329"/>
                  </a:cubicBezTo>
                  <a:cubicBezTo>
                    <a:pt x="3549" y="400"/>
                    <a:pt x="3120" y="888"/>
                    <a:pt x="3120" y="1472"/>
                  </a:cubicBezTo>
                  <a:lnTo>
                    <a:pt x="3120" y="2008"/>
                  </a:lnTo>
                  <a:cubicBezTo>
                    <a:pt x="2894" y="2079"/>
                    <a:pt x="2715" y="2293"/>
                    <a:pt x="2715" y="2543"/>
                  </a:cubicBezTo>
                  <a:cubicBezTo>
                    <a:pt x="2715" y="2829"/>
                    <a:pt x="2941" y="3079"/>
                    <a:pt x="3227" y="3091"/>
                  </a:cubicBezTo>
                  <a:cubicBezTo>
                    <a:pt x="3227" y="3103"/>
                    <a:pt x="3239" y="3103"/>
                    <a:pt x="3239" y="3127"/>
                  </a:cubicBezTo>
                  <a:lnTo>
                    <a:pt x="155" y="3127"/>
                  </a:lnTo>
                  <a:cubicBezTo>
                    <a:pt x="72" y="3127"/>
                    <a:pt x="1" y="3198"/>
                    <a:pt x="1" y="3282"/>
                  </a:cubicBezTo>
                  <a:lnTo>
                    <a:pt x="1" y="9020"/>
                  </a:lnTo>
                  <a:cubicBezTo>
                    <a:pt x="1" y="9104"/>
                    <a:pt x="72" y="9175"/>
                    <a:pt x="155" y="9175"/>
                  </a:cubicBezTo>
                  <a:lnTo>
                    <a:pt x="1441" y="9175"/>
                  </a:lnTo>
                  <a:cubicBezTo>
                    <a:pt x="1525" y="9175"/>
                    <a:pt x="1608" y="9104"/>
                    <a:pt x="1608" y="9020"/>
                  </a:cubicBezTo>
                  <a:cubicBezTo>
                    <a:pt x="1608" y="8925"/>
                    <a:pt x="1525" y="8854"/>
                    <a:pt x="1441" y="8854"/>
                  </a:cubicBezTo>
                  <a:lnTo>
                    <a:pt x="322" y="8854"/>
                  </a:lnTo>
                  <a:lnTo>
                    <a:pt x="322" y="3436"/>
                  </a:lnTo>
                  <a:lnTo>
                    <a:pt x="3418" y="3436"/>
                  </a:lnTo>
                  <a:cubicBezTo>
                    <a:pt x="3489" y="3544"/>
                    <a:pt x="3572" y="3627"/>
                    <a:pt x="3668" y="3722"/>
                  </a:cubicBezTo>
                  <a:lnTo>
                    <a:pt x="739" y="3722"/>
                  </a:lnTo>
                  <a:cubicBezTo>
                    <a:pt x="655" y="3722"/>
                    <a:pt x="572" y="3794"/>
                    <a:pt x="572" y="3877"/>
                  </a:cubicBezTo>
                  <a:lnTo>
                    <a:pt x="572" y="8127"/>
                  </a:lnTo>
                  <a:cubicBezTo>
                    <a:pt x="572" y="8211"/>
                    <a:pt x="655" y="8282"/>
                    <a:pt x="739" y="8282"/>
                  </a:cubicBezTo>
                  <a:lnTo>
                    <a:pt x="8394" y="8282"/>
                  </a:lnTo>
                  <a:cubicBezTo>
                    <a:pt x="8478" y="8282"/>
                    <a:pt x="8549" y="8211"/>
                    <a:pt x="8549" y="8127"/>
                  </a:cubicBezTo>
                  <a:lnTo>
                    <a:pt x="8549" y="4317"/>
                  </a:lnTo>
                  <a:lnTo>
                    <a:pt x="8787" y="4317"/>
                  </a:lnTo>
                  <a:lnTo>
                    <a:pt x="8787" y="8842"/>
                  </a:lnTo>
                  <a:lnTo>
                    <a:pt x="2096" y="8842"/>
                  </a:lnTo>
                  <a:cubicBezTo>
                    <a:pt x="2001" y="8842"/>
                    <a:pt x="1929" y="8913"/>
                    <a:pt x="1929" y="8997"/>
                  </a:cubicBezTo>
                  <a:cubicBezTo>
                    <a:pt x="1929" y="9092"/>
                    <a:pt x="2001" y="9163"/>
                    <a:pt x="2096" y="9163"/>
                  </a:cubicBezTo>
                  <a:lnTo>
                    <a:pt x="3989" y="9163"/>
                  </a:lnTo>
                  <a:lnTo>
                    <a:pt x="3846" y="9794"/>
                  </a:lnTo>
                  <a:lnTo>
                    <a:pt x="3108" y="9794"/>
                  </a:lnTo>
                  <a:cubicBezTo>
                    <a:pt x="3013" y="9794"/>
                    <a:pt x="2941" y="9866"/>
                    <a:pt x="2941" y="9949"/>
                  </a:cubicBezTo>
                  <a:lnTo>
                    <a:pt x="2941" y="10568"/>
                  </a:lnTo>
                  <a:cubicBezTo>
                    <a:pt x="2941" y="10652"/>
                    <a:pt x="3013" y="10723"/>
                    <a:pt x="3108" y="10723"/>
                  </a:cubicBezTo>
                  <a:lnTo>
                    <a:pt x="6049" y="10723"/>
                  </a:lnTo>
                  <a:cubicBezTo>
                    <a:pt x="6144" y="10723"/>
                    <a:pt x="6216" y="10652"/>
                    <a:pt x="6216" y="10568"/>
                  </a:cubicBezTo>
                  <a:lnTo>
                    <a:pt x="6216" y="9973"/>
                  </a:lnTo>
                  <a:cubicBezTo>
                    <a:pt x="6216" y="9878"/>
                    <a:pt x="6144" y="9806"/>
                    <a:pt x="6049" y="9806"/>
                  </a:cubicBezTo>
                  <a:lnTo>
                    <a:pt x="5311" y="9806"/>
                  </a:lnTo>
                  <a:lnTo>
                    <a:pt x="5180" y="9175"/>
                  </a:lnTo>
                  <a:lnTo>
                    <a:pt x="8930" y="9175"/>
                  </a:lnTo>
                  <a:cubicBezTo>
                    <a:pt x="9014" y="9175"/>
                    <a:pt x="9085" y="9104"/>
                    <a:pt x="9085" y="9008"/>
                  </a:cubicBezTo>
                  <a:lnTo>
                    <a:pt x="9085" y="4282"/>
                  </a:lnTo>
                  <a:cubicBezTo>
                    <a:pt x="9621" y="4163"/>
                    <a:pt x="10121" y="3853"/>
                    <a:pt x="10442" y="3353"/>
                  </a:cubicBezTo>
                  <a:cubicBezTo>
                    <a:pt x="11097" y="2377"/>
                    <a:pt x="10835" y="1019"/>
                    <a:pt x="9835" y="365"/>
                  </a:cubicBezTo>
                  <a:cubicBezTo>
                    <a:pt x="9467" y="121"/>
                    <a:pt x="9043" y="1"/>
                    <a:pt x="8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1148865" y="3851598"/>
              <a:ext cx="27181" cy="51733"/>
            </a:xfrm>
            <a:custGeom>
              <a:rect b="b" l="l" r="r" t="t"/>
              <a:pathLst>
                <a:path extrusionOk="0" h="1633" w="858">
                  <a:moveTo>
                    <a:pt x="179" y="1"/>
                  </a:moveTo>
                  <a:cubicBezTo>
                    <a:pt x="95" y="1"/>
                    <a:pt x="24" y="72"/>
                    <a:pt x="24" y="168"/>
                  </a:cubicBezTo>
                  <a:cubicBezTo>
                    <a:pt x="24" y="251"/>
                    <a:pt x="95" y="322"/>
                    <a:pt x="179" y="322"/>
                  </a:cubicBezTo>
                  <a:lnTo>
                    <a:pt x="274" y="322"/>
                  </a:lnTo>
                  <a:lnTo>
                    <a:pt x="274" y="1311"/>
                  </a:lnTo>
                  <a:lnTo>
                    <a:pt x="167" y="1311"/>
                  </a:lnTo>
                  <a:cubicBezTo>
                    <a:pt x="83" y="1311"/>
                    <a:pt x="0" y="1382"/>
                    <a:pt x="0" y="1477"/>
                  </a:cubicBezTo>
                  <a:cubicBezTo>
                    <a:pt x="0" y="1561"/>
                    <a:pt x="83" y="1632"/>
                    <a:pt x="167" y="1632"/>
                  </a:cubicBezTo>
                  <a:lnTo>
                    <a:pt x="691" y="1632"/>
                  </a:lnTo>
                  <a:cubicBezTo>
                    <a:pt x="774" y="1632"/>
                    <a:pt x="857" y="1561"/>
                    <a:pt x="857" y="1477"/>
                  </a:cubicBezTo>
                  <a:cubicBezTo>
                    <a:pt x="857" y="1358"/>
                    <a:pt x="774" y="1299"/>
                    <a:pt x="691" y="1299"/>
                  </a:cubicBezTo>
                  <a:lnTo>
                    <a:pt x="583" y="1299"/>
                  </a:lnTo>
                  <a:lnTo>
                    <a:pt x="583" y="168"/>
                  </a:lnTo>
                  <a:cubicBezTo>
                    <a:pt x="583" y="72"/>
                    <a:pt x="512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1152255" y="3836138"/>
              <a:ext cx="15111" cy="15111"/>
            </a:xfrm>
            <a:custGeom>
              <a:rect b="b" l="l" r="r" t="t"/>
              <a:pathLst>
                <a:path extrusionOk="0" h="477" w="477">
                  <a:moveTo>
                    <a:pt x="238" y="1"/>
                  </a:moveTo>
                  <a:cubicBezTo>
                    <a:pt x="107" y="1"/>
                    <a:pt x="0" y="96"/>
                    <a:pt x="0" y="239"/>
                  </a:cubicBezTo>
                  <a:cubicBezTo>
                    <a:pt x="0" y="370"/>
                    <a:pt x="107" y="477"/>
                    <a:pt x="238" y="477"/>
                  </a:cubicBezTo>
                  <a:cubicBezTo>
                    <a:pt x="369" y="477"/>
                    <a:pt x="476" y="370"/>
                    <a:pt x="476" y="239"/>
                  </a:cubicBezTo>
                  <a:cubicBezTo>
                    <a:pt x="476" y="96"/>
                    <a:pt x="369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1022494" y="3867438"/>
              <a:ext cx="19642" cy="29843"/>
            </a:xfrm>
            <a:custGeom>
              <a:rect b="b" l="l" r="r" t="t"/>
              <a:pathLst>
                <a:path extrusionOk="0" h="942" w="62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lnTo>
                    <a:pt x="0" y="775"/>
                  </a:lnTo>
                  <a:cubicBezTo>
                    <a:pt x="0" y="870"/>
                    <a:pt x="84" y="942"/>
                    <a:pt x="167" y="942"/>
                  </a:cubicBezTo>
                  <a:lnTo>
                    <a:pt x="441" y="942"/>
                  </a:lnTo>
                  <a:cubicBezTo>
                    <a:pt x="524" y="942"/>
                    <a:pt x="596" y="870"/>
                    <a:pt x="596" y="775"/>
                  </a:cubicBezTo>
                  <a:cubicBezTo>
                    <a:pt x="620" y="692"/>
                    <a:pt x="536" y="620"/>
                    <a:pt x="453" y="620"/>
                  </a:cubicBezTo>
                  <a:lnTo>
                    <a:pt x="334" y="620"/>
                  </a:ln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6" name="Google Shape;2036;p35"/>
          <p:cNvGrpSpPr/>
          <p:nvPr/>
        </p:nvGrpSpPr>
        <p:grpSpPr>
          <a:xfrm>
            <a:off x="4896609" y="4260872"/>
            <a:ext cx="278784" cy="355323"/>
            <a:chOff x="4896609" y="4260872"/>
            <a:chExt cx="278784" cy="355323"/>
          </a:xfrm>
        </p:grpSpPr>
        <p:sp>
          <p:nvSpPr>
            <p:cNvPr id="2037" name="Google Shape;2037;p35"/>
            <p:cNvSpPr/>
            <p:nvPr/>
          </p:nvSpPr>
          <p:spPr>
            <a:xfrm>
              <a:off x="4997700" y="4378151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30"/>
                    <a:pt x="72" y="513"/>
                    <a:pt x="167" y="513"/>
                  </a:cubicBezTo>
                  <a:cubicBezTo>
                    <a:pt x="250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5064830" y="4378151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30"/>
                    <a:pt x="72" y="513"/>
                    <a:pt x="156" y="513"/>
                  </a:cubicBezTo>
                  <a:cubicBezTo>
                    <a:pt x="251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013160" y="4417498"/>
              <a:ext cx="46063" cy="15777"/>
            </a:xfrm>
            <a:custGeom>
              <a:rect b="b" l="l" r="r" t="t"/>
              <a:pathLst>
                <a:path extrusionOk="0" h="498" w="1454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53" y="200"/>
                    <a:pt x="1453" y="104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4896609" y="4260872"/>
              <a:ext cx="278784" cy="355323"/>
            </a:xfrm>
            <a:custGeom>
              <a:rect b="b" l="l" r="r" t="t"/>
              <a:pathLst>
                <a:path extrusionOk="0" h="11216" w="8800">
                  <a:moveTo>
                    <a:pt x="4418" y="322"/>
                  </a:moveTo>
                  <a:cubicBezTo>
                    <a:pt x="5108" y="322"/>
                    <a:pt x="5751" y="441"/>
                    <a:pt x="6299" y="655"/>
                  </a:cubicBezTo>
                  <a:cubicBezTo>
                    <a:pt x="6454" y="715"/>
                    <a:pt x="6537" y="845"/>
                    <a:pt x="6537" y="1000"/>
                  </a:cubicBezTo>
                  <a:lnTo>
                    <a:pt x="6537" y="1441"/>
                  </a:lnTo>
                  <a:cubicBezTo>
                    <a:pt x="5978" y="1203"/>
                    <a:pt x="5227" y="1048"/>
                    <a:pt x="4418" y="1048"/>
                  </a:cubicBezTo>
                  <a:cubicBezTo>
                    <a:pt x="3596" y="1048"/>
                    <a:pt x="2870" y="1203"/>
                    <a:pt x="2287" y="1441"/>
                  </a:cubicBezTo>
                  <a:lnTo>
                    <a:pt x="2287" y="1000"/>
                  </a:lnTo>
                  <a:cubicBezTo>
                    <a:pt x="2287" y="845"/>
                    <a:pt x="2394" y="715"/>
                    <a:pt x="2525" y="655"/>
                  </a:cubicBezTo>
                  <a:cubicBezTo>
                    <a:pt x="3060" y="441"/>
                    <a:pt x="3715" y="322"/>
                    <a:pt x="4418" y="322"/>
                  </a:cubicBezTo>
                  <a:close/>
                  <a:moveTo>
                    <a:pt x="1870" y="4715"/>
                  </a:moveTo>
                  <a:cubicBezTo>
                    <a:pt x="1929" y="4715"/>
                    <a:pt x="1977" y="4763"/>
                    <a:pt x="1977" y="4822"/>
                  </a:cubicBezTo>
                  <a:cubicBezTo>
                    <a:pt x="1953" y="4882"/>
                    <a:pt x="1917" y="4929"/>
                    <a:pt x="1870" y="4929"/>
                  </a:cubicBezTo>
                  <a:cubicBezTo>
                    <a:pt x="1810" y="4929"/>
                    <a:pt x="1763" y="4882"/>
                    <a:pt x="1763" y="4822"/>
                  </a:cubicBezTo>
                  <a:cubicBezTo>
                    <a:pt x="1763" y="4763"/>
                    <a:pt x="1810" y="4715"/>
                    <a:pt x="1870" y="4715"/>
                  </a:cubicBezTo>
                  <a:close/>
                  <a:moveTo>
                    <a:pt x="6954" y="4715"/>
                  </a:moveTo>
                  <a:cubicBezTo>
                    <a:pt x="7013" y="4715"/>
                    <a:pt x="7061" y="4763"/>
                    <a:pt x="7061" y="4822"/>
                  </a:cubicBezTo>
                  <a:cubicBezTo>
                    <a:pt x="7061" y="4882"/>
                    <a:pt x="7013" y="4929"/>
                    <a:pt x="6954" y="4929"/>
                  </a:cubicBezTo>
                  <a:cubicBezTo>
                    <a:pt x="6894" y="4929"/>
                    <a:pt x="6859" y="4882"/>
                    <a:pt x="6859" y="4822"/>
                  </a:cubicBezTo>
                  <a:cubicBezTo>
                    <a:pt x="6859" y="4763"/>
                    <a:pt x="6894" y="4715"/>
                    <a:pt x="6954" y="4715"/>
                  </a:cubicBezTo>
                  <a:close/>
                  <a:moveTo>
                    <a:pt x="4382" y="1417"/>
                  </a:moveTo>
                  <a:cubicBezTo>
                    <a:pt x="6001" y="1417"/>
                    <a:pt x="7394" y="2072"/>
                    <a:pt x="7394" y="2822"/>
                  </a:cubicBezTo>
                  <a:cubicBezTo>
                    <a:pt x="7394" y="3143"/>
                    <a:pt x="7168" y="3382"/>
                    <a:pt x="6954" y="3536"/>
                  </a:cubicBezTo>
                  <a:lnTo>
                    <a:pt x="6656" y="3536"/>
                  </a:lnTo>
                  <a:cubicBezTo>
                    <a:pt x="6561" y="3536"/>
                    <a:pt x="6466" y="3453"/>
                    <a:pt x="6466" y="3346"/>
                  </a:cubicBezTo>
                  <a:lnTo>
                    <a:pt x="6466" y="2643"/>
                  </a:lnTo>
                  <a:cubicBezTo>
                    <a:pt x="6466" y="2500"/>
                    <a:pt x="6394" y="2286"/>
                    <a:pt x="6025" y="2096"/>
                  </a:cubicBezTo>
                  <a:cubicBezTo>
                    <a:pt x="6000" y="2081"/>
                    <a:pt x="5973" y="2074"/>
                    <a:pt x="5947" y="2074"/>
                  </a:cubicBezTo>
                  <a:cubicBezTo>
                    <a:pt x="5888" y="2074"/>
                    <a:pt x="5832" y="2109"/>
                    <a:pt x="5799" y="2167"/>
                  </a:cubicBezTo>
                  <a:cubicBezTo>
                    <a:pt x="5751" y="2250"/>
                    <a:pt x="5787" y="2346"/>
                    <a:pt x="5870" y="2393"/>
                  </a:cubicBezTo>
                  <a:cubicBezTo>
                    <a:pt x="6037" y="2489"/>
                    <a:pt x="6144" y="2572"/>
                    <a:pt x="6144" y="2643"/>
                  </a:cubicBezTo>
                  <a:lnTo>
                    <a:pt x="6144" y="3346"/>
                  </a:lnTo>
                  <a:cubicBezTo>
                    <a:pt x="6144" y="3632"/>
                    <a:pt x="6382" y="3870"/>
                    <a:pt x="6656" y="3870"/>
                  </a:cubicBezTo>
                  <a:lnTo>
                    <a:pt x="6930" y="3870"/>
                  </a:lnTo>
                  <a:cubicBezTo>
                    <a:pt x="7001" y="3870"/>
                    <a:pt x="7073" y="3893"/>
                    <a:pt x="7132" y="3953"/>
                  </a:cubicBezTo>
                  <a:cubicBezTo>
                    <a:pt x="7192" y="4013"/>
                    <a:pt x="7216" y="4096"/>
                    <a:pt x="7216" y="4167"/>
                  </a:cubicBezTo>
                  <a:cubicBezTo>
                    <a:pt x="7192" y="4298"/>
                    <a:pt x="7061" y="4417"/>
                    <a:pt x="6918" y="4417"/>
                  </a:cubicBezTo>
                  <a:lnTo>
                    <a:pt x="6835" y="4417"/>
                  </a:lnTo>
                  <a:lnTo>
                    <a:pt x="6835" y="4394"/>
                  </a:lnTo>
                  <a:cubicBezTo>
                    <a:pt x="6835" y="4298"/>
                    <a:pt x="6763" y="4227"/>
                    <a:pt x="6680" y="4227"/>
                  </a:cubicBezTo>
                  <a:cubicBezTo>
                    <a:pt x="6585" y="4227"/>
                    <a:pt x="6513" y="4298"/>
                    <a:pt x="6513" y="4394"/>
                  </a:cubicBezTo>
                  <a:cubicBezTo>
                    <a:pt x="6537" y="5227"/>
                    <a:pt x="6049" y="5977"/>
                    <a:pt x="5287" y="6322"/>
                  </a:cubicBezTo>
                  <a:lnTo>
                    <a:pt x="4573" y="6037"/>
                  </a:lnTo>
                  <a:lnTo>
                    <a:pt x="4573" y="5977"/>
                  </a:lnTo>
                  <a:cubicBezTo>
                    <a:pt x="4573" y="5894"/>
                    <a:pt x="4501" y="5822"/>
                    <a:pt x="4418" y="5822"/>
                  </a:cubicBezTo>
                  <a:cubicBezTo>
                    <a:pt x="4323" y="5822"/>
                    <a:pt x="4251" y="5894"/>
                    <a:pt x="4251" y="5977"/>
                  </a:cubicBezTo>
                  <a:lnTo>
                    <a:pt x="4251" y="6037"/>
                  </a:lnTo>
                  <a:lnTo>
                    <a:pt x="3537" y="6322"/>
                  </a:lnTo>
                  <a:cubicBezTo>
                    <a:pt x="2775" y="5977"/>
                    <a:pt x="2287" y="5227"/>
                    <a:pt x="2287" y="4394"/>
                  </a:cubicBezTo>
                  <a:cubicBezTo>
                    <a:pt x="2287" y="4298"/>
                    <a:pt x="2215" y="4227"/>
                    <a:pt x="2120" y="4227"/>
                  </a:cubicBezTo>
                  <a:cubicBezTo>
                    <a:pt x="2037" y="4227"/>
                    <a:pt x="1953" y="4298"/>
                    <a:pt x="1953" y="4394"/>
                  </a:cubicBezTo>
                  <a:lnTo>
                    <a:pt x="1953" y="4405"/>
                  </a:lnTo>
                  <a:lnTo>
                    <a:pt x="1858" y="4405"/>
                  </a:lnTo>
                  <a:cubicBezTo>
                    <a:pt x="1775" y="4405"/>
                    <a:pt x="1703" y="4370"/>
                    <a:pt x="1644" y="4310"/>
                  </a:cubicBezTo>
                  <a:cubicBezTo>
                    <a:pt x="1584" y="4251"/>
                    <a:pt x="1572" y="4179"/>
                    <a:pt x="1572" y="4108"/>
                  </a:cubicBezTo>
                  <a:cubicBezTo>
                    <a:pt x="1584" y="3977"/>
                    <a:pt x="1715" y="3858"/>
                    <a:pt x="1870" y="3858"/>
                  </a:cubicBezTo>
                  <a:lnTo>
                    <a:pt x="2108" y="3858"/>
                  </a:lnTo>
                  <a:cubicBezTo>
                    <a:pt x="2394" y="3858"/>
                    <a:pt x="2632" y="3620"/>
                    <a:pt x="2632" y="3334"/>
                  </a:cubicBezTo>
                  <a:lnTo>
                    <a:pt x="2632" y="2631"/>
                  </a:lnTo>
                  <a:cubicBezTo>
                    <a:pt x="2632" y="2560"/>
                    <a:pt x="2751" y="2405"/>
                    <a:pt x="3084" y="2286"/>
                  </a:cubicBezTo>
                  <a:cubicBezTo>
                    <a:pt x="3430" y="2155"/>
                    <a:pt x="3906" y="2096"/>
                    <a:pt x="4394" y="2096"/>
                  </a:cubicBezTo>
                  <a:cubicBezTo>
                    <a:pt x="4692" y="2096"/>
                    <a:pt x="4989" y="2131"/>
                    <a:pt x="5251" y="2167"/>
                  </a:cubicBezTo>
                  <a:cubicBezTo>
                    <a:pt x="5264" y="2171"/>
                    <a:pt x="5276" y="2172"/>
                    <a:pt x="5289" y="2172"/>
                  </a:cubicBezTo>
                  <a:cubicBezTo>
                    <a:pt x="5361" y="2172"/>
                    <a:pt x="5432" y="2117"/>
                    <a:pt x="5442" y="2036"/>
                  </a:cubicBezTo>
                  <a:cubicBezTo>
                    <a:pt x="5454" y="1953"/>
                    <a:pt x="5394" y="1858"/>
                    <a:pt x="5299" y="1846"/>
                  </a:cubicBezTo>
                  <a:cubicBezTo>
                    <a:pt x="5025" y="1786"/>
                    <a:pt x="4704" y="1774"/>
                    <a:pt x="4394" y="1774"/>
                  </a:cubicBezTo>
                  <a:cubicBezTo>
                    <a:pt x="3858" y="1774"/>
                    <a:pt x="3358" y="1846"/>
                    <a:pt x="2965" y="1988"/>
                  </a:cubicBezTo>
                  <a:cubicBezTo>
                    <a:pt x="2418" y="2203"/>
                    <a:pt x="2298" y="2453"/>
                    <a:pt x="2298" y="2643"/>
                  </a:cubicBezTo>
                  <a:lnTo>
                    <a:pt x="2298" y="3346"/>
                  </a:lnTo>
                  <a:cubicBezTo>
                    <a:pt x="2298" y="3453"/>
                    <a:pt x="2215" y="3536"/>
                    <a:pt x="2108" y="3536"/>
                  </a:cubicBezTo>
                  <a:lnTo>
                    <a:pt x="1810" y="3536"/>
                  </a:lnTo>
                  <a:cubicBezTo>
                    <a:pt x="1596" y="3382"/>
                    <a:pt x="1382" y="3143"/>
                    <a:pt x="1382" y="2822"/>
                  </a:cubicBezTo>
                  <a:cubicBezTo>
                    <a:pt x="1382" y="2048"/>
                    <a:pt x="2751" y="1417"/>
                    <a:pt x="4382" y="1417"/>
                  </a:cubicBezTo>
                  <a:close/>
                  <a:moveTo>
                    <a:pt x="4394" y="6322"/>
                  </a:moveTo>
                  <a:lnTo>
                    <a:pt x="4977" y="6560"/>
                  </a:lnTo>
                  <a:lnTo>
                    <a:pt x="4668" y="6894"/>
                  </a:lnTo>
                  <a:cubicBezTo>
                    <a:pt x="4590" y="6965"/>
                    <a:pt x="4498" y="7001"/>
                    <a:pt x="4406" y="7001"/>
                  </a:cubicBezTo>
                  <a:cubicBezTo>
                    <a:pt x="4314" y="7001"/>
                    <a:pt x="4221" y="6965"/>
                    <a:pt x="4144" y="6894"/>
                  </a:cubicBezTo>
                  <a:lnTo>
                    <a:pt x="3811" y="6560"/>
                  </a:lnTo>
                  <a:lnTo>
                    <a:pt x="4394" y="6322"/>
                  </a:lnTo>
                  <a:close/>
                  <a:moveTo>
                    <a:pt x="4406" y="0"/>
                  </a:moveTo>
                  <a:cubicBezTo>
                    <a:pt x="3680" y="0"/>
                    <a:pt x="2989" y="119"/>
                    <a:pt x="2406" y="345"/>
                  </a:cubicBezTo>
                  <a:cubicBezTo>
                    <a:pt x="2132" y="441"/>
                    <a:pt x="1953" y="703"/>
                    <a:pt x="1953" y="1000"/>
                  </a:cubicBezTo>
                  <a:lnTo>
                    <a:pt x="1953" y="1607"/>
                  </a:lnTo>
                  <a:cubicBezTo>
                    <a:pt x="1406" y="1917"/>
                    <a:pt x="1072" y="2334"/>
                    <a:pt x="1072" y="2798"/>
                  </a:cubicBezTo>
                  <a:cubicBezTo>
                    <a:pt x="1072" y="3096"/>
                    <a:pt x="1215" y="3393"/>
                    <a:pt x="1489" y="3643"/>
                  </a:cubicBezTo>
                  <a:cubicBezTo>
                    <a:pt x="1358" y="3751"/>
                    <a:pt x="1286" y="3882"/>
                    <a:pt x="1275" y="4048"/>
                  </a:cubicBezTo>
                  <a:cubicBezTo>
                    <a:pt x="1251" y="4215"/>
                    <a:pt x="1310" y="4394"/>
                    <a:pt x="1417" y="4513"/>
                  </a:cubicBezTo>
                  <a:cubicBezTo>
                    <a:pt x="1453" y="4536"/>
                    <a:pt x="1477" y="4572"/>
                    <a:pt x="1513" y="4584"/>
                  </a:cubicBezTo>
                  <a:cubicBezTo>
                    <a:pt x="1465" y="4644"/>
                    <a:pt x="1453" y="4715"/>
                    <a:pt x="1453" y="4810"/>
                  </a:cubicBezTo>
                  <a:cubicBezTo>
                    <a:pt x="1453" y="5048"/>
                    <a:pt x="1644" y="5239"/>
                    <a:pt x="1882" y="5239"/>
                  </a:cubicBezTo>
                  <a:cubicBezTo>
                    <a:pt x="1965" y="5239"/>
                    <a:pt x="2048" y="5203"/>
                    <a:pt x="2120" y="5167"/>
                  </a:cubicBezTo>
                  <a:cubicBezTo>
                    <a:pt x="2346" y="5798"/>
                    <a:pt x="2822" y="6334"/>
                    <a:pt x="3453" y="6620"/>
                  </a:cubicBezTo>
                  <a:lnTo>
                    <a:pt x="3930" y="7096"/>
                  </a:lnTo>
                  <a:cubicBezTo>
                    <a:pt x="4073" y="7227"/>
                    <a:pt x="4251" y="7311"/>
                    <a:pt x="4430" y="7311"/>
                  </a:cubicBezTo>
                  <a:cubicBezTo>
                    <a:pt x="4608" y="7311"/>
                    <a:pt x="4787" y="7227"/>
                    <a:pt x="4918" y="7096"/>
                  </a:cubicBezTo>
                  <a:lnTo>
                    <a:pt x="5394" y="6620"/>
                  </a:lnTo>
                  <a:lnTo>
                    <a:pt x="5477" y="6572"/>
                  </a:lnTo>
                  <a:lnTo>
                    <a:pt x="5477" y="7144"/>
                  </a:lnTo>
                  <a:cubicBezTo>
                    <a:pt x="5477" y="7442"/>
                    <a:pt x="5692" y="7727"/>
                    <a:pt x="5978" y="7811"/>
                  </a:cubicBezTo>
                  <a:lnTo>
                    <a:pt x="6942" y="8096"/>
                  </a:lnTo>
                  <a:cubicBezTo>
                    <a:pt x="6573" y="8513"/>
                    <a:pt x="5537" y="9597"/>
                    <a:pt x="4406" y="10180"/>
                  </a:cubicBezTo>
                  <a:cubicBezTo>
                    <a:pt x="3275" y="9608"/>
                    <a:pt x="2251" y="8525"/>
                    <a:pt x="1882" y="8096"/>
                  </a:cubicBezTo>
                  <a:lnTo>
                    <a:pt x="2846" y="7811"/>
                  </a:lnTo>
                  <a:cubicBezTo>
                    <a:pt x="3144" y="7727"/>
                    <a:pt x="3334" y="7453"/>
                    <a:pt x="3334" y="7144"/>
                  </a:cubicBezTo>
                  <a:lnTo>
                    <a:pt x="3334" y="7013"/>
                  </a:lnTo>
                  <a:cubicBezTo>
                    <a:pt x="3334" y="6918"/>
                    <a:pt x="3263" y="6846"/>
                    <a:pt x="3180" y="6846"/>
                  </a:cubicBezTo>
                  <a:cubicBezTo>
                    <a:pt x="3084" y="6846"/>
                    <a:pt x="3013" y="6918"/>
                    <a:pt x="3013" y="7013"/>
                  </a:cubicBezTo>
                  <a:lnTo>
                    <a:pt x="3013" y="7144"/>
                  </a:lnTo>
                  <a:cubicBezTo>
                    <a:pt x="3013" y="7311"/>
                    <a:pt x="2906" y="7442"/>
                    <a:pt x="2739" y="7489"/>
                  </a:cubicBezTo>
                  <a:lnTo>
                    <a:pt x="882" y="8037"/>
                  </a:lnTo>
                  <a:cubicBezTo>
                    <a:pt x="358" y="8180"/>
                    <a:pt x="1" y="8680"/>
                    <a:pt x="1" y="9216"/>
                  </a:cubicBezTo>
                  <a:lnTo>
                    <a:pt x="1" y="11061"/>
                  </a:lnTo>
                  <a:cubicBezTo>
                    <a:pt x="1" y="11144"/>
                    <a:pt x="84" y="11216"/>
                    <a:pt x="167" y="11216"/>
                  </a:cubicBezTo>
                  <a:cubicBezTo>
                    <a:pt x="263" y="11216"/>
                    <a:pt x="334" y="11144"/>
                    <a:pt x="334" y="11061"/>
                  </a:cubicBezTo>
                  <a:lnTo>
                    <a:pt x="334" y="9216"/>
                  </a:lnTo>
                  <a:cubicBezTo>
                    <a:pt x="334" y="8823"/>
                    <a:pt x="596" y="8465"/>
                    <a:pt x="977" y="8358"/>
                  </a:cubicBezTo>
                  <a:lnTo>
                    <a:pt x="1513" y="8192"/>
                  </a:lnTo>
                  <a:cubicBezTo>
                    <a:pt x="1775" y="8525"/>
                    <a:pt x="2965" y="9847"/>
                    <a:pt x="4323" y="10501"/>
                  </a:cubicBezTo>
                  <a:cubicBezTo>
                    <a:pt x="4346" y="10525"/>
                    <a:pt x="4370" y="10525"/>
                    <a:pt x="4394" y="10525"/>
                  </a:cubicBezTo>
                  <a:cubicBezTo>
                    <a:pt x="4430" y="10525"/>
                    <a:pt x="4442" y="10525"/>
                    <a:pt x="4465" y="10501"/>
                  </a:cubicBezTo>
                  <a:cubicBezTo>
                    <a:pt x="5823" y="9847"/>
                    <a:pt x="7013" y="8525"/>
                    <a:pt x="7287" y="8192"/>
                  </a:cubicBezTo>
                  <a:lnTo>
                    <a:pt x="7823" y="8358"/>
                  </a:lnTo>
                  <a:cubicBezTo>
                    <a:pt x="8192" y="8465"/>
                    <a:pt x="8454" y="8823"/>
                    <a:pt x="8454" y="9216"/>
                  </a:cubicBezTo>
                  <a:lnTo>
                    <a:pt x="8454" y="11061"/>
                  </a:lnTo>
                  <a:cubicBezTo>
                    <a:pt x="8454" y="11144"/>
                    <a:pt x="8537" y="11216"/>
                    <a:pt x="8621" y="11216"/>
                  </a:cubicBezTo>
                  <a:cubicBezTo>
                    <a:pt x="8716" y="11216"/>
                    <a:pt x="8787" y="11144"/>
                    <a:pt x="8787" y="11061"/>
                  </a:cubicBezTo>
                  <a:lnTo>
                    <a:pt x="8787" y="9216"/>
                  </a:lnTo>
                  <a:cubicBezTo>
                    <a:pt x="8799" y="8692"/>
                    <a:pt x="8442" y="8215"/>
                    <a:pt x="7930" y="8049"/>
                  </a:cubicBezTo>
                  <a:lnTo>
                    <a:pt x="6061" y="7501"/>
                  </a:lnTo>
                  <a:cubicBezTo>
                    <a:pt x="5918" y="7453"/>
                    <a:pt x="5799" y="7311"/>
                    <a:pt x="5799" y="7156"/>
                  </a:cubicBezTo>
                  <a:lnTo>
                    <a:pt x="5799" y="6394"/>
                  </a:lnTo>
                  <a:cubicBezTo>
                    <a:pt x="6228" y="6096"/>
                    <a:pt x="6561" y="5668"/>
                    <a:pt x="6716" y="5179"/>
                  </a:cubicBezTo>
                  <a:cubicBezTo>
                    <a:pt x="6799" y="5215"/>
                    <a:pt x="6870" y="5251"/>
                    <a:pt x="6954" y="5251"/>
                  </a:cubicBezTo>
                  <a:cubicBezTo>
                    <a:pt x="7192" y="5251"/>
                    <a:pt x="7394" y="5060"/>
                    <a:pt x="7394" y="4822"/>
                  </a:cubicBezTo>
                  <a:cubicBezTo>
                    <a:pt x="7394" y="4727"/>
                    <a:pt x="7359" y="4655"/>
                    <a:pt x="7335" y="4596"/>
                  </a:cubicBezTo>
                  <a:cubicBezTo>
                    <a:pt x="7466" y="4489"/>
                    <a:pt x="7549" y="4346"/>
                    <a:pt x="7573" y="4179"/>
                  </a:cubicBezTo>
                  <a:cubicBezTo>
                    <a:pt x="7585" y="4013"/>
                    <a:pt x="7525" y="3834"/>
                    <a:pt x="7418" y="3715"/>
                  </a:cubicBezTo>
                  <a:cubicBezTo>
                    <a:pt x="7406" y="3691"/>
                    <a:pt x="7371" y="3679"/>
                    <a:pt x="7347" y="3643"/>
                  </a:cubicBezTo>
                  <a:cubicBezTo>
                    <a:pt x="7609" y="3393"/>
                    <a:pt x="7752" y="3096"/>
                    <a:pt x="7752" y="2798"/>
                  </a:cubicBezTo>
                  <a:cubicBezTo>
                    <a:pt x="7752" y="2334"/>
                    <a:pt x="7418" y="1917"/>
                    <a:pt x="6870" y="1607"/>
                  </a:cubicBezTo>
                  <a:lnTo>
                    <a:pt x="6870" y="1000"/>
                  </a:lnTo>
                  <a:cubicBezTo>
                    <a:pt x="6870" y="715"/>
                    <a:pt x="6692" y="453"/>
                    <a:pt x="6418" y="345"/>
                  </a:cubicBezTo>
                  <a:cubicBezTo>
                    <a:pt x="5835" y="119"/>
                    <a:pt x="5144" y="0"/>
                    <a:pt x="4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4992030" y="4361203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50"/>
                    <a:pt x="691" y="167"/>
                  </a:cubicBezTo>
                  <a:cubicBezTo>
                    <a:pt x="691" y="72"/>
                    <a:pt x="608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059191" y="4361203"/>
              <a:ext cx="21511" cy="10581"/>
            </a:xfrm>
            <a:custGeom>
              <a:rect b="b" l="l" r="r" t="t"/>
              <a:pathLst>
                <a:path extrusionOk="0" h="334" w="679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50"/>
                    <a:pt x="679" y="167"/>
                  </a:cubicBezTo>
                  <a:cubicBezTo>
                    <a:pt x="679" y="72"/>
                    <a:pt x="607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3" name="Google Shape;2043;p35"/>
          <p:cNvGrpSpPr/>
          <p:nvPr/>
        </p:nvGrpSpPr>
        <p:grpSpPr>
          <a:xfrm>
            <a:off x="7598438" y="4266131"/>
            <a:ext cx="260283" cy="345914"/>
            <a:chOff x="7598438" y="4266131"/>
            <a:chExt cx="260283" cy="345914"/>
          </a:xfrm>
        </p:grpSpPr>
        <p:sp>
          <p:nvSpPr>
            <p:cNvPr id="2044" name="Google Shape;2044;p35"/>
            <p:cNvSpPr/>
            <p:nvPr/>
          </p:nvSpPr>
          <p:spPr>
            <a:xfrm>
              <a:off x="7598438" y="4266131"/>
              <a:ext cx="260283" cy="345914"/>
            </a:xfrm>
            <a:custGeom>
              <a:rect b="b" l="l" r="r" t="t"/>
              <a:pathLst>
                <a:path extrusionOk="0" h="10919" w="8216">
                  <a:moveTo>
                    <a:pt x="6525" y="3477"/>
                  </a:moveTo>
                  <a:cubicBezTo>
                    <a:pt x="6644" y="3513"/>
                    <a:pt x="6763" y="3525"/>
                    <a:pt x="6882" y="3537"/>
                  </a:cubicBezTo>
                  <a:lnTo>
                    <a:pt x="6882" y="4430"/>
                  </a:lnTo>
                  <a:cubicBezTo>
                    <a:pt x="6882" y="4882"/>
                    <a:pt x="6941" y="5251"/>
                    <a:pt x="7060" y="5549"/>
                  </a:cubicBezTo>
                  <a:cubicBezTo>
                    <a:pt x="7072" y="5597"/>
                    <a:pt x="7072" y="5656"/>
                    <a:pt x="7060" y="5692"/>
                  </a:cubicBezTo>
                  <a:cubicBezTo>
                    <a:pt x="7037" y="5740"/>
                    <a:pt x="7001" y="5775"/>
                    <a:pt x="6953" y="5787"/>
                  </a:cubicBezTo>
                  <a:cubicBezTo>
                    <a:pt x="6608" y="5906"/>
                    <a:pt x="6120" y="6049"/>
                    <a:pt x="5572" y="6156"/>
                  </a:cubicBezTo>
                  <a:cubicBezTo>
                    <a:pt x="6144" y="5728"/>
                    <a:pt x="6525" y="5025"/>
                    <a:pt x="6525" y="4251"/>
                  </a:cubicBezTo>
                  <a:lnTo>
                    <a:pt x="6525" y="3477"/>
                  </a:lnTo>
                  <a:close/>
                  <a:moveTo>
                    <a:pt x="4120" y="334"/>
                  </a:moveTo>
                  <a:cubicBezTo>
                    <a:pt x="5644" y="334"/>
                    <a:pt x="6882" y="1572"/>
                    <a:pt x="6882" y="3096"/>
                  </a:cubicBezTo>
                  <a:lnTo>
                    <a:pt x="6882" y="3239"/>
                  </a:lnTo>
                  <a:cubicBezTo>
                    <a:pt x="6596" y="3192"/>
                    <a:pt x="6322" y="3132"/>
                    <a:pt x="6060" y="3061"/>
                  </a:cubicBezTo>
                  <a:cubicBezTo>
                    <a:pt x="6043" y="3054"/>
                    <a:pt x="6026" y="3051"/>
                    <a:pt x="6010" y="3051"/>
                  </a:cubicBezTo>
                  <a:cubicBezTo>
                    <a:pt x="5937" y="3051"/>
                    <a:pt x="5880" y="3112"/>
                    <a:pt x="5870" y="3180"/>
                  </a:cubicBezTo>
                  <a:cubicBezTo>
                    <a:pt x="5834" y="3263"/>
                    <a:pt x="5894" y="3358"/>
                    <a:pt x="5989" y="3370"/>
                  </a:cubicBezTo>
                  <a:cubicBezTo>
                    <a:pt x="6060" y="3382"/>
                    <a:pt x="6132" y="3418"/>
                    <a:pt x="6203" y="3430"/>
                  </a:cubicBezTo>
                  <a:lnTo>
                    <a:pt x="6203" y="4275"/>
                  </a:lnTo>
                  <a:cubicBezTo>
                    <a:pt x="6191" y="5394"/>
                    <a:pt x="5275" y="6323"/>
                    <a:pt x="4120" y="6323"/>
                  </a:cubicBezTo>
                  <a:cubicBezTo>
                    <a:pt x="2989" y="6323"/>
                    <a:pt x="2060" y="5394"/>
                    <a:pt x="2060" y="4251"/>
                  </a:cubicBezTo>
                  <a:lnTo>
                    <a:pt x="2060" y="3573"/>
                  </a:lnTo>
                  <a:cubicBezTo>
                    <a:pt x="2060" y="3477"/>
                    <a:pt x="1976" y="3406"/>
                    <a:pt x="1893" y="3406"/>
                  </a:cubicBezTo>
                  <a:cubicBezTo>
                    <a:pt x="1798" y="3406"/>
                    <a:pt x="1726" y="3477"/>
                    <a:pt x="1726" y="3573"/>
                  </a:cubicBezTo>
                  <a:lnTo>
                    <a:pt x="1726" y="4251"/>
                  </a:lnTo>
                  <a:cubicBezTo>
                    <a:pt x="1726" y="5025"/>
                    <a:pt x="2096" y="5716"/>
                    <a:pt x="2679" y="6156"/>
                  </a:cubicBezTo>
                  <a:cubicBezTo>
                    <a:pt x="2131" y="6037"/>
                    <a:pt x="1643" y="5906"/>
                    <a:pt x="1298" y="5787"/>
                  </a:cubicBezTo>
                  <a:cubicBezTo>
                    <a:pt x="1250" y="5775"/>
                    <a:pt x="1203" y="5740"/>
                    <a:pt x="1191" y="5692"/>
                  </a:cubicBezTo>
                  <a:cubicBezTo>
                    <a:pt x="1179" y="5656"/>
                    <a:pt x="1179" y="5609"/>
                    <a:pt x="1191" y="5561"/>
                  </a:cubicBezTo>
                  <a:cubicBezTo>
                    <a:pt x="1310" y="5263"/>
                    <a:pt x="1369" y="4882"/>
                    <a:pt x="1369" y="4442"/>
                  </a:cubicBezTo>
                  <a:lnTo>
                    <a:pt x="1369" y="3239"/>
                  </a:lnTo>
                  <a:cubicBezTo>
                    <a:pt x="1405" y="3239"/>
                    <a:pt x="1417" y="3227"/>
                    <a:pt x="1429" y="3227"/>
                  </a:cubicBezTo>
                  <a:cubicBezTo>
                    <a:pt x="1476" y="3216"/>
                    <a:pt x="2417" y="2942"/>
                    <a:pt x="3227" y="2275"/>
                  </a:cubicBezTo>
                  <a:cubicBezTo>
                    <a:pt x="3286" y="2221"/>
                    <a:pt x="3361" y="2195"/>
                    <a:pt x="3435" y="2195"/>
                  </a:cubicBezTo>
                  <a:cubicBezTo>
                    <a:pt x="3509" y="2195"/>
                    <a:pt x="3584" y="2221"/>
                    <a:pt x="3643" y="2275"/>
                  </a:cubicBezTo>
                  <a:cubicBezTo>
                    <a:pt x="3965" y="2513"/>
                    <a:pt x="4501" y="2858"/>
                    <a:pt x="5251" y="3132"/>
                  </a:cubicBezTo>
                  <a:cubicBezTo>
                    <a:pt x="5273" y="3141"/>
                    <a:pt x="5295" y="3144"/>
                    <a:pt x="5315" y="3144"/>
                  </a:cubicBezTo>
                  <a:cubicBezTo>
                    <a:pt x="5382" y="3144"/>
                    <a:pt x="5438" y="3104"/>
                    <a:pt x="5465" y="3049"/>
                  </a:cubicBezTo>
                  <a:cubicBezTo>
                    <a:pt x="5489" y="2954"/>
                    <a:pt x="5453" y="2870"/>
                    <a:pt x="5370" y="2835"/>
                  </a:cubicBezTo>
                  <a:cubicBezTo>
                    <a:pt x="4655" y="2573"/>
                    <a:pt x="4155" y="2239"/>
                    <a:pt x="3858" y="2025"/>
                  </a:cubicBezTo>
                  <a:cubicBezTo>
                    <a:pt x="3735" y="1931"/>
                    <a:pt x="3591" y="1883"/>
                    <a:pt x="3449" y="1883"/>
                  </a:cubicBezTo>
                  <a:cubicBezTo>
                    <a:pt x="3302" y="1883"/>
                    <a:pt x="3157" y="1934"/>
                    <a:pt x="3036" y="2037"/>
                  </a:cubicBezTo>
                  <a:cubicBezTo>
                    <a:pt x="2357" y="2584"/>
                    <a:pt x="1560" y="2870"/>
                    <a:pt x="1381" y="2918"/>
                  </a:cubicBezTo>
                  <a:cubicBezTo>
                    <a:pt x="1476" y="1465"/>
                    <a:pt x="2667" y="334"/>
                    <a:pt x="4120" y="334"/>
                  </a:cubicBezTo>
                  <a:close/>
                  <a:moveTo>
                    <a:pt x="4989" y="6466"/>
                  </a:moveTo>
                  <a:lnTo>
                    <a:pt x="4989" y="6823"/>
                  </a:lnTo>
                  <a:lnTo>
                    <a:pt x="4715" y="7871"/>
                  </a:lnTo>
                  <a:cubicBezTo>
                    <a:pt x="4536" y="7978"/>
                    <a:pt x="4334" y="8014"/>
                    <a:pt x="4120" y="8014"/>
                  </a:cubicBezTo>
                  <a:cubicBezTo>
                    <a:pt x="3917" y="8014"/>
                    <a:pt x="3703" y="7954"/>
                    <a:pt x="3524" y="7871"/>
                  </a:cubicBezTo>
                  <a:lnTo>
                    <a:pt x="3262" y="6823"/>
                  </a:lnTo>
                  <a:lnTo>
                    <a:pt x="3262" y="6466"/>
                  </a:lnTo>
                  <a:cubicBezTo>
                    <a:pt x="3524" y="6573"/>
                    <a:pt x="3822" y="6633"/>
                    <a:pt x="4120" y="6633"/>
                  </a:cubicBezTo>
                  <a:cubicBezTo>
                    <a:pt x="4417" y="6633"/>
                    <a:pt x="4715" y="6573"/>
                    <a:pt x="4989" y="6466"/>
                  </a:cubicBezTo>
                  <a:close/>
                  <a:moveTo>
                    <a:pt x="2619" y="9895"/>
                  </a:moveTo>
                  <a:lnTo>
                    <a:pt x="2619" y="10597"/>
                  </a:lnTo>
                  <a:lnTo>
                    <a:pt x="1226" y="10597"/>
                  </a:lnTo>
                  <a:lnTo>
                    <a:pt x="1226" y="9895"/>
                  </a:lnTo>
                  <a:lnTo>
                    <a:pt x="1762" y="9895"/>
                  </a:lnTo>
                  <a:lnTo>
                    <a:pt x="1762" y="9907"/>
                  </a:lnTo>
                  <a:cubicBezTo>
                    <a:pt x="1762" y="10002"/>
                    <a:pt x="1834" y="10074"/>
                    <a:pt x="1917" y="10074"/>
                  </a:cubicBezTo>
                  <a:cubicBezTo>
                    <a:pt x="2012" y="10074"/>
                    <a:pt x="2084" y="10002"/>
                    <a:pt x="2084" y="9907"/>
                  </a:cubicBezTo>
                  <a:lnTo>
                    <a:pt x="2084" y="9895"/>
                  </a:lnTo>
                  <a:close/>
                  <a:moveTo>
                    <a:pt x="4108" y="1"/>
                  </a:moveTo>
                  <a:cubicBezTo>
                    <a:pt x="2417" y="1"/>
                    <a:pt x="1048" y="1370"/>
                    <a:pt x="1048" y="3061"/>
                  </a:cubicBezTo>
                  <a:lnTo>
                    <a:pt x="1048" y="4430"/>
                  </a:lnTo>
                  <a:cubicBezTo>
                    <a:pt x="1048" y="4942"/>
                    <a:pt x="953" y="5251"/>
                    <a:pt x="881" y="5430"/>
                  </a:cubicBezTo>
                  <a:cubicBezTo>
                    <a:pt x="833" y="5561"/>
                    <a:pt x="833" y="5692"/>
                    <a:pt x="893" y="5811"/>
                  </a:cubicBezTo>
                  <a:cubicBezTo>
                    <a:pt x="953" y="5930"/>
                    <a:pt x="1060" y="6037"/>
                    <a:pt x="1191" y="6085"/>
                  </a:cubicBezTo>
                  <a:cubicBezTo>
                    <a:pt x="1607" y="6216"/>
                    <a:pt x="2238" y="6406"/>
                    <a:pt x="2917" y="6525"/>
                  </a:cubicBezTo>
                  <a:lnTo>
                    <a:pt x="2917" y="6752"/>
                  </a:lnTo>
                  <a:lnTo>
                    <a:pt x="2250" y="7061"/>
                  </a:lnTo>
                  <a:cubicBezTo>
                    <a:pt x="2143" y="7109"/>
                    <a:pt x="2060" y="7216"/>
                    <a:pt x="2024" y="7335"/>
                  </a:cubicBezTo>
                  <a:cubicBezTo>
                    <a:pt x="2012" y="7407"/>
                    <a:pt x="2012" y="7466"/>
                    <a:pt x="2024" y="7537"/>
                  </a:cubicBezTo>
                  <a:lnTo>
                    <a:pt x="786" y="7978"/>
                  </a:lnTo>
                  <a:cubicBezTo>
                    <a:pt x="310" y="8133"/>
                    <a:pt x="0" y="8585"/>
                    <a:pt x="0" y="9085"/>
                  </a:cubicBezTo>
                  <a:lnTo>
                    <a:pt x="0" y="10752"/>
                  </a:lnTo>
                  <a:cubicBezTo>
                    <a:pt x="0" y="10847"/>
                    <a:pt x="71" y="10919"/>
                    <a:pt x="167" y="10919"/>
                  </a:cubicBezTo>
                  <a:cubicBezTo>
                    <a:pt x="250" y="10919"/>
                    <a:pt x="333" y="10847"/>
                    <a:pt x="333" y="10752"/>
                  </a:cubicBezTo>
                  <a:lnTo>
                    <a:pt x="333" y="9085"/>
                  </a:lnTo>
                  <a:cubicBezTo>
                    <a:pt x="333" y="8716"/>
                    <a:pt x="572" y="8395"/>
                    <a:pt x="905" y="8276"/>
                  </a:cubicBezTo>
                  <a:lnTo>
                    <a:pt x="2203" y="7811"/>
                  </a:lnTo>
                  <a:lnTo>
                    <a:pt x="2369" y="8014"/>
                  </a:lnTo>
                  <a:lnTo>
                    <a:pt x="2191" y="8276"/>
                  </a:lnTo>
                  <a:cubicBezTo>
                    <a:pt x="2096" y="8419"/>
                    <a:pt x="2084" y="8597"/>
                    <a:pt x="2143" y="8764"/>
                  </a:cubicBezTo>
                  <a:lnTo>
                    <a:pt x="2512" y="9550"/>
                  </a:lnTo>
                  <a:lnTo>
                    <a:pt x="2024" y="9550"/>
                  </a:lnTo>
                  <a:lnTo>
                    <a:pt x="2024" y="9371"/>
                  </a:lnTo>
                  <a:cubicBezTo>
                    <a:pt x="2024" y="9276"/>
                    <a:pt x="1953" y="9204"/>
                    <a:pt x="1857" y="9204"/>
                  </a:cubicBezTo>
                  <a:cubicBezTo>
                    <a:pt x="1774" y="9204"/>
                    <a:pt x="1703" y="9276"/>
                    <a:pt x="1703" y="9371"/>
                  </a:cubicBezTo>
                  <a:lnTo>
                    <a:pt x="1703" y="9550"/>
                  </a:lnTo>
                  <a:lnTo>
                    <a:pt x="1000" y="9550"/>
                  </a:lnTo>
                  <a:cubicBezTo>
                    <a:pt x="905" y="9550"/>
                    <a:pt x="833" y="9621"/>
                    <a:pt x="833" y="9716"/>
                  </a:cubicBezTo>
                  <a:lnTo>
                    <a:pt x="833" y="10740"/>
                  </a:lnTo>
                  <a:cubicBezTo>
                    <a:pt x="833" y="10836"/>
                    <a:pt x="905" y="10907"/>
                    <a:pt x="1000" y="10907"/>
                  </a:cubicBezTo>
                  <a:lnTo>
                    <a:pt x="2715" y="10907"/>
                  </a:lnTo>
                  <a:cubicBezTo>
                    <a:pt x="2798" y="10907"/>
                    <a:pt x="2869" y="10836"/>
                    <a:pt x="2869" y="10740"/>
                  </a:cubicBezTo>
                  <a:lnTo>
                    <a:pt x="2869" y="10359"/>
                  </a:lnTo>
                  <a:lnTo>
                    <a:pt x="3084" y="10800"/>
                  </a:lnTo>
                  <a:cubicBezTo>
                    <a:pt x="3108" y="10859"/>
                    <a:pt x="3167" y="10895"/>
                    <a:pt x="3227" y="10895"/>
                  </a:cubicBezTo>
                  <a:cubicBezTo>
                    <a:pt x="3262" y="10895"/>
                    <a:pt x="3274" y="10895"/>
                    <a:pt x="3286" y="10871"/>
                  </a:cubicBezTo>
                  <a:cubicBezTo>
                    <a:pt x="3370" y="10847"/>
                    <a:pt x="3405" y="10740"/>
                    <a:pt x="3370" y="10669"/>
                  </a:cubicBezTo>
                  <a:lnTo>
                    <a:pt x="2417" y="8609"/>
                  </a:lnTo>
                  <a:cubicBezTo>
                    <a:pt x="2381" y="8550"/>
                    <a:pt x="2393" y="8490"/>
                    <a:pt x="2429" y="8430"/>
                  </a:cubicBezTo>
                  <a:lnTo>
                    <a:pt x="2667" y="8073"/>
                  </a:lnTo>
                  <a:cubicBezTo>
                    <a:pt x="2715" y="8014"/>
                    <a:pt x="2691" y="7942"/>
                    <a:pt x="2667" y="7895"/>
                  </a:cubicBezTo>
                  <a:lnTo>
                    <a:pt x="2334" y="7454"/>
                  </a:lnTo>
                  <a:cubicBezTo>
                    <a:pt x="2322" y="7418"/>
                    <a:pt x="2322" y="7395"/>
                    <a:pt x="2322" y="7383"/>
                  </a:cubicBezTo>
                  <a:cubicBezTo>
                    <a:pt x="2322" y="7359"/>
                    <a:pt x="2334" y="7335"/>
                    <a:pt x="2369" y="7323"/>
                  </a:cubicBezTo>
                  <a:lnTo>
                    <a:pt x="2953" y="7049"/>
                  </a:lnTo>
                  <a:lnTo>
                    <a:pt x="3286" y="8371"/>
                  </a:lnTo>
                  <a:cubicBezTo>
                    <a:pt x="3316" y="8450"/>
                    <a:pt x="3370" y="8496"/>
                    <a:pt x="3442" y="8496"/>
                  </a:cubicBezTo>
                  <a:cubicBezTo>
                    <a:pt x="3457" y="8496"/>
                    <a:pt x="3472" y="8494"/>
                    <a:pt x="3489" y="8490"/>
                  </a:cubicBezTo>
                  <a:cubicBezTo>
                    <a:pt x="3572" y="8466"/>
                    <a:pt x="3620" y="8383"/>
                    <a:pt x="3608" y="8299"/>
                  </a:cubicBezTo>
                  <a:lnTo>
                    <a:pt x="3584" y="8252"/>
                  </a:lnTo>
                  <a:lnTo>
                    <a:pt x="3584" y="8252"/>
                  </a:lnTo>
                  <a:cubicBezTo>
                    <a:pt x="3751" y="8311"/>
                    <a:pt x="3917" y="8335"/>
                    <a:pt x="4084" y="8335"/>
                  </a:cubicBezTo>
                  <a:cubicBezTo>
                    <a:pt x="4239" y="8335"/>
                    <a:pt x="4405" y="8299"/>
                    <a:pt x="4572" y="8252"/>
                  </a:cubicBezTo>
                  <a:lnTo>
                    <a:pt x="4572" y="8252"/>
                  </a:lnTo>
                  <a:lnTo>
                    <a:pt x="4084" y="10121"/>
                  </a:lnTo>
                  <a:lnTo>
                    <a:pt x="3786" y="9002"/>
                  </a:lnTo>
                  <a:cubicBezTo>
                    <a:pt x="3755" y="8918"/>
                    <a:pt x="3696" y="8881"/>
                    <a:pt x="3618" y="8881"/>
                  </a:cubicBezTo>
                  <a:cubicBezTo>
                    <a:pt x="3607" y="8881"/>
                    <a:pt x="3596" y="8881"/>
                    <a:pt x="3584" y="8883"/>
                  </a:cubicBezTo>
                  <a:cubicBezTo>
                    <a:pt x="3500" y="8907"/>
                    <a:pt x="3453" y="8990"/>
                    <a:pt x="3465" y="9073"/>
                  </a:cubicBezTo>
                  <a:lnTo>
                    <a:pt x="3917" y="10788"/>
                  </a:lnTo>
                  <a:cubicBezTo>
                    <a:pt x="3929" y="10859"/>
                    <a:pt x="4001" y="10907"/>
                    <a:pt x="4060" y="10907"/>
                  </a:cubicBezTo>
                  <a:cubicBezTo>
                    <a:pt x="4143" y="10907"/>
                    <a:pt x="4203" y="10859"/>
                    <a:pt x="4215" y="10788"/>
                  </a:cubicBezTo>
                  <a:lnTo>
                    <a:pt x="5191" y="7061"/>
                  </a:lnTo>
                  <a:lnTo>
                    <a:pt x="5775" y="7335"/>
                  </a:lnTo>
                  <a:cubicBezTo>
                    <a:pt x="5810" y="7347"/>
                    <a:pt x="5822" y="7383"/>
                    <a:pt x="5822" y="7395"/>
                  </a:cubicBezTo>
                  <a:cubicBezTo>
                    <a:pt x="5822" y="7407"/>
                    <a:pt x="5822" y="7430"/>
                    <a:pt x="5810" y="7466"/>
                  </a:cubicBezTo>
                  <a:lnTo>
                    <a:pt x="5477" y="7918"/>
                  </a:lnTo>
                  <a:cubicBezTo>
                    <a:pt x="5429" y="7978"/>
                    <a:pt x="5429" y="8049"/>
                    <a:pt x="5477" y="8097"/>
                  </a:cubicBezTo>
                  <a:lnTo>
                    <a:pt x="5715" y="8454"/>
                  </a:lnTo>
                  <a:cubicBezTo>
                    <a:pt x="5751" y="8514"/>
                    <a:pt x="5763" y="8573"/>
                    <a:pt x="5727" y="8633"/>
                  </a:cubicBezTo>
                  <a:lnTo>
                    <a:pt x="4774" y="10681"/>
                  </a:lnTo>
                  <a:cubicBezTo>
                    <a:pt x="4751" y="10752"/>
                    <a:pt x="4774" y="10859"/>
                    <a:pt x="4858" y="10895"/>
                  </a:cubicBezTo>
                  <a:cubicBezTo>
                    <a:pt x="4870" y="10907"/>
                    <a:pt x="4894" y="10907"/>
                    <a:pt x="4917" y="10907"/>
                  </a:cubicBezTo>
                  <a:cubicBezTo>
                    <a:pt x="4977" y="10907"/>
                    <a:pt x="5036" y="10871"/>
                    <a:pt x="5060" y="10812"/>
                  </a:cubicBezTo>
                  <a:lnTo>
                    <a:pt x="6013" y="8764"/>
                  </a:lnTo>
                  <a:cubicBezTo>
                    <a:pt x="6084" y="8597"/>
                    <a:pt x="6072" y="8419"/>
                    <a:pt x="5965" y="8276"/>
                  </a:cubicBezTo>
                  <a:lnTo>
                    <a:pt x="5786" y="8014"/>
                  </a:lnTo>
                  <a:lnTo>
                    <a:pt x="5953" y="7811"/>
                  </a:lnTo>
                  <a:lnTo>
                    <a:pt x="7251" y="8276"/>
                  </a:lnTo>
                  <a:cubicBezTo>
                    <a:pt x="7596" y="8395"/>
                    <a:pt x="7834" y="8716"/>
                    <a:pt x="7834" y="9085"/>
                  </a:cubicBezTo>
                  <a:lnTo>
                    <a:pt x="7834" y="10752"/>
                  </a:lnTo>
                  <a:cubicBezTo>
                    <a:pt x="7834" y="10847"/>
                    <a:pt x="7906" y="10919"/>
                    <a:pt x="7989" y="10919"/>
                  </a:cubicBezTo>
                  <a:cubicBezTo>
                    <a:pt x="8084" y="10919"/>
                    <a:pt x="8156" y="10847"/>
                    <a:pt x="8156" y="10752"/>
                  </a:cubicBezTo>
                  <a:lnTo>
                    <a:pt x="8156" y="9085"/>
                  </a:lnTo>
                  <a:cubicBezTo>
                    <a:pt x="8215" y="8585"/>
                    <a:pt x="7906" y="8133"/>
                    <a:pt x="7430" y="7978"/>
                  </a:cubicBezTo>
                  <a:lnTo>
                    <a:pt x="6191" y="7537"/>
                  </a:lnTo>
                  <a:cubicBezTo>
                    <a:pt x="6203" y="7478"/>
                    <a:pt x="6203" y="7407"/>
                    <a:pt x="6191" y="7335"/>
                  </a:cubicBezTo>
                  <a:cubicBezTo>
                    <a:pt x="6167" y="7216"/>
                    <a:pt x="6084" y="7121"/>
                    <a:pt x="5965" y="7061"/>
                  </a:cubicBezTo>
                  <a:lnTo>
                    <a:pt x="5298" y="6752"/>
                  </a:lnTo>
                  <a:lnTo>
                    <a:pt x="5298" y="6525"/>
                  </a:lnTo>
                  <a:cubicBezTo>
                    <a:pt x="5989" y="6406"/>
                    <a:pt x="6608" y="6228"/>
                    <a:pt x="7025" y="6085"/>
                  </a:cubicBezTo>
                  <a:cubicBezTo>
                    <a:pt x="7156" y="6037"/>
                    <a:pt x="7263" y="5954"/>
                    <a:pt x="7322" y="5811"/>
                  </a:cubicBezTo>
                  <a:cubicBezTo>
                    <a:pt x="7382" y="5692"/>
                    <a:pt x="7382" y="5549"/>
                    <a:pt x="7334" y="5430"/>
                  </a:cubicBezTo>
                  <a:cubicBezTo>
                    <a:pt x="7263" y="5251"/>
                    <a:pt x="7180" y="4918"/>
                    <a:pt x="7180" y="4430"/>
                  </a:cubicBezTo>
                  <a:lnTo>
                    <a:pt x="7180" y="3061"/>
                  </a:lnTo>
                  <a:cubicBezTo>
                    <a:pt x="7180" y="1370"/>
                    <a:pt x="5810" y="1"/>
                    <a:pt x="4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7686319" y="4368743"/>
              <a:ext cx="21131" cy="10581"/>
            </a:xfrm>
            <a:custGeom>
              <a:rect b="b" l="l" r="r" t="t"/>
              <a:pathLst>
                <a:path extrusionOk="0" h="334" w="667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00" y="334"/>
                  </a:lnTo>
                  <a:cubicBezTo>
                    <a:pt x="596" y="334"/>
                    <a:pt x="667" y="250"/>
                    <a:pt x="667" y="167"/>
                  </a:cubicBezTo>
                  <a:cubicBezTo>
                    <a:pt x="667" y="72"/>
                    <a:pt x="596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7751199" y="4368743"/>
              <a:ext cx="21131" cy="10581"/>
            </a:xfrm>
            <a:custGeom>
              <a:rect b="b" l="l" r="r" t="t"/>
              <a:pathLst>
                <a:path extrusionOk="0" h="334" w="667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0"/>
                    <a:pt x="667" y="167"/>
                  </a:cubicBezTo>
                  <a:cubicBezTo>
                    <a:pt x="667" y="72"/>
                    <a:pt x="595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7794189" y="4558474"/>
              <a:ext cx="37731" cy="37731"/>
            </a:xfrm>
            <a:custGeom>
              <a:rect b="b" l="l" r="r" t="t"/>
              <a:pathLst>
                <a:path extrusionOk="0" h="1191" w="1191">
                  <a:moveTo>
                    <a:pt x="596" y="0"/>
                  </a:moveTo>
                  <a:cubicBezTo>
                    <a:pt x="500" y="0"/>
                    <a:pt x="429" y="72"/>
                    <a:pt x="429" y="155"/>
                  </a:cubicBezTo>
                  <a:lnTo>
                    <a:pt x="429" y="429"/>
                  </a:lnTo>
                  <a:lnTo>
                    <a:pt x="167" y="429"/>
                  </a:lnTo>
                  <a:cubicBezTo>
                    <a:pt x="72" y="429"/>
                    <a:pt x="0" y="500"/>
                    <a:pt x="0" y="595"/>
                  </a:cubicBezTo>
                  <a:cubicBezTo>
                    <a:pt x="0" y="679"/>
                    <a:pt x="72" y="750"/>
                    <a:pt x="167" y="750"/>
                  </a:cubicBezTo>
                  <a:lnTo>
                    <a:pt x="429" y="750"/>
                  </a:lnTo>
                  <a:lnTo>
                    <a:pt x="429" y="1024"/>
                  </a:lnTo>
                  <a:cubicBezTo>
                    <a:pt x="429" y="1107"/>
                    <a:pt x="500" y="1191"/>
                    <a:pt x="596" y="1191"/>
                  </a:cubicBezTo>
                  <a:cubicBezTo>
                    <a:pt x="679" y="1191"/>
                    <a:pt x="762" y="1107"/>
                    <a:pt x="762" y="1024"/>
                  </a:cubicBezTo>
                  <a:lnTo>
                    <a:pt x="762" y="750"/>
                  </a:lnTo>
                  <a:lnTo>
                    <a:pt x="1024" y="750"/>
                  </a:lnTo>
                  <a:cubicBezTo>
                    <a:pt x="1120" y="750"/>
                    <a:pt x="1191" y="679"/>
                    <a:pt x="1191" y="595"/>
                  </a:cubicBezTo>
                  <a:cubicBezTo>
                    <a:pt x="1191" y="500"/>
                    <a:pt x="1120" y="429"/>
                    <a:pt x="1024" y="429"/>
                  </a:cubicBezTo>
                  <a:lnTo>
                    <a:pt x="762" y="429"/>
                  </a:lnTo>
                  <a:lnTo>
                    <a:pt x="762" y="155"/>
                  </a:lnTo>
                  <a:cubicBezTo>
                    <a:pt x="762" y="72"/>
                    <a:pt x="679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7691197" y="4385343"/>
              <a:ext cx="10613" cy="15492"/>
            </a:xfrm>
            <a:custGeom>
              <a:rect b="b" l="l" r="r" t="t"/>
              <a:pathLst>
                <a:path extrusionOk="0" h="489" w="335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8"/>
                    <a:pt x="168" y="488"/>
                  </a:cubicBezTo>
                  <a:cubicBezTo>
                    <a:pt x="263" y="488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7756458" y="4385343"/>
              <a:ext cx="10233" cy="15492"/>
            </a:xfrm>
            <a:custGeom>
              <a:rect b="b" l="l" r="r" t="t"/>
              <a:pathLst>
                <a:path extrusionOk="0" h="489" w="323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7699878" y="4415122"/>
              <a:ext cx="58893" cy="32092"/>
            </a:xfrm>
            <a:custGeom>
              <a:rect b="b" l="l" r="r" t="t"/>
              <a:pathLst>
                <a:path extrusionOk="0" h="1013" w="1859">
                  <a:moveTo>
                    <a:pt x="1501" y="322"/>
                  </a:moveTo>
                  <a:cubicBezTo>
                    <a:pt x="1430" y="537"/>
                    <a:pt x="1191" y="679"/>
                    <a:pt x="918" y="679"/>
                  </a:cubicBezTo>
                  <a:cubicBezTo>
                    <a:pt x="656" y="679"/>
                    <a:pt x="418" y="537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620"/>
                    <a:pt x="418" y="1013"/>
                    <a:pt x="918" y="1013"/>
                  </a:cubicBezTo>
                  <a:cubicBezTo>
                    <a:pt x="1430" y="1013"/>
                    <a:pt x="1846" y="632"/>
                    <a:pt x="1846" y="156"/>
                  </a:cubicBezTo>
                  <a:cubicBezTo>
                    <a:pt x="1858" y="72"/>
                    <a:pt x="1787" y="1"/>
                    <a:pt x="1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1" name="Google Shape;2051;p35"/>
          <p:cNvGrpSpPr/>
          <p:nvPr/>
        </p:nvGrpSpPr>
        <p:grpSpPr>
          <a:xfrm>
            <a:off x="1767069" y="3360146"/>
            <a:ext cx="286324" cy="348164"/>
            <a:chOff x="1767069" y="3360146"/>
            <a:chExt cx="286324" cy="348164"/>
          </a:xfrm>
        </p:grpSpPr>
        <p:sp>
          <p:nvSpPr>
            <p:cNvPr id="2052" name="Google Shape;2052;p35"/>
            <p:cNvSpPr/>
            <p:nvPr/>
          </p:nvSpPr>
          <p:spPr>
            <a:xfrm>
              <a:off x="1767069" y="3404277"/>
              <a:ext cx="228223" cy="304033"/>
            </a:xfrm>
            <a:custGeom>
              <a:rect b="b" l="l" r="r" t="t"/>
              <a:pathLst>
                <a:path extrusionOk="0" h="9597" w="7204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1799509" y="3360146"/>
              <a:ext cx="253884" cy="276883"/>
            </a:xfrm>
            <a:custGeom>
              <a:rect b="b" l="l" r="r" t="t"/>
              <a:pathLst>
                <a:path extrusionOk="0" h="8740" w="8014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1948120" y="3388532"/>
              <a:ext cx="78852" cy="75367"/>
            </a:xfrm>
            <a:custGeom>
              <a:rect b="b" l="l" r="r" t="t"/>
              <a:pathLst>
                <a:path extrusionOk="0" h="2379" w="2489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1800270" y="3513636"/>
              <a:ext cx="162582" cy="10233"/>
            </a:xfrm>
            <a:custGeom>
              <a:rect b="b" l="l" r="r" t="t"/>
              <a:pathLst>
                <a:path extrusionOk="0" h="323" w="513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1800270" y="3536287"/>
              <a:ext cx="162582" cy="10201"/>
            </a:xfrm>
            <a:custGeom>
              <a:rect b="b" l="l" r="r" t="t"/>
              <a:pathLst>
                <a:path extrusionOk="0" h="322" w="513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1800270" y="3558146"/>
              <a:ext cx="162582" cy="10613"/>
            </a:xfrm>
            <a:custGeom>
              <a:rect b="b" l="l" r="r" t="t"/>
              <a:pathLst>
                <a:path extrusionOk="0" h="335" w="5132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35"/>
            <p:cNvSpPr/>
            <p:nvPr/>
          </p:nvSpPr>
          <p:spPr>
            <a:xfrm>
              <a:off x="1800270" y="3580798"/>
              <a:ext cx="162582" cy="10581"/>
            </a:xfrm>
            <a:custGeom>
              <a:rect b="b" l="l" r="r" t="t"/>
              <a:pathLst>
                <a:path extrusionOk="0" h="334" w="513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9" name="Google Shape;2059;p35"/>
          <p:cNvGrpSpPr/>
          <p:nvPr/>
        </p:nvGrpSpPr>
        <p:grpSpPr>
          <a:xfrm>
            <a:off x="7149944" y="4266131"/>
            <a:ext cx="260283" cy="345914"/>
            <a:chOff x="7149944" y="4266131"/>
            <a:chExt cx="260283" cy="345914"/>
          </a:xfrm>
        </p:grpSpPr>
        <p:sp>
          <p:nvSpPr>
            <p:cNvPr id="2060" name="Google Shape;2060;p35"/>
            <p:cNvSpPr/>
            <p:nvPr/>
          </p:nvSpPr>
          <p:spPr>
            <a:xfrm>
              <a:off x="7149944" y="4266131"/>
              <a:ext cx="260283" cy="345914"/>
            </a:xfrm>
            <a:custGeom>
              <a:rect b="b" l="l" r="r" t="t"/>
              <a:pathLst>
                <a:path extrusionOk="0" h="10919" w="8216">
                  <a:moveTo>
                    <a:pt x="4096" y="1025"/>
                  </a:moveTo>
                  <a:cubicBezTo>
                    <a:pt x="5001" y="1025"/>
                    <a:pt x="5775" y="1608"/>
                    <a:pt x="6049" y="2442"/>
                  </a:cubicBezTo>
                  <a:cubicBezTo>
                    <a:pt x="5882" y="2358"/>
                    <a:pt x="5704" y="2299"/>
                    <a:pt x="5489" y="2239"/>
                  </a:cubicBezTo>
                  <a:cubicBezTo>
                    <a:pt x="5477" y="2236"/>
                    <a:pt x="5464" y="2234"/>
                    <a:pt x="5451" y="2234"/>
                  </a:cubicBezTo>
                  <a:cubicBezTo>
                    <a:pt x="5379" y="2234"/>
                    <a:pt x="5309" y="2288"/>
                    <a:pt x="5299" y="2358"/>
                  </a:cubicBezTo>
                  <a:cubicBezTo>
                    <a:pt x="5275" y="2454"/>
                    <a:pt x="5335" y="2537"/>
                    <a:pt x="5418" y="2561"/>
                  </a:cubicBezTo>
                  <a:cubicBezTo>
                    <a:pt x="5704" y="2632"/>
                    <a:pt x="5942" y="2739"/>
                    <a:pt x="6132" y="2835"/>
                  </a:cubicBezTo>
                  <a:cubicBezTo>
                    <a:pt x="6144" y="2930"/>
                    <a:pt x="6144" y="3013"/>
                    <a:pt x="6144" y="3108"/>
                  </a:cubicBezTo>
                  <a:lnTo>
                    <a:pt x="6144" y="4442"/>
                  </a:lnTo>
                  <a:cubicBezTo>
                    <a:pt x="6156" y="5561"/>
                    <a:pt x="5227" y="6502"/>
                    <a:pt x="4096" y="6502"/>
                  </a:cubicBezTo>
                  <a:cubicBezTo>
                    <a:pt x="2965" y="6502"/>
                    <a:pt x="2025" y="5573"/>
                    <a:pt x="2025" y="4430"/>
                  </a:cubicBezTo>
                  <a:lnTo>
                    <a:pt x="2025" y="3096"/>
                  </a:lnTo>
                  <a:cubicBezTo>
                    <a:pt x="2025" y="3001"/>
                    <a:pt x="2025" y="2918"/>
                    <a:pt x="2048" y="2823"/>
                  </a:cubicBezTo>
                  <a:cubicBezTo>
                    <a:pt x="2525" y="2537"/>
                    <a:pt x="3275" y="2382"/>
                    <a:pt x="4084" y="2382"/>
                  </a:cubicBezTo>
                  <a:cubicBezTo>
                    <a:pt x="4311" y="2382"/>
                    <a:pt x="4525" y="2394"/>
                    <a:pt x="4751" y="2418"/>
                  </a:cubicBezTo>
                  <a:cubicBezTo>
                    <a:pt x="4762" y="2421"/>
                    <a:pt x="4773" y="2422"/>
                    <a:pt x="4784" y="2422"/>
                  </a:cubicBezTo>
                  <a:cubicBezTo>
                    <a:pt x="4863" y="2422"/>
                    <a:pt x="4919" y="2350"/>
                    <a:pt x="4930" y="2287"/>
                  </a:cubicBezTo>
                  <a:cubicBezTo>
                    <a:pt x="4942" y="2203"/>
                    <a:pt x="4870" y="2120"/>
                    <a:pt x="4799" y="2108"/>
                  </a:cubicBezTo>
                  <a:cubicBezTo>
                    <a:pt x="4573" y="2073"/>
                    <a:pt x="4334" y="2061"/>
                    <a:pt x="4096" y="2061"/>
                  </a:cubicBezTo>
                  <a:cubicBezTo>
                    <a:pt x="3358" y="2061"/>
                    <a:pt x="2656" y="2203"/>
                    <a:pt x="2144" y="2442"/>
                  </a:cubicBezTo>
                  <a:cubicBezTo>
                    <a:pt x="2417" y="1608"/>
                    <a:pt x="3203" y="1025"/>
                    <a:pt x="4096" y="1025"/>
                  </a:cubicBezTo>
                  <a:close/>
                  <a:moveTo>
                    <a:pt x="4132" y="322"/>
                  </a:moveTo>
                  <a:cubicBezTo>
                    <a:pt x="5442" y="322"/>
                    <a:pt x="6549" y="1263"/>
                    <a:pt x="6775" y="2537"/>
                  </a:cubicBezTo>
                  <a:lnTo>
                    <a:pt x="7680" y="7645"/>
                  </a:lnTo>
                  <a:cubicBezTo>
                    <a:pt x="7692" y="7716"/>
                    <a:pt x="7668" y="7799"/>
                    <a:pt x="7597" y="7835"/>
                  </a:cubicBezTo>
                  <a:lnTo>
                    <a:pt x="7001" y="8180"/>
                  </a:lnTo>
                  <a:lnTo>
                    <a:pt x="5632" y="7692"/>
                  </a:lnTo>
                  <a:cubicBezTo>
                    <a:pt x="5418" y="7621"/>
                    <a:pt x="5287" y="7418"/>
                    <a:pt x="5287" y="7204"/>
                  </a:cubicBezTo>
                  <a:lnTo>
                    <a:pt x="5287" y="6502"/>
                  </a:lnTo>
                  <a:cubicBezTo>
                    <a:pt x="6001" y="6085"/>
                    <a:pt x="6478" y="5311"/>
                    <a:pt x="6478" y="4430"/>
                  </a:cubicBezTo>
                  <a:lnTo>
                    <a:pt x="6478" y="3096"/>
                  </a:lnTo>
                  <a:cubicBezTo>
                    <a:pt x="6478" y="2954"/>
                    <a:pt x="6466" y="2811"/>
                    <a:pt x="6454" y="2680"/>
                  </a:cubicBezTo>
                  <a:cubicBezTo>
                    <a:pt x="6358" y="2120"/>
                    <a:pt x="6061" y="1620"/>
                    <a:pt x="5644" y="1251"/>
                  </a:cubicBezTo>
                  <a:cubicBezTo>
                    <a:pt x="5215" y="894"/>
                    <a:pt x="4668" y="679"/>
                    <a:pt x="4108" y="679"/>
                  </a:cubicBezTo>
                  <a:cubicBezTo>
                    <a:pt x="3549" y="679"/>
                    <a:pt x="3001" y="870"/>
                    <a:pt x="2584" y="1251"/>
                  </a:cubicBezTo>
                  <a:cubicBezTo>
                    <a:pt x="2144" y="1608"/>
                    <a:pt x="1870" y="2108"/>
                    <a:pt x="1775" y="2680"/>
                  </a:cubicBezTo>
                  <a:cubicBezTo>
                    <a:pt x="1751" y="2811"/>
                    <a:pt x="1751" y="2954"/>
                    <a:pt x="1751" y="3096"/>
                  </a:cubicBezTo>
                  <a:lnTo>
                    <a:pt x="1751" y="4430"/>
                  </a:lnTo>
                  <a:cubicBezTo>
                    <a:pt x="1751" y="5311"/>
                    <a:pt x="2227" y="6085"/>
                    <a:pt x="2941" y="6502"/>
                  </a:cubicBezTo>
                  <a:lnTo>
                    <a:pt x="2941" y="7204"/>
                  </a:lnTo>
                  <a:cubicBezTo>
                    <a:pt x="2941" y="7418"/>
                    <a:pt x="2798" y="7621"/>
                    <a:pt x="2596" y="7692"/>
                  </a:cubicBezTo>
                  <a:lnTo>
                    <a:pt x="1227" y="8180"/>
                  </a:lnTo>
                  <a:lnTo>
                    <a:pt x="655" y="7835"/>
                  </a:lnTo>
                  <a:cubicBezTo>
                    <a:pt x="596" y="7799"/>
                    <a:pt x="560" y="7716"/>
                    <a:pt x="572" y="7645"/>
                  </a:cubicBezTo>
                  <a:lnTo>
                    <a:pt x="1477" y="2537"/>
                  </a:lnTo>
                  <a:cubicBezTo>
                    <a:pt x="1703" y="1251"/>
                    <a:pt x="2822" y="322"/>
                    <a:pt x="4132" y="322"/>
                  </a:cubicBezTo>
                  <a:close/>
                  <a:moveTo>
                    <a:pt x="4096" y="1"/>
                  </a:moveTo>
                  <a:cubicBezTo>
                    <a:pt x="2644" y="1"/>
                    <a:pt x="1382" y="1037"/>
                    <a:pt x="1120" y="2477"/>
                  </a:cubicBezTo>
                  <a:lnTo>
                    <a:pt x="215" y="7585"/>
                  </a:lnTo>
                  <a:cubicBezTo>
                    <a:pt x="179" y="7799"/>
                    <a:pt x="274" y="8002"/>
                    <a:pt x="453" y="8109"/>
                  </a:cubicBezTo>
                  <a:lnTo>
                    <a:pt x="786" y="8311"/>
                  </a:lnTo>
                  <a:cubicBezTo>
                    <a:pt x="310" y="8478"/>
                    <a:pt x="1" y="8931"/>
                    <a:pt x="1" y="9431"/>
                  </a:cubicBezTo>
                  <a:lnTo>
                    <a:pt x="1" y="10752"/>
                  </a:lnTo>
                  <a:cubicBezTo>
                    <a:pt x="1" y="10847"/>
                    <a:pt x="84" y="10919"/>
                    <a:pt x="167" y="10919"/>
                  </a:cubicBezTo>
                  <a:cubicBezTo>
                    <a:pt x="251" y="10919"/>
                    <a:pt x="334" y="10847"/>
                    <a:pt x="334" y="10752"/>
                  </a:cubicBezTo>
                  <a:lnTo>
                    <a:pt x="334" y="9431"/>
                  </a:lnTo>
                  <a:cubicBezTo>
                    <a:pt x="334" y="9121"/>
                    <a:pt x="489" y="8835"/>
                    <a:pt x="763" y="8669"/>
                  </a:cubicBezTo>
                  <a:cubicBezTo>
                    <a:pt x="1024" y="8931"/>
                    <a:pt x="1382" y="9133"/>
                    <a:pt x="1822" y="9300"/>
                  </a:cubicBezTo>
                  <a:cubicBezTo>
                    <a:pt x="1834" y="9312"/>
                    <a:pt x="1858" y="9312"/>
                    <a:pt x="1882" y="9312"/>
                  </a:cubicBezTo>
                  <a:cubicBezTo>
                    <a:pt x="1941" y="9312"/>
                    <a:pt x="2001" y="9264"/>
                    <a:pt x="2025" y="9204"/>
                  </a:cubicBezTo>
                  <a:cubicBezTo>
                    <a:pt x="2060" y="9121"/>
                    <a:pt x="2025" y="9026"/>
                    <a:pt x="1941" y="9002"/>
                  </a:cubicBezTo>
                  <a:cubicBezTo>
                    <a:pt x="1608" y="8871"/>
                    <a:pt x="1334" y="8716"/>
                    <a:pt x="1108" y="8538"/>
                  </a:cubicBezTo>
                  <a:lnTo>
                    <a:pt x="2679" y="7990"/>
                  </a:lnTo>
                  <a:cubicBezTo>
                    <a:pt x="3025" y="7871"/>
                    <a:pt x="3251" y="7561"/>
                    <a:pt x="3251" y="7204"/>
                  </a:cubicBezTo>
                  <a:lnTo>
                    <a:pt x="3251" y="6645"/>
                  </a:lnTo>
                  <a:cubicBezTo>
                    <a:pt x="3513" y="6752"/>
                    <a:pt x="3811" y="6811"/>
                    <a:pt x="4108" y="6811"/>
                  </a:cubicBezTo>
                  <a:cubicBezTo>
                    <a:pt x="4406" y="6811"/>
                    <a:pt x="4703" y="6752"/>
                    <a:pt x="4977" y="6645"/>
                  </a:cubicBezTo>
                  <a:lnTo>
                    <a:pt x="4977" y="7204"/>
                  </a:lnTo>
                  <a:cubicBezTo>
                    <a:pt x="4977" y="7561"/>
                    <a:pt x="5192" y="7871"/>
                    <a:pt x="5537" y="7990"/>
                  </a:cubicBezTo>
                  <a:lnTo>
                    <a:pt x="7120" y="8538"/>
                  </a:lnTo>
                  <a:cubicBezTo>
                    <a:pt x="6442" y="9073"/>
                    <a:pt x="5335" y="9383"/>
                    <a:pt x="4108" y="9383"/>
                  </a:cubicBezTo>
                  <a:cubicBezTo>
                    <a:pt x="3572" y="9383"/>
                    <a:pt x="3072" y="9323"/>
                    <a:pt x="2596" y="9204"/>
                  </a:cubicBezTo>
                  <a:cubicBezTo>
                    <a:pt x="2586" y="9203"/>
                    <a:pt x="2577" y="9203"/>
                    <a:pt x="2567" y="9203"/>
                  </a:cubicBezTo>
                  <a:cubicBezTo>
                    <a:pt x="2484" y="9203"/>
                    <a:pt x="2415" y="9249"/>
                    <a:pt x="2394" y="9323"/>
                  </a:cubicBezTo>
                  <a:cubicBezTo>
                    <a:pt x="2382" y="9419"/>
                    <a:pt x="2429" y="9502"/>
                    <a:pt x="2513" y="9514"/>
                  </a:cubicBezTo>
                  <a:cubicBezTo>
                    <a:pt x="2775" y="9573"/>
                    <a:pt x="3037" y="9621"/>
                    <a:pt x="3310" y="9669"/>
                  </a:cubicBezTo>
                  <a:lnTo>
                    <a:pt x="3632" y="10800"/>
                  </a:lnTo>
                  <a:cubicBezTo>
                    <a:pt x="3644" y="10871"/>
                    <a:pt x="3727" y="10919"/>
                    <a:pt x="3787" y="10919"/>
                  </a:cubicBezTo>
                  <a:lnTo>
                    <a:pt x="3822" y="10919"/>
                  </a:lnTo>
                  <a:cubicBezTo>
                    <a:pt x="3918" y="10883"/>
                    <a:pt x="3965" y="10800"/>
                    <a:pt x="3930" y="10728"/>
                  </a:cubicBezTo>
                  <a:lnTo>
                    <a:pt x="3644" y="9716"/>
                  </a:lnTo>
                  <a:lnTo>
                    <a:pt x="3644" y="9716"/>
                  </a:lnTo>
                  <a:cubicBezTo>
                    <a:pt x="3811" y="9728"/>
                    <a:pt x="3965" y="9728"/>
                    <a:pt x="4120" y="9728"/>
                  </a:cubicBezTo>
                  <a:cubicBezTo>
                    <a:pt x="4287" y="9728"/>
                    <a:pt x="4442" y="9728"/>
                    <a:pt x="4596" y="9716"/>
                  </a:cubicBezTo>
                  <a:lnTo>
                    <a:pt x="4596" y="9716"/>
                  </a:lnTo>
                  <a:lnTo>
                    <a:pt x="4322" y="10728"/>
                  </a:lnTo>
                  <a:cubicBezTo>
                    <a:pt x="4287" y="10812"/>
                    <a:pt x="4346" y="10907"/>
                    <a:pt x="4418" y="10919"/>
                  </a:cubicBezTo>
                  <a:lnTo>
                    <a:pt x="4465" y="10919"/>
                  </a:lnTo>
                  <a:cubicBezTo>
                    <a:pt x="4537" y="10919"/>
                    <a:pt x="4596" y="10871"/>
                    <a:pt x="4620" y="10800"/>
                  </a:cubicBezTo>
                  <a:lnTo>
                    <a:pt x="4942" y="9669"/>
                  </a:lnTo>
                  <a:cubicBezTo>
                    <a:pt x="5989" y="9550"/>
                    <a:pt x="6894" y="9192"/>
                    <a:pt x="7454" y="8669"/>
                  </a:cubicBezTo>
                  <a:cubicBezTo>
                    <a:pt x="7728" y="8823"/>
                    <a:pt x="7894" y="9097"/>
                    <a:pt x="7894" y="9419"/>
                  </a:cubicBezTo>
                  <a:lnTo>
                    <a:pt x="7894" y="10740"/>
                  </a:lnTo>
                  <a:cubicBezTo>
                    <a:pt x="7894" y="10824"/>
                    <a:pt x="7966" y="10907"/>
                    <a:pt x="8049" y="10907"/>
                  </a:cubicBezTo>
                  <a:cubicBezTo>
                    <a:pt x="8144" y="10907"/>
                    <a:pt x="8216" y="10824"/>
                    <a:pt x="8216" y="10740"/>
                  </a:cubicBezTo>
                  <a:lnTo>
                    <a:pt x="8216" y="9431"/>
                  </a:lnTo>
                  <a:cubicBezTo>
                    <a:pt x="8192" y="8931"/>
                    <a:pt x="7859" y="8478"/>
                    <a:pt x="7406" y="8311"/>
                  </a:cubicBezTo>
                  <a:lnTo>
                    <a:pt x="7740" y="8109"/>
                  </a:lnTo>
                  <a:cubicBezTo>
                    <a:pt x="7918" y="8002"/>
                    <a:pt x="8013" y="7799"/>
                    <a:pt x="7978" y="7585"/>
                  </a:cubicBezTo>
                  <a:lnTo>
                    <a:pt x="7073" y="2477"/>
                  </a:lnTo>
                  <a:cubicBezTo>
                    <a:pt x="6823" y="1037"/>
                    <a:pt x="5573" y="1"/>
                    <a:pt x="4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35"/>
            <p:cNvSpPr/>
            <p:nvPr/>
          </p:nvSpPr>
          <p:spPr>
            <a:xfrm>
              <a:off x="7257815" y="4428808"/>
              <a:ext cx="43782" cy="15396"/>
            </a:xfrm>
            <a:custGeom>
              <a:rect b="b" l="l" r="r" t="t"/>
              <a:pathLst>
                <a:path extrusionOk="0" h="486" w="1382">
                  <a:moveTo>
                    <a:pt x="178" y="0"/>
                  </a:moveTo>
                  <a:cubicBezTo>
                    <a:pt x="138" y="0"/>
                    <a:pt x="96" y="15"/>
                    <a:pt x="60" y="45"/>
                  </a:cubicBezTo>
                  <a:cubicBezTo>
                    <a:pt x="1" y="105"/>
                    <a:pt x="1" y="200"/>
                    <a:pt x="60" y="259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22" y="259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7" y="15"/>
                    <a:pt x="1245" y="0"/>
                    <a:pt x="1205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906" y="164"/>
                    <a:pt x="691" y="164"/>
                  </a:cubicBezTo>
                  <a:cubicBezTo>
                    <a:pt x="477" y="164"/>
                    <a:pt x="346" y="81"/>
                    <a:pt x="286" y="45"/>
                  </a:cubicBezTo>
                  <a:cubicBezTo>
                    <a:pt x="257" y="15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35"/>
            <p:cNvSpPr/>
            <p:nvPr/>
          </p:nvSpPr>
          <p:spPr>
            <a:xfrm>
              <a:off x="7241975" y="4390602"/>
              <a:ext cx="10581" cy="15523"/>
            </a:xfrm>
            <a:custGeom>
              <a:rect b="b" l="l" r="r" t="t"/>
              <a:pathLst>
                <a:path extrusionOk="0" h="490" w="334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22"/>
                  </a:lnTo>
                  <a:cubicBezTo>
                    <a:pt x="1" y="418"/>
                    <a:pt x="72" y="489"/>
                    <a:pt x="167" y="489"/>
                  </a:cubicBezTo>
                  <a:cubicBezTo>
                    <a:pt x="251" y="489"/>
                    <a:pt x="334" y="418"/>
                    <a:pt x="334" y="322"/>
                  </a:cubicBezTo>
                  <a:lnTo>
                    <a:pt x="334" y="156"/>
                  </a:lnTo>
                  <a:cubicBezTo>
                    <a:pt x="310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35"/>
            <p:cNvSpPr/>
            <p:nvPr/>
          </p:nvSpPr>
          <p:spPr>
            <a:xfrm>
              <a:off x="7307236" y="4390602"/>
              <a:ext cx="10201" cy="15523"/>
            </a:xfrm>
            <a:custGeom>
              <a:rect b="b" l="l" r="r" t="t"/>
              <a:pathLst>
                <a:path extrusionOk="0" h="490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22"/>
                  </a:lnTo>
                  <a:cubicBezTo>
                    <a:pt x="0" y="418"/>
                    <a:pt x="72" y="489"/>
                    <a:pt x="155" y="489"/>
                  </a:cubicBezTo>
                  <a:cubicBezTo>
                    <a:pt x="250" y="489"/>
                    <a:pt x="322" y="418"/>
                    <a:pt x="322" y="322"/>
                  </a:cubicBezTo>
                  <a:lnTo>
                    <a:pt x="322" y="156"/>
                  </a:lnTo>
                  <a:cubicBezTo>
                    <a:pt x="310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5"/>
            <p:cNvSpPr/>
            <p:nvPr/>
          </p:nvSpPr>
          <p:spPr>
            <a:xfrm>
              <a:off x="7236336" y="4374382"/>
              <a:ext cx="21131" cy="10613"/>
            </a:xfrm>
            <a:custGeom>
              <a:rect b="b" l="l" r="r" t="t"/>
              <a:pathLst>
                <a:path extrusionOk="0" h="335" w="667">
                  <a:moveTo>
                    <a:pt x="167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1"/>
                    <a:pt x="667" y="168"/>
                  </a:cubicBezTo>
                  <a:cubicBezTo>
                    <a:pt x="667" y="72"/>
                    <a:pt x="595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5"/>
            <p:cNvSpPr/>
            <p:nvPr/>
          </p:nvSpPr>
          <p:spPr>
            <a:xfrm>
              <a:off x="7301565" y="4374382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501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6" name="Google Shape;2066;p35"/>
          <p:cNvGrpSpPr/>
          <p:nvPr/>
        </p:nvGrpSpPr>
        <p:grpSpPr>
          <a:xfrm>
            <a:off x="6695051" y="4259351"/>
            <a:ext cx="270104" cy="360233"/>
            <a:chOff x="6695051" y="4259351"/>
            <a:chExt cx="270104" cy="360233"/>
          </a:xfrm>
        </p:grpSpPr>
        <p:sp>
          <p:nvSpPr>
            <p:cNvPr id="2067" name="Google Shape;2067;p35"/>
            <p:cNvSpPr/>
            <p:nvPr/>
          </p:nvSpPr>
          <p:spPr>
            <a:xfrm>
              <a:off x="6790852" y="4383442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35"/>
            <p:cNvSpPr/>
            <p:nvPr/>
          </p:nvSpPr>
          <p:spPr>
            <a:xfrm>
              <a:off x="6858742" y="4383442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35"/>
            <p:cNvSpPr/>
            <p:nvPr/>
          </p:nvSpPr>
          <p:spPr>
            <a:xfrm>
              <a:off x="6695051" y="4259351"/>
              <a:ext cx="270104" cy="360233"/>
            </a:xfrm>
            <a:custGeom>
              <a:rect b="b" l="l" r="r" t="t"/>
              <a:pathLst>
                <a:path extrusionOk="0" h="11371" w="8526">
                  <a:moveTo>
                    <a:pt x="4263" y="310"/>
                  </a:moveTo>
                  <a:cubicBezTo>
                    <a:pt x="5835" y="310"/>
                    <a:pt x="7121" y="1596"/>
                    <a:pt x="7121" y="3168"/>
                  </a:cubicBezTo>
                  <a:lnTo>
                    <a:pt x="7121" y="3781"/>
                  </a:lnTo>
                  <a:lnTo>
                    <a:pt x="7121" y="3781"/>
                  </a:lnTo>
                  <a:cubicBezTo>
                    <a:pt x="7030" y="3736"/>
                    <a:pt x="6949" y="3703"/>
                    <a:pt x="6847" y="3703"/>
                  </a:cubicBezTo>
                  <a:lnTo>
                    <a:pt x="6763" y="3703"/>
                  </a:lnTo>
                  <a:cubicBezTo>
                    <a:pt x="6597" y="3703"/>
                    <a:pt x="6430" y="3680"/>
                    <a:pt x="6263" y="3632"/>
                  </a:cubicBezTo>
                  <a:cubicBezTo>
                    <a:pt x="6251" y="3628"/>
                    <a:pt x="6238" y="3627"/>
                    <a:pt x="6225" y="3627"/>
                  </a:cubicBezTo>
                  <a:cubicBezTo>
                    <a:pt x="6153" y="3627"/>
                    <a:pt x="6081" y="3680"/>
                    <a:pt x="6061" y="3751"/>
                  </a:cubicBezTo>
                  <a:cubicBezTo>
                    <a:pt x="6025" y="3846"/>
                    <a:pt x="6085" y="3930"/>
                    <a:pt x="6180" y="3965"/>
                  </a:cubicBezTo>
                  <a:cubicBezTo>
                    <a:pt x="6370" y="4025"/>
                    <a:pt x="6561" y="4037"/>
                    <a:pt x="6763" y="4037"/>
                  </a:cubicBezTo>
                  <a:lnTo>
                    <a:pt x="6847" y="4037"/>
                  </a:lnTo>
                  <a:cubicBezTo>
                    <a:pt x="7001" y="4037"/>
                    <a:pt x="7132" y="4156"/>
                    <a:pt x="7132" y="4322"/>
                  </a:cubicBezTo>
                  <a:cubicBezTo>
                    <a:pt x="7132" y="4477"/>
                    <a:pt x="7013" y="4596"/>
                    <a:pt x="6847" y="4596"/>
                  </a:cubicBezTo>
                  <a:lnTo>
                    <a:pt x="6740" y="4596"/>
                  </a:lnTo>
                  <a:lnTo>
                    <a:pt x="6740" y="4584"/>
                  </a:lnTo>
                  <a:cubicBezTo>
                    <a:pt x="6740" y="4489"/>
                    <a:pt x="6668" y="4418"/>
                    <a:pt x="6585" y="4418"/>
                  </a:cubicBezTo>
                  <a:cubicBezTo>
                    <a:pt x="6489" y="4418"/>
                    <a:pt x="6418" y="4489"/>
                    <a:pt x="6418" y="4584"/>
                  </a:cubicBezTo>
                  <a:cubicBezTo>
                    <a:pt x="6418" y="5775"/>
                    <a:pt x="5454" y="6739"/>
                    <a:pt x="4263" y="6739"/>
                  </a:cubicBezTo>
                  <a:cubicBezTo>
                    <a:pt x="3072" y="6739"/>
                    <a:pt x="2096" y="5775"/>
                    <a:pt x="2096" y="4584"/>
                  </a:cubicBezTo>
                  <a:cubicBezTo>
                    <a:pt x="2096" y="4489"/>
                    <a:pt x="2025" y="4418"/>
                    <a:pt x="1941" y="4418"/>
                  </a:cubicBezTo>
                  <a:cubicBezTo>
                    <a:pt x="1846" y="4418"/>
                    <a:pt x="1775" y="4489"/>
                    <a:pt x="1775" y="4584"/>
                  </a:cubicBezTo>
                  <a:lnTo>
                    <a:pt x="1775" y="4596"/>
                  </a:lnTo>
                  <a:lnTo>
                    <a:pt x="1667" y="4596"/>
                  </a:lnTo>
                  <a:cubicBezTo>
                    <a:pt x="1525" y="4596"/>
                    <a:pt x="1382" y="4477"/>
                    <a:pt x="1382" y="4322"/>
                  </a:cubicBezTo>
                  <a:cubicBezTo>
                    <a:pt x="1382" y="4168"/>
                    <a:pt x="1501" y="4037"/>
                    <a:pt x="1667" y="4037"/>
                  </a:cubicBezTo>
                  <a:lnTo>
                    <a:pt x="1763" y="4037"/>
                  </a:lnTo>
                  <a:cubicBezTo>
                    <a:pt x="2953" y="4037"/>
                    <a:pt x="3906" y="3013"/>
                    <a:pt x="4239" y="2560"/>
                  </a:cubicBezTo>
                  <a:lnTo>
                    <a:pt x="4275" y="2560"/>
                  </a:lnTo>
                  <a:cubicBezTo>
                    <a:pt x="4477" y="2834"/>
                    <a:pt x="4930" y="3334"/>
                    <a:pt x="5525" y="3680"/>
                  </a:cubicBezTo>
                  <a:cubicBezTo>
                    <a:pt x="5547" y="3694"/>
                    <a:pt x="5573" y="3701"/>
                    <a:pt x="5600" y="3701"/>
                  </a:cubicBezTo>
                  <a:cubicBezTo>
                    <a:pt x="5658" y="3701"/>
                    <a:pt x="5719" y="3669"/>
                    <a:pt x="5751" y="3620"/>
                  </a:cubicBezTo>
                  <a:cubicBezTo>
                    <a:pt x="5787" y="3549"/>
                    <a:pt x="5763" y="3441"/>
                    <a:pt x="5692" y="3394"/>
                  </a:cubicBezTo>
                  <a:cubicBezTo>
                    <a:pt x="5156" y="3084"/>
                    <a:pt x="4727" y="2608"/>
                    <a:pt x="4525" y="2358"/>
                  </a:cubicBezTo>
                  <a:cubicBezTo>
                    <a:pt x="4465" y="2263"/>
                    <a:pt x="4358" y="2215"/>
                    <a:pt x="4263" y="2215"/>
                  </a:cubicBezTo>
                  <a:cubicBezTo>
                    <a:pt x="4156" y="2215"/>
                    <a:pt x="4049" y="2263"/>
                    <a:pt x="3989" y="2358"/>
                  </a:cubicBezTo>
                  <a:cubicBezTo>
                    <a:pt x="3025" y="3572"/>
                    <a:pt x="2120" y="3703"/>
                    <a:pt x="1775" y="3703"/>
                  </a:cubicBezTo>
                  <a:lnTo>
                    <a:pt x="1679" y="3703"/>
                  </a:lnTo>
                  <a:cubicBezTo>
                    <a:pt x="1584" y="3703"/>
                    <a:pt x="1489" y="3739"/>
                    <a:pt x="1406" y="3787"/>
                  </a:cubicBezTo>
                  <a:lnTo>
                    <a:pt x="1406" y="3168"/>
                  </a:lnTo>
                  <a:cubicBezTo>
                    <a:pt x="1406" y="1596"/>
                    <a:pt x="2679" y="310"/>
                    <a:pt x="4263" y="310"/>
                  </a:cubicBezTo>
                  <a:close/>
                  <a:moveTo>
                    <a:pt x="6120" y="6239"/>
                  </a:moveTo>
                  <a:cubicBezTo>
                    <a:pt x="6144" y="6323"/>
                    <a:pt x="6192" y="6418"/>
                    <a:pt x="6251" y="6489"/>
                  </a:cubicBezTo>
                  <a:cubicBezTo>
                    <a:pt x="6263" y="6501"/>
                    <a:pt x="6263" y="6537"/>
                    <a:pt x="6251" y="6549"/>
                  </a:cubicBezTo>
                  <a:cubicBezTo>
                    <a:pt x="6120" y="6716"/>
                    <a:pt x="6061" y="6906"/>
                    <a:pt x="6061" y="7120"/>
                  </a:cubicBezTo>
                  <a:cubicBezTo>
                    <a:pt x="6061" y="7335"/>
                    <a:pt x="6132" y="7549"/>
                    <a:pt x="6263" y="7716"/>
                  </a:cubicBezTo>
                  <a:cubicBezTo>
                    <a:pt x="6287" y="7740"/>
                    <a:pt x="6287" y="7751"/>
                    <a:pt x="6263" y="7787"/>
                  </a:cubicBezTo>
                  <a:cubicBezTo>
                    <a:pt x="6192" y="7871"/>
                    <a:pt x="6132" y="7978"/>
                    <a:pt x="6108" y="8085"/>
                  </a:cubicBezTo>
                  <a:lnTo>
                    <a:pt x="5870" y="7990"/>
                  </a:lnTo>
                  <a:cubicBezTo>
                    <a:pt x="5644" y="7918"/>
                    <a:pt x="5513" y="7716"/>
                    <a:pt x="5513" y="7478"/>
                  </a:cubicBezTo>
                  <a:lnTo>
                    <a:pt x="5513" y="6739"/>
                  </a:lnTo>
                  <a:cubicBezTo>
                    <a:pt x="5751" y="6608"/>
                    <a:pt x="5942" y="6442"/>
                    <a:pt x="6120" y="6239"/>
                  </a:cubicBezTo>
                  <a:close/>
                  <a:moveTo>
                    <a:pt x="2394" y="6251"/>
                  </a:moveTo>
                  <a:cubicBezTo>
                    <a:pt x="2572" y="6442"/>
                    <a:pt x="2787" y="6620"/>
                    <a:pt x="3013" y="6751"/>
                  </a:cubicBezTo>
                  <a:lnTo>
                    <a:pt x="3013" y="7490"/>
                  </a:lnTo>
                  <a:cubicBezTo>
                    <a:pt x="3013" y="7728"/>
                    <a:pt x="2858" y="7918"/>
                    <a:pt x="2644" y="8002"/>
                  </a:cubicBezTo>
                  <a:lnTo>
                    <a:pt x="2418" y="8097"/>
                  </a:lnTo>
                  <a:cubicBezTo>
                    <a:pt x="2382" y="7990"/>
                    <a:pt x="2322" y="7894"/>
                    <a:pt x="2251" y="7799"/>
                  </a:cubicBezTo>
                  <a:cubicBezTo>
                    <a:pt x="2239" y="7763"/>
                    <a:pt x="2239" y="7751"/>
                    <a:pt x="2251" y="7728"/>
                  </a:cubicBezTo>
                  <a:cubicBezTo>
                    <a:pt x="2382" y="7561"/>
                    <a:pt x="2453" y="7347"/>
                    <a:pt x="2453" y="7144"/>
                  </a:cubicBezTo>
                  <a:cubicBezTo>
                    <a:pt x="2477" y="6918"/>
                    <a:pt x="2394" y="6716"/>
                    <a:pt x="2263" y="6561"/>
                  </a:cubicBezTo>
                  <a:cubicBezTo>
                    <a:pt x="2251" y="6549"/>
                    <a:pt x="2251" y="6525"/>
                    <a:pt x="2263" y="6501"/>
                  </a:cubicBezTo>
                  <a:cubicBezTo>
                    <a:pt x="2322" y="6430"/>
                    <a:pt x="2370" y="6347"/>
                    <a:pt x="2394" y="6251"/>
                  </a:cubicBezTo>
                  <a:close/>
                  <a:moveTo>
                    <a:pt x="1787" y="4954"/>
                  </a:moveTo>
                  <a:cubicBezTo>
                    <a:pt x="1834" y="5299"/>
                    <a:pt x="1953" y="5608"/>
                    <a:pt x="2120" y="5894"/>
                  </a:cubicBezTo>
                  <a:lnTo>
                    <a:pt x="2120" y="5954"/>
                  </a:lnTo>
                  <a:cubicBezTo>
                    <a:pt x="2120" y="6085"/>
                    <a:pt x="2072" y="6204"/>
                    <a:pt x="2001" y="6311"/>
                  </a:cubicBezTo>
                  <a:cubicBezTo>
                    <a:pt x="1894" y="6442"/>
                    <a:pt x="1894" y="6644"/>
                    <a:pt x="2001" y="6775"/>
                  </a:cubicBezTo>
                  <a:cubicBezTo>
                    <a:pt x="2084" y="6882"/>
                    <a:pt x="2120" y="7001"/>
                    <a:pt x="2120" y="7132"/>
                  </a:cubicBezTo>
                  <a:cubicBezTo>
                    <a:pt x="2120" y="7263"/>
                    <a:pt x="2072" y="7394"/>
                    <a:pt x="1977" y="7501"/>
                  </a:cubicBezTo>
                  <a:cubicBezTo>
                    <a:pt x="1858" y="7656"/>
                    <a:pt x="1858" y="7859"/>
                    <a:pt x="1977" y="8013"/>
                  </a:cubicBezTo>
                  <a:cubicBezTo>
                    <a:pt x="2025" y="8073"/>
                    <a:pt x="2072" y="8132"/>
                    <a:pt x="2084" y="8204"/>
                  </a:cubicBezTo>
                  <a:lnTo>
                    <a:pt x="1560" y="8383"/>
                  </a:lnTo>
                  <a:cubicBezTo>
                    <a:pt x="1465" y="8275"/>
                    <a:pt x="1382" y="8132"/>
                    <a:pt x="1382" y="7966"/>
                  </a:cubicBezTo>
                  <a:cubicBezTo>
                    <a:pt x="1382" y="7835"/>
                    <a:pt x="1429" y="7692"/>
                    <a:pt x="1525" y="7597"/>
                  </a:cubicBezTo>
                  <a:cubicBezTo>
                    <a:pt x="1644" y="7442"/>
                    <a:pt x="1644" y="7240"/>
                    <a:pt x="1525" y="7085"/>
                  </a:cubicBezTo>
                  <a:cubicBezTo>
                    <a:pt x="1429" y="6978"/>
                    <a:pt x="1382" y="6847"/>
                    <a:pt x="1382" y="6716"/>
                  </a:cubicBezTo>
                  <a:cubicBezTo>
                    <a:pt x="1382" y="6585"/>
                    <a:pt x="1429" y="6466"/>
                    <a:pt x="1501" y="6358"/>
                  </a:cubicBezTo>
                  <a:cubicBezTo>
                    <a:pt x="1608" y="6227"/>
                    <a:pt x="1608" y="6025"/>
                    <a:pt x="1501" y="5894"/>
                  </a:cubicBezTo>
                  <a:cubicBezTo>
                    <a:pt x="1417" y="5787"/>
                    <a:pt x="1382" y="5668"/>
                    <a:pt x="1382" y="5537"/>
                  </a:cubicBezTo>
                  <a:cubicBezTo>
                    <a:pt x="1382" y="5299"/>
                    <a:pt x="1525" y="5096"/>
                    <a:pt x="1727" y="5001"/>
                  </a:cubicBezTo>
                  <a:cubicBezTo>
                    <a:pt x="1739" y="4989"/>
                    <a:pt x="1775" y="4977"/>
                    <a:pt x="1787" y="4954"/>
                  </a:cubicBezTo>
                  <a:close/>
                  <a:moveTo>
                    <a:pt x="6716" y="4942"/>
                  </a:moveTo>
                  <a:cubicBezTo>
                    <a:pt x="6728" y="4954"/>
                    <a:pt x="6740" y="4977"/>
                    <a:pt x="6775" y="4989"/>
                  </a:cubicBezTo>
                  <a:cubicBezTo>
                    <a:pt x="6978" y="5073"/>
                    <a:pt x="7121" y="5287"/>
                    <a:pt x="7121" y="5525"/>
                  </a:cubicBezTo>
                  <a:cubicBezTo>
                    <a:pt x="7121" y="5656"/>
                    <a:pt x="7073" y="5775"/>
                    <a:pt x="7001" y="5882"/>
                  </a:cubicBezTo>
                  <a:cubicBezTo>
                    <a:pt x="6894" y="6013"/>
                    <a:pt x="6894" y="6204"/>
                    <a:pt x="7001" y="6347"/>
                  </a:cubicBezTo>
                  <a:cubicBezTo>
                    <a:pt x="7085" y="6442"/>
                    <a:pt x="7121" y="6561"/>
                    <a:pt x="7121" y="6704"/>
                  </a:cubicBezTo>
                  <a:cubicBezTo>
                    <a:pt x="7121" y="6835"/>
                    <a:pt x="7073" y="6966"/>
                    <a:pt x="6978" y="7073"/>
                  </a:cubicBezTo>
                  <a:cubicBezTo>
                    <a:pt x="6859" y="7240"/>
                    <a:pt x="6859" y="7442"/>
                    <a:pt x="7001" y="7597"/>
                  </a:cubicBezTo>
                  <a:cubicBezTo>
                    <a:pt x="7085" y="7692"/>
                    <a:pt x="7132" y="7835"/>
                    <a:pt x="7132" y="7966"/>
                  </a:cubicBezTo>
                  <a:cubicBezTo>
                    <a:pt x="7132" y="8132"/>
                    <a:pt x="7073" y="8275"/>
                    <a:pt x="6954" y="8383"/>
                  </a:cubicBezTo>
                  <a:lnTo>
                    <a:pt x="6418" y="8192"/>
                  </a:lnTo>
                  <a:cubicBezTo>
                    <a:pt x="6442" y="8109"/>
                    <a:pt x="6478" y="8049"/>
                    <a:pt x="6525" y="7990"/>
                  </a:cubicBezTo>
                  <a:cubicBezTo>
                    <a:pt x="6644" y="7847"/>
                    <a:pt x="6644" y="7632"/>
                    <a:pt x="6525" y="7490"/>
                  </a:cubicBezTo>
                  <a:cubicBezTo>
                    <a:pt x="6430" y="7382"/>
                    <a:pt x="6382" y="7251"/>
                    <a:pt x="6382" y="7120"/>
                  </a:cubicBezTo>
                  <a:cubicBezTo>
                    <a:pt x="6382" y="6978"/>
                    <a:pt x="6430" y="6859"/>
                    <a:pt x="6501" y="6763"/>
                  </a:cubicBezTo>
                  <a:cubicBezTo>
                    <a:pt x="6609" y="6620"/>
                    <a:pt x="6609" y="6430"/>
                    <a:pt x="6501" y="6299"/>
                  </a:cubicBezTo>
                  <a:cubicBezTo>
                    <a:pt x="6418" y="6192"/>
                    <a:pt x="6382" y="6073"/>
                    <a:pt x="6382" y="5942"/>
                  </a:cubicBezTo>
                  <a:lnTo>
                    <a:pt x="6382" y="5882"/>
                  </a:lnTo>
                  <a:cubicBezTo>
                    <a:pt x="6549" y="5596"/>
                    <a:pt x="6668" y="5287"/>
                    <a:pt x="6716" y="4942"/>
                  </a:cubicBezTo>
                  <a:close/>
                  <a:moveTo>
                    <a:pt x="5180" y="6918"/>
                  </a:moveTo>
                  <a:lnTo>
                    <a:pt x="5180" y="7490"/>
                  </a:lnTo>
                  <a:cubicBezTo>
                    <a:pt x="5180" y="7847"/>
                    <a:pt x="5394" y="8156"/>
                    <a:pt x="5716" y="8287"/>
                  </a:cubicBezTo>
                  <a:cubicBezTo>
                    <a:pt x="5680" y="8561"/>
                    <a:pt x="5597" y="8799"/>
                    <a:pt x="5442" y="9025"/>
                  </a:cubicBezTo>
                  <a:cubicBezTo>
                    <a:pt x="5382" y="9097"/>
                    <a:pt x="5406" y="9204"/>
                    <a:pt x="5477" y="9264"/>
                  </a:cubicBezTo>
                  <a:cubicBezTo>
                    <a:pt x="5513" y="9275"/>
                    <a:pt x="5537" y="9287"/>
                    <a:pt x="5585" y="9287"/>
                  </a:cubicBezTo>
                  <a:cubicBezTo>
                    <a:pt x="5620" y="9287"/>
                    <a:pt x="5692" y="9264"/>
                    <a:pt x="5716" y="9216"/>
                  </a:cubicBezTo>
                  <a:cubicBezTo>
                    <a:pt x="5894" y="8978"/>
                    <a:pt x="6001" y="8692"/>
                    <a:pt x="6049" y="8406"/>
                  </a:cubicBezTo>
                  <a:lnTo>
                    <a:pt x="6585" y="8609"/>
                  </a:lnTo>
                  <a:cubicBezTo>
                    <a:pt x="6466" y="9109"/>
                    <a:pt x="6192" y="9573"/>
                    <a:pt x="5787" y="9918"/>
                  </a:cubicBezTo>
                  <a:cubicBezTo>
                    <a:pt x="5370" y="10288"/>
                    <a:pt x="4823" y="10490"/>
                    <a:pt x="4263" y="10490"/>
                  </a:cubicBezTo>
                  <a:cubicBezTo>
                    <a:pt x="3692" y="10490"/>
                    <a:pt x="3156" y="10288"/>
                    <a:pt x="2727" y="9930"/>
                  </a:cubicBezTo>
                  <a:cubicBezTo>
                    <a:pt x="2322" y="9585"/>
                    <a:pt x="2060" y="9109"/>
                    <a:pt x="1965" y="8609"/>
                  </a:cubicBezTo>
                  <a:lnTo>
                    <a:pt x="2501" y="8406"/>
                  </a:lnTo>
                  <a:cubicBezTo>
                    <a:pt x="2560" y="8799"/>
                    <a:pt x="2739" y="9168"/>
                    <a:pt x="3025" y="9442"/>
                  </a:cubicBezTo>
                  <a:cubicBezTo>
                    <a:pt x="3346" y="9764"/>
                    <a:pt x="3799" y="9930"/>
                    <a:pt x="4263" y="9930"/>
                  </a:cubicBezTo>
                  <a:cubicBezTo>
                    <a:pt x="4561" y="9930"/>
                    <a:pt x="4858" y="9859"/>
                    <a:pt x="5120" y="9704"/>
                  </a:cubicBezTo>
                  <a:cubicBezTo>
                    <a:pt x="5192" y="9656"/>
                    <a:pt x="5227" y="9561"/>
                    <a:pt x="5180" y="9478"/>
                  </a:cubicBezTo>
                  <a:cubicBezTo>
                    <a:pt x="5147" y="9429"/>
                    <a:pt x="5091" y="9402"/>
                    <a:pt x="5033" y="9402"/>
                  </a:cubicBezTo>
                  <a:cubicBezTo>
                    <a:pt x="5006" y="9402"/>
                    <a:pt x="4979" y="9407"/>
                    <a:pt x="4954" y="9418"/>
                  </a:cubicBezTo>
                  <a:cubicBezTo>
                    <a:pt x="4751" y="9537"/>
                    <a:pt x="4501" y="9597"/>
                    <a:pt x="4263" y="9597"/>
                  </a:cubicBezTo>
                  <a:cubicBezTo>
                    <a:pt x="3501" y="9597"/>
                    <a:pt x="2894" y="9037"/>
                    <a:pt x="2834" y="8287"/>
                  </a:cubicBezTo>
                  <a:cubicBezTo>
                    <a:pt x="3144" y="8156"/>
                    <a:pt x="3370" y="7835"/>
                    <a:pt x="3370" y="7490"/>
                  </a:cubicBezTo>
                  <a:lnTo>
                    <a:pt x="3370" y="6918"/>
                  </a:lnTo>
                  <a:cubicBezTo>
                    <a:pt x="3644" y="7025"/>
                    <a:pt x="3942" y="7085"/>
                    <a:pt x="4275" y="7085"/>
                  </a:cubicBezTo>
                  <a:cubicBezTo>
                    <a:pt x="4584" y="7085"/>
                    <a:pt x="4894" y="7025"/>
                    <a:pt x="5180" y="6918"/>
                  </a:cubicBezTo>
                  <a:close/>
                  <a:moveTo>
                    <a:pt x="4263" y="1"/>
                  </a:moveTo>
                  <a:cubicBezTo>
                    <a:pt x="2489" y="1"/>
                    <a:pt x="1060" y="1429"/>
                    <a:pt x="1060" y="3203"/>
                  </a:cubicBezTo>
                  <a:lnTo>
                    <a:pt x="1060" y="4346"/>
                  </a:lnTo>
                  <a:cubicBezTo>
                    <a:pt x="1060" y="4573"/>
                    <a:pt x="1179" y="4751"/>
                    <a:pt x="1346" y="4870"/>
                  </a:cubicBezTo>
                  <a:cubicBezTo>
                    <a:pt x="1167" y="5037"/>
                    <a:pt x="1060" y="5275"/>
                    <a:pt x="1060" y="5537"/>
                  </a:cubicBezTo>
                  <a:cubicBezTo>
                    <a:pt x="1060" y="5751"/>
                    <a:pt x="1132" y="5954"/>
                    <a:pt x="1251" y="6108"/>
                  </a:cubicBezTo>
                  <a:cubicBezTo>
                    <a:pt x="1263" y="6120"/>
                    <a:pt x="1263" y="6144"/>
                    <a:pt x="1251" y="6168"/>
                  </a:cubicBezTo>
                  <a:cubicBezTo>
                    <a:pt x="1120" y="6323"/>
                    <a:pt x="1060" y="6525"/>
                    <a:pt x="1060" y="6728"/>
                  </a:cubicBezTo>
                  <a:cubicBezTo>
                    <a:pt x="1060" y="6942"/>
                    <a:pt x="1132" y="7144"/>
                    <a:pt x="1263" y="7311"/>
                  </a:cubicBezTo>
                  <a:cubicBezTo>
                    <a:pt x="1286" y="7335"/>
                    <a:pt x="1286" y="7359"/>
                    <a:pt x="1263" y="7382"/>
                  </a:cubicBezTo>
                  <a:cubicBezTo>
                    <a:pt x="1132" y="7549"/>
                    <a:pt x="1060" y="7751"/>
                    <a:pt x="1060" y="7966"/>
                  </a:cubicBezTo>
                  <a:cubicBezTo>
                    <a:pt x="1060" y="8156"/>
                    <a:pt x="1120" y="8347"/>
                    <a:pt x="1239" y="8502"/>
                  </a:cubicBezTo>
                  <a:lnTo>
                    <a:pt x="822" y="8644"/>
                  </a:lnTo>
                  <a:cubicBezTo>
                    <a:pt x="334" y="8823"/>
                    <a:pt x="1" y="9287"/>
                    <a:pt x="1" y="9811"/>
                  </a:cubicBezTo>
                  <a:lnTo>
                    <a:pt x="1" y="11192"/>
                  </a:lnTo>
                  <a:cubicBezTo>
                    <a:pt x="1" y="11288"/>
                    <a:pt x="72" y="11359"/>
                    <a:pt x="167" y="11359"/>
                  </a:cubicBezTo>
                  <a:cubicBezTo>
                    <a:pt x="251" y="11359"/>
                    <a:pt x="334" y="11288"/>
                    <a:pt x="334" y="11192"/>
                  </a:cubicBezTo>
                  <a:lnTo>
                    <a:pt x="334" y="9811"/>
                  </a:lnTo>
                  <a:cubicBezTo>
                    <a:pt x="334" y="9418"/>
                    <a:pt x="560" y="9085"/>
                    <a:pt x="929" y="8966"/>
                  </a:cubicBezTo>
                  <a:lnTo>
                    <a:pt x="1656" y="8704"/>
                  </a:lnTo>
                  <a:cubicBezTo>
                    <a:pt x="1775" y="9275"/>
                    <a:pt x="2072" y="9787"/>
                    <a:pt x="2513" y="10180"/>
                  </a:cubicBezTo>
                  <a:cubicBezTo>
                    <a:pt x="3013" y="10597"/>
                    <a:pt x="3620" y="10835"/>
                    <a:pt x="4263" y="10835"/>
                  </a:cubicBezTo>
                  <a:cubicBezTo>
                    <a:pt x="4894" y="10835"/>
                    <a:pt x="5525" y="10597"/>
                    <a:pt x="6013" y="10180"/>
                  </a:cubicBezTo>
                  <a:cubicBezTo>
                    <a:pt x="6442" y="9787"/>
                    <a:pt x="6763" y="9287"/>
                    <a:pt x="6859" y="8728"/>
                  </a:cubicBezTo>
                  <a:lnTo>
                    <a:pt x="7597" y="8978"/>
                  </a:lnTo>
                  <a:cubicBezTo>
                    <a:pt x="7954" y="9109"/>
                    <a:pt x="8192" y="9454"/>
                    <a:pt x="8192" y="9823"/>
                  </a:cubicBezTo>
                  <a:lnTo>
                    <a:pt x="8192" y="11204"/>
                  </a:lnTo>
                  <a:cubicBezTo>
                    <a:pt x="8192" y="11300"/>
                    <a:pt x="8264" y="11371"/>
                    <a:pt x="8347" y="11371"/>
                  </a:cubicBezTo>
                  <a:cubicBezTo>
                    <a:pt x="8442" y="11371"/>
                    <a:pt x="8514" y="11300"/>
                    <a:pt x="8514" y="11204"/>
                  </a:cubicBezTo>
                  <a:lnTo>
                    <a:pt x="8514" y="9823"/>
                  </a:lnTo>
                  <a:cubicBezTo>
                    <a:pt x="8525" y="9287"/>
                    <a:pt x="8204" y="8823"/>
                    <a:pt x="7692" y="8644"/>
                  </a:cubicBezTo>
                  <a:lnTo>
                    <a:pt x="7275" y="8502"/>
                  </a:lnTo>
                  <a:cubicBezTo>
                    <a:pt x="7382" y="8347"/>
                    <a:pt x="7454" y="8156"/>
                    <a:pt x="7454" y="7966"/>
                  </a:cubicBezTo>
                  <a:cubicBezTo>
                    <a:pt x="7454" y="7751"/>
                    <a:pt x="7382" y="7549"/>
                    <a:pt x="7251" y="7382"/>
                  </a:cubicBezTo>
                  <a:cubicBezTo>
                    <a:pt x="7240" y="7347"/>
                    <a:pt x="7240" y="7335"/>
                    <a:pt x="7251" y="7311"/>
                  </a:cubicBezTo>
                  <a:cubicBezTo>
                    <a:pt x="7382" y="7144"/>
                    <a:pt x="7454" y="6942"/>
                    <a:pt x="7454" y="6728"/>
                  </a:cubicBezTo>
                  <a:cubicBezTo>
                    <a:pt x="7454" y="6525"/>
                    <a:pt x="7382" y="6311"/>
                    <a:pt x="7263" y="6168"/>
                  </a:cubicBezTo>
                  <a:cubicBezTo>
                    <a:pt x="7251" y="6144"/>
                    <a:pt x="7251" y="6120"/>
                    <a:pt x="7263" y="6108"/>
                  </a:cubicBezTo>
                  <a:cubicBezTo>
                    <a:pt x="7394" y="5942"/>
                    <a:pt x="7454" y="5751"/>
                    <a:pt x="7454" y="5537"/>
                  </a:cubicBezTo>
                  <a:cubicBezTo>
                    <a:pt x="7454" y="5287"/>
                    <a:pt x="7359" y="5037"/>
                    <a:pt x="7180" y="4870"/>
                  </a:cubicBezTo>
                  <a:cubicBezTo>
                    <a:pt x="7335" y="4763"/>
                    <a:pt x="7454" y="4573"/>
                    <a:pt x="7454" y="4358"/>
                  </a:cubicBezTo>
                  <a:lnTo>
                    <a:pt x="7454" y="3203"/>
                  </a:lnTo>
                  <a:cubicBezTo>
                    <a:pt x="7454" y="1441"/>
                    <a:pt x="6025" y="1"/>
                    <a:pt x="4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35"/>
            <p:cNvSpPr/>
            <p:nvPr/>
          </p:nvSpPr>
          <p:spPr>
            <a:xfrm>
              <a:off x="6799152" y="4414362"/>
              <a:ext cx="61523" cy="33232"/>
            </a:xfrm>
            <a:custGeom>
              <a:rect b="b" l="l" r="r" t="t"/>
              <a:pathLst>
                <a:path extrusionOk="0" h="1049" w="1942">
                  <a:moveTo>
                    <a:pt x="1572" y="334"/>
                  </a:moveTo>
                  <a:cubicBezTo>
                    <a:pt x="1489" y="561"/>
                    <a:pt x="1251" y="715"/>
                    <a:pt x="977" y="715"/>
                  </a:cubicBezTo>
                  <a:cubicBezTo>
                    <a:pt x="691" y="715"/>
                    <a:pt x="453" y="561"/>
                    <a:pt x="358" y="334"/>
                  </a:cubicBezTo>
                  <a:close/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656"/>
                    <a:pt x="441" y="1049"/>
                    <a:pt x="977" y="1049"/>
                  </a:cubicBezTo>
                  <a:cubicBezTo>
                    <a:pt x="1513" y="1049"/>
                    <a:pt x="1941" y="644"/>
                    <a:pt x="1941" y="168"/>
                  </a:cubicBezTo>
                  <a:cubicBezTo>
                    <a:pt x="1941" y="84"/>
                    <a:pt x="1870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1" name="Google Shape;2071;p35"/>
          <p:cNvGrpSpPr/>
          <p:nvPr/>
        </p:nvGrpSpPr>
        <p:grpSpPr>
          <a:xfrm>
            <a:off x="8047661" y="4257451"/>
            <a:ext cx="277263" cy="362514"/>
            <a:chOff x="8047661" y="4257451"/>
            <a:chExt cx="277263" cy="362514"/>
          </a:xfrm>
        </p:grpSpPr>
        <p:sp>
          <p:nvSpPr>
            <p:cNvPr id="2072" name="Google Shape;2072;p35"/>
            <p:cNvSpPr/>
            <p:nvPr/>
          </p:nvSpPr>
          <p:spPr>
            <a:xfrm>
              <a:off x="8164211" y="4425418"/>
              <a:ext cx="44542" cy="16157"/>
            </a:xfrm>
            <a:custGeom>
              <a:rect b="b" l="l" r="r" t="t"/>
              <a:pathLst>
                <a:path extrusionOk="0" h="510" w="1406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53" y="509"/>
                    <a:pt x="1203" y="414"/>
                    <a:pt x="1346" y="283"/>
                  </a:cubicBezTo>
                  <a:cubicBezTo>
                    <a:pt x="1405" y="223"/>
                    <a:pt x="1405" y="116"/>
                    <a:pt x="1346" y="45"/>
                  </a:cubicBezTo>
                  <a:cubicBezTo>
                    <a:pt x="1316" y="15"/>
                    <a:pt x="1274" y="0"/>
                    <a:pt x="1231" y="0"/>
                  </a:cubicBezTo>
                  <a:cubicBezTo>
                    <a:pt x="1188" y="0"/>
                    <a:pt x="1143" y="15"/>
                    <a:pt x="1108" y="45"/>
                  </a:cubicBezTo>
                  <a:cubicBezTo>
                    <a:pt x="1048" y="104"/>
                    <a:pt x="893" y="176"/>
                    <a:pt x="703" y="176"/>
                  </a:cubicBezTo>
                  <a:cubicBezTo>
                    <a:pt x="512" y="176"/>
                    <a:pt x="358" y="104"/>
                    <a:pt x="298" y="45"/>
                  </a:cubicBez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35"/>
            <p:cNvSpPr/>
            <p:nvPr/>
          </p:nvSpPr>
          <p:spPr>
            <a:xfrm>
              <a:off x="8141940" y="4575423"/>
              <a:ext cx="10613" cy="43813"/>
            </a:xfrm>
            <a:custGeom>
              <a:rect b="b" l="l" r="r" t="t"/>
              <a:pathLst>
                <a:path extrusionOk="0" h="1383" w="335">
                  <a:moveTo>
                    <a:pt x="168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215"/>
                  </a:lnTo>
                  <a:cubicBezTo>
                    <a:pt x="1" y="1311"/>
                    <a:pt x="84" y="1382"/>
                    <a:pt x="168" y="1382"/>
                  </a:cubicBezTo>
                  <a:cubicBezTo>
                    <a:pt x="263" y="1382"/>
                    <a:pt x="334" y="1311"/>
                    <a:pt x="334" y="1215"/>
                  </a:cubicBezTo>
                  <a:lnTo>
                    <a:pt x="334" y="156"/>
                  </a:lnTo>
                  <a:cubicBezTo>
                    <a:pt x="334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35"/>
            <p:cNvSpPr/>
            <p:nvPr/>
          </p:nvSpPr>
          <p:spPr>
            <a:xfrm>
              <a:off x="8125720" y="4375522"/>
              <a:ext cx="121873" cy="42293"/>
            </a:xfrm>
            <a:custGeom>
              <a:rect b="b" l="l" r="r" t="t"/>
              <a:pathLst>
                <a:path extrusionOk="0" h="1335" w="3847">
                  <a:moveTo>
                    <a:pt x="3156" y="322"/>
                  </a:moveTo>
                  <a:cubicBezTo>
                    <a:pt x="3335" y="322"/>
                    <a:pt x="3490" y="477"/>
                    <a:pt x="3490" y="667"/>
                  </a:cubicBezTo>
                  <a:cubicBezTo>
                    <a:pt x="3490" y="775"/>
                    <a:pt x="3454" y="870"/>
                    <a:pt x="3359" y="929"/>
                  </a:cubicBezTo>
                  <a:cubicBezTo>
                    <a:pt x="3302" y="970"/>
                    <a:pt x="3229" y="994"/>
                    <a:pt x="3154" y="994"/>
                  </a:cubicBezTo>
                  <a:cubicBezTo>
                    <a:pt x="3119" y="994"/>
                    <a:pt x="3083" y="988"/>
                    <a:pt x="3049" y="977"/>
                  </a:cubicBezTo>
                  <a:lnTo>
                    <a:pt x="2644" y="834"/>
                  </a:lnTo>
                  <a:cubicBezTo>
                    <a:pt x="2513" y="786"/>
                    <a:pt x="2418" y="655"/>
                    <a:pt x="2418" y="513"/>
                  </a:cubicBezTo>
                  <a:lnTo>
                    <a:pt x="2418" y="322"/>
                  </a:lnTo>
                  <a:lnTo>
                    <a:pt x="2799" y="322"/>
                  </a:lnTo>
                  <a:lnTo>
                    <a:pt x="2799" y="489"/>
                  </a:lnTo>
                  <a:cubicBezTo>
                    <a:pt x="2799" y="572"/>
                    <a:pt x="2870" y="655"/>
                    <a:pt x="2954" y="655"/>
                  </a:cubicBezTo>
                  <a:cubicBezTo>
                    <a:pt x="3049" y="655"/>
                    <a:pt x="3120" y="572"/>
                    <a:pt x="3120" y="489"/>
                  </a:cubicBezTo>
                  <a:lnTo>
                    <a:pt x="3120" y="322"/>
                  </a:lnTo>
                  <a:close/>
                  <a:moveTo>
                    <a:pt x="680" y="310"/>
                  </a:moveTo>
                  <a:lnTo>
                    <a:pt x="680" y="477"/>
                  </a:lnTo>
                  <a:cubicBezTo>
                    <a:pt x="680" y="560"/>
                    <a:pt x="751" y="632"/>
                    <a:pt x="846" y="632"/>
                  </a:cubicBezTo>
                  <a:cubicBezTo>
                    <a:pt x="930" y="632"/>
                    <a:pt x="1013" y="560"/>
                    <a:pt x="1013" y="477"/>
                  </a:cubicBezTo>
                  <a:lnTo>
                    <a:pt x="1013" y="322"/>
                  </a:lnTo>
                  <a:lnTo>
                    <a:pt x="1382" y="322"/>
                  </a:lnTo>
                  <a:lnTo>
                    <a:pt x="1382" y="513"/>
                  </a:lnTo>
                  <a:lnTo>
                    <a:pt x="1394" y="513"/>
                  </a:lnTo>
                  <a:cubicBezTo>
                    <a:pt x="1394" y="655"/>
                    <a:pt x="1311" y="786"/>
                    <a:pt x="1168" y="834"/>
                  </a:cubicBezTo>
                  <a:lnTo>
                    <a:pt x="775" y="977"/>
                  </a:lnTo>
                  <a:cubicBezTo>
                    <a:pt x="734" y="995"/>
                    <a:pt x="691" y="1005"/>
                    <a:pt x="648" y="1005"/>
                  </a:cubicBezTo>
                  <a:cubicBezTo>
                    <a:pt x="580" y="1005"/>
                    <a:pt x="512" y="981"/>
                    <a:pt x="453" y="929"/>
                  </a:cubicBezTo>
                  <a:cubicBezTo>
                    <a:pt x="370" y="870"/>
                    <a:pt x="311" y="775"/>
                    <a:pt x="311" y="655"/>
                  </a:cubicBezTo>
                  <a:cubicBezTo>
                    <a:pt x="311" y="477"/>
                    <a:pt x="453" y="310"/>
                    <a:pt x="656" y="310"/>
                  </a:cubicBezTo>
                  <a:close/>
                  <a:moveTo>
                    <a:pt x="668" y="1"/>
                  </a:moveTo>
                  <a:cubicBezTo>
                    <a:pt x="299" y="1"/>
                    <a:pt x="1" y="298"/>
                    <a:pt x="1" y="667"/>
                  </a:cubicBezTo>
                  <a:cubicBezTo>
                    <a:pt x="1" y="894"/>
                    <a:pt x="96" y="1096"/>
                    <a:pt x="275" y="1215"/>
                  </a:cubicBezTo>
                  <a:cubicBezTo>
                    <a:pt x="394" y="1287"/>
                    <a:pt x="537" y="1334"/>
                    <a:pt x="668" y="1334"/>
                  </a:cubicBezTo>
                  <a:cubicBezTo>
                    <a:pt x="739" y="1334"/>
                    <a:pt x="834" y="1322"/>
                    <a:pt x="906" y="1287"/>
                  </a:cubicBezTo>
                  <a:lnTo>
                    <a:pt x="1311" y="1144"/>
                  </a:lnTo>
                  <a:cubicBezTo>
                    <a:pt x="1561" y="1036"/>
                    <a:pt x="1739" y="798"/>
                    <a:pt x="1739" y="513"/>
                  </a:cubicBezTo>
                  <a:lnTo>
                    <a:pt x="1739" y="322"/>
                  </a:lnTo>
                  <a:lnTo>
                    <a:pt x="2108" y="322"/>
                  </a:lnTo>
                  <a:lnTo>
                    <a:pt x="2108" y="513"/>
                  </a:lnTo>
                  <a:cubicBezTo>
                    <a:pt x="2108" y="798"/>
                    <a:pt x="2287" y="1048"/>
                    <a:pt x="2537" y="1144"/>
                  </a:cubicBezTo>
                  <a:lnTo>
                    <a:pt x="2942" y="1287"/>
                  </a:lnTo>
                  <a:cubicBezTo>
                    <a:pt x="3013" y="1322"/>
                    <a:pt x="3097" y="1334"/>
                    <a:pt x="3180" y="1334"/>
                  </a:cubicBezTo>
                  <a:cubicBezTo>
                    <a:pt x="3311" y="1334"/>
                    <a:pt x="3454" y="1287"/>
                    <a:pt x="3573" y="1215"/>
                  </a:cubicBezTo>
                  <a:cubicBezTo>
                    <a:pt x="3751" y="1096"/>
                    <a:pt x="3847" y="894"/>
                    <a:pt x="3847" y="667"/>
                  </a:cubicBezTo>
                  <a:cubicBezTo>
                    <a:pt x="3835" y="298"/>
                    <a:pt x="3537" y="1"/>
                    <a:pt x="3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35"/>
            <p:cNvSpPr/>
            <p:nvPr/>
          </p:nvSpPr>
          <p:spPr>
            <a:xfrm>
              <a:off x="8047661" y="4257451"/>
              <a:ext cx="277263" cy="362514"/>
            </a:xfrm>
            <a:custGeom>
              <a:rect b="b" l="l" r="r" t="t"/>
              <a:pathLst>
                <a:path extrusionOk="0" h="11443" w="8752">
                  <a:moveTo>
                    <a:pt x="5168" y="370"/>
                  </a:moveTo>
                  <a:cubicBezTo>
                    <a:pt x="6775" y="370"/>
                    <a:pt x="8073" y="1680"/>
                    <a:pt x="8073" y="3275"/>
                  </a:cubicBezTo>
                  <a:cubicBezTo>
                    <a:pt x="8073" y="4394"/>
                    <a:pt x="7430" y="5383"/>
                    <a:pt x="6465" y="5883"/>
                  </a:cubicBezTo>
                  <a:cubicBezTo>
                    <a:pt x="6644" y="5597"/>
                    <a:pt x="6763" y="5287"/>
                    <a:pt x="6811" y="4942"/>
                  </a:cubicBezTo>
                  <a:lnTo>
                    <a:pt x="6894" y="4942"/>
                  </a:lnTo>
                  <a:cubicBezTo>
                    <a:pt x="7227" y="4942"/>
                    <a:pt x="7489" y="4704"/>
                    <a:pt x="7525" y="4394"/>
                  </a:cubicBezTo>
                  <a:cubicBezTo>
                    <a:pt x="7537" y="4228"/>
                    <a:pt x="7478" y="4049"/>
                    <a:pt x="7370" y="3930"/>
                  </a:cubicBezTo>
                  <a:cubicBezTo>
                    <a:pt x="7251" y="3799"/>
                    <a:pt x="7085" y="3740"/>
                    <a:pt x="6930" y="3740"/>
                  </a:cubicBezTo>
                  <a:lnTo>
                    <a:pt x="6656" y="3740"/>
                  </a:lnTo>
                  <a:cubicBezTo>
                    <a:pt x="6549" y="3740"/>
                    <a:pt x="6477" y="3644"/>
                    <a:pt x="6477" y="3561"/>
                  </a:cubicBezTo>
                  <a:lnTo>
                    <a:pt x="6477" y="2680"/>
                  </a:lnTo>
                  <a:cubicBezTo>
                    <a:pt x="6477" y="2394"/>
                    <a:pt x="6239" y="2156"/>
                    <a:pt x="5954" y="2156"/>
                  </a:cubicBezTo>
                  <a:lnTo>
                    <a:pt x="5775" y="2156"/>
                  </a:lnTo>
                  <a:cubicBezTo>
                    <a:pt x="5692" y="2156"/>
                    <a:pt x="5620" y="2227"/>
                    <a:pt x="5620" y="2323"/>
                  </a:cubicBezTo>
                  <a:cubicBezTo>
                    <a:pt x="5620" y="2406"/>
                    <a:pt x="5692" y="2489"/>
                    <a:pt x="5775" y="2489"/>
                  </a:cubicBezTo>
                  <a:lnTo>
                    <a:pt x="5954" y="2489"/>
                  </a:lnTo>
                  <a:cubicBezTo>
                    <a:pt x="6061" y="2489"/>
                    <a:pt x="6132" y="2573"/>
                    <a:pt x="6132" y="2668"/>
                  </a:cubicBezTo>
                  <a:lnTo>
                    <a:pt x="6132" y="3537"/>
                  </a:lnTo>
                  <a:cubicBezTo>
                    <a:pt x="6132" y="3823"/>
                    <a:pt x="6370" y="4061"/>
                    <a:pt x="6656" y="4061"/>
                  </a:cubicBezTo>
                  <a:lnTo>
                    <a:pt x="6930" y="4061"/>
                  </a:lnTo>
                  <a:cubicBezTo>
                    <a:pt x="7001" y="4061"/>
                    <a:pt x="7073" y="4097"/>
                    <a:pt x="7132" y="4156"/>
                  </a:cubicBezTo>
                  <a:cubicBezTo>
                    <a:pt x="7192" y="4216"/>
                    <a:pt x="7204" y="4287"/>
                    <a:pt x="7204" y="4359"/>
                  </a:cubicBezTo>
                  <a:cubicBezTo>
                    <a:pt x="7192" y="4490"/>
                    <a:pt x="7061" y="4597"/>
                    <a:pt x="6906" y="4597"/>
                  </a:cubicBezTo>
                  <a:lnTo>
                    <a:pt x="6835" y="4597"/>
                  </a:lnTo>
                  <a:cubicBezTo>
                    <a:pt x="6835" y="4513"/>
                    <a:pt x="6763" y="4430"/>
                    <a:pt x="6668" y="4430"/>
                  </a:cubicBezTo>
                  <a:cubicBezTo>
                    <a:pt x="6585" y="4430"/>
                    <a:pt x="6513" y="4513"/>
                    <a:pt x="6513" y="4597"/>
                  </a:cubicBezTo>
                  <a:cubicBezTo>
                    <a:pt x="6489" y="5764"/>
                    <a:pt x="5537" y="6704"/>
                    <a:pt x="4382" y="6704"/>
                  </a:cubicBezTo>
                  <a:cubicBezTo>
                    <a:pt x="3215" y="6704"/>
                    <a:pt x="2263" y="5752"/>
                    <a:pt x="2263" y="4585"/>
                  </a:cubicBezTo>
                  <a:cubicBezTo>
                    <a:pt x="2263" y="4490"/>
                    <a:pt x="2191" y="4418"/>
                    <a:pt x="2108" y="4418"/>
                  </a:cubicBezTo>
                  <a:cubicBezTo>
                    <a:pt x="2013" y="4418"/>
                    <a:pt x="1941" y="4490"/>
                    <a:pt x="1941" y="4585"/>
                  </a:cubicBezTo>
                  <a:lnTo>
                    <a:pt x="1941" y="4597"/>
                  </a:lnTo>
                  <a:lnTo>
                    <a:pt x="1846" y="4597"/>
                  </a:lnTo>
                  <a:cubicBezTo>
                    <a:pt x="1774" y="4597"/>
                    <a:pt x="1703" y="4573"/>
                    <a:pt x="1643" y="4513"/>
                  </a:cubicBezTo>
                  <a:cubicBezTo>
                    <a:pt x="1584" y="4454"/>
                    <a:pt x="1572" y="4382"/>
                    <a:pt x="1572" y="4299"/>
                  </a:cubicBezTo>
                  <a:cubicBezTo>
                    <a:pt x="1584" y="4168"/>
                    <a:pt x="1715" y="4061"/>
                    <a:pt x="1870" y="4061"/>
                  </a:cubicBezTo>
                  <a:lnTo>
                    <a:pt x="2108" y="4061"/>
                  </a:lnTo>
                  <a:cubicBezTo>
                    <a:pt x="2382" y="4061"/>
                    <a:pt x="2620" y="3823"/>
                    <a:pt x="2620" y="3537"/>
                  </a:cubicBezTo>
                  <a:lnTo>
                    <a:pt x="2620" y="2668"/>
                  </a:lnTo>
                  <a:cubicBezTo>
                    <a:pt x="2620" y="2561"/>
                    <a:pt x="2715" y="2489"/>
                    <a:pt x="2798" y="2489"/>
                  </a:cubicBezTo>
                  <a:lnTo>
                    <a:pt x="5084" y="2489"/>
                  </a:lnTo>
                  <a:cubicBezTo>
                    <a:pt x="5168" y="2489"/>
                    <a:pt x="5239" y="2406"/>
                    <a:pt x="5239" y="2323"/>
                  </a:cubicBezTo>
                  <a:cubicBezTo>
                    <a:pt x="5239" y="2227"/>
                    <a:pt x="5168" y="2156"/>
                    <a:pt x="5084" y="2156"/>
                  </a:cubicBezTo>
                  <a:lnTo>
                    <a:pt x="2798" y="2156"/>
                  </a:lnTo>
                  <a:cubicBezTo>
                    <a:pt x="2525" y="2156"/>
                    <a:pt x="2286" y="2394"/>
                    <a:pt x="2286" y="2680"/>
                  </a:cubicBezTo>
                  <a:lnTo>
                    <a:pt x="2286" y="3561"/>
                  </a:lnTo>
                  <a:cubicBezTo>
                    <a:pt x="2286" y="3656"/>
                    <a:pt x="2191" y="3740"/>
                    <a:pt x="2108" y="3740"/>
                  </a:cubicBezTo>
                  <a:lnTo>
                    <a:pt x="1870" y="3740"/>
                  </a:lnTo>
                  <a:cubicBezTo>
                    <a:pt x="1536" y="3740"/>
                    <a:pt x="1274" y="3978"/>
                    <a:pt x="1239" y="4287"/>
                  </a:cubicBezTo>
                  <a:cubicBezTo>
                    <a:pt x="1227" y="4454"/>
                    <a:pt x="1286" y="4633"/>
                    <a:pt x="1393" y="4752"/>
                  </a:cubicBezTo>
                  <a:cubicBezTo>
                    <a:pt x="1512" y="4883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01" y="5287"/>
                    <a:pt x="2120" y="5597"/>
                    <a:pt x="2298" y="5883"/>
                  </a:cubicBezTo>
                  <a:cubicBezTo>
                    <a:pt x="1334" y="5406"/>
                    <a:pt x="691" y="4394"/>
                    <a:pt x="691" y="3275"/>
                  </a:cubicBezTo>
                  <a:cubicBezTo>
                    <a:pt x="691" y="1668"/>
                    <a:pt x="2001" y="370"/>
                    <a:pt x="3596" y="370"/>
                  </a:cubicBezTo>
                  <a:close/>
                  <a:moveTo>
                    <a:pt x="5442" y="6799"/>
                  </a:moveTo>
                  <a:lnTo>
                    <a:pt x="5442" y="8157"/>
                  </a:lnTo>
                  <a:cubicBezTo>
                    <a:pt x="5168" y="8466"/>
                    <a:pt x="4787" y="8633"/>
                    <a:pt x="4382" y="8633"/>
                  </a:cubicBezTo>
                  <a:cubicBezTo>
                    <a:pt x="3977" y="8633"/>
                    <a:pt x="3596" y="8454"/>
                    <a:pt x="3322" y="8157"/>
                  </a:cubicBezTo>
                  <a:lnTo>
                    <a:pt x="3322" y="6799"/>
                  </a:lnTo>
                  <a:cubicBezTo>
                    <a:pt x="3656" y="6954"/>
                    <a:pt x="4013" y="7038"/>
                    <a:pt x="4382" y="7038"/>
                  </a:cubicBezTo>
                  <a:cubicBezTo>
                    <a:pt x="4763" y="7038"/>
                    <a:pt x="5120" y="6954"/>
                    <a:pt x="5442" y="6799"/>
                  </a:cubicBezTo>
                  <a:close/>
                  <a:moveTo>
                    <a:pt x="5442" y="8609"/>
                  </a:moveTo>
                  <a:lnTo>
                    <a:pt x="5442" y="9050"/>
                  </a:lnTo>
                  <a:cubicBezTo>
                    <a:pt x="5108" y="9240"/>
                    <a:pt x="4751" y="9335"/>
                    <a:pt x="4382" y="9335"/>
                  </a:cubicBezTo>
                  <a:cubicBezTo>
                    <a:pt x="4013" y="9335"/>
                    <a:pt x="3632" y="9228"/>
                    <a:pt x="3322" y="9050"/>
                  </a:cubicBezTo>
                  <a:lnTo>
                    <a:pt x="3322" y="8609"/>
                  </a:lnTo>
                  <a:cubicBezTo>
                    <a:pt x="3620" y="8847"/>
                    <a:pt x="3989" y="8966"/>
                    <a:pt x="4382" y="8966"/>
                  </a:cubicBezTo>
                  <a:cubicBezTo>
                    <a:pt x="4763" y="8966"/>
                    <a:pt x="5144" y="8824"/>
                    <a:pt x="5442" y="8609"/>
                  </a:cubicBezTo>
                  <a:close/>
                  <a:moveTo>
                    <a:pt x="3596" y="1"/>
                  </a:moveTo>
                  <a:cubicBezTo>
                    <a:pt x="1810" y="1"/>
                    <a:pt x="346" y="1465"/>
                    <a:pt x="346" y="3251"/>
                  </a:cubicBezTo>
                  <a:cubicBezTo>
                    <a:pt x="346" y="4704"/>
                    <a:pt x="1334" y="5990"/>
                    <a:pt x="2727" y="6371"/>
                  </a:cubicBezTo>
                  <a:cubicBezTo>
                    <a:pt x="2798" y="6442"/>
                    <a:pt x="2894" y="6526"/>
                    <a:pt x="2977" y="6585"/>
                  </a:cubicBezTo>
                  <a:lnTo>
                    <a:pt x="2977" y="7192"/>
                  </a:lnTo>
                  <a:cubicBezTo>
                    <a:pt x="2644" y="7264"/>
                    <a:pt x="2382" y="7514"/>
                    <a:pt x="2251" y="7669"/>
                  </a:cubicBezTo>
                  <a:cubicBezTo>
                    <a:pt x="2203" y="7728"/>
                    <a:pt x="2167" y="7788"/>
                    <a:pt x="2144" y="7859"/>
                  </a:cubicBezTo>
                  <a:lnTo>
                    <a:pt x="1001" y="8204"/>
                  </a:lnTo>
                  <a:cubicBezTo>
                    <a:pt x="405" y="8383"/>
                    <a:pt x="0" y="8931"/>
                    <a:pt x="0" y="9538"/>
                  </a:cubicBezTo>
                  <a:lnTo>
                    <a:pt x="0" y="11252"/>
                  </a:lnTo>
                  <a:cubicBezTo>
                    <a:pt x="0" y="11348"/>
                    <a:pt x="84" y="11419"/>
                    <a:pt x="167" y="11419"/>
                  </a:cubicBezTo>
                  <a:cubicBezTo>
                    <a:pt x="250" y="11419"/>
                    <a:pt x="334" y="11348"/>
                    <a:pt x="334" y="11252"/>
                  </a:cubicBezTo>
                  <a:lnTo>
                    <a:pt x="334" y="9538"/>
                  </a:lnTo>
                  <a:cubicBezTo>
                    <a:pt x="334" y="9085"/>
                    <a:pt x="643" y="8645"/>
                    <a:pt x="1084" y="8526"/>
                  </a:cubicBezTo>
                  <a:lnTo>
                    <a:pt x="2144" y="8216"/>
                  </a:lnTo>
                  <a:lnTo>
                    <a:pt x="2251" y="8978"/>
                  </a:lnTo>
                  <a:cubicBezTo>
                    <a:pt x="2263" y="9038"/>
                    <a:pt x="2239" y="9109"/>
                    <a:pt x="2179" y="9157"/>
                  </a:cubicBezTo>
                  <a:lnTo>
                    <a:pt x="1822" y="9419"/>
                  </a:lnTo>
                  <a:cubicBezTo>
                    <a:pt x="1655" y="9538"/>
                    <a:pt x="1584" y="9752"/>
                    <a:pt x="1620" y="9943"/>
                  </a:cubicBezTo>
                  <a:lnTo>
                    <a:pt x="1917" y="11300"/>
                  </a:lnTo>
                  <a:cubicBezTo>
                    <a:pt x="1941" y="11371"/>
                    <a:pt x="2013" y="11431"/>
                    <a:pt x="2084" y="11431"/>
                  </a:cubicBezTo>
                  <a:lnTo>
                    <a:pt x="2120" y="11431"/>
                  </a:lnTo>
                  <a:cubicBezTo>
                    <a:pt x="2203" y="11419"/>
                    <a:pt x="2263" y="11324"/>
                    <a:pt x="2251" y="11240"/>
                  </a:cubicBezTo>
                  <a:lnTo>
                    <a:pt x="1953" y="9883"/>
                  </a:lnTo>
                  <a:cubicBezTo>
                    <a:pt x="1941" y="9812"/>
                    <a:pt x="1965" y="9740"/>
                    <a:pt x="2024" y="9693"/>
                  </a:cubicBezTo>
                  <a:lnTo>
                    <a:pt x="2382" y="9419"/>
                  </a:lnTo>
                  <a:cubicBezTo>
                    <a:pt x="2536" y="9300"/>
                    <a:pt x="2608" y="9121"/>
                    <a:pt x="2596" y="8931"/>
                  </a:cubicBezTo>
                  <a:lnTo>
                    <a:pt x="2477" y="8050"/>
                  </a:lnTo>
                  <a:cubicBezTo>
                    <a:pt x="2465" y="7990"/>
                    <a:pt x="2489" y="7954"/>
                    <a:pt x="2513" y="7907"/>
                  </a:cubicBezTo>
                  <a:cubicBezTo>
                    <a:pt x="2608" y="7800"/>
                    <a:pt x="2786" y="7633"/>
                    <a:pt x="3001" y="7561"/>
                  </a:cubicBezTo>
                  <a:lnTo>
                    <a:pt x="3001" y="9514"/>
                  </a:lnTo>
                  <a:cubicBezTo>
                    <a:pt x="3001" y="9597"/>
                    <a:pt x="3072" y="9681"/>
                    <a:pt x="3156" y="9681"/>
                  </a:cubicBezTo>
                  <a:cubicBezTo>
                    <a:pt x="3251" y="9681"/>
                    <a:pt x="3322" y="9597"/>
                    <a:pt x="3322" y="9514"/>
                  </a:cubicBezTo>
                  <a:lnTo>
                    <a:pt x="3322" y="9443"/>
                  </a:lnTo>
                  <a:cubicBezTo>
                    <a:pt x="3644" y="9597"/>
                    <a:pt x="4025" y="9681"/>
                    <a:pt x="4382" y="9681"/>
                  </a:cubicBezTo>
                  <a:cubicBezTo>
                    <a:pt x="4739" y="9681"/>
                    <a:pt x="5108" y="9586"/>
                    <a:pt x="5430" y="9443"/>
                  </a:cubicBezTo>
                  <a:lnTo>
                    <a:pt x="5430" y="11264"/>
                  </a:lnTo>
                  <a:cubicBezTo>
                    <a:pt x="5430" y="11360"/>
                    <a:pt x="5513" y="11431"/>
                    <a:pt x="5596" y="11431"/>
                  </a:cubicBezTo>
                  <a:cubicBezTo>
                    <a:pt x="5692" y="11431"/>
                    <a:pt x="5763" y="11360"/>
                    <a:pt x="5763" y="11264"/>
                  </a:cubicBezTo>
                  <a:lnTo>
                    <a:pt x="5763" y="7573"/>
                  </a:lnTo>
                  <a:cubicBezTo>
                    <a:pt x="5989" y="7657"/>
                    <a:pt x="6144" y="7811"/>
                    <a:pt x="6239" y="7919"/>
                  </a:cubicBezTo>
                  <a:cubicBezTo>
                    <a:pt x="6263" y="7966"/>
                    <a:pt x="6287" y="8014"/>
                    <a:pt x="6287" y="8073"/>
                  </a:cubicBezTo>
                  <a:lnTo>
                    <a:pt x="6168" y="8943"/>
                  </a:lnTo>
                  <a:cubicBezTo>
                    <a:pt x="6132" y="9145"/>
                    <a:pt x="6204" y="9324"/>
                    <a:pt x="6370" y="9443"/>
                  </a:cubicBezTo>
                  <a:lnTo>
                    <a:pt x="6727" y="9705"/>
                  </a:lnTo>
                  <a:cubicBezTo>
                    <a:pt x="6787" y="9752"/>
                    <a:pt x="6823" y="9824"/>
                    <a:pt x="6799" y="9895"/>
                  </a:cubicBezTo>
                  <a:lnTo>
                    <a:pt x="6501" y="11252"/>
                  </a:lnTo>
                  <a:cubicBezTo>
                    <a:pt x="6489" y="11348"/>
                    <a:pt x="6537" y="11431"/>
                    <a:pt x="6644" y="11443"/>
                  </a:cubicBezTo>
                  <a:lnTo>
                    <a:pt x="6668" y="11443"/>
                  </a:lnTo>
                  <a:cubicBezTo>
                    <a:pt x="6739" y="11443"/>
                    <a:pt x="6823" y="11383"/>
                    <a:pt x="6835" y="11312"/>
                  </a:cubicBezTo>
                  <a:lnTo>
                    <a:pt x="7132" y="9955"/>
                  </a:lnTo>
                  <a:cubicBezTo>
                    <a:pt x="7180" y="9764"/>
                    <a:pt x="7097" y="9562"/>
                    <a:pt x="6942" y="9443"/>
                  </a:cubicBezTo>
                  <a:lnTo>
                    <a:pt x="6585" y="9169"/>
                  </a:lnTo>
                  <a:cubicBezTo>
                    <a:pt x="6525" y="9121"/>
                    <a:pt x="6501" y="9062"/>
                    <a:pt x="6501" y="8990"/>
                  </a:cubicBezTo>
                  <a:lnTo>
                    <a:pt x="6608" y="8228"/>
                  </a:lnTo>
                  <a:lnTo>
                    <a:pt x="7668" y="8550"/>
                  </a:lnTo>
                  <a:cubicBezTo>
                    <a:pt x="8109" y="8681"/>
                    <a:pt x="8430" y="9097"/>
                    <a:pt x="8430" y="9562"/>
                  </a:cubicBezTo>
                  <a:lnTo>
                    <a:pt x="8430" y="11264"/>
                  </a:lnTo>
                  <a:cubicBezTo>
                    <a:pt x="8430" y="11360"/>
                    <a:pt x="8501" y="11431"/>
                    <a:pt x="8585" y="11431"/>
                  </a:cubicBezTo>
                  <a:cubicBezTo>
                    <a:pt x="8680" y="11431"/>
                    <a:pt x="8751" y="11360"/>
                    <a:pt x="8751" y="11264"/>
                  </a:cubicBezTo>
                  <a:lnTo>
                    <a:pt x="8751" y="9562"/>
                  </a:lnTo>
                  <a:cubicBezTo>
                    <a:pt x="8751" y="8931"/>
                    <a:pt x="8335" y="8383"/>
                    <a:pt x="7763" y="8204"/>
                  </a:cubicBezTo>
                  <a:lnTo>
                    <a:pt x="6608" y="7859"/>
                  </a:lnTo>
                  <a:cubicBezTo>
                    <a:pt x="6596" y="7788"/>
                    <a:pt x="6549" y="7728"/>
                    <a:pt x="6513" y="7669"/>
                  </a:cubicBezTo>
                  <a:cubicBezTo>
                    <a:pt x="6370" y="7514"/>
                    <a:pt x="6120" y="7276"/>
                    <a:pt x="5775" y="7192"/>
                  </a:cubicBezTo>
                  <a:lnTo>
                    <a:pt x="5775" y="6585"/>
                  </a:lnTo>
                  <a:cubicBezTo>
                    <a:pt x="5870" y="6526"/>
                    <a:pt x="5954" y="6442"/>
                    <a:pt x="6037" y="6371"/>
                  </a:cubicBezTo>
                  <a:cubicBezTo>
                    <a:pt x="7430" y="5990"/>
                    <a:pt x="8418" y="4704"/>
                    <a:pt x="8418" y="3251"/>
                  </a:cubicBezTo>
                  <a:cubicBezTo>
                    <a:pt x="8418" y="1465"/>
                    <a:pt x="6954" y="1"/>
                    <a:pt x="5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6" name="Google Shape;2076;p35"/>
          <p:cNvGrpSpPr/>
          <p:nvPr/>
        </p:nvGrpSpPr>
        <p:grpSpPr>
          <a:xfrm>
            <a:off x="6248078" y="3784468"/>
            <a:ext cx="277263" cy="356115"/>
            <a:chOff x="6248078" y="3784468"/>
            <a:chExt cx="277263" cy="356115"/>
          </a:xfrm>
        </p:grpSpPr>
        <p:sp>
          <p:nvSpPr>
            <p:cNvPr id="2077" name="Google Shape;2077;p35"/>
            <p:cNvSpPr/>
            <p:nvPr/>
          </p:nvSpPr>
          <p:spPr>
            <a:xfrm>
              <a:off x="6337099" y="3874630"/>
              <a:ext cx="43402" cy="43402"/>
            </a:xfrm>
            <a:custGeom>
              <a:rect b="b" l="l" r="r" t="t"/>
              <a:pathLst>
                <a:path extrusionOk="0" h="1370" w="1370">
                  <a:moveTo>
                    <a:pt x="691" y="334"/>
                  </a:moveTo>
                  <a:cubicBezTo>
                    <a:pt x="882" y="334"/>
                    <a:pt x="1048" y="488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881"/>
                    <a:pt x="334" y="691"/>
                  </a:cubicBezTo>
                  <a:cubicBezTo>
                    <a:pt x="334" y="488"/>
                    <a:pt x="489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35"/>
            <p:cNvSpPr/>
            <p:nvPr/>
          </p:nvSpPr>
          <p:spPr>
            <a:xfrm>
              <a:off x="6392919" y="3874630"/>
              <a:ext cx="43402" cy="43402"/>
            </a:xfrm>
            <a:custGeom>
              <a:rect b="b" l="l" r="r" t="t"/>
              <a:pathLst>
                <a:path extrusionOk="0" h="1370" w="1370">
                  <a:moveTo>
                    <a:pt x="679" y="334"/>
                  </a:moveTo>
                  <a:cubicBezTo>
                    <a:pt x="882" y="334"/>
                    <a:pt x="1037" y="488"/>
                    <a:pt x="1037" y="691"/>
                  </a:cubicBezTo>
                  <a:cubicBezTo>
                    <a:pt x="1037" y="881"/>
                    <a:pt x="882" y="1048"/>
                    <a:pt x="679" y="1048"/>
                  </a:cubicBezTo>
                  <a:cubicBezTo>
                    <a:pt x="489" y="1048"/>
                    <a:pt x="322" y="881"/>
                    <a:pt x="322" y="691"/>
                  </a:cubicBezTo>
                  <a:cubicBezTo>
                    <a:pt x="322" y="488"/>
                    <a:pt x="489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35"/>
            <p:cNvSpPr/>
            <p:nvPr/>
          </p:nvSpPr>
          <p:spPr>
            <a:xfrm>
              <a:off x="6381609" y="3913469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6248078" y="3784468"/>
              <a:ext cx="277263" cy="356115"/>
            </a:xfrm>
            <a:custGeom>
              <a:rect b="b" l="l" r="r" t="t"/>
              <a:pathLst>
                <a:path extrusionOk="0" h="11241" w="8752">
                  <a:moveTo>
                    <a:pt x="5954" y="4751"/>
                  </a:moveTo>
                  <a:lnTo>
                    <a:pt x="5954" y="5335"/>
                  </a:lnTo>
                  <a:cubicBezTo>
                    <a:pt x="5954" y="5561"/>
                    <a:pt x="5823" y="5751"/>
                    <a:pt x="5609" y="5835"/>
                  </a:cubicBezTo>
                  <a:lnTo>
                    <a:pt x="4751" y="6180"/>
                  </a:lnTo>
                  <a:cubicBezTo>
                    <a:pt x="4632" y="6233"/>
                    <a:pt x="4501" y="6260"/>
                    <a:pt x="4369" y="6260"/>
                  </a:cubicBezTo>
                  <a:cubicBezTo>
                    <a:pt x="4236" y="6260"/>
                    <a:pt x="4102" y="6233"/>
                    <a:pt x="3977" y="6180"/>
                  </a:cubicBezTo>
                  <a:lnTo>
                    <a:pt x="3108" y="5835"/>
                  </a:lnTo>
                  <a:cubicBezTo>
                    <a:pt x="2906" y="5751"/>
                    <a:pt x="2775" y="5561"/>
                    <a:pt x="2775" y="5335"/>
                  </a:cubicBezTo>
                  <a:lnTo>
                    <a:pt x="2775" y="4751"/>
                  </a:lnTo>
                  <a:lnTo>
                    <a:pt x="3156" y="4882"/>
                  </a:lnTo>
                  <a:cubicBezTo>
                    <a:pt x="3215" y="5108"/>
                    <a:pt x="3406" y="5275"/>
                    <a:pt x="3668" y="5275"/>
                  </a:cubicBezTo>
                  <a:lnTo>
                    <a:pt x="3680" y="5275"/>
                  </a:lnTo>
                  <a:lnTo>
                    <a:pt x="3680" y="5287"/>
                  </a:lnTo>
                  <a:cubicBezTo>
                    <a:pt x="3680" y="5382"/>
                    <a:pt x="3751" y="5454"/>
                    <a:pt x="3846" y="5454"/>
                  </a:cubicBezTo>
                  <a:cubicBezTo>
                    <a:pt x="3930" y="5454"/>
                    <a:pt x="4001" y="5382"/>
                    <a:pt x="4001" y="5287"/>
                  </a:cubicBezTo>
                  <a:lnTo>
                    <a:pt x="4001" y="5275"/>
                  </a:lnTo>
                  <a:lnTo>
                    <a:pt x="4192" y="5275"/>
                  </a:lnTo>
                  <a:lnTo>
                    <a:pt x="4192" y="5287"/>
                  </a:lnTo>
                  <a:cubicBezTo>
                    <a:pt x="4192" y="5382"/>
                    <a:pt x="4275" y="5454"/>
                    <a:pt x="4358" y="5454"/>
                  </a:cubicBezTo>
                  <a:cubicBezTo>
                    <a:pt x="4454" y="5454"/>
                    <a:pt x="4525" y="5382"/>
                    <a:pt x="4525" y="5287"/>
                  </a:cubicBezTo>
                  <a:lnTo>
                    <a:pt x="4525" y="5275"/>
                  </a:lnTo>
                  <a:lnTo>
                    <a:pt x="4716" y="5275"/>
                  </a:lnTo>
                  <a:lnTo>
                    <a:pt x="4716" y="5287"/>
                  </a:lnTo>
                  <a:cubicBezTo>
                    <a:pt x="4716" y="5382"/>
                    <a:pt x="4787" y="5454"/>
                    <a:pt x="4882" y="5454"/>
                  </a:cubicBezTo>
                  <a:cubicBezTo>
                    <a:pt x="4966" y="5454"/>
                    <a:pt x="5049" y="5382"/>
                    <a:pt x="5049" y="5287"/>
                  </a:cubicBezTo>
                  <a:lnTo>
                    <a:pt x="5049" y="5275"/>
                  </a:lnTo>
                  <a:lnTo>
                    <a:pt x="5061" y="5275"/>
                  </a:lnTo>
                  <a:cubicBezTo>
                    <a:pt x="5299" y="5275"/>
                    <a:pt x="5501" y="5108"/>
                    <a:pt x="5561" y="4882"/>
                  </a:cubicBezTo>
                  <a:lnTo>
                    <a:pt x="5954" y="4751"/>
                  </a:lnTo>
                  <a:close/>
                  <a:moveTo>
                    <a:pt x="4716" y="6537"/>
                  </a:moveTo>
                  <a:lnTo>
                    <a:pt x="4716" y="6882"/>
                  </a:lnTo>
                  <a:lnTo>
                    <a:pt x="4001" y="6882"/>
                  </a:lnTo>
                  <a:lnTo>
                    <a:pt x="4001" y="6537"/>
                  </a:lnTo>
                  <a:cubicBezTo>
                    <a:pt x="4120" y="6573"/>
                    <a:pt x="4239" y="6585"/>
                    <a:pt x="4358" y="6585"/>
                  </a:cubicBezTo>
                  <a:cubicBezTo>
                    <a:pt x="4477" y="6585"/>
                    <a:pt x="4596" y="6573"/>
                    <a:pt x="4716" y="6537"/>
                  </a:cubicBezTo>
                  <a:close/>
                  <a:moveTo>
                    <a:pt x="4739" y="7204"/>
                  </a:moveTo>
                  <a:lnTo>
                    <a:pt x="4739" y="7585"/>
                  </a:lnTo>
                  <a:lnTo>
                    <a:pt x="4001" y="7585"/>
                  </a:lnTo>
                  <a:lnTo>
                    <a:pt x="4001" y="7204"/>
                  </a:lnTo>
                  <a:close/>
                  <a:moveTo>
                    <a:pt x="4358" y="346"/>
                  </a:moveTo>
                  <a:cubicBezTo>
                    <a:pt x="5823" y="346"/>
                    <a:pt x="7013" y="1536"/>
                    <a:pt x="7013" y="3001"/>
                  </a:cubicBezTo>
                  <a:lnTo>
                    <a:pt x="7013" y="4227"/>
                  </a:lnTo>
                  <a:cubicBezTo>
                    <a:pt x="7013" y="4906"/>
                    <a:pt x="6823" y="5501"/>
                    <a:pt x="6442" y="6073"/>
                  </a:cubicBezTo>
                  <a:cubicBezTo>
                    <a:pt x="6109" y="6597"/>
                    <a:pt x="5668" y="7013"/>
                    <a:pt x="5275" y="7382"/>
                  </a:cubicBezTo>
                  <a:cubicBezTo>
                    <a:pt x="5192" y="7466"/>
                    <a:pt x="5132" y="7525"/>
                    <a:pt x="5061" y="7585"/>
                  </a:cubicBezTo>
                  <a:lnTo>
                    <a:pt x="5061" y="6406"/>
                  </a:lnTo>
                  <a:lnTo>
                    <a:pt x="5739" y="6132"/>
                  </a:lnTo>
                  <a:cubicBezTo>
                    <a:pt x="6073" y="6001"/>
                    <a:pt x="6299" y="5692"/>
                    <a:pt x="6299" y="5335"/>
                  </a:cubicBezTo>
                  <a:lnTo>
                    <a:pt x="6299" y="4620"/>
                  </a:lnTo>
                  <a:cubicBezTo>
                    <a:pt x="6501" y="4501"/>
                    <a:pt x="6656" y="4275"/>
                    <a:pt x="6656" y="4025"/>
                  </a:cubicBezTo>
                  <a:lnTo>
                    <a:pt x="6656" y="3001"/>
                  </a:lnTo>
                  <a:cubicBezTo>
                    <a:pt x="6656" y="2441"/>
                    <a:pt x="6442" y="1906"/>
                    <a:pt x="6085" y="1489"/>
                  </a:cubicBezTo>
                  <a:cubicBezTo>
                    <a:pt x="6054" y="1452"/>
                    <a:pt x="6013" y="1434"/>
                    <a:pt x="5969" y="1434"/>
                  </a:cubicBezTo>
                  <a:cubicBezTo>
                    <a:pt x="5929" y="1434"/>
                    <a:pt x="5886" y="1449"/>
                    <a:pt x="5847" y="1477"/>
                  </a:cubicBezTo>
                  <a:cubicBezTo>
                    <a:pt x="5775" y="1536"/>
                    <a:pt x="5775" y="1644"/>
                    <a:pt x="5835" y="1715"/>
                  </a:cubicBezTo>
                  <a:cubicBezTo>
                    <a:pt x="6144" y="2072"/>
                    <a:pt x="6323" y="2537"/>
                    <a:pt x="6323" y="3001"/>
                  </a:cubicBezTo>
                  <a:lnTo>
                    <a:pt x="6323" y="4025"/>
                  </a:lnTo>
                  <a:cubicBezTo>
                    <a:pt x="6323" y="4168"/>
                    <a:pt x="6228" y="4323"/>
                    <a:pt x="6073" y="4370"/>
                  </a:cubicBezTo>
                  <a:lnTo>
                    <a:pt x="5370" y="4608"/>
                  </a:lnTo>
                  <a:cubicBezTo>
                    <a:pt x="5299" y="4632"/>
                    <a:pt x="5251" y="4692"/>
                    <a:pt x="5251" y="4751"/>
                  </a:cubicBezTo>
                  <a:cubicBezTo>
                    <a:pt x="5251" y="4858"/>
                    <a:pt x="5168" y="4942"/>
                    <a:pt x="5061" y="4942"/>
                  </a:cubicBezTo>
                  <a:lnTo>
                    <a:pt x="3668" y="4942"/>
                  </a:lnTo>
                  <a:cubicBezTo>
                    <a:pt x="3561" y="4942"/>
                    <a:pt x="3465" y="4858"/>
                    <a:pt x="3465" y="4751"/>
                  </a:cubicBezTo>
                  <a:cubicBezTo>
                    <a:pt x="3465" y="4680"/>
                    <a:pt x="3430" y="4620"/>
                    <a:pt x="3346" y="4608"/>
                  </a:cubicBezTo>
                  <a:lnTo>
                    <a:pt x="2656" y="4370"/>
                  </a:lnTo>
                  <a:cubicBezTo>
                    <a:pt x="2501" y="4323"/>
                    <a:pt x="2394" y="4168"/>
                    <a:pt x="2394" y="4025"/>
                  </a:cubicBezTo>
                  <a:lnTo>
                    <a:pt x="2394" y="3001"/>
                  </a:lnTo>
                  <a:cubicBezTo>
                    <a:pt x="2394" y="1929"/>
                    <a:pt x="3275" y="1048"/>
                    <a:pt x="4346" y="1048"/>
                  </a:cubicBezTo>
                  <a:cubicBezTo>
                    <a:pt x="4692" y="1048"/>
                    <a:pt x="5037" y="1132"/>
                    <a:pt x="5311" y="1298"/>
                  </a:cubicBezTo>
                  <a:cubicBezTo>
                    <a:pt x="5337" y="1313"/>
                    <a:pt x="5364" y="1320"/>
                    <a:pt x="5391" y="1320"/>
                  </a:cubicBezTo>
                  <a:cubicBezTo>
                    <a:pt x="5449" y="1320"/>
                    <a:pt x="5504" y="1288"/>
                    <a:pt x="5537" y="1239"/>
                  </a:cubicBezTo>
                  <a:cubicBezTo>
                    <a:pt x="5585" y="1167"/>
                    <a:pt x="5549" y="1060"/>
                    <a:pt x="5478" y="1013"/>
                  </a:cubicBezTo>
                  <a:cubicBezTo>
                    <a:pt x="5132" y="822"/>
                    <a:pt x="4739" y="715"/>
                    <a:pt x="4346" y="715"/>
                  </a:cubicBezTo>
                  <a:cubicBezTo>
                    <a:pt x="3096" y="715"/>
                    <a:pt x="2072" y="1727"/>
                    <a:pt x="2072" y="3001"/>
                  </a:cubicBezTo>
                  <a:lnTo>
                    <a:pt x="2072" y="4025"/>
                  </a:lnTo>
                  <a:cubicBezTo>
                    <a:pt x="2072" y="4275"/>
                    <a:pt x="2203" y="4501"/>
                    <a:pt x="2430" y="4620"/>
                  </a:cubicBezTo>
                  <a:lnTo>
                    <a:pt x="2430" y="5335"/>
                  </a:lnTo>
                  <a:cubicBezTo>
                    <a:pt x="2430" y="5692"/>
                    <a:pt x="2632" y="6001"/>
                    <a:pt x="2977" y="6132"/>
                  </a:cubicBezTo>
                  <a:lnTo>
                    <a:pt x="3668" y="6406"/>
                  </a:lnTo>
                  <a:lnTo>
                    <a:pt x="3668" y="7585"/>
                  </a:lnTo>
                  <a:cubicBezTo>
                    <a:pt x="3584" y="7525"/>
                    <a:pt x="3525" y="7442"/>
                    <a:pt x="3453" y="7382"/>
                  </a:cubicBezTo>
                  <a:cubicBezTo>
                    <a:pt x="3072" y="7013"/>
                    <a:pt x="2620" y="6585"/>
                    <a:pt x="2275" y="6073"/>
                  </a:cubicBezTo>
                  <a:cubicBezTo>
                    <a:pt x="1894" y="5501"/>
                    <a:pt x="1715" y="4882"/>
                    <a:pt x="1715" y="4227"/>
                  </a:cubicBezTo>
                  <a:lnTo>
                    <a:pt x="1715" y="3001"/>
                  </a:lnTo>
                  <a:cubicBezTo>
                    <a:pt x="1715" y="1536"/>
                    <a:pt x="2906" y="346"/>
                    <a:pt x="4358" y="346"/>
                  </a:cubicBezTo>
                  <a:close/>
                  <a:moveTo>
                    <a:pt x="4751" y="7906"/>
                  </a:moveTo>
                  <a:lnTo>
                    <a:pt x="4751" y="7918"/>
                  </a:lnTo>
                  <a:lnTo>
                    <a:pt x="4739" y="7918"/>
                  </a:lnTo>
                  <a:cubicBezTo>
                    <a:pt x="4585" y="8085"/>
                    <a:pt x="4466" y="8240"/>
                    <a:pt x="4382" y="8394"/>
                  </a:cubicBezTo>
                  <a:cubicBezTo>
                    <a:pt x="4287" y="8240"/>
                    <a:pt x="4156" y="8085"/>
                    <a:pt x="4025" y="7918"/>
                  </a:cubicBezTo>
                  <a:lnTo>
                    <a:pt x="4025" y="7906"/>
                  </a:lnTo>
                  <a:close/>
                  <a:moveTo>
                    <a:pt x="4382" y="1"/>
                  </a:moveTo>
                  <a:cubicBezTo>
                    <a:pt x="2739" y="1"/>
                    <a:pt x="1406" y="1346"/>
                    <a:pt x="1406" y="2977"/>
                  </a:cubicBezTo>
                  <a:lnTo>
                    <a:pt x="1406" y="4215"/>
                  </a:lnTo>
                  <a:cubicBezTo>
                    <a:pt x="1406" y="5477"/>
                    <a:pt x="2013" y="6347"/>
                    <a:pt x="2668" y="7049"/>
                  </a:cubicBezTo>
                  <a:cubicBezTo>
                    <a:pt x="2549" y="7156"/>
                    <a:pt x="2382" y="7251"/>
                    <a:pt x="2215" y="7311"/>
                  </a:cubicBezTo>
                  <a:lnTo>
                    <a:pt x="882" y="7716"/>
                  </a:lnTo>
                  <a:cubicBezTo>
                    <a:pt x="358" y="7859"/>
                    <a:pt x="1" y="8335"/>
                    <a:pt x="1" y="8871"/>
                  </a:cubicBezTo>
                  <a:lnTo>
                    <a:pt x="1" y="11073"/>
                  </a:lnTo>
                  <a:cubicBezTo>
                    <a:pt x="1" y="11169"/>
                    <a:pt x="72" y="11240"/>
                    <a:pt x="167" y="11240"/>
                  </a:cubicBezTo>
                  <a:cubicBezTo>
                    <a:pt x="251" y="11240"/>
                    <a:pt x="322" y="11169"/>
                    <a:pt x="322" y="11073"/>
                  </a:cubicBezTo>
                  <a:lnTo>
                    <a:pt x="322" y="8871"/>
                  </a:lnTo>
                  <a:cubicBezTo>
                    <a:pt x="322" y="8752"/>
                    <a:pt x="358" y="8633"/>
                    <a:pt x="405" y="8537"/>
                  </a:cubicBezTo>
                  <a:lnTo>
                    <a:pt x="1394" y="9407"/>
                  </a:lnTo>
                  <a:cubicBezTo>
                    <a:pt x="1513" y="9514"/>
                    <a:pt x="1572" y="9668"/>
                    <a:pt x="1572" y="9811"/>
                  </a:cubicBezTo>
                  <a:lnTo>
                    <a:pt x="1572" y="11073"/>
                  </a:lnTo>
                  <a:cubicBezTo>
                    <a:pt x="1572" y="11169"/>
                    <a:pt x="1656" y="11240"/>
                    <a:pt x="1739" y="11240"/>
                  </a:cubicBezTo>
                  <a:cubicBezTo>
                    <a:pt x="1834" y="11240"/>
                    <a:pt x="1906" y="11169"/>
                    <a:pt x="1906" y="11073"/>
                  </a:cubicBezTo>
                  <a:lnTo>
                    <a:pt x="1906" y="9811"/>
                  </a:lnTo>
                  <a:cubicBezTo>
                    <a:pt x="1906" y="9561"/>
                    <a:pt x="1799" y="9323"/>
                    <a:pt x="1608" y="9156"/>
                  </a:cubicBezTo>
                  <a:lnTo>
                    <a:pt x="584" y="8252"/>
                  </a:lnTo>
                  <a:cubicBezTo>
                    <a:pt x="679" y="8144"/>
                    <a:pt x="822" y="8061"/>
                    <a:pt x="965" y="8013"/>
                  </a:cubicBezTo>
                  <a:lnTo>
                    <a:pt x="2310" y="7609"/>
                  </a:lnTo>
                  <a:cubicBezTo>
                    <a:pt x="2525" y="7549"/>
                    <a:pt x="2727" y="7430"/>
                    <a:pt x="2882" y="7263"/>
                  </a:cubicBezTo>
                  <a:cubicBezTo>
                    <a:pt x="3001" y="7382"/>
                    <a:pt x="3120" y="7502"/>
                    <a:pt x="3239" y="7609"/>
                  </a:cubicBezTo>
                  <a:cubicBezTo>
                    <a:pt x="3763" y="8097"/>
                    <a:pt x="4215" y="8537"/>
                    <a:pt x="4215" y="8942"/>
                  </a:cubicBezTo>
                  <a:cubicBezTo>
                    <a:pt x="4215" y="9037"/>
                    <a:pt x="4287" y="9109"/>
                    <a:pt x="4370" y="9109"/>
                  </a:cubicBezTo>
                  <a:cubicBezTo>
                    <a:pt x="4466" y="9109"/>
                    <a:pt x="4537" y="9037"/>
                    <a:pt x="4537" y="8942"/>
                  </a:cubicBezTo>
                  <a:cubicBezTo>
                    <a:pt x="4537" y="8514"/>
                    <a:pt x="4989" y="8097"/>
                    <a:pt x="5501" y="7609"/>
                  </a:cubicBezTo>
                  <a:cubicBezTo>
                    <a:pt x="5620" y="7502"/>
                    <a:pt x="5739" y="7382"/>
                    <a:pt x="5859" y="7263"/>
                  </a:cubicBezTo>
                  <a:cubicBezTo>
                    <a:pt x="6025" y="7430"/>
                    <a:pt x="6216" y="7549"/>
                    <a:pt x="6442" y="7609"/>
                  </a:cubicBezTo>
                  <a:lnTo>
                    <a:pt x="7787" y="8013"/>
                  </a:lnTo>
                  <a:cubicBezTo>
                    <a:pt x="7930" y="8049"/>
                    <a:pt x="8061" y="8133"/>
                    <a:pt x="8168" y="8252"/>
                  </a:cubicBezTo>
                  <a:lnTo>
                    <a:pt x="7144" y="9156"/>
                  </a:lnTo>
                  <a:cubicBezTo>
                    <a:pt x="6954" y="9323"/>
                    <a:pt x="6847" y="9561"/>
                    <a:pt x="6847" y="9811"/>
                  </a:cubicBezTo>
                  <a:lnTo>
                    <a:pt x="6847" y="11073"/>
                  </a:lnTo>
                  <a:cubicBezTo>
                    <a:pt x="6847" y="11169"/>
                    <a:pt x="6918" y="11240"/>
                    <a:pt x="7013" y="11240"/>
                  </a:cubicBezTo>
                  <a:cubicBezTo>
                    <a:pt x="7097" y="11240"/>
                    <a:pt x="7168" y="11169"/>
                    <a:pt x="7168" y="11073"/>
                  </a:cubicBezTo>
                  <a:lnTo>
                    <a:pt x="7168" y="9811"/>
                  </a:lnTo>
                  <a:cubicBezTo>
                    <a:pt x="7168" y="9668"/>
                    <a:pt x="7252" y="9514"/>
                    <a:pt x="7347" y="9407"/>
                  </a:cubicBezTo>
                  <a:lnTo>
                    <a:pt x="8347" y="8537"/>
                  </a:lnTo>
                  <a:cubicBezTo>
                    <a:pt x="8395" y="8633"/>
                    <a:pt x="8418" y="8752"/>
                    <a:pt x="8418" y="8871"/>
                  </a:cubicBezTo>
                  <a:lnTo>
                    <a:pt x="8418" y="11073"/>
                  </a:lnTo>
                  <a:cubicBezTo>
                    <a:pt x="8418" y="11169"/>
                    <a:pt x="8502" y="11240"/>
                    <a:pt x="8585" y="11240"/>
                  </a:cubicBezTo>
                  <a:cubicBezTo>
                    <a:pt x="8680" y="11240"/>
                    <a:pt x="8752" y="11169"/>
                    <a:pt x="8752" y="11073"/>
                  </a:cubicBezTo>
                  <a:lnTo>
                    <a:pt x="8752" y="8871"/>
                  </a:lnTo>
                  <a:cubicBezTo>
                    <a:pt x="8752" y="8359"/>
                    <a:pt x="8395" y="7859"/>
                    <a:pt x="7871" y="7716"/>
                  </a:cubicBezTo>
                  <a:lnTo>
                    <a:pt x="6537" y="7311"/>
                  </a:lnTo>
                  <a:cubicBezTo>
                    <a:pt x="6359" y="7263"/>
                    <a:pt x="6204" y="7180"/>
                    <a:pt x="6085" y="7049"/>
                  </a:cubicBezTo>
                  <a:cubicBezTo>
                    <a:pt x="6740" y="6359"/>
                    <a:pt x="7359" y="5477"/>
                    <a:pt x="7359" y="4215"/>
                  </a:cubicBezTo>
                  <a:lnTo>
                    <a:pt x="7359" y="2977"/>
                  </a:lnTo>
                  <a:cubicBezTo>
                    <a:pt x="7359" y="1346"/>
                    <a:pt x="6013" y="1"/>
                    <a:pt x="4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6381609" y="4085840"/>
              <a:ext cx="10201" cy="54743"/>
            </a:xfrm>
            <a:custGeom>
              <a:rect b="b" l="l" r="r" t="t"/>
              <a:pathLst>
                <a:path extrusionOk="0" h="1728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560"/>
                  </a:lnTo>
                  <a:cubicBezTo>
                    <a:pt x="0" y="1656"/>
                    <a:pt x="72" y="1727"/>
                    <a:pt x="167" y="1727"/>
                  </a:cubicBezTo>
                  <a:cubicBezTo>
                    <a:pt x="251" y="1727"/>
                    <a:pt x="322" y="1656"/>
                    <a:pt x="322" y="15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2" name="Google Shape;2082;p35"/>
          <p:cNvGrpSpPr/>
          <p:nvPr/>
        </p:nvGrpSpPr>
        <p:grpSpPr>
          <a:xfrm>
            <a:off x="5800725" y="3785989"/>
            <a:ext cx="277644" cy="354594"/>
            <a:chOff x="5800725" y="3785989"/>
            <a:chExt cx="277644" cy="354594"/>
          </a:xfrm>
        </p:grpSpPr>
        <p:sp>
          <p:nvSpPr>
            <p:cNvPr id="2083" name="Google Shape;2083;p35"/>
            <p:cNvSpPr/>
            <p:nvPr/>
          </p:nvSpPr>
          <p:spPr>
            <a:xfrm>
              <a:off x="5901055" y="3896869"/>
              <a:ext cx="10613" cy="15872"/>
            </a:xfrm>
            <a:custGeom>
              <a:rect b="b" l="l" r="r" t="t"/>
              <a:pathLst>
                <a:path extrusionOk="0" h="501" w="335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5968217" y="3896869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5916547" y="3935804"/>
              <a:ext cx="45271" cy="16157"/>
            </a:xfrm>
            <a:custGeom>
              <a:rect b="b" l="l" r="r" t="t"/>
              <a:pathLst>
                <a:path extrusionOk="0" h="510" w="1429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5895416" y="3879888"/>
              <a:ext cx="21891" cy="10233"/>
            </a:xfrm>
            <a:custGeom>
              <a:rect b="b" l="l" r="r" t="t"/>
              <a:pathLst>
                <a:path extrusionOk="0" h="323" w="691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5961786" y="3879888"/>
              <a:ext cx="21923" cy="10233"/>
            </a:xfrm>
            <a:custGeom>
              <a:rect b="b" l="l" r="r" t="t"/>
              <a:pathLst>
                <a:path extrusionOk="0" h="323" w="692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5800725" y="3785989"/>
              <a:ext cx="277644" cy="354594"/>
            </a:xfrm>
            <a:custGeom>
              <a:rect b="b" l="l" r="r" t="t"/>
              <a:pathLst>
                <a:path extrusionOk="0" h="11193" w="8764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6012727" y="4085840"/>
              <a:ext cx="37731" cy="37763"/>
            </a:xfrm>
            <a:custGeom>
              <a:rect b="b" l="l" r="r" t="t"/>
              <a:pathLst>
                <a:path extrusionOk="0" h="1192" w="1191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0" name="Google Shape;2090;p35"/>
          <p:cNvGrpSpPr/>
          <p:nvPr/>
        </p:nvGrpSpPr>
        <p:grpSpPr>
          <a:xfrm>
            <a:off x="2206122" y="3360748"/>
            <a:ext cx="308183" cy="347562"/>
            <a:chOff x="2206122" y="3360748"/>
            <a:chExt cx="308183" cy="347562"/>
          </a:xfrm>
        </p:grpSpPr>
        <p:sp>
          <p:nvSpPr>
            <p:cNvPr id="2091" name="Google Shape;2091;p35"/>
            <p:cNvSpPr/>
            <p:nvPr/>
          </p:nvSpPr>
          <p:spPr>
            <a:xfrm>
              <a:off x="2206122" y="3543859"/>
              <a:ext cx="199932" cy="164451"/>
            </a:xfrm>
            <a:custGeom>
              <a:rect b="b" l="l" r="r" t="t"/>
              <a:pathLst>
                <a:path extrusionOk="0" h="5191" w="6311">
                  <a:moveTo>
                    <a:pt x="289" y="1"/>
                  </a:moveTo>
                  <a:cubicBezTo>
                    <a:pt x="219" y="1"/>
                    <a:pt x="162" y="52"/>
                    <a:pt x="143" y="118"/>
                  </a:cubicBezTo>
                  <a:cubicBezTo>
                    <a:pt x="48" y="476"/>
                    <a:pt x="0" y="845"/>
                    <a:pt x="0" y="1214"/>
                  </a:cubicBezTo>
                  <a:cubicBezTo>
                    <a:pt x="0" y="3405"/>
                    <a:pt x="1786" y="5191"/>
                    <a:pt x="3977" y="5191"/>
                  </a:cubicBezTo>
                  <a:cubicBezTo>
                    <a:pt x="4787" y="5191"/>
                    <a:pt x="5584" y="4941"/>
                    <a:pt x="6251" y="4476"/>
                  </a:cubicBezTo>
                  <a:cubicBezTo>
                    <a:pt x="6275" y="4429"/>
                    <a:pt x="6311" y="4321"/>
                    <a:pt x="6251" y="4250"/>
                  </a:cubicBezTo>
                  <a:cubicBezTo>
                    <a:pt x="6221" y="4204"/>
                    <a:pt x="6166" y="4183"/>
                    <a:pt x="6111" y="4183"/>
                  </a:cubicBezTo>
                  <a:cubicBezTo>
                    <a:pt x="6081" y="4183"/>
                    <a:pt x="6050" y="4189"/>
                    <a:pt x="6025" y="4202"/>
                  </a:cubicBezTo>
                  <a:cubicBezTo>
                    <a:pt x="5418" y="4643"/>
                    <a:pt x="4691" y="4857"/>
                    <a:pt x="3941" y="4857"/>
                  </a:cubicBezTo>
                  <a:cubicBezTo>
                    <a:pt x="1929" y="4857"/>
                    <a:pt x="298" y="3226"/>
                    <a:pt x="298" y="1214"/>
                  </a:cubicBezTo>
                  <a:cubicBezTo>
                    <a:pt x="298" y="869"/>
                    <a:pt x="346" y="535"/>
                    <a:pt x="441" y="202"/>
                  </a:cubicBezTo>
                  <a:cubicBezTo>
                    <a:pt x="477" y="118"/>
                    <a:pt x="417" y="23"/>
                    <a:pt x="346" y="11"/>
                  </a:cubicBezTo>
                  <a:cubicBezTo>
                    <a:pt x="326" y="4"/>
                    <a:pt x="307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216291" y="3360748"/>
              <a:ext cx="298014" cy="312872"/>
            </a:xfrm>
            <a:custGeom>
              <a:rect b="b" l="l" r="r" t="t"/>
              <a:pathLst>
                <a:path extrusionOk="0" h="9876" w="9407">
                  <a:moveTo>
                    <a:pt x="6830" y="0"/>
                  </a:moveTo>
                  <a:cubicBezTo>
                    <a:pt x="6032" y="0"/>
                    <a:pt x="5248" y="384"/>
                    <a:pt x="4763" y="1100"/>
                  </a:cubicBezTo>
                  <a:cubicBezTo>
                    <a:pt x="4632" y="1315"/>
                    <a:pt x="4513" y="1529"/>
                    <a:pt x="4454" y="1791"/>
                  </a:cubicBezTo>
                  <a:cubicBezTo>
                    <a:pt x="4418" y="1874"/>
                    <a:pt x="4478" y="1969"/>
                    <a:pt x="4561" y="1981"/>
                  </a:cubicBezTo>
                  <a:cubicBezTo>
                    <a:pt x="4574" y="1985"/>
                    <a:pt x="4587" y="1987"/>
                    <a:pt x="4600" y="1987"/>
                  </a:cubicBezTo>
                  <a:cubicBezTo>
                    <a:pt x="4671" y="1987"/>
                    <a:pt x="4741" y="1935"/>
                    <a:pt x="4751" y="1874"/>
                  </a:cubicBezTo>
                  <a:cubicBezTo>
                    <a:pt x="4811" y="1672"/>
                    <a:pt x="4894" y="1469"/>
                    <a:pt x="5037" y="1279"/>
                  </a:cubicBezTo>
                  <a:cubicBezTo>
                    <a:pt x="5455" y="652"/>
                    <a:pt x="6135" y="315"/>
                    <a:pt x="6830" y="315"/>
                  </a:cubicBezTo>
                  <a:cubicBezTo>
                    <a:pt x="7244" y="315"/>
                    <a:pt x="7664" y="435"/>
                    <a:pt x="8037" y="684"/>
                  </a:cubicBezTo>
                  <a:cubicBezTo>
                    <a:pt x="8514" y="1017"/>
                    <a:pt x="8847" y="1481"/>
                    <a:pt x="8966" y="2065"/>
                  </a:cubicBezTo>
                  <a:cubicBezTo>
                    <a:pt x="9085" y="2636"/>
                    <a:pt x="8966" y="3220"/>
                    <a:pt x="8633" y="3684"/>
                  </a:cubicBezTo>
                  <a:cubicBezTo>
                    <a:pt x="8230" y="4289"/>
                    <a:pt x="7574" y="4641"/>
                    <a:pt x="6873" y="4641"/>
                  </a:cubicBezTo>
                  <a:cubicBezTo>
                    <a:pt x="6829" y="4641"/>
                    <a:pt x="6784" y="4639"/>
                    <a:pt x="6740" y="4636"/>
                  </a:cubicBezTo>
                  <a:lnTo>
                    <a:pt x="6716" y="4636"/>
                  </a:lnTo>
                  <a:cubicBezTo>
                    <a:pt x="6549" y="4625"/>
                    <a:pt x="6406" y="4613"/>
                    <a:pt x="6240" y="4565"/>
                  </a:cubicBezTo>
                  <a:cubicBezTo>
                    <a:pt x="6220" y="4560"/>
                    <a:pt x="6204" y="4557"/>
                    <a:pt x="6189" y="4557"/>
                  </a:cubicBezTo>
                  <a:cubicBezTo>
                    <a:pt x="6168" y="4557"/>
                    <a:pt x="6148" y="4563"/>
                    <a:pt x="6121" y="4577"/>
                  </a:cubicBezTo>
                  <a:lnTo>
                    <a:pt x="5120" y="5053"/>
                  </a:lnTo>
                  <a:lnTo>
                    <a:pt x="5168" y="3958"/>
                  </a:lnTo>
                  <a:cubicBezTo>
                    <a:pt x="5168" y="3910"/>
                    <a:pt x="5156" y="3886"/>
                    <a:pt x="5144" y="3851"/>
                  </a:cubicBezTo>
                  <a:cubicBezTo>
                    <a:pt x="4823" y="3470"/>
                    <a:pt x="4668" y="2993"/>
                    <a:pt x="4680" y="2481"/>
                  </a:cubicBezTo>
                  <a:cubicBezTo>
                    <a:pt x="4680" y="2398"/>
                    <a:pt x="4608" y="2315"/>
                    <a:pt x="4513" y="2315"/>
                  </a:cubicBezTo>
                  <a:cubicBezTo>
                    <a:pt x="4418" y="2315"/>
                    <a:pt x="4347" y="2398"/>
                    <a:pt x="4347" y="2481"/>
                  </a:cubicBezTo>
                  <a:cubicBezTo>
                    <a:pt x="4347" y="2708"/>
                    <a:pt x="4382" y="2934"/>
                    <a:pt x="4442" y="3136"/>
                  </a:cubicBezTo>
                  <a:cubicBezTo>
                    <a:pt x="4168" y="3077"/>
                    <a:pt x="3894" y="3053"/>
                    <a:pt x="3620" y="3053"/>
                  </a:cubicBezTo>
                  <a:cubicBezTo>
                    <a:pt x="2858" y="3053"/>
                    <a:pt x="2132" y="3255"/>
                    <a:pt x="1489" y="3660"/>
                  </a:cubicBezTo>
                  <a:cubicBezTo>
                    <a:pt x="882" y="4041"/>
                    <a:pt x="370" y="4601"/>
                    <a:pt x="48" y="5256"/>
                  </a:cubicBezTo>
                  <a:cubicBezTo>
                    <a:pt x="1" y="5327"/>
                    <a:pt x="48" y="5434"/>
                    <a:pt x="120" y="5458"/>
                  </a:cubicBezTo>
                  <a:cubicBezTo>
                    <a:pt x="156" y="5470"/>
                    <a:pt x="167" y="5470"/>
                    <a:pt x="191" y="5470"/>
                  </a:cubicBezTo>
                  <a:cubicBezTo>
                    <a:pt x="251" y="5470"/>
                    <a:pt x="322" y="5446"/>
                    <a:pt x="346" y="5387"/>
                  </a:cubicBezTo>
                  <a:cubicBezTo>
                    <a:pt x="965" y="4136"/>
                    <a:pt x="2227" y="3362"/>
                    <a:pt x="3620" y="3362"/>
                  </a:cubicBezTo>
                  <a:cubicBezTo>
                    <a:pt x="3942" y="3362"/>
                    <a:pt x="4263" y="3410"/>
                    <a:pt x="4573" y="3482"/>
                  </a:cubicBezTo>
                  <a:cubicBezTo>
                    <a:pt x="4644" y="3660"/>
                    <a:pt x="4751" y="3827"/>
                    <a:pt x="4859" y="3970"/>
                  </a:cubicBezTo>
                  <a:lnTo>
                    <a:pt x="4799" y="5279"/>
                  </a:lnTo>
                  <a:cubicBezTo>
                    <a:pt x="4799" y="5339"/>
                    <a:pt x="4823" y="5387"/>
                    <a:pt x="4870" y="5410"/>
                  </a:cubicBezTo>
                  <a:cubicBezTo>
                    <a:pt x="4894" y="5434"/>
                    <a:pt x="4930" y="5446"/>
                    <a:pt x="4954" y="5446"/>
                  </a:cubicBezTo>
                  <a:cubicBezTo>
                    <a:pt x="4989" y="5446"/>
                    <a:pt x="5001" y="5446"/>
                    <a:pt x="5037" y="5434"/>
                  </a:cubicBezTo>
                  <a:lnTo>
                    <a:pt x="6228" y="4875"/>
                  </a:lnTo>
                  <a:cubicBezTo>
                    <a:pt x="6359" y="4910"/>
                    <a:pt x="6502" y="4934"/>
                    <a:pt x="6644" y="4958"/>
                  </a:cubicBezTo>
                  <a:cubicBezTo>
                    <a:pt x="7061" y="5565"/>
                    <a:pt x="7264" y="6268"/>
                    <a:pt x="7264" y="7006"/>
                  </a:cubicBezTo>
                  <a:cubicBezTo>
                    <a:pt x="7264" y="7994"/>
                    <a:pt x="6883" y="8911"/>
                    <a:pt x="6180" y="9613"/>
                  </a:cubicBezTo>
                  <a:cubicBezTo>
                    <a:pt x="6121" y="9673"/>
                    <a:pt x="6121" y="9780"/>
                    <a:pt x="6180" y="9839"/>
                  </a:cubicBezTo>
                  <a:cubicBezTo>
                    <a:pt x="6204" y="9863"/>
                    <a:pt x="6252" y="9875"/>
                    <a:pt x="6299" y="9875"/>
                  </a:cubicBezTo>
                  <a:cubicBezTo>
                    <a:pt x="6347" y="9875"/>
                    <a:pt x="6371" y="9863"/>
                    <a:pt x="6418" y="9839"/>
                  </a:cubicBezTo>
                  <a:cubicBezTo>
                    <a:pt x="7192" y="9077"/>
                    <a:pt x="7609" y="8077"/>
                    <a:pt x="7609" y="7006"/>
                  </a:cubicBezTo>
                  <a:cubicBezTo>
                    <a:pt x="7609" y="6279"/>
                    <a:pt x="7418" y="5577"/>
                    <a:pt x="7037" y="4958"/>
                  </a:cubicBezTo>
                  <a:cubicBezTo>
                    <a:pt x="7787" y="4898"/>
                    <a:pt x="8490" y="4505"/>
                    <a:pt x="8930" y="3851"/>
                  </a:cubicBezTo>
                  <a:cubicBezTo>
                    <a:pt x="9276" y="3303"/>
                    <a:pt x="9407" y="2648"/>
                    <a:pt x="9276" y="1993"/>
                  </a:cubicBezTo>
                  <a:cubicBezTo>
                    <a:pt x="9145" y="1338"/>
                    <a:pt x="8776" y="791"/>
                    <a:pt x="8216" y="422"/>
                  </a:cubicBezTo>
                  <a:cubicBezTo>
                    <a:pt x="7789" y="137"/>
                    <a:pt x="7307" y="0"/>
                    <a:pt x="6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392812" y="3401615"/>
              <a:ext cx="83033" cy="80372"/>
            </a:xfrm>
            <a:custGeom>
              <a:rect b="b" l="l" r="r" t="t"/>
              <a:pathLst>
                <a:path extrusionOk="0" h="2537" w="2621">
                  <a:moveTo>
                    <a:pt x="1608" y="334"/>
                  </a:moveTo>
                  <a:cubicBezTo>
                    <a:pt x="1775" y="334"/>
                    <a:pt x="1918" y="394"/>
                    <a:pt x="2037" y="513"/>
                  </a:cubicBezTo>
                  <a:cubicBezTo>
                    <a:pt x="2275" y="739"/>
                    <a:pt x="2275" y="1132"/>
                    <a:pt x="2037" y="1370"/>
                  </a:cubicBezTo>
                  <a:cubicBezTo>
                    <a:pt x="1918" y="1489"/>
                    <a:pt x="1763" y="1549"/>
                    <a:pt x="1608" y="1549"/>
                  </a:cubicBezTo>
                  <a:cubicBezTo>
                    <a:pt x="1453" y="1549"/>
                    <a:pt x="1299" y="1489"/>
                    <a:pt x="1180" y="1370"/>
                  </a:cubicBezTo>
                  <a:cubicBezTo>
                    <a:pt x="941" y="1132"/>
                    <a:pt x="941" y="751"/>
                    <a:pt x="1180" y="513"/>
                  </a:cubicBezTo>
                  <a:cubicBezTo>
                    <a:pt x="1299" y="394"/>
                    <a:pt x="1442" y="334"/>
                    <a:pt x="1608" y="334"/>
                  </a:cubicBezTo>
                  <a:close/>
                  <a:moveTo>
                    <a:pt x="1608" y="1"/>
                  </a:moveTo>
                  <a:cubicBezTo>
                    <a:pt x="1358" y="1"/>
                    <a:pt x="1120" y="108"/>
                    <a:pt x="953" y="275"/>
                  </a:cubicBezTo>
                  <a:cubicBezTo>
                    <a:pt x="620" y="596"/>
                    <a:pt x="596" y="1108"/>
                    <a:pt x="846" y="1477"/>
                  </a:cubicBezTo>
                  <a:lnTo>
                    <a:pt x="60" y="2263"/>
                  </a:lnTo>
                  <a:cubicBezTo>
                    <a:pt x="1" y="2322"/>
                    <a:pt x="1" y="2430"/>
                    <a:pt x="60" y="2489"/>
                  </a:cubicBezTo>
                  <a:cubicBezTo>
                    <a:pt x="84" y="2525"/>
                    <a:pt x="132" y="2537"/>
                    <a:pt x="179" y="2537"/>
                  </a:cubicBezTo>
                  <a:cubicBezTo>
                    <a:pt x="227" y="2537"/>
                    <a:pt x="263" y="2525"/>
                    <a:pt x="299" y="2489"/>
                  </a:cubicBezTo>
                  <a:lnTo>
                    <a:pt x="1084" y="1703"/>
                  </a:lnTo>
                  <a:cubicBezTo>
                    <a:pt x="1251" y="1822"/>
                    <a:pt x="1430" y="1870"/>
                    <a:pt x="1620" y="1870"/>
                  </a:cubicBezTo>
                  <a:cubicBezTo>
                    <a:pt x="1858" y="1870"/>
                    <a:pt x="2096" y="1775"/>
                    <a:pt x="2275" y="1596"/>
                  </a:cubicBezTo>
                  <a:cubicBezTo>
                    <a:pt x="2620" y="1227"/>
                    <a:pt x="2620" y="644"/>
                    <a:pt x="2263" y="275"/>
                  </a:cubicBezTo>
                  <a:cubicBezTo>
                    <a:pt x="2084" y="96"/>
                    <a:pt x="1846" y="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229502" y="3535147"/>
              <a:ext cx="201833" cy="94723"/>
            </a:xfrm>
            <a:custGeom>
              <a:rect b="b" l="l" r="r" t="t"/>
              <a:pathLst>
                <a:path extrusionOk="0" h="2990" w="6371">
                  <a:moveTo>
                    <a:pt x="3191" y="310"/>
                  </a:moveTo>
                  <a:cubicBezTo>
                    <a:pt x="3477" y="310"/>
                    <a:pt x="3751" y="346"/>
                    <a:pt x="4025" y="393"/>
                  </a:cubicBezTo>
                  <a:cubicBezTo>
                    <a:pt x="4191" y="584"/>
                    <a:pt x="4275" y="834"/>
                    <a:pt x="4275" y="1084"/>
                  </a:cubicBezTo>
                  <a:cubicBezTo>
                    <a:pt x="4275" y="1703"/>
                    <a:pt x="3787" y="2191"/>
                    <a:pt x="3179" y="2191"/>
                  </a:cubicBezTo>
                  <a:cubicBezTo>
                    <a:pt x="2560" y="2191"/>
                    <a:pt x="2072" y="1703"/>
                    <a:pt x="2072" y="1084"/>
                  </a:cubicBezTo>
                  <a:cubicBezTo>
                    <a:pt x="2108" y="846"/>
                    <a:pt x="2191" y="596"/>
                    <a:pt x="2358" y="393"/>
                  </a:cubicBezTo>
                  <a:cubicBezTo>
                    <a:pt x="2620" y="346"/>
                    <a:pt x="2906" y="310"/>
                    <a:pt x="3191" y="310"/>
                  </a:cubicBezTo>
                  <a:close/>
                  <a:moveTo>
                    <a:pt x="1905" y="489"/>
                  </a:moveTo>
                  <a:lnTo>
                    <a:pt x="1905" y="489"/>
                  </a:lnTo>
                  <a:cubicBezTo>
                    <a:pt x="1822" y="691"/>
                    <a:pt x="1775" y="894"/>
                    <a:pt x="1775" y="1108"/>
                  </a:cubicBezTo>
                  <a:cubicBezTo>
                    <a:pt x="1775" y="1894"/>
                    <a:pt x="2417" y="2513"/>
                    <a:pt x="3191" y="2513"/>
                  </a:cubicBezTo>
                  <a:cubicBezTo>
                    <a:pt x="3965" y="2513"/>
                    <a:pt x="4608" y="1882"/>
                    <a:pt x="4608" y="1108"/>
                  </a:cubicBezTo>
                  <a:cubicBezTo>
                    <a:pt x="4608" y="894"/>
                    <a:pt x="4561" y="691"/>
                    <a:pt x="4465" y="489"/>
                  </a:cubicBezTo>
                  <a:lnTo>
                    <a:pt x="4465" y="489"/>
                  </a:lnTo>
                  <a:cubicBezTo>
                    <a:pt x="5180" y="691"/>
                    <a:pt x="5751" y="1060"/>
                    <a:pt x="6001" y="1489"/>
                  </a:cubicBezTo>
                  <a:cubicBezTo>
                    <a:pt x="5620" y="2191"/>
                    <a:pt x="4465" y="2668"/>
                    <a:pt x="3203" y="2668"/>
                  </a:cubicBezTo>
                  <a:cubicBezTo>
                    <a:pt x="1929" y="2668"/>
                    <a:pt x="798" y="2191"/>
                    <a:pt x="381" y="1489"/>
                  </a:cubicBezTo>
                  <a:cubicBezTo>
                    <a:pt x="632" y="1060"/>
                    <a:pt x="1191" y="691"/>
                    <a:pt x="1905" y="489"/>
                  </a:cubicBezTo>
                  <a:close/>
                  <a:moveTo>
                    <a:pt x="3191" y="1"/>
                  </a:moveTo>
                  <a:cubicBezTo>
                    <a:pt x="2858" y="1"/>
                    <a:pt x="2548" y="36"/>
                    <a:pt x="2239" y="96"/>
                  </a:cubicBezTo>
                  <a:cubicBezTo>
                    <a:pt x="1179" y="286"/>
                    <a:pt x="358" y="786"/>
                    <a:pt x="36" y="1429"/>
                  </a:cubicBezTo>
                  <a:cubicBezTo>
                    <a:pt x="0" y="1477"/>
                    <a:pt x="0" y="1536"/>
                    <a:pt x="36" y="1584"/>
                  </a:cubicBezTo>
                  <a:cubicBezTo>
                    <a:pt x="465" y="2429"/>
                    <a:pt x="1727" y="2989"/>
                    <a:pt x="3191" y="2989"/>
                  </a:cubicBezTo>
                  <a:cubicBezTo>
                    <a:pt x="4644" y="2989"/>
                    <a:pt x="5918" y="2429"/>
                    <a:pt x="6347" y="1584"/>
                  </a:cubicBezTo>
                  <a:cubicBezTo>
                    <a:pt x="6370" y="1525"/>
                    <a:pt x="6370" y="1477"/>
                    <a:pt x="6347" y="1429"/>
                  </a:cubicBezTo>
                  <a:cubicBezTo>
                    <a:pt x="6013" y="786"/>
                    <a:pt x="5204" y="286"/>
                    <a:pt x="4144" y="96"/>
                  </a:cubicBezTo>
                  <a:cubicBezTo>
                    <a:pt x="3822" y="36"/>
                    <a:pt x="3513" y="1"/>
                    <a:pt x="3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236281" y="3609215"/>
              <a:ext cx="81893" cy="38364"/>
            </a:xfrm>
            <a:custGeom>
              <a:rect b="b" l="l" r="r" t="t"/>
              <a:pathLst>
                <a:path extrusionOk="0" h="1211" w="2585">
                  <a:moveTo>
                    <a:pt x="180" y="1"/>
                  </a:moveTo>
                  <a:cubicBezTo>
                    <a:pt x="140" y="1"/>
                    <a:pt x="101" y="15"/>
                    <a:pt x="72" y="44"/>
                  </a:cubicBezTo>
                  <a:cubicBezTo>
                    <a:pt x="1" y="103"/>
                    <a:pt x="1" y="211"/>
                    <a:pt x="60" y="270"/>
                  </a:cubicBezTo>
                  <a:cubicBezTo>
                    <a:pt x="525" y="818"/>
                    <a:pt x="1418" y="1175"/>
                    <a:pt x="2406" y="1211"/>
                  </a:cubicBezTo>
                  <a:cubicBezTo>
                    <a:pt x="2501" y="1211"/>
                    <a:pt x="2573" y="1127"/>
                    <a:pt x="2573" y="1056"/>
                  </a:cubicBezTo>
                  <a:cubicBezTo>
                    <a:pt x="2584" y="949"/>
                    <a:pt x="2513" y="877"/>
                    <a:pt x="2430" y="877"/>
                  </a:cubicBezTo>
                  <a:cubicBezTo>
                    <a:pt x="1513" y="853"/>
                    <a:pt x="703" y="532"/>
                    <a:pt x="298" y="56"/>
                  </a:cubicBezTo>
                  <a:cubicBezTo>
                    <a:pt x="267" y="18"/>
                    <a:pt x="223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6" name="Google Shape;2096;p35"/>
          <p:cNvGrpSpPr/>
          <p:nvPr/>
        </p:nvGrpSpPr>
        <p:grpSpPr>
          <a:xfrm>
            <a:off x="5353403" y="3785609"/>
            <a:ext cx="277992" cy="354974"/>
            <a:chOff x="5353403" y="3785609"/>
            <a:chExt cx="277992" cy="354974"/>
          </a:xfrm>
        </p:grpSpPr>
        <p:sp>
          <p:nvSpPr>
            <p:cNvPr id="2097" name="Google Shape;2097;p35"/>
            <p:cNvSpPr/>
            <p:nvPr/>
          </p:nvSpPr>
          <p:spPr>
            <a:xfrm>
              <a:off x="5476734" y="3952562"/>
              <a:ext cx="33232" cy="15998"/>
            </a:xfrm>
            <a:custGeom>
              <a:rect b="b" l="l" r="r" t="t"/>
              <a:pathLst>
                <a:path extrusionOk="0" h="505" w="1049">
                  <a:moveTo>
                    <a:pt x="189" y="0"/>
                  </a:moveTo>
                  <a:cubicBezTo>
                    <a:pt x="154" y="0"/>
                    <a:pt x="117" y="10"/>
                    <a:pt x="84" y="29"/>
                  </a:cubicBezTo>
                  <a:cubicBezTo>
                    <a:pt x="12" y="64"/>
                    <a:pt x="0" y="171"/>
                    <a:pt x="48" y="255"/>
                  </a:cubicBezTo>
                  <a:cubicBezTo>
                    <a:pt x="155" y="398"/>
                    <a:pt x="334" y="505"/>
                    <a:pt x="536" y="505"/>
                  </a:cubicBezTo>
                  <a:cubicBezTo>
                    <a:pt x="727" y="505"/>
                    <a:pt x="917" y="410"/>
                    <a:pt x="1024" y="255"/>
                  </a:cubicBezTo>
                  <a:cubicBezTo>
                    <a:pt x="1048" y="171"/>
                    <a:pt x="1024" y="76"/>
                    <a:pt x="953" y="29"/>
                  </a:cubicBezTo>
                  <a:cubicBezTo>
                    <a:pt x="924" y="10"/>
                    <a:pt x="890" y="0"/>
                    <a:pt x="856" y="0"/>
                  </a:cubicBezTo>
                  <a:cubicBezTo>
                    <a:pt x="805" y="0"/>
                    <a:pt x="755" y="21"/>
                    <a:pt x="727" y="64"/>
                  </a:cubicBezTo>
                  <a:cubicBezTo>
                    <a:pt x="691" y="124"/>
                    <a:pt x="608" y="171"/>
                    <a:pt x="524" y="171"/>
                  </a:cubicBezTo>
                  <a:cubicBezTo>
                    <a:pt x="429" y="171"/>
                    <a:pt x="346" y="136"/>
                    <a:pt x="310" y="64"/>
                  </a:cubicBezTo>
                  <a:cubicBezTo>
                    <a:pt x="289" y="21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5457124" y="3902540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5518234" y="3902540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46"/>
                  </a:cubicBezTo>
                  <a:lnTo>
                    <a:pt x="333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5353403" y="3785609"/>
              <a:ext cx="277992" cy="354974"/>
            </a:xfrm>
            <a:custGeom>
              <a:rect b="b" l="l" r="r" t="t"/>
              <a:pathLst>
                <a:path extrusionOk="0" h="11205" w="8775">
                  <a:moveTo>
                    <a:pt x="2822" y="846"/>
                  </a:moveTo>
                  <a:lnTo>
                    <a:pt x="2822" y="2274"/>
                  </a:lnTo>
                  <a:cubicBezTo>
                    <a:pt x="2822" y="2274"/>
                    <a:pt x="2822" y="2286"/>
                    <a:pt x="2810" y="2286"/>
                  </a:cubicBezTo>
                  <a:lnTo>
                    <a:pt x="2453" y="2286"/>
                  </a:lnTo>
                  <a:cubicBezTo>
                    <a:pt x="2453" y="2286"/>
                    <a:pt x="2441" y="2286"/>
                    <a:pt x="2441" y="2274"/>
                  </a:cubicBezTo>
                  <a:lnTo>
                    <a:pt x="2441" y="1215"/>
                  </a:lnTo>
                  <a:lnTo>
                    <a:pt x="2453" y="1215"/>
                  </a:lnTo>
                  <a:cubicBezTo>
                    <a:pt x="2453" y="1155"/>
                    <a:pt x="2477" y="1096"/>
                    <a:pt x="2524" y="1072"/>
                  </a:cubicBezTo>
                  <a:lnTo>
                    <a:pt x="2822" y="846"/>
                  </a:lnTo>
                  <a:close/>
                  <a:moveTo>
                    <a:pt x="4739" y="322"/>
                  </a:moveTo>
                  <a:cubicBezTo>
                    <a:pt x="4739" y="322"/>
                    <a:pt x="4763" y="322"/>
                    <a:pt x="4763" y="346"/>
                  </a:cubicBezTo>
                  <a:lnTo>
                    <a:pt x="4763" y="2274"/>
                  </a:lnTo>
                  <a:cubicBezTo>
                    <a:pt x="4763" y="2274"/>
                    <a:pt x="4763" y="2286"/>
                    <a:pt x="4739" y="2286"/>
                  </a:cubicBezTo>
                  <a:lnTo>
                    <a:pt x="4048" y="2286"/>
                  </a:lnTo>
                  <a:cubicBezTo>
                    <a:pt x="4048" y="2286"/>
                    <a:pt x="4024" y="2286"/>
                    <a:pt x="4024" y="2274"/>
                  </a:cubicBezTo>
                  <a:lnTo>
                    <a:pt x="4024" y="346"/>
                  </a:lnTo>
                  <a:cubicBezTo>
                    <a:pt x="4024" y="334"/>
                    <a:pt x="4030" y="328"/>
                    <a:pt x="4033" y="328"/>
                  </a:cubicBezTo>
                  <a:cubicBezTo>
                    <a:pt x="4036" y="328"/>
                    <a:pt x="4036" y="334"/>
                    <a:pt x="4024" y="346"/>
                  </a:cubicBezTo>
                  <a:lnTo>
                    <a:pt x="4739" y="322"/>
                  </a:lnTo>
                  <a:close/>
                  <a:moveTo>
                    <a:pt x="5965" y="846"/>
                  </a:moveTo>
                  <a:lnTo>
                    <a:pt x="6263" y="1072"/>
                  </a:lnTo>
                  <a:cubicBezTo>
                    <a:pt x="6310" y="1096"/>
                    <a:pt x="6334" y="1155"/>
                    <a:pt x="6334" y="1215"/>
                  </a:cubicBezTo>
                  <a:lnTo>
                    <a:pt x="6334" y="2274"/>
                  </a:lnTo>
                  <a:cubicBezTo>
                    <a:pt x="6334" y="2274"/>
                    <a:pt x="6334" y="2286"/>
                    <a:pt x="6322" y="2286"/>
                  </a:cubicBezTo>
                  <a:lnTo>
                    <a:pt x="5965" y="2286"/>
                  </a:lnTo>
                  <a:cubicBezTo>
                    <a:pt x="5965" y="2286"/>
                    <a:pt x="5953" y="2286"/>
                    <a:pt x="5953" y="2274"/>
                  </a:cubicBezTo>
                  <a:lnTo>
                    <a:pt x="5953" y="846"/>
                  </a:lnTo>
                  <a:close/>
                  <a:moveTo>
                    <a:pt x="5072" y="596"/>
                  </a:moveTo>
                  <a:cubicBezTo>
                    <a:pt x="5263" y="631"/>
                    <a:pt x="5441" y="715"/>
                    <a:pt x="5620" y="822"/>
                  </a:cubicBezTo>
                  <a:lnTo>
                    <a:pt x="5620" y="2274"/>
                  </a:lnTo>
                  <a:cubicBezTo>
                    <a:pt x="5620" y="2465"/>
                    <a:pt x="5775" y="2620"/>
                    <a:pt x="5965" y="2620"/>
                  </a:cubicBezTo>
                  <a:lnTo>
                    <a:pt x="6322" y="2620"/>
                  </a:lnTo>
                  <a:cubicBezTo>
                    <a:pt x="6513" y="2620"/>
                    <a:pt x="6668" y="2465"/>
                    <a:pt x="6668" y="2274"/>
                  </a:cubicBezTo>
                  <a:lnTo>
                    <a:pt x="6668" y="1798"/>
                  </a:lnTo>
                  <a:cubicBezTo>
                    <a:pt x="6870" y="2155"/>
                    <a:pt x="7001" y="2572"/>
                    <a:pt x="7037" y="2989"/>
                  </a:cubicBezTo>
                  <a:lnTo>
                    <a:pt x="6501" y="2989"/>
                  </a:lnTo>
                  <a:cubicBezTo>
                    <a:pt x="6406" y="2989"/>
                    <a:pt x="6334" y="3060"/>
                    <a:pt x="6334" y="3155"/>
                  </a:cubicBezTo>
                  <a:cubicBezTo>
                    <a:pt x="6334" y="3239"/>
                    <a:pt x="6406" y="3310"/>
                    <a:pt x="6501" y="3310"/>
                  </a:cubicBezTo>
                  <a:lnTo>
                    <a:pt x="6858" y="3310"/>
                  </a:lnTo>
                  <a:lnTo>
                    <a:pt x="6858" y="3536"/>
                  </a:lnTo>
                  <a:cubicBezTo>
                    <a:pt x="6799" y="3572"/>
                    <a:pt x="6763" y="3632"/>
                    <a:pt x="6763" y="3691"/>
                  </a:cubicBezTo>
                  <a:cubicBezTo>
                    <a:pt x="6763" y="3775"/>
                    <a:pt x="6846" y="3846"/>
                    <a:pt x="6929" y="3846"/>
                  </a:cubicBezTo>
                  <a:cubicBezTo>
                    <a:pt x="7001" y="3846"/>
                    <a:pt x="7084" y="3882"/>
                    <a:pt x="7144" y="3941"/>
                  </a:cubicBezTo>
                  <a:cubicBezTo>
                    <a:pt x="7203" y="4001"/>
                    <a:pt x="7215" y="4072"/>
                    <a:pt x="7215" y="4144"/>
                  </a:cubicBezTo>
                  <a:cubicBezTo>
                    <a:pt x="7203" y="4287"/>
                    <a:pt x="7060" y="4406"/>
                    <a:pt x="6918" y="4406"/>
                  </a:cubicBezTo>
                  <a:lnTo>
                    <a:pt x="6846" y="4406"/>
                  </a:lnTo>
                  <a:lnTo>
                    <a:pt x="6846" y="4394"/>
                  </a:lnTo>
                  <a:cubicBezTo>
                    <a:pt x="6846" y="4298"/>
                    <a:pt x="6763" y="4227"/>
                    <a:pt x="6679" y="4227"/>
                  </a:cubicBezTo>
                  <a:cubicBezTo>
                    <a:pt x="6584" y="4227"/>
                    <a:pt x="6513" y="4298"/>
                    <a:pt x="6513" y="4394"/>
                  </a:cubicBezTo>
                  <a:cubicBezTo>
                    <a:pt x="6513" y="5096"/>
                    <a:pt x="6156" y="5763"/>
                    <a:pt x="5572" y="6144"/>
                  </a:cubicBezTo>
                  <a:lnTo>
                    <a:pt x="5572" y="6108"/>
                  </a:lnTo>
                  <a:lnTo>
                    <a:pt x="5489" y="5370"/>
                  </a:lnTo>
                  <a:cubicBezTo>
                    <a:pt x="5441" y="5013"/>
                    <a:pt x="5155" y="4763"/>
                    <a:pt x="4798" y="4763"/>
                  </a:cubicBezTo>
                  <a:lnTo>
                    <a:pt x="3989" y="4763"/>
                  </a:lnTo>
                  <a:cubicBezTo>
                    <a:pt x="3631" y="4763"/>
                    <a:pt x="3334" y="5025"/>
                    <a:pt x="3298" y="5370"/>
                  </a:cubicBezTo>
                  <a:lnTo>
                    <a:pt x="3215" y="6108"/>
                  </a:lnTo>
                  <a:lnTo>
                    <a:pt x="3215" y="6144"/>
                  </a:lnTo>
                  <a:cubicBezTo>
                    <a:pt x="2977" y="5965"/>
                    <a:pt x="2774" y="5763"/>
                    <a:pt x="2619" y="5525"/>
                  </a:cubicBezTo>
                  <a:cubicBezTo>
                    <a:pt x="2393" y="5180"/>
                    <a:pt x="2274" y="4787"/>
                    <a:pt x="2274" y="4370"/>
                  </a:cubicBezTo>
                  <a:cubicBezTo>
                    <a:pt x="2274" y="4287"/>
                    <a:pt x="2203" y="4203"/>
                    <a:pt x="2107" y="4203"/>
                  </a:cubicBezTo>
                  <a:cubicBezTo>
                    <a:pt x="2024" y="4203"/>
                    <a:pt x="1941" y="4287"/>
                    <a:pt x="1941" y="4370"/>
                  </a:cubicBezTo>
                  <a:lnTo>
                    <a:pt x="1941" y="4394"/>
                  </a:lnTo>
                  <a:lnTo>
                    <a:pt x="1846" y="4394"/>
                  </a:lnTo>
                  <a:cubicBezTo>
                    <a:pt x="1762" y="4394"/>
                    <a:pt x="1691" y="4358"/>
                    <a:pt x="1631" y="4298"/>
                  </a:cubicBezTo>
                  <a:cubicBezTo>
                    <a:pt x="1572" y="4239"/>
                    <a:pt x="1560" y="4167"/>
                    <a:pt x="1560" y="4096"/>
                  </a:cubicBezTo>
                  <a:cubicBezTo>
                    <a:pt x="1572" y="3953"/>
                    <a:pt x="1703" y="3834"/>
                    <a:pt x="1857" y="3834"/>
                  </a:cubicBezTo>
                  <a:cubicBezTo>
                    <a:pt x="1941" y="3834"/>
                    <a:pt x="2024" y="3763"/>
                    <a:pt x="2024" y="3667"/>
                  </a:cubicBezTo>
                  <a:cubicBezTo>
                    <a:pt x="2024" y="3596"/>
                    <a:pt x="1976" y="3536"/>
                    <a:pt x="1905" y="3525"/>
                  </a:cubicBezTo>
                  <a:lnTo>
                    <a:pt x="1905" y="3310"/>
                  </a:lnTo>
                  <a:lnTo>
                    <a:pt x="5775" y="3310"/>
                  </a:lnTo>
                  <a:cubicBezTo>
                    <a:pt x="5858" y="3310"/>
                    <a:pt x="5929" y="3239"/>
                    <a:pt x="5929" y="3155"/>
                  </a:cubicBezTo>
                  <a:cubicBezTo>
                    <a:pt x="5929" y="3060"/>
                    <a:pt x="5858" y="2989"/>
                    <a:pt x="5775" y="2989"/>
                  </a:cubicBezTo>
                  <a:lnTo>
                    <a:pt x="1726" y="2989"/>
                  </a:lnTo>
                  <a:cubicBezTo>
                    <a:pt x="1750" y="2572"/>
                    <a:pt x="1869" y="2155"/>
                    <a:pt x="2096" y="1798"/>
                  </a:cubicBezTo>
                  <a:lnTo>
                    <a:pt x="2096" y="2274"/>
                  </a:lnTo>
                  <a:cubicBezTo>
                    <a:pt x="2096" y="2465"/>
                    <a:pt x="2238" y="2620"/>
                    <a:pt x="2441" y="2620"/>
                  </a:cubicBezTo>
                  <a:lnTo>
                    <a:pt x="2798" y="2620"/>
                  </a:lnTo>
                  <a:cubicBezTo>
                    <a:pt x="2989" y="2620"/>
                    <a:pt x="3131" y="2465"/>
                    <a:pt x="3131" y="2274"/>
                  </a:cubicBezTo>
                  <a:lnTo>
                    <a:pt x="3131" y="822"/>
                  </a:lnTo>
                  <a:cubicBezTo>
                    <a:pt x="3310" y="727"/>
                    <a:pt x="3489" y="655"/>
                    <a:pt x="3691" y="596"/>
                  </a:cubicBezTo>
                  <a:lnTo>
                    <a:pt x="3691" y="2274"/>
                  </a:lnTo>
                  <a:cubicBezTo>
                    <a:pt x="3691" y="2465"/>
                    <a:pt x="3834" y="2620"/>
                    <a:pt x="4024" y="2620"/>
                  </a:cubicBezTo>
                  <a:lnTo>
                    <a:pt x="4727" y="2620"/>
                  </a:lnTo>
                  <a:cubicBezTo>
                    <a:pt x="4917" y="2620"/>
                    <a:pt x="5072" y="2465"/>
                    <a:pt x="5072" y="2274"/>
                  </a:cubicBezTo>
                  <a:lnTo>
                    <a:pt x="5072" y="596"/>
                  </a:lnTo>
                  <a:close/>
                  <a:moveTo>
                    <a:pt x="4822" y="5072"/>
                  </a:moveTo>
                  <a:cubicBezTo>
                    <a:pt x="5001" y="5072"/>
                    <a:pt x="5155" y="5203"/>
                    <a:pt x="5179" y="5406"/>
                  </a:cubicBezTo>
                  <a:lnTo>
                    <a:pt x="5263" y="6144"/>
                  </a:lnTo>
                  <a:cubicBezTo>
                    <a:pt x="5263" y="6275"/>
                    <a:pt x="5191" y="6430"/>
                    <a:pt x="5060" y="6501"/>
                  </a:cubicBezTo>
                  <a:lnTo>
                    <a:pt x="4560" y="6739"/>
                  </a:lnTo>
                  <a:cubicBezTo>
                    <a:pt x="4513" y="6763"/>
                    <a:pt x="4459" y="6775"/>
                    <a:pt x="4404" y="6775"/>
                  </a:cubicBezTo>
                  <a:cubicBezTo>
                    <a:pt x="4349" y="6775"/>
                    <a:pt x="4292" y="6763"/>
                    <a:pt x="4239" y="6739"/>
                  </a:cubicBezTo>
                  <a:lnTo>
                    <a:pt x="3751" y="6501"/>
                  </a:lnTo>
                  <a:cubicBezTo>
                    <a:pt x="3608" y="6430"/>
                    <a:pt x="3536" y="6299"/>
                    <a:pt x="3548" y="6144"/>
                  </a:cubicBezTo>
                  <a:lnTo>
                    <a:pt x="3643" y="5406"/>
                  </a:lnTo>
                  <a:cubicBezTo>
                    <a:pt x="3655" y="5227"/>
                    <a:pt x="3822" y="5072"/>
                    <a:pt x="4001" y="5072"/>
                  </a:cubicBezTo>
                  <a:close/>
                  <a:moveTo>
                    <a:pt x="5489" y="6561"/>
                  </a:moveTo>
                  <a:lnTo>
                    <a:pt x="5489" y="7120"/>
                  </a:lnTo>
                  <a:cubicBezTo>
                    <a:pt x="5489" y="7370"/>
                    <a:pt x="5620" y="7608"/>
                    <a:pt x="5822" y="7716"/>
                  </a:cubicBezTo>
                  <a:cubicBezTo>
                    <a:pt x="5465" y="8168"/>
                    <a:pt x="4953" y="8418"/>
                    <a:pt x="4405" y="8418"/>
                  </a:cubicBezTo>
                  <a:cubicBezTo>
                    <a:pt x="3846" y="8418"/>
                    <a:pt x="3334" y="8168"/>
                    <a:pt x="3000" y="7739"/>
                  </a:cubicBezTo>
                  <a:cubicBezTo>
                    <a:pt x="3215" y="7620"/>
                    <a:pt x="3346" y="7394"/>
                    <a:pt x="3346" y="7144"/>
                  </a:cubicBezTo>
                  <a:lnTo>
                    <a:pt x="3346" y="6573"/>
                  </a:lnTo>
                  <a:lnTo>
                    <a:pt x="3370" y="6573"/>
                  </a:lnTo>
                  <a:cubicBezTo>
                    <a:pt x="3429" y="6668"/>
                    <a:pt x="3524" y="6727"/>
                    <a:pt x="3608" y="6787"/>
                  </a:cubicBezTo>
                  <a:lnTo>
                    <a:pt x="4096" y="7025"/>
                  </a:lnTo>
                  <a:cubicBezTo>
                    <a:pt x="4203" y="7073"/>
                    <a:pt x="4310" y="7096"/>
                    <a:pt x="4417" y="7096"/>
                  </a:cubicBezTo>
                  <a:cubicBezTo>
                    <a:pt x="4513" y="7096"/>
                    <a:pt x="4620" y="7073"/>
                    <a:pt x="4727" y="7025"/>
                  </a:cubicBezTo>
                  <a:lnTo>
                    <a:pt x="5215" y="6787"/>
                  </a:lnTo>
                  <a:cubicBezTo>
                    <a:pt x="5322" y="6739"/>
                    <a:pt x="5394" y="6668"/>
                    <a:pt x="5453" y="6573"/>
                  </a:cubicBezTo>
                  <a:cubicBezTo>
                    <a:pt x="5465" y="6573"/>
                    <a:pt x="5465" y="6573"/>
                    <a:pt x="5489" y="6561"/>
                  </a:cubicBezTo>
                  <a:close/>
                  <a:moveTo>
                    <a:pt x="2298" y="7966"/>
                  </a:moveTo>
                  <a:lnTo>
                    <a:pt x="2298" y="9299"/>
                  </a:lnTo>
                  <a:lnTo>
                    <a:pt x="2107" y="9299"/>
                  </a:lnTo>
                  <a:cubicBezTo>
                    <a:pt x="1976" y="9299"/>
                    <a:pt x="1857" y="9347"/>
                    <a:pt x="1750" y="9406"/>
                  </a:cubicBezTo>
                  <a:lnTo>
                    <a:pt x="1750" y="8120"/>
                  </a:lnTo>
                  <a:lnTo>
                    <a:pt x="2298" y="7966"/>
                  </a:lnTo>
                  <a:close/>
                  <a:moveTo>
                    <a:pt x="6501" y="7966"/>
                  </a:moveTo>
                  <a:lnTo>
                    <a:pt x="7049" y="8120"/>
                  </a:lnTo>
                  <a:lnTo>
                    <a:pt x="7049" y="9406"/>
                  </a:lnTo>
                  <a:cubicBezTo>
                    <a:pt x="6941" y="9347"/>
                    <a:pt x="6822" y="9299"/>
                    <a:pt x="6691" y="9299"/>
                  </a:cubicBezTo>
                  <a:lnTo>
                    <a:pt x="6501" y="9299"/>
                  </a:lnTo>
                  <a:lnTo>
                    <a:pt x="6501" y="7966"/>
                  </a:lnTo>
                  <a:close/>
                  <a:moveTo>
                    <a:pt x="4048" y="0"/>
                  </a:moveTo>
                  <a:cubicBezTo>
                    <a:pt x="3881" y="0"/>
                    <a:pt x="3762" y="96"/>
                    <a:pt x="3715" y="250"/>
                  </a:cubicBezTo>
                  <a:cubicBezTo>
                    <a:pt x="3477" y="310"/>
                    <a:pt x="3239" y="381"/>
                    <a:pt x="3036" y="500"/>
                  </a:cubicBezTo>
                  <a:cubicBezTo>
                    <a:pt x="3012" y="500"/>
                    <a:pt x="3012" y="488"/>
                    <a:pt x="3000" y="488"/>
                  </a:cubicBezTo>
                  <a:cubicBezTo>
                    <a:pt x="2965" y="468"/>
                    <a:pt x="2922" y="456"/>
                    <a:pt x="2878" y="456"/>
                  </a:cubicBezTo>
                  <a:cubicBezTo>
                    <a:pt x="2819" y="456"/>
                    <a:pt x="2757" y="477"/>
                    <a:pt x="2703" y="524"/>
                  </a:cubicBezTo>
                  <a:lnTo>
                    <a:pt x="2322" y="798"/>
                  </a:lnTo>
                  <a:cubicBezTo>
                    <a:pt x="2179" y="905"/>
                    <a:pt x="2107" y="1060"/>
                    <a:pt x="2107" y="1215"/>
                  </a:cubicBezTo>
                  <a:lnTo>
                    <a:pt x="2107" y="1227"/>
                  </a:lnTo>
                  <a:cubicBezTo>
                    <a:pt x="1691" y="1727"/>
                    <a:pt x="1453" y="2346"/>
                    <a:pt x="1405" y="2989"/>
                  </a:cubicBezTo>
                  <a:lnTo>
                    <a:pt x="1214" y="2989"/>
                  </a:lnTo>
                  <a:cubicBezTo>
                    <a:pt x="1131" y="2989"/>
                    <a:pt x="1048" y="3060"/>
                    <a:pt x="1048" y="3155"/>
                  </a:cubicBezTo>
                  <a:cubicBezTo>
                    <a:pt x="1048" y="3239"/>
                    <a:pt x="1131" y="3310"/>
                    <a:pt x="1214" y="3310"/>
                  </a:cubicBezTo>
                  <a:lnTo>
                    <a:pt x="1572" y="3310"/>
                  </a:lnTo>
                  <a:lnTo>
                    <a:pt x="1572" y="3584"/>
                  </a:lnTo>
                  <a:cubicBezTo>
                    <a:pt x="1381" y="3667"/>
                    <a:pt x="1250" y="3846"/>
                    <a:pt x="1226" y="4060"/>
                  </a:cubicBezTo>
                  <a:cubicBezTo>
                    <a:pt x="1214" y="4227"/>
                    <a:pt x="1274" y="4406"/>
                    <a:pt x="1381" y="4525"/>
                  </a:cubicBezTo>
                  <a:cubicBezTo>
                    <a:pt x="1500" y="4644"/>
                    <a:pt x="1667" y="4715"/>
                    <a:pt x="1822" y="4715"/>
                  </a:cubicBezTo>
                  <a:lnTo>
                    <a:pt x="1941" y="4715"/>
                  </a:lnTo>
                  <a:cubicBezTo>
                    <a:pt x="1988" y="5060"/>
                    <a:pt x="2119" y="5394"/>
                    <a:pt x="2298" y="5691"/>
                  </a:cubicBezTo>
                  <a:cubicBezTo>
                    <a:pt x="2477" y="5965"/>
                    <a:pt x="2703" y="6203"/>
                    <a:pt x="2977" y="6382"/>
                  </a:cubicBezTo>
                  <a:lnTo>
                    <a:pt x="2977" y="7144"/>
                  </a:lnTo>
                  <a:cubicBezTo>
                    <a:pt x="2977" y="7311"/>
                    <a:pt x="2869" y="7442"/>
                    <a:pt x="2715" y="7477"/>
                  </a:cubicBezTo>
                  <a:lnTo>
                    <a:pt x="869" y="8037"/>
                  </a:lnTo>
                  <a:cubicBezTo>
                    <a:pt x="357" y="8180"/>
                    <a:pt x="0" y="8656"/>
                    <a:pt x="0" y="9192"/>
                  </a:cubicBezTo>
                  <a:lnTo>
                    <a:pt x="0" y="11037"/>
                  </a:lnTo>
                  <a:cubicBezTo>
                    <a:pt x="0" y="11133"/>
                    <a:pt x="71" y="11204"/>
                    <a:pt x="155" y="11204"/>
                  </a:cubicBezTo>
                  <a:cubicBezTo>
                    <a:pt x="250" y="11204"/>
                    <a:pt x="322" y="11133"/>
                    <a:pt x="322" y="11037"/>
                  </a:cubicBezTo>
                  <a:lnTo>
                    <a:pt x="322" y="9192"/>
                  </a:lnTo>
                  <a:cubicBezTo>
                    <a:pt x="322" y="8811"/>
                    <a:pt x="595" y="8454"/>
                    <a:pt x="964" y="8347"/>
                  </a:cubicBezTo>
                  <a:lnTo>
                    <a:pt x="1393" y="8216"/>
                  </a:lnTo>
                  <a:lnTo>
                    <a:pt x="1393" y="11037"/>
                  </a:lnTo>
                  <a:cubicBezTo>
                    <a:pt x="1393" y="11133"/>
                    <a:pt x="1465" y="11204"/>
                    <a:pt x="1560" y="11204"/>
                  </a:cubicBezTo>
                  <a:cubicBezTo>
                    <a:pt x="1643" y="11204"/>
                    <a:pt x="1715" y="11133"/>
                    <a:pt x="1715" y="11037"/>
                  </a:cubicBezTo>
                  <a:lnTo>
                    <a:pt x="1715" y="9978"/>
                  </a:lnTo>
                  <a:cubicBezTo>
                    <a:pt x="1715" y="9787"/>
                    <a:pt x="1881" y="9621"/>
                    <a:pt x="2084" y="9621"/>
                  </a:cubicBezTo>
                  <a:lnTo>
                    <a:pt x="2774" y="9621"/>
                  </a:lnTo>
                  <a:cubicBezTo>
                    <a:pt x="2869" y="9621"/>
                    <a:pt x="2941" y="9549"/>
                    <a:pt x="2941" y="9466"/>
                  </a:cubicBezTo>
                  <a:cubicBezTo>
                    <a:pt x="2941" y="9371"/>
                    <a:pt x="2869" y="9299"/>
                    <a:pt x="2774" y="9299"/>
                  </a:cubicBezTo>
                  <a:lnTo>
                    <a:pt x="2584" y="9299"/>
                  </a:lnTo>
                  <a:lnTo>
                    <a:pt x="2584" y="7858"/>
                  </a:lnTo>
                  <a:lnTo>
                    <a:pt x="2631" y="7835"/>
                  </a:lnTo>
                  <a:cubicBezTo>
                    <a:pt x="3012" y="8406"/>
                    <a:pt x="3655" y="8751"/>
                    <a:pt x="4358" y="8751"/>
                  </a:cubicBezTo>
                  <a:cubicBezTo>
                    <a:pt x="5060" y="8751"/>
                    <a:pt x="5679" y="8406"/>
                    <a:pt x="6084" y="7835"/>
                  </a:cubicBezTo>
                  <a:lnTo>
                    <a:pt x="6120" y="7858"/>
                  </a:lnTo>
                  <a:lnTo>
                    <a:pt x="6120" y="9299"/>
                  </a:lnTo>
                  <a:lnTo>
                    <a:pt x="3477" y="9299"/>
                  </a:lnTo>
                  <a:cubicBezTo>
                    <a:pt x="3381" y="9299"/>
                    <a:pt x="3310" y="9371"/>
                    <a:pt x="3310" y="9466"/>
                  </a:cubicBezTo>
                  <a:cubicBezTo>
                    <a:pt x="3310" y="9549"/>
                    <a:pt x="3381" y="9621"/>
                    <a:pt x="3477" y="9621"/>
                  </a:cubicBezTo>
                  <a:lnTo>
                    <a:pt x="6632" y="9621"/>
                  </a:lnTo>
                  <a:cubicBezTo>
                    <a:pt x="6822" y="9621"/>
                    <a:pt x="6989" y="9787"/>
                    <a:pt x="6989" y="9978"/>
                  </a:cubicBezTo>
                  <a:lnTo>
                    <a:pt x="6989" y="11037"/>
                  </a:lnTo>
                  <a:cubicBezTo>
                    <a:pt x="6989" y="11133"/>
                    <a:pt x="7060" y="11204"/>
                    <a:pt x="7156" y="11204"/>
                  </a:cubicBezTo>
                  <a:cubicBezTo>
                    <a:pt x="7239" y="11204"/>
                    <a:pt x="7310" y="11133"/>
                    <a:pt x="7310" y="11037"/>
                  </a:cubicBezTo>
                  <a:lnTo>
                    <a:pt x="7310" y="8216"/>
                  </a:lnTo>
                  <a:lnTo>
                    <a:pt x="7751" y="8347"/>
                  </a:lnTo>
                  <a:cubicBezTo>
                    <a:pt x="8120" y="8454"/>
                    <a:pt x="8382" y="8811"/>
                    <a:pt x="8382" y="9192"/>
                  </a:cubicBezTo>
                  <a:lnTo>
                    <a:pt x="8382" y="11037"/>
                  </a:lnTo>
                  <a:cubicBezTo>
                    <a:pt x="8382" y="11133"/>
                    <a:pt x="8465" y="11204"/>
                    <a:pt x="8549" y="11204"/>
                  </a:cubicBezTo>
                  <a:cubicBezTo>
                    <a:pt x="8644" y="11204"/>
                    <a:pt x="8715" y="11133"/>
                    <a:pt x="8715" y="11037"/>
                  </a:cubicBezTo>
                  <a:lnTo>
                    <a:pt x="8715" y="9192"/>
                  </a:lnTo>
                  <a:cubicBezTo>
                    <a:pt x="8775" y="8656"/>
                    <a:pt x="8418" y="8180"/>
                    <a:pt x="7894" y="8037"/>
                  </a:cubicBezTo>
                  <a:lnTo>
                    <a:pt x="6048" y="7489"/>
                  </a:lnTo>
                  <a:cubicBezTo>
                    <a:pt x="5906" y="7442"/>
                    <a:pt x="5798" y="7287"/>
                    <a:pt x="5798" y="7144"/>
                  </a:cubicBezTo>
                  <a:lnTo>
                    <a:pt x="5798" y="6382"/>
                  </a:lnTo>
                  <a:cubicBezTo>
                    <a:pt x="6358" y="6001"/>
                    <a:pt x="6739" y="5382"/>
                    <a:pt x="6822" y="4715"/>
                  </a:cubicBezTo>
                  <a:lnTo>
                    <a:pt x="6929" y="4715"/>
                  </a:lnTo>
                  <a:cubicBezTo>
                    <a:pt x="7263" y="4715"/>
                    <a:pt x="7525" y="4477"/>
                    <a:pt x="7561" y="4179"/>
                  </a:cubicBezTo>
                  <a:cubicBezTo>
                    <a:pt x="7572" y="4013"/>
                    <a:pt x="7513" y="3834"/>
                    <a:pt x="7406" y="3715"/>
                  </a:cubicBezTo>
                  <a:cubicBezTo>
                    <a:pt x="7346" y="3656"/>
                    <a:pt x="7287" y="3608"/>
                    <a:pt x="7215" y="3572"/>
                  </a:cubicBezTo>
                  <a:lnTo>
                    <a:pt x="7215" y="3310"/>
                  </a:lnTo>
                  <a:lnTo>
                    <a:pt x="7572" y="3310"/>
                  </a:lnTo>
                  <a:cubicBezTo>
                    <a:pt x="7656" y="3310"/>
                    <a:pt x="7739" y="3239"/>
                    <a:pt x="7739" y="3155"/>
                  </a:cubicBezTo>
                  <a:cubicBezTo>
                    <a:pt x="7739" y="3060"/>
                    <a:pt x="7656" y="2989"/>
                    <a:pt x="7572" y="2989"/>
                  </a:cubicBezTo>
                  <a:lnTo>
                    <a:pt x="7382" y="2989"/>
                  </a:lnTo>
                  <a:cubicBezTo>
                    <a:pt x="7346" y="2346"/>
                    <a:pt x="7096" y="1727"/>
                    <a:pt x="6679" y="1227"/>
                  </a:cubicBezTo>
                  <a:lnTo>
                    <a:pt x="6679" y="1215"/>
                  </a:lnTo>
                  <a:cubicBezTo>
                    <a:pt x="6679" y="1048"/>
                    <a:pt x="6608" y="905"/>
                    <a:pt x="6465" y="798"/>
                  </a:cubicBezTo>
                  <a:lnTo>
                    <a:pt x="6084" y="524"/>
                  </a:lnTo>
                  <a:cubicBezTo>
                    <a:pt x="6024" y="487"/>
                    <a:pt x="5964" y="463"/>
                    <a:pt x="5900" y="463"/>
                  </a:cubicBezTo>
                  <a:cubicBezTo>
                    <a:pt x="5864" y="463"/>
                    <a:pt x="5826" y="471"/>
                    <a:pt x="5786" y="488"/>
                  </a:cubicBezTo>
                  <a:cubicBezTo>
                    <a:pt x="5775" y="488"/>
                    <a:pt x="5775" y="500"/>
                    <a:pt x="5751" y="500"/>
                  </a:cubicBezTo>
                  <a:cubicBezTo>
                    <a:pt x="5536" y="381"/>
                    <a:pt x="5310" y="310"/>
                    <a:pt x="5072" y="250"/>
                  </a:cubicBezTo>
                  <a:cubicBezTo>
                    <a:pt x="5024" y="96"/>
                    <a:pt x="4905" y="0"/>
                    <a:pt x="4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5420533" y="4102440"/>
              <a:ext cx="10581" cy="10201"/>
            </a:xfrm>
            <a:custGeom>
              <a:rect b="b" l="l" r="r" t="t"/>
              <a:pathLst>
                <a:path extrusionOk="0" h="322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22"/>
                    <a:pt x="167" y="322"/>
                  </a:cubicBezTo>
                  <a:cubicBezTo>
                    <a:pt x="262" y="322"/>
                    <a:pt x="334" y="251"/>
                    <a:pt x="334" y="167"/>
                  </a:cubicBez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5554064" y="4102440"/>
              <a:ext cx="10201" cy="10201"/>
            </a:xfrm>
            <a:custGeom>
              <a:rect b="b" l="l" r="r" t="t"/>
              <a:pathLst>
                <a:path extrusionOk="0" h="322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3" name="Google Shape;2103;p35"/>
          <p:cNvGrpSpPr/>
          <p:nvPr/>
        </p:nvGrpSpPr>
        <p:grpSpPr>
          <a:xfrm>
            <a:off x="4896229" y="3785989"/>
            <a:ext cx="278784" cy="354594"/>
            <a:chOff x="4896229" y="3785989"/>
            <a:chExt cx="278784" cy="354594"/>
          </a:xfrm>
        </p:grpSpPr>
        <p:sp>
          <p:nvSpPr>
            <p:cNvPr id="2104" name="Google Shape;2104;p35"/>
            <p:cNvSpPr/>
            <p:nvPr/>
          </p:nvSpPr>
          <p:spPr>
            <a:xfrm>
              <a:off x="4896229" y="3785989"/>
              <a:ext cx="278784" cy="354594"/>
            </a:xfrm>
            <a:custGeom>
              <a:rect b="b" l="l" r="r" t="t"/>
              <a:pathLst>
                <a:path extrusionOk="0" h="11193" w="8800">
                  <a:moveTo>
                    <a:pt x="4418" y="488"/>
                  </a:moveTo>
                  <a:lnTo>
                    <a:pt x="4763" y="1536"/>
                  </a:lnTo>
                  <a:lnTo>
                    <a:pt x="4442" y="2072"/>
                  </a:lnTo>
                  <a:cubicBezTo>
                    <a:pt x="4442" y="2072"/>
                    <a:pt x="4442" y="2084"/>
                    <a:pt x="4418" y="2084"/>
                  </a:cubicBezTo>
                  <a:cubicBezTo>
                    <a:pt x="4406" y="2084"/>
                    <a:pt x="4406" y="2084"/>
                    <a:pt x="4406" y="2072"/>
                  </a:cubicBezTo>
                  <a:lnTo>
                    <a:pt x="4085" y="1536"/>
                  </a:lnTo>
                  <a:lnTo>
                    <a:pt x="4418" y="488"/>
                  </a:lnTo>
                  <a:close/>
                  <a:moveTo>
                    <a:pt x="5049" y="1703"/>
                  </a:moveTo>
                  <a:cubicBezTo>
                    <a:pt x="6120" y="1977"/>
                    <a:pt x="6882" y="2965"/>
                    <a:pt x="6882" y="4084"/>
                  </a:cubicBezTo>
                  <a:lnTo>
                    <a:pt x="6882" y="4465"/>
                  </a:lnTo>
                  <a:cubicBezTo>
                    <a:pt x="6823" y="4501"/>
                    <a:pt x="6787" y="4560"/>
                    <a:pt x="6787" y="4620"/>
                  </a:cubicBezTo>
                  <a:cubicBezTo>
                    <a:pt x="6787" y="4703"/>
                    <a:pt x="6871" y="4775"/>
                    <a:pt x="6954" y="4775"/>
                  </a:cubicBezTo>
                  <a:cubicBezTo>
                    <a:pt x="7025" y="4775"/>
                    <a:pt x="7097" y="4810"/>
                    <a:pt x="7168" y="4870"/>
                  </a:cubicBezTo>
                  <a:cubicBezTo>
                    <a:pt x="7228" y="4929"/>
                    <a:pt x="7240" y="5001"/>
                    <a:pt x="7240" y="5072"/>
                  </a:cubicBezTo>
                  <a:cubicBezTo>
                    <a:pt x="7228" y="5215"/>
                    <a:pt x="7085" y="5334"/>
                    <a:pt x="6942" y="5334"/>
                  </a:cubicBezTo>
                  <a:lnTo>
                    <a:pt x="6871" y="5334"/>
                  </a:lnTo>
                  <a:lnTo>
                    <a:pt x="6871" y="5310"/>
                  </a:lnTo>
                  <a:cubicBezTo>
                    <a:pt x="6871" y="5227"/>
                    <a:pt x="6787" y="5156"/>
                    <a:pt x="6704" y="5156"/>
                  </a:cubicBezTo>
                  <a:cubicBezTo>
                    <a:pt x="6609" y="5156"/>
                    <a:pt x="6537" y="5227"/>
                    <a:pt x="6537" y="5310"/>
                  </a:cubicBezTo>
                  <a:cubicBezTo>
                    <a:pt x="6537" y="6477"/>
                    <a:pt x="5585" y="7430"/>
                    <a:pt x="4430" y="7430"/>
                  </a:cubicBezTo>
                  <a:cubicBezTo>
                    <a:pt x="3263" y="7418"/>
                    <a:pt x="2310" y="6465"/>
                    <a:pt x="2310" y="5298"/>
                  </a:cubicBezTo>
                  <a:cubicBezTo>
                    <a:pt x="2310" y="5215"/>
                    <a:pt x="2239" y="5132"/>
                    <a:pt x="2144" y="5132"/>
                  </a:cubicBezTo>
                  <a:cubicBezTo>
                    <a:pt x="2060" y="5132"/>
                    <a:pt x="1989" y="5215"/>
                    <a:pt x="1989" y="5298"/>
                  </a:cubicBezTo>
                  <a:lnTo>
                    <a:pt x="1989" y="5310"/>
                  </a:lnTo>
                  <a:lnTo>
                    <a:pt x="1882" y="5310"/>
                  </a:lnTo>
                  <a:cubicBezTo>
                    <a:pt x="1810" y="5310"/>
                    <a:pt x="1727" y="5287"/>
                    <a:pt x="1668" y="5227"/>
                  </a:cubicBezTo>
                  <a:cubicBezTo>
                    <a:pt x="1608" y="5168"/>
                    <a:pt x="1596" y="5096"/>
                    <a:pt x="1596" y="5013"/>
                  </a:cubicBezTo>
                  <a:cubicBezTo>
                    <a:pt x="1608" y="4882"/>
                    <a:pt x="1751" y="4763"/>
                    <a:pt x="1894" y="4763"/>
                  </a:cubicBezTo>
                  <a:cubicBezTo>
                    <a:pt x="1989" y="4763"/>
                    <a:pt x="2060" y="4691"/>
                    <a:pt x="2060" y="4596"/>
                  </a:cubicBezTo>
                  <a:cubicBezTo>
                    <a:pt x="2060" y="4525"/>
                    <a:pt x="2013" y="4465"/>
                    <a:pt x="1941" y="4453"/>
                  </a:cubicBezTo>
                  <a:lnTo>
                    <a:pt x="1941" y="4084"/>
                  </a:lnTo>
                  <a:cubicBezTo>
                    <a:pt x="1941" y="2965"/>
                    <a:pt x="2703" y="1977"/>
                    <a:pt x="3775" y="1703"/>
                  </a:cubicBezTo>
                  <a:lnTo>
                    <a:pt x="4108" y="2250"/>
                  </a:lnTo>
                  <a:cubicBezTo>
                    <a:pt x="4168" y="2358"/>
                    <a:pt x="4287" y="2417"/>
                    <a:pt x="4406" y="2417"/>
                  </a:cubicBezTo>
                  <a:cubicBezTo>
                    <a:pt x="4525" y="2417"/>
                    <a:pt x="4644" y="2358"/>
                    <a:pt x="4704" y="2250"/>
                  </a:cubicBezTo>
                  <a:lnTo>
                    <a:pt x="5049" y="1703"/>
                  </a:lnTo>
                  <a:close/>
                  <a:moveTo>
                    <a:pt x="3025" y="7846"/>
                  </a:moveTo>
                  <a:lnTo>
                    <a:pt x="3025" y="7858"/>
                  </a:lnTo>
                  <a:lnTo>
                    <a:pt x="3025" y="8168"/>
                  </a:lnTo>
                  <a:cubicBezTo>
                    <a:pt x="3025" y="8323"/>
                    <a:pt x="2942" y="8454"/>
                    <a:pt x="2787" y="8513"/>
                  </a:cubicBezTo>
                  <a:lnTo>
                    <a:pt x="2418" y="8263"/>
                  </a:lnTo>
                  <a:cubicBezTo>
                    <a:pt x="2310" y="8192"/>
                    <a:pt x="2299" y="8085"/>
                    <a:pt x="2322" y="8001"/>
                  </a:cubicBezTo>
                  <a:cubicBezTo>
                    <a:pt x="2358" y="7930"/>
                    <a:pt x="2418" y="7846"/>
                    <a:pt x="2537" y="7846"/>
                  </a:cubicBezTo>
                  <a:close/>
                  <a:moveTo>
                    <a:pt x="6311" y="7870"/>
                  </a:moveTo>
                  <a:cubicBezTo>
                    <a:pt x="6430" y="7870"/>
                    <a:pt x="6501" y="7954"/>
                    <a:pt x="6525" y="8037"/>
                  </a:cubicBezTo>
                  <a:cubicBezTo>
                    <a:pt x="6549" y="8108"/>
                    <a:pt x="6537" y="8216"/>
                    <a:pt x="6430" y="8287"/>
                  </a:cubicBezTo>
                  <a:lnTo>
                    <a:pt x="6061" y="8549"/>
                  </a:lnTo>
                  <a:cubicBezTo>
                    <a:pt x="5906" y="8466"/>
                    <a:pt x="5823" y="8335"/>
                    <a:pt x="5823" y="8192"/>
                  </a:cubicBezTo>
                  <a:lnTo>
                    <a:pt x="5823" y="7870"/>
                  </a:lnTo>
                  <a:close/>
                  <a:moveTo>
                    <a:pt x="6406" y="7334"/>
                  </a:moveTo>
                  <a:cubicBezTo>
                    <a:pt x="6894" y="7334"/>
                    <a:pt x="7299" y="7739"/>
                    <a:pt x="7299" y="8227"/>
                  </a:cubicBezTo>
                  <a:cubicBezTo>
                    <a:pt x="7240" y="9049"/>
                    <a:pt x="6716" y="9763"/>
                    <a:pt x="5990" y="10049"/>
                  </a:cubicBezTo>
                  <a:lnTo>
                    <a:pt x="5990" y="9990"/>
                  </a:lnTo>
                  <a:cubicBezTo>
                    <a:pt x="5990" y="9894"/>
                    <a:pt x="5906" y="9823"/>
                    <a:pt x="5823" y="9823"/>
                  </a:cubicBezTo>
                  <a:cubicBezTo>
                    <a:pt x="5739" y="9823"/>
                    <a:pt x="5656" y="9894"/>
                    <a:pt x="5656" y="9990"/>
                  </a:cubicBezTo>
                  <a:lnTo>
                    <a:pt x="5656" y="10132"/>
                  </a:lnTo>
                  <a:cubicBezTo>
                    <a:pt x="5537" y="10156"/>
                    <a:pt x="5418" y="10168"/>
                    <a:pt x="5299" y="10168"/>
                  </a:cubicBezTo>
                  <a:lnTo>
                    <a:pt x="3549" y="10168"/>
                  </a:lnTo>
                  <a:cubicBezTo>
                    <a:pt x="3430" y="10168"/>
                    <a:pt x="3311" y="10156"/>
                    <a:pt x="3192" y="10132"/>
                  </a:cubicBezTo>
                  <a:lnTo>
                    <a:pt x="3192" y="9990"/>
                  </a:lnTo>
                  <a:cubicBezTo>
                    <a:pt x="3192" y="9894"/>
                    <a:pt x="3120" y="9823"/>
                    <a:pt x="3025" y="9823"/>
                  </a:cubicBezTo>
                  <a:cubicBezTo>
                    <a:pt x="2942" y="9823"/>
                    <a:pt x="2858" y="9894"/>
                    <a:pt x="2858" y="9990"/>
                  </a:cubicBezTo>
                  <a:lnTo>
                    <a:pt x="2858" y="10049"/>
                  </a:lnTo>
                  <a:cubicBezTo>
                    <a:pt x="2132" y="9763"/>
                    <a:pt x="1608" y="9061"/>
                    <a:pt x="1608" y="8227"/>
                  </a:cubicBezTo>
                  <a:cubicBezTo>
                    <a:pt x="1608" y="7739"/>
                    <a:pt x="2013" y="7334"/>
                    <a:pt x="2501" y="7334"/>
                  </a:cubicBezTo>
                  <a:lnTo>
                    <a:pt x="3037" y="7334"/>
                  </a:lnTo>
                  <a:lnTo>
                    <a:pt x="3037" y="7358"/>
                  </a:lnTo>
                  <a:lnTo>
                    <a:pt x="3037" y="7549"/>
                  </a:lnTo>
                  <a:lnTo>
                    <a:pt x="2549" y="7549"/>
                  </a:lnTo>
                  <a:cubicBezTo>
                    <a:pt x="2299" y="7549"/>
                    <a:pt x="2084" y="7692"/>
                    <a:pt x="2025" y="7930"/>
                  </a:cubicBezTo>
                  <a:cubicBezTo>
                    <a:pt x="1953" y="8168"/>
                    <a:pt x="2037" y="8406"/>
                    <a:pt x="2251" y="8549"/>
                  </a:cubicBezTo>
                  <a:lnTo>
                    <a:pt x="4156" y="9811"/>
                  </a:lnTo>
                  <a:cubicBezTo>
                    <a:pt x="4239" y="9870"/>
                    <a:pt x="4346" y="9894"/>
                    <a:pt x="4442" y="9894"/>
                  </a:cubicBezTo>
                  <a:cubicBezTo>
                    <a:pt x="4525" y="9894"/>
                    <a:pt x="4632" y="9870"/>
                    <a:pt x="4727" y="9811"/>
                  </a:cubicBezTo>
                  <a:lnTo>
                    <a:pt x="5228" y="9466"/>
                  </a:lnTo>
                  <a:cubicBezTo>
                    <a:pt x="5299" y="9418"/>
                    <a:pt x="5323" y="9323"/>
                    <a:pt x="5275" y="9239"/>
                  </a:cubicBezTo>
                  <a:cubicBezTo>
                    <a:pt x="5247" y="9197"/>
                    <a:pt x="5197" y="9175"/>
                    <a:pt x="5146" y="9175"/>
                  </a:cubicBezTo>
                  <a:cubicBezTo>
                    <a:pt x="5112" y="9175"/>
                    <a:pt x="5077" y="9185"/>
                    <a:pt x="5049" y="9204"/>
                  </a:cubicBezTo>
                  <a:lnTo>
                    <a:pt x="4549" y="9537"/>
                  </a:lnTo>
                  <a:cubicBezTo>
                    <a:pt x="4519" y="9561"/>
                    <a:pt x="4480" y="9573"/>
                    <a:pt x="4442" y="9573"/>
                  </a:cubicBezTo>
                  <a:cubicBezTo>
                    <a:pt x="4403" y="9573"/>
                    <a:pt x="4364" y="9561"/>
                    <a:pt x="4335" y="9537"/>
                  </a:cubicBezTo>
                  <a:lnTo>
                    <a:pt x="3120" y="8727"/>
                  </a:lnTo>
                  <a:cubicBezTo>
                    <a:pt x="3275" y="8585"/>
                    <a:pt x="3382" y="8394"/>
                    <a:pt x="3382" y="8192"/>
                  </a:cubicBezTo>
                  <a:lnTo>
                    <a:pt x="3382" y="7501"/>
                  </a:lnTo>
                  <a:cubicBezTo>
                    <a:pt x="3715" y="7668"/>
                    <a:pt x="4061" y="7739"/>
                    <a:pt x="4454" y="7739"/>
                  </a:cubicBezTo>
                  <a:cubicBezTo>
                    <a:pt x="4835" y="7739"/>
                    <a:pt x="5204" y="7656"/>
                    <a:pt x="5525" y="7501"/>
                  </a:cubicBezTo>
                  <a:lnTo>
                    <a:pt x="5525" y="8192"/>
                  </a:lnTo>
                  <a:cubicBezTo>
                    <a:pt x="5525" y="8394"/>
                    <a:pt x="5632" y="8597"/>
                    <a:pt x="5799" y="8727"/>
                  </a:cubicBezTo>
                  <a:lnTo>
                    <a:pt x="5692" y="8799"/>
                  </a:lnTo>
                  <a:cubicBezTo>
                    <a:pt x="5609" y="8847"/>
                    <a:pt x="5597" y="8942"/>
                    <a:pt x="5644" y="9025"/>
                  </a:cubicBezTo>
                  <a:cubicBezTo>
                    <a:pt x="5680" y="9061"/>
                    <a:pt x="5728" y="9097"/>
                    <a:pt x="5775" y="9097"/>
                  </a:cubicBezTo>
                  <a:cubicBezTo>
                    <a:pt x="5811" y="9097"/>
                    <a:pt x="5835" y="9085"/>
                    <a:pt x="5870" y="9061"/>
                  </a:cubicBezTo>
                  <a:lnTo>
                    <a:pt x="6656" y="8549"/>
                  </a:lnTo>
                  <a:cubicBezTo>
                    <a:pt x="6871" y="8406"/>
                    <a:pt x="6954" y="8156"/>
                    <a:pt x="6882" y="7930"/>
                  </a:cubicBezTo>
                  <a:cubicBezTo>
                    <a:pt x="6799" y="7704"/>
                    <a:pt x="6597" y="7549"/>
                    <a:pt x="6359" y="7549"/>
                  </a:cubicBezTo>
                  <a:lnTo>
                    <a:pt x="5870" y="7549"/>
                  </a:lnTo>
                  <a:lnTo>
                    <a:pt x="5870" y="7358"/>
                  </a:lnTo>
                  <a:lnTo>
                    <a:pt x="5870" y="7334"/>
                  </a:lnTo>
                  <a:close/>
                  <a:moveTo>
                    <a:pt x="4406" y="0"/>
                  </a:moveTo>
                  <a:cubicBezTo>
                    <a:pt x="4311" y="0"/>
                    <a:pt x="4215" y="72"/>
                    <a:pt x="4168" y="167"/>
                  </a:cubicBezTo>
                  <a:lnTo>
                    <a:pt x="3775" y="1358"/>
                  </a:lnTo>
                  <a:cubicBezTo>
                    <a:pt x="2501" y="1643"/>
                    <a:pt x="1596" y="2786"/>
                    <a:pt x="1596" y="4084"/>
                  </a:cubicBezTo>
                  <a:lnTo>
                    <a:pt x="1596" y="4513"/>
                  </a:lnTo>
                  <a:cubicBezTo>
                    <a:pt x="1406" y="4596"/>
                    <a:pt x="1275" y="4775"/>
                    <a:pt x="1251" y="4989"/>
                  </a:cubicBezTo>
                  <a:cubicBezTo>
                    <a:pt x="1239" y="5156"/>
                    <a:pt x="1298" y="5322"/>
                    <a:pt x="1406" y="5453"/>
                  </a:cubicBezTo>
                  <a:cubicBezTo>
                    <a:pt x="1525" y="5572"/>
                    <a:pt x="1691" y="5644"/>
                    <a:pt x="1846" y="5644"/>
                  </a:cubicBezTo>
                  <a:lnTo>
                    <a:pt x="1965" y="5644"/>
                  </a:lnTo>
                  <a:cubicBezTo>
                    <a:pt x="2049" y="6180"/>
                    <a:pt x="2287" y="6644"/>
                    <a:pt x="2644" y="7013"/>
                  </a:cubicBezTo>
                  <a:lnTo>
                    <a:pt x="2465" y="7013"/>
                  </a:lnTo>
                  <a:cubicBezTo>
                    <a:pt x="1787" y="7013"/>
                    <a:pt x="1239" y="7561"/>
                    <a:pt x="1239" y="8227"/>
                  </a:cubicBezTo>
                  <a:cubicBezTo>
                    <a:pt x="1239" y="8489"/>
                    <a:pt x="1287" y="8727"/>
                    <a:pt x="1358" y="8942"/>
                  </a:cubicBezTo>
                  <a:lnTo>
                    <a:pt x="882" y="9085"/>
                  </a:lnTo>
                  <a:cubicBezTo>
                    <a:pt x="358" y="9228"/>
                    <a:pt x="1" y="9704"/>
                    <a:pt x="1" y="10240"/>
                  </a:cubicBezTo>
                  <a:lnTo>
                    <a:pt x="1" y="11025"/>
                  </a:lnTo>
                  <a:cubicBezTo>
                    <a:pt x="1" y="11121"/>
                    <a:pt x="84" y="11192"/>
                    <a:pt x="167" y="11192"/>
                  </a:cubicBezTo>
                  <a:cubicBezTo>
                    <a:pt x="263" y="11192"/>
                    <a:pt x="334" y="11121"/>
                    <a:pt x="334" y="11025"/>
                  </a:cubicBezTo>
                  <a:lnTo>
                    <a:pt x="334" y="10240"/>
                  </a:lnTo>
                  <a:cubicBezTo>
                    <a:pt x="334" y="9847"/>
                    <a:pt x="596" y="9489"/>
                    <a:pt x="977" y="9394"/>
                  </a:cubicBezTo>
                  <a:lnTo>
                    <a:pt x="1477" y="9239"/>
                  </a:lnTo>
                  <a:cubicBezTo>
                    <a:pt x="1751" y="9775"/>
                    <a:pt x="2239" y="10192"/>
                    <a:pt x="2822" y="10382"/>
                  </a:cubicBezTo>
                  <a:lnTo>
                    <a:pt x="2822" y="11025"/>
                  </a:lnTo>
                  <a:cubicBezTo>
                    <a:pt x="2822" y="11121"/>
                    <a:pt x="2894" y="11192"/>
                    <a:pt x="2977" y="11192"/>
                  </a:cubicBezTo>
                  <a:cubicBezTo>
                    <a:pt x="3072" y="11192"/>
                    <a:pt x="3144" y="11121"/>
                    <a:pt x="3144" y="11025"/>
                  </a:cubicBezTo>
                  <a:lnTo>
                    <a:pt x="3144" y="10466"/>
                  </a:lnTo>
                  <a:cubicBezTo>
                    <a:pt x="3263" y="10478"/>
                    <a:pt x="3382" y="10490"/>
                    <a:pt x="3501" y="10490"/>
                  </a:cubicBezTo>
                  <a:lnTo>
                    <a:pt x="5263" y="10490"/>
                  </a:lnTo>
                  <a:cubicBezTo>
                    <a:pt x="5382" y="10490"/>
                    <a:pt x="5501" y="10478"/>
                    <a:pt x="5620" y="10466"/>
                  </a:cubicBezTo>
                  <a:lnTo>
                    <a:pt x="5620" y="11025"/>
                  </a:lnTo>
                  <a:cubicBezTo>
                    <a:pt x="5620" y="11121"/>
                    <a:pt x="5692" y="11192"/>
                    <a:pt x="5775" y="11192"/>
                  </a:cubicBezTo>
                  <a:cubicBezTo>
                    <a:pt x="5870" y="11192"/>
                    <a:pt x="5942" y="11121"/>
                    <a:pt x="5942" y="11025"/>
                  </a:cubicBezTo>
                  <a:lnTo>
                    <a:pt x="5942" y="10382"/>
                  </a:lnTo>
                  <a:cubicBezTo>
                    <a:pt x="6525" y="10192"/>
                    <a:pt x="7013" y="9775"/>
                    <a:pt x="7287" y="9239"/>
                  </a:cubicBezTo>
                  <a:lnTo>
                    <a:pt x="7787" y="9394"/>
                  </a:lnTo>
                  <a:cubicBezTo>
                    <a:pt x="8156" y="9489"/>
                    <a:pt x="8430" y="9847"/>
                    <a:pt x="8430" y="10240"/>
                  </a:cubicBezTo>
                  <a:lnTo>
                    <a:pt x="8430" y="11025"/>
                  </a:lnTo>
                  <a:cubicBezTo>
                    <a:pt x="8430" y="11121"/>
                    <a:pt x="8502" y="11192"/>
                    <a:pt x="8585" y="11192"/>
                  </a:cubicBezTo>
                  <a:cubicBezTo>
                    <a:pt x="8680" y="11192"/>
                    <a:pt x="8752" y="11121"/>
                    <a:pt x="8752" y="11025"/>
                  </a:cubicBezTo>
                  <a:lnTo>
                    <a:pt x="8752" y="10240"/>
                  </a:lnTo>
                  <a:cubicBezTo>
                    <a:pt x="8799" y="9704"/>
                    <a:pt x="8442" y="9228"/>
                    <a:pt x="7918" y="9085"/>
                  </a:cubicBezTo>
                  <a:lnTo>
                    <a:pt x="7442" y="8942"/>
                  </a:lnTo>
                  <a:cubicBezTo>
                    <a:pt x="7514" y="8727"/>
                    <a:pt x="7561" y="8489"/>
                    <a:pt x="7561" y="8227"/>
                  </a:cubicBezTo>
                  <a:cubicBezTo>
                    <a:pt x="7561" y="7561"/>
                    <a:pt x="7013" y="7013"/>
                    <a:pt x="6347" y="7013"/>
                  </a:cubicBezTo>
                  <a:lnTo>
                    <a:pt x="6168" y="7013"/>
                  </a:lnTo>
                  <a:cubicBezTo>
                    <a:pt x="6525" y="6644"/>
                    <a:pt x="6763" y="6180"/>
                    <a:pt x="6835" y="5644"/>
                  </a:cubicBezTo>
                  <a:lnTo>
                    <a:pt x="6942" y="5644"/>
                  </a:lnTo>
                  <a:cubicBezTo>
                    <a:pt x="7263" y="5644"/>
                    <a:pt x="7537" y="5406"/>
                    <a:pt x="7561" y="5108"/>
                  </a:cubicBezTo>
                  <a:cubicBezTo>
                    <a:pt x="7573" y="4941"/>
                    <a:pt x="7514" y="4763"/>
                    <a:pt x="7418" y="4644"/>
                  </a:cubicBezTo>
                  <a:cubicBezTo>
                    <a:pt x="7359" y="4584"/>
                    <a:pt x="7299" y="4536"/>
                    <a:pt x="7216" y="4489"/>
                  </a:cubicBezTo>
                  <a:lnTo>
                    <a:pt x="7216" y="4084"/>
                  </a:lnTo>
                  <a:cubicBezTo>
                    <a:pt x="7216" y="2786"/>
                    <a:pt x="6311" y="1643"/>
                    <a:pt x="5049" y="1358"/>
                  </a:cubicBezTo>
                  <a:lnTo>
                    <a:pt x="4644" y="167"/>
                  </a:lnTo>
                  <a:cubicBezTo>
                    <a:pt x="4620" y="60"/>
                    <a:pt x="4513" y="0"/>
                    <a:pt x="4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4997700" y="3932319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5064830" y="3932319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5013160" y="3970905"/>
              <a:ext cx="46063" cy="16157"/>
            </a:xfrm>
            <a:custGeom>
              <a:rect b="b" l="l" r="r" t="t"/>
              <a:pathLst>
                <a:path extrusionOk="0" h="510" w="1454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12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77" y="509"/>
                    <a:pt x="1215" y="414"/>
                    <a:pt x="1346" y="283"/>
                  </a:cubicBezTo>
                  <a:cubicBezTo>
                    <a:pt x="1429" y="223"/>
                    <a:pt x="1453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4991649" y="3915370"/>
              <a:ext cx="28322" cy="16252"/>
            </a:xfrm>
            <a:custGeom>
              <a:rect b="b" l="l" r="r" t="t"/>
              <a:pathLst>
                <a:path extrusionOk="0" h="513" w="894">
                  <a:moveTo>
                    <a:pt x="177" y="0"/>
                  </a:moveTo>
                  <a:cubicBezTo>
                    <a:pt x="109" y="0"/>
                    <a:pt x="52" y="45"/>
                    <a:pt x="25" y="119"/>
                  </a:cubicBezTo>
                  <a:cubicBezTo>
                    <a:pt x="1" y="202"/>
                    <a:pt x="37" y="298"/>
                    <a:pt x="132" y="322"/>
                  </a:cubicBezTo>
                  <a:lnTo>
                    <a:pt x="656" y="500"/>
                  </a:lnTo>
                  <a:cubicBezTo>
                    <a:pt x="668" y="500"/>
                    <a:pt x="680" y="512"/>
                    <a:pt x="703" y="512"/>
                  </a:cubicBezTo>
                  <a:cubicBezTo>
                    <a:pt x="775" y="512"/>
                    <a:pt x="834" y="476"/>
                    <a:pt x="846" y="393"/>
                  </a:cubicBezTo>
                  <a:cubicBezTo>
                    <a:pt x="894" y="310"/>
                    <a:pt x="846" y="202"/>
                    <a:pt x="763" y="191"/>
                  </a:cubicBezTo>
                  <a:lnTo>
                    <a:pt x="239" y="12"/>
                  </a:lnTo>
                  <a:cubicBezTo>
                    <a:pt x="218" y="4"/>
                    <a:pt x="19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5052760" y="3915370"/>
              <a:ext cx="28322" cy="16252"/>
            </a:xfrm>
            <a:custGeom>
              <a:rect b="b" l="l" r="r" t="t"/>
              <a:pathLst>
                <a:path extrusionOk="0" h="513" w="894">
                  <a:moveTo>
                    <a:pt x="718" y="0"/>
                  </a:moveTo>
                  <a:cubicBezTo>
                    <a:pt x="698" y="0"/>
                    <a:pt x="677" y="4"/>
                    <a:pt x="656" y="12"/>
                  </a:cubicBezTo>
                  <a:lnTo>
                    <a:pt x="144" y="191"/>
                  </a:lnTo>
                  <a:cubicBezTo>
                    <a:pt x="48" y="214"/>
                    <a:pt x="1" y="310"/>
                    <a:pt x="36" y="393"/>
                  </a:cubicBezTo>
                  <a:cubicBezTo>
                    <a:pt x="60" y="476"/>
                    <a:pt x="120" y="512"/>
                    <a:pt x="179" y="512"/>
                  </a:cubicBezTo>
                  <a:cubicBezTo>
                    <a:pt x="191" y="512"/>
                    <a:pt x="215" y="512"/>
                    <a:pt x="227" y="500"/>
                  </a:cubicBezTo>
                  <a:lnTo>
                    <a:pt x="751" y="322"/>
                  </a:lnTo>
                  <a:cubicBezTo>
                    <a:pt x="858" y="298"/>
                    <a:pt x="894" y="191"/>
                    <a:pt x="870" y="119"/>
                  </a:cubicBezTo>
                  <a:cubicBezTo>
                    <a:pt x="842" y="45"/>
                    <a:pt x="786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35"/>
          <p:cNvGrpSpPr/>
          <p:nvPr/>
        </p:nvGrpSpPr>
        <p:grpSpPr>
          <a:xfrm>
            <a:off x="7592387" y="3787858"/>
            <a:ext cx="273874" cy="351204"/>
            <a:chOff x="7592387" y="3787858"/>
            <a:chExt cx="273874" cy="351204"/>
          </a:xfrm>
        </p:grpSpPr>
        <p:sp>
          <p:nvSpPr>
            <p:cNvPr id="2111" name="Google Shape;2111;p35"/>
            <p:cNvSpPr/>
            <p:nvPr/>
          </p:nvSpPr>
          <p:spPr>
            <a:xfrm>
              <a:off x="7592387" y="3787858"/>
              <a:ext cx="273874" cy="351204"/>
            </a:xfrm>
            <a:custGeom>
              <a:rect b="b" l="l" r="r" t="t"/>
              <a:pathLst>
                <a:path extrusionOk="0" h="11086" w="8645">
                  <a:moveTo>
                    <a:pt x="4692" y="1358"/>
                  </a:moveTo>
                  <a:lnTo>
                    <a:pt x="4692" y="1894"/>
                  </a:lnTo>
                  <a:cubicBezTo>
                    <a:pt x="4692" y="2084"/>
                    <a:pt x="4525" y="2251"/>
                    <a:pt x="4334" y="2251"/>
                  </a:cubicBezTo>
                  <a:cubicBezTo>
                    <a:pt x="4120" y="2251"/>
                    <a:pt x="3977" y="2084"/>
                    <a:pt x="3977" y="1894"/>
                  </a:cubicBezTo>
                  <a:lnTo>
                    <a:pt x="3977" y="1358"/>
                  </a:lnTo>
                  <a:close/>
                  <a:moveTo>
                    <a:pt x="4311" y="334"/>
                  </a:moveTo>
                  <a:lnTo>
                    <a:pt x="6799" y="1001"/>
                  </a:lnTo>
                  <a:lnTo>
                    <a:pt x="7740" y="2561"/>
                  </a:lnTo>
                  <a:lnTo>
                    <a:pt x="7073" y="3227"/>
                  </a:lnTo>
                  <a:lnTo>
                    <a:pt x="7073" y="2418"/>
                  </a:lnTo>
                  <a:cubicBezTo>
                    <a:pt x="7073" y="2239"/>
                    <a:pt x="6918" y="2072"/>
                    <a:pt x="6728" y="2072"/>
                  </a:cubicBezTo>
                  <a:lnTo>
                    <a:pt x="6549" y="2072"/>
                  </a:lnTo>
                  <a:cubicBezTo>
                    <a:pt x="6454" y="2072"/>
                    <a:pt x="6382" y="2144"/>
                    <a:pt x="6382" y="2239"/>
                  </a:cubicBezTo>
                  <a:cubicBezTo>
                    <a:pt x="6382" y="2322"/>
                    <a:pt x="6454" y="2394"/>
                    <a:pt x="6549" y="2394"/>
                  </a:cubicBezTo>
                  <a:lnTo>
                    <a:pt x="6728" y="2394"/>
                  </a:lnTo>
                  <a:cubicBezTo>
                    <a:pt x="6728" y="2394"/>
                    <a:pt x="6739" y="2394"/>
                    <a:pt x="6739" y="2418"/>
                  </a:cubicBezTo>
                  <a:lnTo>
                    <a:pt x="6739" y="3108"/>
                  </a:lnTo>
                  <a:lnTo>
                    <a:pt x="1870" y="3108"/>
                  </a:lnTo>
                  <a:lnTo>
                    <a:pt x="1870" y="2418"/>
                  </a:lnTo>
                  <a:cubicBezTo>
                    <a:pt x="1870" y="2418"/>
                    <a:pt x="1870" y="2394"/>
                    <a:pt x="1894" y="2394"/>
                  </a:cubicBezTo>
                  <a:lnTo>
                    <a:pt x="3858" y="2394"/>
                  </a:lnTo>
                  <a:cubicBezTo>
                    <a:pt x="3977" y="2501"/>
                    <a:pt x="4132" y="2572"/>
                    <a:pt x="4299" y="2572"/>
                  </a:cubicBezTo>
                  <a:cubicBezTo>
                    <a:pt x="4477" y="2572"/>
                    <a:pt x="4632" y="2513"/>
                    <a:pt x="4751" y="2394"/>
                  </a:cubicBezTo>
                  <a:lnTo>
                    <a:pt x="5847" y="2394"/>
                  </a:lnTo>
                  <a:cubicBezTo>
                    <a:pt x="5942" y="2394"/>
                    <a:pt x="6013" y="2322"/>
                    <a:pt x="6013" y="2239"/>
                  </a:cubicBezTo>
                  <a:cubicBezTo>
                    <a:pt x="6013" y="2144"/>
                    <a:pt x="5942" y="2072"/>
                    <a:pt x="5847" y="2072"/>
                  </a:cubicBezTo>
                  <a:lnTo>
                    <a:pt x="4942" y="2072"/>
                  </a:lnTo>
                  <a:cubicBezTo>
                    <a:pt x="4954" y="2013"/>
                    <a:pt x="4965" y="1953"/>
                    <a:pt x="4965" y="1894"/>
                  </a:cubicBezTo>
                  <a:lnTo>
                    <a:pt x="4965" y="1191"/>
                  </a:lnTo>
                  <a:cubicBezTo>
                    <a:pt x="4965" y="1096"/>
                    <a:pt x="4894" y="1025"/>
                    <a:pt x="4811" y="1025"/>
                  </a:cubicBezTo>
                  <a:lnTo>
                    <a:pt x="3763" y="1025"/>
                  </a:lnTo>
                  <a:cubicBezTo>
                    <a:pt x="3680" y="1025"/>
                    <a:pt x="3596" y="1096"/>
                    <a:pt x="3596" y="1191"/>
                  </a:cubicBezTo>
                  <a:lnTo>
                    <a:pt x="3596" y="1894"/>
                  </a:lnTo>
                  <a:cubicBezTo>
                    <a:pt x="3596" y="1953"/>
                    <a:pt x="3620" y="2013"/>
                    <a:pt x="3632" y="2072"/>
                  </a:cubicBezTo>
                  <a:lnTo>
                    <a:pt x="1858" y="2072"/>
                  </a:lnTo>
                  <a:cubicBezTo>
                    <a:pt x="1679" y="2072"/>
                    <a:pt x="1513" y="2215"/>
                    <a:pt x="1513" y="2418"/>
                  </a:cubicBezTo>
                  <a:lnTo>
                    <a:pt x="1513" y="3227"/>
                  </a:lnTo>
                  <a:lnTo>
                    <a:pt x="894" y="2561"/>
                  </a:lnTo>
                  <a:lnTo>
                    <a:pt x="1834" y="1001"/>
                  </a:lnTo>
                  <a:lnTo>
                    <a:pt x="4311" y="334"/>
                  </a:lnTo>
                  <a:close/>
                  <a:moveTo>
                    <a:pt x="6680" y="3442"/>
                  </a:moveTo>
                  <a:cubicBezTo>
                    <a:pt x="6561" y="3561"/>
                    <a:pt x="6323" y="3668"/>
                    <a:pt x="6120" y="3739"/>
                  </a:cubicBezTo>
                  <a:cubicBezTo>
                    <a:pt x="5644" y="3906"/>
                    <a:pt x="5013" y="3977"/>
                    <a:pt x="4334" y="3977"/>
                  </a:cubicBezTo>
                  <a:cubicBezTo>
                    <a:pt x="3644" y="3977"/>
                    <a:pt x="3025" y="3882"/>
                    <a:pt x="2548" y="3739"/>
                  </a:cubicBezTo>
                  <a:cubicBezTo>
                    <a:pt x="2334" y="3668"/>
                    <a:pt x="2096" y="3561"/>
                    <a:pt x="1977" y="3442"/>
                  </a:cubicBezTo>
                  <a:close/>
                  <a:moveTo>
                    <a:pt x="1906" y="3787"/>
                  </a:moveTo>
                  <a:cubicBezTo>
                    <a:pt x="1977" y="3858"/>
                    <a:pt x="2108" y="3918"/>
                    <a:pt x="2263" y="3977"/>
                  </a:cubicBezTo>
                  <a:lnTo>
                    <a:pt x="2263" y="4144"/>
                  </a:lnTo>
                  <a:cubicBezTo>
                    <a:pt x="2263" y="4239"/>
                    <a:pt x="2167" y="4323"/>
                    <a:pt x="2084" y="4323"/>
                  </a:cubicBezTo>
                  <a:lnTo>
                    <a:pt x="1906" y="4323"/>
                  </a:lnTo>
                  <a:lnTo>
                    <a:pt x="1906" y="3787"/>
                  </a:lnTo>
                  <a:close/>
                  <a:moveTo>
                    <a:pt x="6775" y="3787"/>
                  </a:moveTo>
                  <a:lnTo>
                    <a:pt x="6775" y="4323"/>
                  </a:lnTo>
                  <a:lnTo>
                    <a:pt x="6597" y="4323"/>
                  </a:lnTo>
                  <a:cubicBezTo>
                    <a:pt x="6489" y="4323"/>
                    <a:pt x="6418" y="4227"/>
                    <a:pt x="6418" y="4144"/>
                  </a:cubicBezTo>
                  <a:lnTo>
                    <a:pt x="6418" y="3977"/>
                  </a:lnTo>
                  <a:lnTo>
                    <a:pt x="6394" y="3977"/>
                  </a:lnTo>
                  <a:cubicBezTo>
                    <a:pt x="6549" y="3918"/>
                    <a:pt x="6668" y="3846"/>
                    <a:pt x="6775" y="3787"/>
                  </a:cubicBezTo>
                  <a:close/>
                  <a:moveTo>
                    <a:pt x="6037" y="4096"/>
                  </a:moveTo>
                  <a:lnTo>
                    <a:pt x="6037" y="4156"/>
                  </a:lnTo>
                  <a:cubicBezTo>
                    <a:pt x="6037" y="4442"/>
                    <a:pt x="6263" y="4656"/>
                    <a:pt x="6549" y="4656"/>
                  </a:cubicBezTo>
                  <a:lnTo>
                    <a:pt x="6799" y="4656"/>
                  </a:lnTo>
                  <a:cubicBezTo>
                    <a:pt x="6870" y="4656"/>
                    <a:pt x="6954" y="4692"/>
                    <a:pt x="7013" y="4751"/>
                  </a:cubicBezTo>
                  <a:cubicBezTo>
                    <a:pt x="7049" y="4811"/>
                    <a:pt x="7085" y="4882"/>
                    <a:pt x="7085" y="4954"/>
                  </a:cubicBezTo>
                  <a:cubicBezTo>
                    <a:pt x="7073" y="5097"/>
                    <a:pt x="6930" y="5192"/>
                    <a:pt x="6787" y="5192"/>
                  </a:cubicBezTo>
                  <a:lnTo>
                    <a:pt x="6716" y="5192"/>
                  </a:lnTo>
                  <a:lnTo>
                    <a:pt x="6716" y="5180"/>
                  </a:lnTo>
                  <a:cubicBezTo>
                    <a:pt x="6716" y="5097"/>
                    <a:pt x="6632" y="5013"/>
                    <a:pt x="6549" y="5013"/>
                  </a:cubicBezTo>
                  <a:cubicBezTo>
                    <a:pt x="6454" y="5013"/>
                    <a:pt x="6382" y="5097"/>
                    <a:pt x="6382" y="5180"/>
                  </a:cubicBezTo>
                  <a:cubicBezTo>
                    <a:pt x="6382" y="6323"/>
                    <a:pt x="5442" y="7264"/>
                    <a:pt x="4299" y="7264"/>
                  </a:cubicBezTo>
                  <a:cubicBezTo>
                    <a:pt x="4292" y="7264"/>
                    <a:pt x="4284" y="7264"/>
                    <a:pt x="4277" y="7264"/>
                  </a:cubicBezTo>
                  <a:cubicBezTo>
                    <a:pt x="3156" y="7264"/>
                    <a:pt x="2227" y="6339"/>
                    <a:pt x="2227" y="5180"/>
                  </a:cubicBezTo>
                  <a:cubicBezTo>
                    <a:pt x="2227" y="5097"/>
                    <a:pt x="2156" y="5013"/>
                    <a:pt x="2072" y="5013"/>
                  </a:cubicBezTo>
                  <a:cubicBezTo>
                    <a:pt x="1977" y="5013"/>
                    <a:pt x="1906" y="5097"/>
                    <a:pt x="1906" y="5180"/>
                  </a:cubicBezTo>
                  <a:lnTo>
                    <a:pt x="1906" y="5192"/>
                  </a:lnTo>
                  <a:lnTo>
                    <a:pt x="1798" y="5192"/>
                  </a:lnTo>
                  <a:cubicBezTo>
                    <a:pt x="1727" y="5192"/>
                    <a:pt x="1656" y="5168"/>
                    <a:pt x="1596" y="5109"/>
                  </a:cubicBezTo>
                  <a:cubicBezTo>
                    <a:pt x="1548" y="5049"/>
                    <a:pt x="1513" y="4978"/>
                    <a:pt x="1513" y="4894"/>
                  </a:cubicBezTo>
                  <a:cubicBezTo>
                    <a:pt x="1536" y="4763"/>
                    <a:pt x="1667" y="4656"/>
                    <a:pt x="1810" y="4656"/>
                  </a:cubicBezTo>
                  <a:lnTo>
                    <a:pt x="2048" y="4656"/>
                  </a:lnTo>
                  <a:cubicBezTo>
                    <a:pt x="2334" y="4656"/>
                    <a:pt x="2560" y="4442"/>
                    <a:pt x="2560" y="4156"/>
                  </a:cubicBezTo>
                  <a:lnTo>
                    <a:pt x="2560" y="4096"/>
                  </a:lnTo>
                  <a:cubicBezTo>
                    <a:pt x="3049" y="4227"/>
                    <a:pt x="3656" y="4323"/>
                    <a:pt x="4299" y="4323"/>
                  </a:cubicBezTo>
                  <a:cubicBezTo>
                    <a:pt x="4942" y="4323"/>
                    <a:pt x="5549" y="4239"/>
                    <a:pt x="6037" y="4096"/>
                  </a:cubicBezTo>
                  <a:close/>
                  <a:moveTo>
                    <a:pt x="2846" y="7859"/>
                  </a:moveTo>
                  <a:lnTo>
                    <a:pt x="4037" y="8526"/>
                  </a:lnTo>
                  <a:lnTo>
                    <a:pt x="3168" y="9264"/>
                  </a:lnTo>
                  <a:lnTo>
                    <a:pt x="3156" y="9264"/>
                  </a:lnTo>
                  <a:lnTo>
                    <a:pt x="2608" y="8311"/>
                  </a:lnTo>
                  <a:lnTo>
                    <a:pt x="2822" y="7859"/>
                  </a:lnTo>
                  <a:close/>
                  <a:moveTo>
                    <a:pt x="5370" y="7371"/>
                  </a:moveTo>
                  <a:lnTo>
                    <a:pt x="5370" y="7716"/>
                  </a:lnTo>
                  <a:lnTo>
                    <a:pt x="5180" y="7811"/>
                  </a:lnTo>
                  <a:cubicBezTo>
                    <a:pt x="5108" y="7859"/>
                    <a:pt x="5073" y="7966"/>
                    <a:pt x="5120" y="8037"/>
                  </a:cubicBezTo>
                  <a:cubicBezTo>
                    <a:pt x="5153" y="8086"/>
                    <a:pt x="5208" y="8119"/>
                    <a:pt x="5266" y="8119"/>
                  </a:cubicBezTo>
                  <a:cubicBezTo>
                    <a:pt x="5293" y="8119"/>
                    <a:pt x="5320" y="8112"/>
                    <a:pt x="5346" y="8097"/>
                  </a:cubicBezTo>
                  <a:lnTo>
                    <a:pt x="5799" y="7847"/>
                  </a:lnTo>
                  <a:lnTo>
                    <a:pt x="5823" y="7847"/>
                  </a:lnTo>
                  <a:lnTo>
                    <a:pt x="6037" y="8287"/>
                  </a:lnTo>
                  <a:lnTo>
                    <a:pt x="5501" y="9264"/>
                  </a:lnTo>
                  <a:lnTo>
                    <a:pt x="5489" y="9264"/>
                  </a:lnTo>
                  <a:lnTo>
                    <a:pt x="4608" y="8514"/>
                  </a:lnTo>
                  <a:lnTo>
                    <a:pt x="4763" y="8442"/>
                  </a:lnTo>
                  <a:cubicBezTo>
                    <a:pt x="4834" y="8395"/>
                    <a:pt x="4870" y="8287"/>
                    <a:pt x="4823" y="8216"/>
                  </a:cubicBezTo>
                  <a:cubicBezTo>
                    <a:pt x="4790" y="8167"/>
                    <a:pt x="4729" y="8135"/>
                    <a:pt x="4671" y="8135"/>
                  </a:cubicBezTo>
                  <a:cubicBezTo>
                    <a:pt x="4645" y="8135"/>
                    <a:pt x="4619" y="8142"/>
                    <a:pt x="4596" y="8157"/>
                  </a:cubicBezTo>
                  <a:lnTo>
                    <a:pt x="4334" y="8311"/>
                  </a:lnTo>
                  <a:lnTo>
                    <a:pt x="3275" y="7728"/>
                  </a:lnTo>
                  <a:lnTo>
                    <a:pt x="3275" y="7371"/>
                  </a:lnTo>
                  <a:cubicBezTo>
                    <a:pt x="3584" y="7514"/>
                    <a:pt x="3942" y="7609"/>
                    <a:pt x="4334" y="7609"/>
                  </a:cubicBezTo>
                  <a:cubicBezTo>
                    <a:pt x="4704" y="7609"/>
                    <a:pt x="5061" y="7514"/>
                    <a:pt x="5370" y="7371"/>
                  </a:cubicBezTo>
                  <a:close/>
                  <a:moveTo>
                    <a:pt x="4311" y="8692"/>
                  </a:moveTo>
                  <a:lnTo>
                    <a:pt x="4668" y="8990"/>
                  </a:lnTo>
                  <a:lnTo>
                    <a:pt x="4596" y="9228"/>
                  </a:lnTo>
                  <a:cubicBezTo>
                    <a:pt x="4573" y="9300"/>
                    <a:pt x="4513" y="9347"/>
                    <a:pt x="4418" y="9347"/>
                  </a:cubicBezTo>
                  <a:lnTo>
                    <a:pt x="4227" y="9347"/>
                  </a:lnTo>
                  <a:cubicBezTo>
                    <a:pt x="4156" y="9347"/>
                    <a:pt x="4072" y="9300"/>
                    <a:pt x="4049" y="9228"/>
                  </a:cubicBezTo>
                  <a:lnTo>
                    <a:pt x="3977" y="8990"/>
                  </a:lnTo>
                  <a:lnTo>
                    <a:pt x="4311" y="8692"/>
                  </a:lnTo>
                  <a:close/>
                  <a:moveTo>
                    <a:pt x="4275" y="1"/>
                  </a:moveTo>
                  <a:lnTo>
                    <a:pt x="1667" y="703"/>
                  </a:lnTo>
                  <a:cubicBezTo>
                    <a:pt x="1620" y="715"/>
                    <a:pt x="1596" y="727"/>
                    <a:pt x="1560" y="775"/>
                  </a:cubicBezTo>
                  <a:lnTo>
                    <a:pt x="513" y="2501"/>
                  </a:lnTo>
                  <a:cubicBezTo>
                    <a:pt x="477" y="2561"/>
                    <a:pt x="489" y="2656"/>
                    <a:pt x="548" y="2692"/>
                  </a:cubicBezTo>
                  <a:lnTo>
                    <a:pt x="1548" y="3692"/>
                  </a:lnTo>
                  <a:lnTo>
                    <a:pt x="1548" y="4394"/>
                  </a:lnTo>
                  <a:cubicBezTo>
                    <a:pt x="1358" y="4477"/>
                    <a:pt x="1215" y="4656"/>
                    <a:pt x="1203" y="4870"/>
                  </a:cubicBezTo>
                  <a:cubicBezTo>
                    <a:pt x="1191" y="5037"/>
                    <a:pt x="1251" y="5216"/>
                    <a:pt x="1358" y="5335"/>
                  </a:cubicBezTo>
                  <a:cubicBezTo>
                    <a:pt x="1477" y="5454"/>
                    <a:pt x="1620" y="5525"/>
                    <a:pt x="1798" y="5525"/>
                  </a:cubicBezTo>
                  <a:lnTo>
                    <a:pt x="1917" y="5525"/>
                  </a:lnTo>
                  <a:cubicBezTo>
                    <a:pt x="2001" y="6204"/>
                    <a:pt x="2394" y="6787"/>
                    <a:pt x="2929" y="7180"/>
                  </a:cubicBezTo>
                  <a:lnTo>
                    <a:pt x="2929" y="7549"/>
                  </a:lnTo>
                  <a:cubicBezTo>
                    <a:pt x="2894" y="7531"/>
                    <a:pt x="2861" y="7523"/>
                    <a:pt x="2827" y="7523"/>
                  </a:cubicBezTo>
                  <a:cubicBezTo>
                    <a:pt x="2793" y="7523"/>
                    <a:pt x="2757" y="7531"/>
                    <a:pt x="2715" y="7549"/>
                  </a:cubicBezTo>
                  <a:cubicBezTo>
                    <a:pt x="2632" y="7573"/>
                    <a:pt x="2560" y="7633"/>
                    <a:pt x="2525" y="7716"/>
                  </a:cubicBezTo>
                  <a:lnTo>
                    <a:pt x="2275" y="8216"/>
                  </a:lnTo>
                  <a:lnTo>
                    <a:pt x="858" y="8633"/>
                  </a:lnTo>
                  <a:cubicBezTo>
                    <a:pt x="358" y="8788"/>
                    <a:pt x="1" y="9264"/>
                    <a:pt x="1" y="9776"/>
                  </a:cubicBezTo>
                  <a:lnTo>
                    <a:pt x="1" y="10907"/>
                  </a:lnTo>
                  <a:cubicBezTo>
                    <a:pt x="1" y="11002"/>
                    <a:pt x="72" y="11074"/>
                    <a:pt x="155" y="11074"/>
                  </a:cubicBezTo>
                  <a:cubicBezTo>
                    <a:pt x="251" y="11074"/>
                    <a:pt x="322" y="11002"/>
                    <a:pt x="322" y="10907"/>
                  </a:cubicBezTo>
                  <a:lnTo>
                    <a:pt x="322" y="9776"/>
                  </a:lnTo>
                  <a:cubicBezTo>
                    <a:pt x="322" y="9621"/>
                    <a:pt x="370" y="9466"/>
                    <a:pt x="441" y="9335"/>
                  </a:cubicBezTo>
                  <a:lnTo>
                    <a:pt x="1370" y="10121"/>
                  </a:lnTo>
                  <a:cubicBezTo>
                    <a:pt x="1489" y="10228"/>
                    <a:pt x="1548" y="10371"/>
                    <a:pt x="1548" y="10526"/>
                  </a:cubicBezTo>
                  <a:lnTo>
                    <a:pt x="1548" y="10895"/>
                  </a:lnTo>
                  <a:cubicBezTo>
                    <a:pt x="1548" y="10990"/>
                    <a:pt x="1620" y="11062"/>
                    <a:pt x="1703" y="11062"/>
                  </a:cubicBezTo>
                  <a:cubicBezTo>
                    <a:pt x="1798" y="11062"/>
                    <a:pt x="1870" y="10990"/>
                    <a:pt x="1870" y="10895"/>
                  </a:cubicBezTo>
                  <a:lnTo>
                    <a:pt x="1870" y="10526"/>
                  </a:lnTo>
                  <a:cubicBezTo>
                    <a:pt x="1870" y="10276"/>
                    <a:pt x="1763" y="10038"/>
                    <a:pt x="1572" y="9871"/>
                  </a:cubicBezTo>
                  <a:lnTo>
                    <a:pt x="655" y="9085"/>
                  </a:lnTo>
                  <a:cubicBezTo>
                    <a:pt x="739" y="9002"/>
                    <a:pt x="834" y="8966"/>
                    <a:pt x="953" y="8930"/>
                  </a:cubicBezTo>
                  <a:lnTo>
                    <a:pt x="2346" y="8514"/>
                  </a:lnTo>
                  <a:lnTo>
                    <a:pt x="2858" y="9407"/>
                  </a:lnTo>
                  <a:cubicBezTo>
                    <a:pt x="2894" y="9502"/>
                    <a:pt x="2989" y="9561"/>
                    <a:pt x="3096" y="9573"/>
                  </a:cubicBezTo>
                  <a:lnTo>
                    <a:pt x="3156" y="9573"/>
                  </a:lnTo>
                  <a:cubicBezTo>
                    <a:pt x="3227" y="9573"/>
                    <a:pt x="3310" y="9538"/>
                    <a:pt x="3370" y="9502"/>
                  </a:cubicBezTo>
                  <a:lnTo>
                    <a:pt x="3703" y="9216"/>
                  </a:lnTo>
                  <a:lnTo>
                    <a:pt x="3751" y="9335"/>
                  </a:lnTo>
                  <a:cubicBezTo>
                    <a:pt x="3775" y="9419"/>
                    <a:pt x="3822" y="9502"/>
                    <a:pt x="3894" y="9561"/>
                  </a:cubicBezTo>
                  <a:lnTo>
                    <a:pt x="3656" y="10883"/>
                  </a:lnTo>
                  <a:cubicBezTo>
                    <a:pt x="3644" y="10966"/>
                    <a:pt x="3703" y="11062"/>
                    <a:pt x="3787" y="11074"/>
                  </a:cubicBezTo>
                  <a:lnTo>
                    <a:pt x="3822" y="11074"/>
                  </a:lnTo>
                  <a:cubicBezTo>
                    <a:pt x="3894" y="11074"/>
                    <a:pt x="3977" y="11014"/>
                    <a:pt x="3989" y="10943"/>
                  </a:cubicBezTo>
                  <a:lnTo>
                    <a:pt x="4203" y="9692"/>
                  </a:lnTo>
                  <a:lnTo>
                    <a:pt x="4465" y="9692"/>
                  </a:lnTo>
                  <a:lnTo>
                    <a:pt x="4680" y="10943"/>
                  </a:lnTo>
                  <a:cubicBezTo>
                    <a:pt x="4704" y="11014"/>
                    <a:pt x="4775" y="11074"/>
                    <a:pt x="4846" y="11074"/>
                  </a:cubicBezTo>
                  <a:lnTo>
                    <a:pt x="4882" y="11074"/>
                  </a:lnTo>
                  <a:cubicBezTo>
                    <a:pt x="4965" y="11062"/>
                    <a:pt x="5025" y="10966"/>
                    <a:pt x="5013" y="10883"/>
                  </a:cubicBezTo>
                  <a:lnTo>
                    <a:pt x="4775" y="9561"/>
                  </a:lnTo>
                  <a:cubicBezTo>
                    <a:pt x="4834" y="9502"/>
                    <a:pt x="4894" y="9419"/>
                    <a:pt x="4906" y="9335"/>
                  </a:cubicBezTo>
                  <a:lnTo>
                    <a:pt x="4942" y="9228"/>
                  </a:lnTo>
                  <a:lnTo>
                    <a:pt x="5263" y="9514"/>
                  </a:lnTo>
                  <a:cubicBezTo>
                    <a:pt x="5323" y="9573"/>
                    <a:pt x="5406" y="9585"/>
                    <a:pt x="5489" y="9585"/>
                  </a:cubicBezTo>
                  <a:lnTo>
                    <a:pt x="5549" y="9585"/>
                  </a:lnTo>
                  <a:cubicBezTo>
                    <a:pt x="5656" y="9573"/>
                    <a:pt x="5727" y="9514"/>
                    <a:pt x="5787" y="9419"/>
                  </a:cubicBezTo>
                  <a:lnTo>
                    <a:pt x="6299" y="8526"/>
                  </a:lnTo>
                  <a:lnTo>
                    <a:pt x="7692" y="8942"/>
                  </a:lnTo>
                  <a:cubicBezTo>
                    <a:pt x="7799" y="8978"/>
                    <a:pt x="7906" y="9038"/>
                    <a:pt x="7990" y="9097"/>
                  </a:cubicBezTo>
                  <a:lnTo>
                    <a:pt x="7073" y="9883"/>
                  </a:lnTo>
                  <a:cubicBezTo>
                    <a:pt x="6870" y="10050"/>
                    <a:pt x="6775" y="10288"/>
                    <a:pt x="6775" y="10538"/>
                  </a:cubicBezTo>
                  <a:lnTo>
                    <a:pt x="6775" y="10907"/>
                  </a:lnTo>
                  <a:cubicBezTo>
                    <a:pt x="6775" y="11002"/>
                    <a:pt x="6847" y="11074"/>
                    <a:pt x="6930" y="11074"/>
                  </a:cubicBezTo>
                  <a:cubicBezTo>
                    <a:pt x="7025" y="11074"/>
                    <a:pt x="7097" y="11002"/>
                    <a:pt x="7097" y="10907"/>
                  </a:cubicBezTo>
                  <a:lnTo>
                    <a:pt x="7097" y="10538"/>
                  </a:lnTo>
                  <a:cubicBezTo>
                    <a:pt x="7097" y="10395"/>
                    <a:pt x="7168" y="10240"/>
                    <a:pt x="7275" y="10133"/>
                  </a:cubicBezTo>
                  <a:lnTo>
                    <a:pt x="8204" y="9347"/>
                  </a:lnTo>
                  <a:cubicBezTo>
                    <a:pt x="8275" y="9478"/>
                    <a:pt x="8323" y="9633"/>
                    <a:pt x="8323" y="9800"/>
                  </a:cubicBezTo>
                  <a:lnTo>
                    <a:pt x="8323" y="10931"/>
                  </a:lnTo>
                  <a:cubicBezTo>
                    <a:pt x="8323" y="11014"/>
                    <a:pt x="8394" y="11085"/>
                    <a:pt x="8478" y="11085"/>
                  </a:cubicBezTo>
                  <a:cubicBezTo>
                    <a:pt x="8573" y="11085"/>
                    <a:pt x="8644" y="11014"/>
                    <a:pt x="8644" y="10931"/>
                  </a:cubicBezTo>
                  <a:lnTo>
                    <a:pt x="8644" y="9800"/>
                  </a:lnTo>
                  <a:cubicBezTo>
                    <a:pt x="8644" y="9240"/>
                    <a:pt x="8287" y="8764"/>
                    <a:pt x="7787" y="8621"/>
                  </a:cubicBezTo>
                  <a:lnTo>
                    <a:pt x="6370" y="8204"/>
                  </a:lnTo>
                  <a:lnTo>
                    <a:pt x="6120" y="7692"/>
                  </a:lnTo>
                  <a:cubicBezTo>
                    <a:pt x="6073" y="7621"/>
                    <a:pt x="6001" y="7549"/>
                    <a:pt x="5918" y="7537"/>
                  </a:cubicBezTo>
                  <a:cubicBezTo>
                    <a:pt x="5882" y="7525"/>
                    <a:pt x="5847" y="7520"/>
                    <a:pt x="5812" y="7520"/>
                  </a:cubicBezTo>
                  <a:cubicBezTo>
                    <a:pt x="5778" y="7520"/>
                    <a:pt x="5745" y="7525"/>
                    <a:pt x="5716" y="7537"/>
                  </a:cubicBezTo>
                  <a:lnTo>
                    <a:pt x="5716" y="7180"/>
                  </a:lnTo>
                  <a:cubicBezTo>
                    <a:pt x="6251" y="6799"/>
                    <a:pt x="6632" y="6204"/>
                    <a:pt x="6728" y="5525"/>
                  </a:cubicBezTo>
                  <a:lnTo>
                    <a:pt x="6811" y="5525"/>
                  </a:lnTo>
                  <a:cubicBezTo>
                    <a:pt x="7120" y="5525"/>
                    <a:pt x="7394" y="5287"/>
                    <a:pt x="7418" y="4989"/>
                  </a:cubicBezTo>
                  <a:cubicBezTo>
                    <a:pt x="7442" y="4823"/>
                    <a:pt x="7382" y="4644"/>
                    <a:pt x="7275" y="4525"/>
                  </a:cubicBezTo>
                  <a:cubicBezTo>
                    <a:pt x="7216" y="4466"/>
                    <a:pt x="7156" y="4418"/>
                    <a:pt x="7085" y="4394"/>
                  </a:cubicBezTo>
                  <a:lnTo>
                    <a:pt x="7085" y="3692"/>
                  </a:lnTo>
                  <a:lnTo>
                    <a:pt x="8073" y="2692"/>
                  </a:lnTo>
                  <a:cubicBezTo>
                    <a:pt x="8144" y="2632"/>
                    <a:pt x="8144" y="2561"/>
                    <a:pt x="8109" y="2501"/>
                  </a:cubicBezTo>
                  <a:lnTo>
                    <a:pt x="7061" y="775"/>
                  </a:lnTo>
                  <a:cubicBezTo>
                    <a:pt x="7049" y="751"/>
                    <a:pt x="7001" y="715"/>
                    <a:pt x="6966" y="703"/>
                  </a:cubicBezTo>
                  <a:lnTo>
                    <a:pt x="4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7691197" y="3930830"/>
              <a:ext cx="10613" cy="15872"/>
            </a:xfrm>
            <a:custGeom>
              <a:rect b="b" l="l" r="r" t="t"/>
              <a:pathLst>
                <a:path extrusionOk="0" h="501" w="335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8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60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7757218" y="3930830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22" y="60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>
              <a:off x="7713088" y="3974580"/>
              <a:ext cx="32472" cy="10581"/>
            </a:xfrm>
            <a:custGeom>
              <a:rect b="b" l="l" r="r" t="t"/>
              <a:pathLst>
                <a:path extrusionOk="0" h="334" w="102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858" y="334"/>
                  </a:lnTo>
                  <a:cubicBezTo>
                    <a:pt x="953" y="334"/>
                    <a:pt x="1024" y="250"/>
                    <a:pt x="1024" y="167"/>
                  </a:cubicBezTo>
                  <a:cubicBezTo>
                    <a:pt x="1024" y="60"/>
                    <a:pt x="953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5" name="Google Shape;2115;p35"/>
          <p:cNvGrpSpPr/>
          <p:nvPr/>
        </p:nvGrpSpPr>
        <p:grpSpPr>
          <a:xfrm>
            <a:off x="7145794" y="3787858"/>
            <a:ext cx="274254" cy="350444"/>
            <a:chOff x="7145794" y="3787858"/>
            <a:chExt cx="274254" cy="350444"/>
          </a:xfrm>
        </p:grpSpPr>
        <p:sp>
          <p:nvSpPr>
            <p:cNvPr id="2116" name="Google Shape;2116;p35"/>
            <p:cNvSpPr/>
            <p:nvPr/>
          </p:nvSpPr>
          <p:spPr>
            <a:xfrm>
              <a:off x="7247265" y="3891959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7307616" y="3891959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7145794" y="3787858"/>
              <a:ext cx="274254" cy="350444"/>
            </a:xfrm>
            <a:custGeom>
              <a:rect b="b" l="l" r="r" t="t"/>
              <a:pathLst>
                <a:path extrusionOk="0" h="11062" w="8657">
                  <a:moveTo>
                    <a:pt x="2775" y="882"/>
                  </a:moveTo>
                  <a:lnTo>
                    <a:pt x="2775" y="2596"/>
                  </a:lnTo>
                  <a:lnTo>
                    <a:pt x="1894" y="2596"/>
                  </a:lnTo>
                  <a:cubicBezTo>
                    <a:pt x="1917" y="1906"/>
                    <a:pt x="2263" y="1299"/>
                    <a:pt x="2775" y="882"/>
                  </a:cubicBezTo>
                  <a:close/>
                  <a:moveTo>
                    <a:pt x="4299" y="334"/>
                  </a:moveTo>
                  <a:cubicBezTo>
                    <a:pt x="4751" y="334"/>
                    <a:pt x="5168" y="453"/>
                    <a:pt x="5525" y="656"/>
                  </a:cubicBezTo>
                  <a:lnTo>
                    <a:pt x="5525" y="1727"/>
                  </a:lnTo>
                  <a:cubicBezTo>
                    <a:pt x="5525" y="1822"/>
                    <a:pt x="5596" y="1894"/>
                    <a:pt x="5692" y="1894"/>
                  </a:cubicBezTo>
                  <a:cubicBezTo>
                    <a:pt x="5775" y="1894"/>
                    <a:pt x="5847" y="1822"/>
                    <a:pt x="5847" y="1727"/>
                  </a:cubicBezTo>
                  <a:lnTo>
                    <a:pt x="5847" y="894"/>
                  </a:lnTo>
                  <a:cubicBezTo>
                    <a:pt x="6358" y="1310"/>
                    <a:pt x="6680" y="1918"/>
                    <a:pt x="6728" y="2608"/>
                  </a:cubicBezTo>
                  <a:lnTo>
                    <a:pt x="5847" y="2608"/>
                  </a:lnTo>
                  <a:lnTo>
                    <a:pt x="5847" y="2430"/>
                  </a:lnTo>
                  <a:cubicBezTo>
                    <a:pt x="5847" y="2334"/>
                    <a:pt x="5775" y="2263"/>
                    <a:pt x="5692" y="2263"/>
                  </a:cubicBezTo>
                  <a:cubicBezTo>
                    <a:pt x="5596" y="2263"/>
                    <a:pt x="5525" y="2334"/>
                    <a:pt x="5525" y="2430"/>
                  </a:cubicBezTo>
                  <a:lnTo>
                    <a:pt x="5525" y="2608"/>
                  </a:lnTo>
                  <a:lnTo>
                    <a:pt x="3084" y="2608"/>
                  </a:lnTo>
                  <a:lnTo>
                    <a:pt x="3084" y="656"/>
                  </a:lnTo>
                  <a:cubicBezTo>
                    <a:pt x="3441" y="453"/>
                    <a:pt x="3858" y="334"/>
                    <a:pt x="4299" y="334"/>
                  </a:cubicBezTo>
                  <a:close/>
                  <a:moveTo>
                    <a:pt x="4501" y="2918"/>
                  </a:moveTo>
                  <a:lnTo>
                    <a:pt x="4501" y="3632"/>
                  </a:lnTo>
                  <a:lnTo>
                    <a:pt x="4120" y="3632"/>
                  </a:lnTo>
                  <a:lnTo>
                    <a:pt x="4120" y="3620"/>
                  </a:lnTo>
                  <a:lnTo>
                    <a:pt x="4120" y="2918"/>
                  </a:lnTo>
                  <a:close/>
                  <a:moveTo>
                    <a:pt x="3799" y="2918"/>
                  </a:moveTo>
                  <a:lnTo>
                    <a:pt x="3799" y="3620"/>
                  </a:lnTo>
                  <a:cubicBezTo>
                    <a:pt x="3799" y="3799"/>
                    <a:pt x="3703" y="3966"/>
                    <a:pt x="3549" y="4037"/>
                  </a:cubicBezTo>
                  <a:cubicBezTo>
                    <a:pt x="3476" y="4073"/>
                    <a:pt x="3400" y="4092"/>
                    <a:pt x="3326" y="4092"/>
                  </a:cubicBezTo>
                  <a:cubicBezTo>
                    <a:pt x="3230" y="4092"/>
                    <a:pt x="3136" y="4062"/>
                    <a:pt x="3049" y="4001"/>
                  </a:cubicBezTo>
                  <a:lnTo>
                    <a:pt x="1858" y="3180"/>
                  </a:lnTo>
                  <a:lnTo>
                    <a:pt x="1858" y="2918"/>
                  </a:lnTo>
                  <a:close/>
                  <a:moveTo>
                    <a:pt x="6739" y="2918"/>
                  </a:moveTo>
                  <a:lnTo>
                    <a:pt x="6739" y="3180"/>
                  </a:lnTo>
                  <a:lnTo>
                    <a:pt x="5549" y="4001"/>
                  </a:lnTo>
                  <a:cubicBezTo>
                    <a:pt x="5468" y="4062"/>
                    <a:pt x="5377" y="4092"/>
                    <a:pt x="5282" y="4092"/>
                  </a:cubicBezTo>
                  <a:cubicBezTo>
                    <a:pt x="5209" y="4092"/>
                    <a:pt x="5134" y="4073"/>
                    <a:pt x="5061" y="4037"/>
                  </a:cubicBezTo>
                  <a:cubicBezTo>
                    <a:pt x="4894" y="3942"/>
                    <a:pt x="4811" y="3799"/>
                    <a:pt x="4811" y="3620"/>
                  </a:cubicBezTo>
                  <a:lnTo>
                    <a:pt x="4811" y="2918"/>
                  </a:lnTo>
                  <a:close/>
                  <a:moveTo>
                    <a:pt x="6906" y="3465"/>
                  </a:moveTo>
                  <a:cubicBezTo>
                    <a:pt x="7001" y="3513"/>
                    <a:pt x="7073" y="3585"/>
                    <a:pt x="7073" y="3692"/>
                  </a:cubicBezTo>
                  <a:cubicBezTo>
                    <a:pt x="7085" y="3763"/>
                    <a:pt x="7061" y="3846"/>
                    <a:pt x="7001" y="3906"/>
                  </a:cubicBezTo>
                  <a:cubicBezTo>
                    <a:pt x="6954" y="3966"/>
                    <a:pt x="6882" y="3989"/>
                    <a:pt x="6787" y="3989"/>
                  </a:cubicBezTo>
                  <a:lnTo>
                    <a:pt x="6680" y="3989"/>
                  </a:lnTo>
                  <a:lnTo>
                    <a:pt x="6680" y="3977"/>
                  </a:lnTo>
                  <a:cubicBezTo>
                    <a:pt x="6680" y="3882"/>
                    <a:pt x="6609" y="3811"/>
                    <a:pt x="6525" y="3811"/>
                  </a:cubicBezTo>
                  <a:cubicBezTo>
                    <a:pt x="6430" y="3811"/>
                    <a:pt x="6358" y="3882"/>
                    <a:pt x="6358" y="3977"/>
                  </a:cubicBezTo>
                  <a:cubicBezTo>
                    <a:pt x="6406" y="5120"/>
                    <a:pt x="5466" y="6061"/>
                    <a:pt x="4323" y="6061"/>
                  </a:cubicBezTo>
                  <a:cubicBezTo>
                    <a:pt x="3168" y="6061"/>
                    <a:pt x="2239" y="5120"/>
                    <a:pt x="2239" y="3977"/>
                  </a:cubicBezTo>
                  <a:cubicBezTo>
                    <a:pt x="2239" y="3882"/>
                    <a:pt x="2156" y="3811"/>
                    <a:pt x="2072" y="3811"/>
                  </a:cubicBezTo>
                  <a:cubicBezTo>
                    <a:pt x="1977" y="3811"/>
                    <a:pt x="1906" y="3882"/>
                    <a:pt x="1906" y="3977"/>
                  </a:cubicBezTo>
                  <a:lnTo>
                    <a:pt x="1906" y="3989"/>
                  </a:lnTo>
                  <a:lnTo>
                    <a:pt x="1798" y="3989"/>
                  </a:lnTo>
                  <a:cubicBezTo>
                    <a:pt x="1727" y="3989"/>
                    <a:pt x="1656" y="3966"/>
                    <a:pt x="1596" y="3906"/>
                  </a:cubicBezTo>
                  <a:cubicBezTo>
                    <a:pt x="1548" y="3846"/>
                    <a:pt x="1525" y="3763"/>
                    <a:pt x="1525" y="3692"/>
                  </a:cubicBezTo>
                  <a:cubicBezTo>
                    <a:pt x="1536" y="3608"/>
                    <a:pt x="1596" y="3513"/>
                    <a:pt x="1679" y="3465"/>
                  </a:cubicBezTo>
                  <a:lnTo>
                    <a:pt x="2858" y="4287"/>
                  </a:lnTo>
                  <a:cubicBezTo>
                    <a:pt x="2989" y="4382"/>
                    <a:pt x="3156" y="4442"/>
                    <a:pt x="3310" y="4442"/>
                  </a:cubicBezTo>
                  <a:cubicBezTo>
                    <a:pt x="3430" y="4442"/>
                    <a:pt x="3561" y="4406"/>
                    <a:pt x="3680" y="4347"/>
                  </a:cubicBezTo>
                  <a:cubicBezTo>
                    <a:pt x="3846" y="4263"/>
                    <a:pt x="3965" y="4144"/>
                    <a:pt x="4037" y="3977"/>
                  </a:cubicBezTo>
                  <a:lnTo>
                    <a:pt x="4561" y="3977"/>
                  </a:lnTo>
                  <a:cubicBezTo>
                    <a:pt x="4632" y="4120"/>
                    <a:pt x="4751" y="4263"/>
                    <a:pt x="4918" y="4347"/>
                  </a:cubicBezTo>
                  <a:cubicBezTo>
                    <a:pt x="5037" y="4406"/>
                    <a:pt x="5156" y="4442"/>
                    <a:pt x="5287" y="4442"/>
                  </a:cubicBezTo>
                  <a:cubicBezTo>
                    <a:pt x="5454" y="4442"/>
                    <a:pt x="5596" y="4394"/>
                    <a:pt x="5727" y="4287"/>
                  </a:cubicBezTo>
                  <a:lnTo>
                    <a:pt x="6906" y="3465"/>
                  </a:lnTo>
                  <a:close/>
                  <a:moveTo>
                    <a:pt x="4323" y="8633"/>
                  </a:moveTo>
                  <a:cubicBezTo>
                    <a:pt x="4620" y="8633"/>
                    <a:pt x="4858" y="8871"/>
                    <a:pt x="4858" y="9169"/>
                  </a:cubicBezTo>
                  <a:cubicBezTo>
                    <a:pt x="4834" y="9466"/>
                    <a:pt x="4596" y="9704"/>
                    <a:pt x="4323" y="9704"/>
                  </a:cubicBezTo>
                  <a:cubicBezTo>
                    <a:pt x="4025" y="9704"/>
                    <a:pt x="3787" y="9466"/>
                    <a:pt x="3787" y="9169"/>
                  </a:cubicBezTo>
                  <a:cubicBezTo>
                    <a:pt x="3787" y="8871"/>
                    <a:pt x="4025" y="8633"/>
                    <a:pt x="4323" y="8633"/>
                  </a:cubicBezTo>
                  <a:close/>
                  <a:moveTo>
                    <a:pt x="4323" y="1"/>
                  </a:moveTo>
                  <a:cubicBezTo>
                    <a:pt x="2799" y="1"/>
                    <a:pt x="1560" y="1239"/>
                    <a:pt x="1560" y="2751"/>
                  </a:cubicBezTo>
                  <a:lnTo>
                    <a:pt x="1560" y="3168"/>
                  </a:lnTo>
                  <a:cubicBezTo>
                    <a:pt x="1370" y="3263"/>
                    <a:pt x="1239" y="3442"/>
                    <a:pt x="1227" y="3644"/>
                  </a:cubicBezTo>
                  <a:cubicBezTo>
                    <a:pt x="1203" y="3811"/>
                    <a:pt x="1263" y="3989"/>
                    <a:pt x="1370" y="4108"/>
                  </a:cubicBezTo>
                  <a:cubicBezTo>
                    <a:pt x="1489" y="4227"/>
                    <a:pt x="1644" y="4299"/>
                    <a:pt x="1822" y="4299"/>
                  </a:cubicBezTo>
                  <a:lnTo>
                    <a:pt x="1941" y="4299"/>
                  </a:lnTo>
                  <a:cubicBezTo>
                    <a:pt x="2025" y="4989"/>
                    <a:pt x="2418" y="5573"/>
                    <a:pt x="2953" y="5954"/>
                  </a:cubicBezTo>
                  <a:lnTo>
                    <a:pt x="2953" y="6704"/>
                  </a:lnTo>
                  <a:cubicBezTo>
                    <a:pt x="2953" y="6859"/>
                    <a:pt x="2846" y="7002"/>
                    <a:pt x="2691" y="7037"/>
                  </a:cubicBezTo>
                  <a:lnTo>
                    <a:pt x="870" y="7573"/>
                  </a:lnTo>
                  <a:cubicBezTo>
                    <a:pt x="358" y="7728"/>
                    <a:pt x="1" y="8204"/>
                    <a:pt x="1" y="8728"/>
                  </a:cubicBezTo>
                  <a:lnTo>
                    <a:pt x="1" y="10895"/>
                  </a:lnTo>
                  <a:cubicBezTo>
                    <a:pt x="1" y="10990"/>
                    <a:pt x="72" y="11062"/>
                    <a:pt x="167" y="11062"/>
                  </a:cubicBezTo>
                  <a:cubicBezTo>
                    <a:pt x="251" y="11062"/>
                    <a:pt x="322" y="10990"/>
                    <a:pt x="322" y="10895"/>
                  </a:cubicBezTo>
                  <a:lnTo>
                    <a:pt x="322" y="8728"/>
                  </a:lnTo>
                  <a:cubicBezTo>
                    <a:pt x="322" y="8561"/>
                    <a:pt x="370" y="8407"/>
                    <a:pt x="441" y="8276"/>
                  </a:cubicBezTo>
                  <a:lnTo>
                    <a:pt x="1370" y="9061"/>
                  </a:lnTo>
                  <a:cubicBezTo>
                    <a:pt x="1489" y="9169"/>
                    <a:pt x="1548" y="9323"/>
                    <a:pt x="1548" y="9466"/>
                  </a:cubicBezTo>
                  <a:lnTo>
                    <a:pt x="1548" y="10883"/>
                  </a:lnTo>
                  <a:cubicBezTo>
                    <a:pt x="1548" y="10966"/>
                    <a:pt x="1620" y="11050"/>
                    <a:pt x="1715" y="11050"/>
                  </a:cubicBezTo>
                  <a:cubicBezTo>
                    <a:pt x="1798" y="11050"/>
                    <a:pt x="1870" y="10966"/>
                    <a:pt x="1870" y="10883"/>
                  </a:cubicBezTo>
                  <a:lnTo>
                    <a:pt x="1870" y="9466"/>
                  </a:lnTo>
                  <a:cubicBezTo>
                    <a:pt x="1870" y="9216"/>
                    <a:pt x="1775" y="8978"/>
                    <a:pt x="1572" y="8811"/>
                  </a:cubicBezTo>
                  <a:lnTo>
                    <a:pt x="655" y="8026"/>
                  </a:lnTo>
                  <a:cubicBezTo>
                    <a:pt x="739" y="7954"/>
                    <a:pt x="834" y="7906"/>
                    <a:pt x="953" y="7871"/>
                  </a:cubicBezTo>
                  <a:lnTo>
                    <a:pt x="1334" y="7752"/>
                  </a:lnTo>
                  <a:lnTo>
                    <a:pt x="2787" y="8466"/>
                  </a:lnTo>
                  <a:cubicBezTo>
                    <a:pt x="2810" y="8490"/>
                    <a:pt x="2822" y="8490"/>
                    <a:pt x="2858" y="8490"/>
                  </a:cubicBezTo>
                  <a:cubicBezTo>
                    <a:pt x="2918" y="8490"/>
                    <a:pt x="2977" y="8454"/>
                    <a:pt x="3001" y="8395"/>
                  </a:cubicBezTo>
                  <a:cubicBezTo>
                    <a:pt x="3049" y="8323"/>
                    <a:pt x="3025" y="8216"/>
                    <a:pt x="2929" y="8168"/>
                  </a:cubicBezTo>
                  <a:lnTo>
                    <a:pt x="1798" y="7609"/>
                  </a:lnTo>
                  <a:lnTo>
                    <a:pt x="2787" y="7323"/>
                  </a:lnTo>
                  <a:cubicBezTo>
                    <a:pt x="3060" y="7240"/>
                    <a:pt x="3275" y="6966"/>
                    <a:pt x="3275" y="6668"/>
                  </a:cubicBezTo>
                  <a:lnTo>
                    <a:pt x="3275" y="6121"/>
                  </a:lnTo>
                  <a:cubicBezTo>
                    <a:pt x="3584" y="6263"/>
                    <a:pt x="3942" y="6359"/>
                    <a:pt x="4334" y="6359"/>
                  </a:cubicBezTo>
                  <a:cubicBezTo>
                    <a:pt x="4715" y="6359"/>
                    <a:pt x="5061" y="6263"/>
                    <a:pt x="5382" y="6121"/>
                  </a:cubicBezTo>
                  <a:lnTo>
                    <a:pt x="5382" y="6668"/>
                  </a:lnTo>
                  <a:cubicBezTo>
                    <a:pt x="5382" y="6966"/>
                    <a:pt x="5596" y="7240"/>
                    <a:pt x="5882" y="7323"/>
                  </a:cubicBezTo>
                  <a:lnTo>
                    <a:pt x="6859" y="7609"/>
                  </a:lnTo>
                  <a:lnTo>
                    <a:pt x="4965" y="8549"/>
                  </a:lnTo>
                  <a:cubicBezTo>
                    <a:pt x="4823" y="8383"/>
                    <a:pt x="4596" y="8276"/>
                    <a:pt x="4346" y="8276"/>
                  </a:cubicBezTo>
                  <a:cubicBezTo>
                    <a:pt x="4096" y="8276"/>
                    <a:pt x="3870" y="8383"/>
                    <a:pt x="3715" y="8549"/>
                  </a:cubicBezTo>
                  <a:lnTo>
                    <a:pt x="3561" y="8454"/>
                  </a:lnTo>
                  <a:cubicBezTo>
                    <a:pt x="3535" y="8440"/>
                    <a:pt x="3508" y="8433"/>
                    <a:pt x="3482" y="8433"/>
                  </a:cubicBezTo>
                  <a:cubicBezTo>
                    <a:pt x="3423" y="8433"/>
                    <a:pt x="3367" y="8468"/>
                    <a:pt x="3334" y="8526"/>
                  </a:cubicBezTo>
                  <a:cubicBezTo>
                    <a:pt x="3287" y="8609"/>
                    <a:pt x="3322" y="8704"/>
                    <a:pt x="3406" y="8752"/>
                  </a:cubicBezTo>
                  <a:lnTo>
                    <a:pt x="3537" y="8823"/>
                  </a:lnTo>
                  <a:cubicBezTo>
                    <a:pt x="3513" y="8919"/>
                    <a:pt x="3477" y="9026"/>
                    <a:pt x="3477" y="9121"/>
                  </a:cubicBezTo>
                  <a:cubicBezTo>
                    <a:pt x="3477" y="9538"/>
                    <a:pt x="3775" y="9883"/>
                    <a:pt x="4180" y="9954"/>
                  </a:cubicBezTo>
                  <a:lnTo>
                    <a:pt x="4180" y="10847"/>
                  </a:lnTo>
                  <a:cubicBezTo>
                    <a:pt x="4180" y="10943"/>
                    <a:pt x="4251" y="11014"/>
                    <a:pt x="4346" y="11014"/>
                  </a:cubicBezTo>
                  <a:cubicBezTo>
                    <a:pt x="4430" y="11014"/>
                    <a:pt x="4513" y="10943"/>
                    <a:pt x="4513" y="10847"/>
                  </a:cubicBezTo>
                  <a:lnTo>
                    <a:pt x="4513" y="9954"/>
                  </a:lnTo>
                  <a:cubicBezTo>
                    <a:pt x="4894" y="9883"/>
                    <a:pt x="5204" y="9538"/>
                    <a:pt x="5204" y="9121"/>
                  </a:cubicBezTo>
                  <a:cubicBezTo>
                    <a:pt x="5204" y="9026"/>
                    <a:pt x="5192" y="8919"/>
                    <a:pt x="5144" y="8823"/>
                  </a:cubicBezTo>
                  <a:lnTo>
                    <a:pt x="7323" y="7740"/>
                  </a:lnTo>
                  <a:lnTo>
                    <a:pt x="7704" y="7859"/>
                  </a:lnTo>
                  <a:cubicBezTo>
                    <a:pt x="7811" y="7895"/>
                    <a:pt x="7918" y="7954"/>
                    <a:pt x="8002" y="8014"/>
                  </a:cubicBezTo>
                  <a:lnTo>
                    <a:pt x="7085" y="8799"/>
                  </a:lnTo>
                  <a:cubicBezTo>
                    <a:pt x="6894" y="8966"/>
                    <a:pt x="6787" y="9204"/>
                    <a:pt x="6787" y="9454"/>
                  </a:cubicBezTo>
                  <a:lnTo>
                    <a:pt x="6787" y="10871"/>
                  </a:lnTo>
                  <a:cubicBezTo>
                    <a:pt x="6787" y="10954"/>
                    <a:pt x="6859" y="11026"/>
                    <a:pt x="6954" y="11026"/>
                  </a:cubicBezTo>
                  <a:cubicBezTo>
                    <a:pt x="7037" y="11026"/>
                    <a:pt x="7109" y="10954"/>
                    <a:pt x="7109" y="10871"/>
                  </a:cubicBezTo>
                  <a:lnTo>
                    <a:pt x="7109" y="9454"/>
                  </a:lnTo>
                  <a:cubicBezTo>
                    <a:pt x="7109" y="9300"/>
                    <a:pt x="7192" y="9157"/>
                    <a:pt x="7287" y="9049"/>
                  </a:cubicBezTo>
                  <a:lnTo>
                    <a:pt x="8216" y="8264"/>
                  </a:lnTo>
                  <a:cubicBezTo>
                    <a:pt x="8287" y="8395"/>
                    <a:pt x="8335" y="8549"/>
                    <a:pt x="8335" y="8704"/>
                  </a:cubicBezTo>
                  <a:lnTo>
                    <a:pt x="8335" y="10883"/>
                  </a:lnTo>
                  <a:cubicBezTo>
                    <a:pt x="8335" y="10966"/>
                    <a:pt x="8406" y="11050"/>
                    <a:pt x="8502" y="11050"/>
                  </a:cubicBezTo>
                  <a:cubicBezTo>
                    <a:pt x="8585" y="11050"/>
                    <a:pt x="8656" y="10966"/>
                    <a:pt x="8656" y="10883"/>
                  </a:cubicBezTo>
                  <a:lnTo>
                    <a:pt x="8656" y="8704"/>
                  </a:lnTo>
                  <a:cubicBezTo>
                    <a:pt x="8633" y="8204"/>
                    <a:pt x="8275" y="7728"/>
                    <a:pt x="7775" y="7573"/>
                  </a:cubicBezTo>
                  <a:lnTo>
                    <a:pt x="5942" y="7037"/>
                  </a:lnTo>
                  <a:cubicBezTo>
                    <a:pt x="5787" y="7002"/>
                    <a:pt x="5692" y="6859"/>
                    <a:pt x="5692" y="6704"/>
                  </a:cubicBezTo>
                  <a:lnTo>
                    <a:pt x="5692" y="5954"/>
                  </a:lnTo>
                  <a:cubicBezTo>
                    <a:pt x="6228" y="5585"/>
                    <a:pt x="6609" y="4989"/>
                    <a:pt x="6704" y="4299"/>
                  </a:cubicBezTo>
                  <a:lnTo>
                    <a:pt x="6823" y="4299"/>
                  </a:lnTo>
                  <a:cubicBezTo>
                    <a:pt x="6978" y="4299"/>
                    <a:pt x="7144" y="4227"/>
                    <a:pt x="7263" y="4108"/>
                  </a:cubicBezTo>
                  <a:cubicBezTo>
                    <a:pt x="7382" y="3989"/>
                    <a:pt x="7430" y="3811"/>
                    <a:pt x="7418" y="3644"/>
                  </a:cubicBezTo>
                  <a:cubicBezTo>
                    <a:pt x="7394" y="3442"/>
                    <a:pt x="7263" y="3263"/>
                    <a:pt x="7073" y="3168"/>
                  </a:cubicBezTo>
                  <a:lnTo>
                    <a:pt x="7073" y="2751"/>
                  </a:lnTo>
                  <a:cubicBezTo>
                    <a:pt x="7073" y="1239"/>
                    <a:pt x="5835" y="1"/>
                    <a:pt x="4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7260824" y="3930925"/>
              <a:ext cx="43813" cy="15396"/>
            </a:xfrm>
            <a:custGeom>
              <a:rect b="b" l="l" r="r" t="t"/>
              <a:pathLst>
                <a:path extrusionOk="0" h="486" w="1383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191" y="402"/>
                    <a:pt x="430" y="485"/>
                    <a:pt x="703" y="485"/>
                  </a:cubicBezTo>
                  <a:cubicBezTo>
                    <a:pt x="965" y="485"/>
                    <a:pt x="1192" y="402"/>
                    <a:pt x="1346" y="259"/>
                  </a:cubicBezTo>
                  <a:cubicBezTo>
                    <a:pt x="1370" y="200"/>
                    <a:pt x="1382" y="104"/>
                    <a:pt x="1311" y="45"/>
                  </a:cubicBezTo>
                  <a:cubicBezTo>
                    <a:pt x="1281" y="15"/>
                    <a:pt x="1239" y="0"/>
                    <a:pt x="1198" y="0"/>
                  </a:cubicBezTo>
                  <a:cubicBezTo>
                    <a:pt x="1156" y="0"/>
                    <a:pt x="1114" y="15"/>
                    <a:pt x="1084" y="45"/>
                  </a:cubicBezTo>
                  <a:cubicBezTo>
                    <a:pt x="1025" y="104"/>
                    <a:pt x="894" y="152"/>
                    <a:pt x="692" y="152"/>
                  </a:cubicBezTo>
                  <a:cubicBezTo>
                    <a:pt x="477" y="152"/>
                    <a:pt x="346" y="81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7260476" y="3837532"/>
              <a:ext cx="44162" cy="21289"/>
            </a:xfrm>
            <a:custGeom>
              <a:rect b="b" l="l" r="r" t="t"/>
              <a:pathLst>
                <a:path extrusionOk="0" h="672" w="1394">
                  <a:moveTo>
                    <a:pt x="170" y="0"/>
                  </a:moveTo>
                  <a:cubicBezTo>
                    <a:pt x="119" y="0"/>
                    <a:pt x="70" y="25"/>
                    <a:pt x="48" y="76"/>
                  </a:cubicBezTo>
                  <a:cubicBezTo>
                    <a:pt x="0" y="147"/>
                    <a:pt x="12" y="254"/>
                    <a:pt x="83" y="290"/>
                  </a:cubicBezTo>
                  <a:lnTo>
                    <a:pt x="607" y="635"/>
                  </a:lnTo>
                  <a:cubicBezTo>
                    <a:pt x="643" y="647"/>
                    <a:pt x="667" y="671"/>
                    <a:pt x="691" y="671"/>
                  </a:cubicBezTo>
                  <a:cubicBezTo>
                    <a:pt x="726" y="671"/>
                    <a:pt x="762" y="647"/>
                    <a:pt x="786" y="635"/>
                  </a:cubicBezTo>
                  <a:lnTo>
                    <a:pt x="1310" y="290"/>
                  </a:lnTo>
                  <a:cubicBezTo>
                    <a:pt x="1381" y="231"/>
                    <a:pt x="1393" y="147"/>
                    <a:pt x="1357" y="76"/>
                  </a:cubicBezTo>
                  <a:cubicBezTo>
                    <a:pt x="1328" y="25"/>
                    <a:pt x="1276" y="0"/>
                    <a:pt x="1224" y="0"/>
                  </a:cubicBezTo>
                  <a:cubicBezTo>
                    <a:pt x="1191" y="0"/>
                    <a:pt x="1159" y="10"/>
                    <a:pt x="1131" y="28"/>
                  </a:cubicBezTo>
                  <a:lnTo>
                    <a:pt x="703" y="314"/>
                  </a:lnTo>
                  <a:lnTo>
                    <a:pt x="262" y="28"/>
                  </a:lnTo>
                  <a:cubicBezTo>
                    <a:pt x="234" y="10"/>
                    <a:pt x="202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7277425" y="3821059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2" name="Google Shape;2122;p35"/>
          <p:cNvGrpSpPr/>
          <p:nvPr/>
        </p:nvGrpSpPr>
        <p:grpSpPr>
          <a:xfrm>
            <a:off x="8054060" y="3787098"/>
            <a:ext cx="266334" cy="353834"/>
            <a:chOff x="8054060" y="3787098"/>
            <a:chExt cx="266334" cy="353834"/>
          </a:xfrm>
        </p:grpSpPr>
        <p:sp>
          <p:nvSpPr>
            <p:cNvPr id="2123" name="Google Shape;2123;p35"/>
            <p:cNvSpPr/>
            <p:nvPr/>
          </p:nvSpPr>
          <p:spPr>
            <a:xfrm>
              <a:off x="8164972" y="3974675"/>
              <a:ext cx="43782" cy="15396"/>
            </a:xfrm>
            <a:custGeom>
              <a:rect b="b" l="l" r="r" t="t"/>
              <a:pathLst>
                <a:path extrusionOk="0" h="486" w="1382">
                  <a:moveTo>
                    <a:pt x="179" y="0"/>
                  </a:moveTo>
                  <a:cubicBezTo>
                    <a:pt x="140" y="0"/>
                    <a:pt x="101" y="15"/>
                    <a:pt x="72" y="45"/>
                  </a:cubicBezTo>
                  <a:cubicBezTo>
                    <a:pt x="0" y="104"/>
                    <a:pt x="0" y="212"/>
                    <a:pt x="72" y="271"/>
                  </a:cubicBezTo>
                  <a:cubicBezTo>
                    <a:pt x="203" y="402"/>
                    <a:pt x="441" y="485"/>
                    <a:pt x="703" y="485"/>
                  </a:cubicBezTo>
                  <a:cubicBezTo>
                    <a:pt x="965" y="485"/>
                    <a:pt x="1191" y="402"/>
                    <a:pt x="1346" y="271"/>
                  </a:cubicBezTo>
                  <a:cubicBezTo>
                    <a:pt x="1381" y="212"/>
                    <a:pt x="1381" y="104"/>
                    <a:pt x="1322" y="45"/>
                  </a:cubicBezTo>
                  <a:cubicBezTo>
                    <a:pt x="1292" y="15"/>
                    <a:pt x="1250" y="0"/>
                    <a:pt x="1209" y="0"/>
                  </a:cubicBezTo>
                  <a:cubicBezTo>
                    <a:pt x="1167" y="0"/>
                    <a:pt x="1125" y="15"/>
                    <a:pt x="1096" y="45"/>
                  </a:cubicBezTo>
                  <a:cubicBezTo>
                    <a:pt x="1036" y="104"/>
                    <a:pt x="881" y="176"/>
                    <a:pt x="691" y="176"/>
                  </a:cubicBezTo>
                  <a:cubicBezTo>
                    <a:pt x="500" y="176"/>
                    <a:pt x="346" y="104"/>
                    <a:pt x="286" y="45"/>
                  </a:cubicBezTo>
                  <a:cubicBezTo>
                    <a:pt x="256" y="15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8148371" y="3930450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8214361" y="3930450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5"/>
            <p:cNvSpPr/>
            <p:nvPr/>
          </p:nvSpPr>
          <p:spPr>
            <a:xfrm>
              <a:off x="8054060" y="3787098"/>
              <a:ext cx="266334" cy="353834"/>
            </a:xfrm>
            <a:custGeom>
              <a:rect b="b" l="l" r="r" t="t"/>
              <a:pathLst>
                <a:path extrusionOk="0" h="11169" w="8407">
                  <a:moveTo>
                    <a:pt x="4537" y="1370"/>
                  </a:moveTo>
                  <a:lnTo>
                    <a:pt x="4537" y="1906"/>
                  </a:lnTo>
                  <a:cubicBezTo>
                    <a:pt x="4537" y="2096"/>
                    <a:pt x="4370" y="2263"/>
                    <a:pt x="4180" y="2263"/>
                  </a:cubicBezTo>
                  <a:cubicBezTo>
                    <a:pt x="3977" y="2263"/>
                    <a:pt x="3823" y="2096"/>
                    <a:pt x="3823" y="1906"/>
                  </a:cubicBezTo>
                  <a:lnTo>
                    <a:pt x="3823" y="1370"/>
                  </a:lnTo>
                  <a:close/>
                  <a:moveTo>
                    <a:pt x="4180" y="322"/>
                  </a:moveTo>
                  <a:lnTo>
                    <a:pt x="6680" y="989"/>
                  </a:lnTo>
                  <a:lnTo>
                    <a:pt x="7633" y="2573"/>
                  </a:lnTo>
                  <a:lnTo>
                    <a:pt x="6966" y="3239"/>
                  </a:lnTo>
                  <a:lnTo>
                    <a:pt x="6966" y="2406"/>
                  </a:lnTo>
                  <a:cubicBezTo>
                    <a:pt x="6966" y="2227"/>
                    <a:pt x="6811" y="2061"/>
                    <a:pt x="6621" y="2061"/>
                  </a:cubicBezTo>
                  <a:lnTo>
                    <a:pt x="6442" y="2061"/>
                  </a:lnTo>
                  <a:cubicBezTo>
                    <a:pt x="6347" y="2061"/>
                    <a:pt x="6275" y="2144"/>
                    <a:pt x="6275" y="2227"/>
                  </a:cubicBezTo>
                  <a:cubicBezTo>
                    <a:pt x="6275" y="2323"/>
                    <a:pt x="6347" y="2394"/>
                    <a:pt x="6442" y="2394"/>
                  </a:cubicBezTo>
                  <a:lnTo>
                    <a:pt x="6621" y="2394"/>
                  </a:lnTo>
                  <a:cubicBezTo>
                    <a:pt x="6621" y="2394"/>
                    <a:pt x="6633" y="2394"/>
                    <a:pt x="6633" y="2406"/>
                  </a:cubicBezTo>
                  <a:lnTo>
                    <a:pt x="6633" y="3120"/>
                  </a:lnTo>
                  <a:lnTo>
                    <a:pt x="1739" y="3120"/>
                  </a:lnTo>
                  <a:lnTo>
                    <a:pt x="1739" y="2406"/>
                  </a:lnTo>
                  <a:cubicBezTo>
                    <a:pt x="1739" y="2406"/>
                    <a:pt x="1739" y="2394"/>
                    <a:pt x="1751" y="2394"/>
                  </a:cubicBezTo>
                  <a:lnTo>
                    <a:pt x="3727" y="2394"/>
                  </a:lnTo>
                  <a:cubicBezTo>
                    <a:pt x="3847" y="2501"/>
                    <a:pt x="4013" y="2573"/>
                    <a:pt x="4192" y="2573"/>
                  </a:cubicBezTo>
                  <a:cubicBezTo>
                    <a:pt x="4370" y="2573"/>
                    <a:pt x="4513" y="2513"/>
                    <a:pt x="4656" y="2394"/>
                  </a:cubicBezTo>
                  <a:lnTo>
                    <a:pt x="5763" y="2394"/>
                  </a:lnTo>
                  <a:cubicBezTo>
                    <a:pt x="5859" y="2394"/>
                    <a:pt x="5930" y="2323"/>
                    <a:pt x="5930" y="2227"/>
                  </a:cubicBezTo>
                  <a:cubicBezTo>
                    <a:pt x="5930" y="2144"/>
                    <a:pt x="5859" y="2061"/>
                    <a:pt x="5763" y="2061"/>
                  </a:cubicBezTo>
                  <a:lnTo>
                    <a:pt x="4859" y="2061"/>
                  </a:lnTo>
                  <a:cubicBezTo>
                    <a:pt x="4870" y="2001"/>
                    <a:pt x="4894" y="1942"/>
                    <a:pt x="4894" y="1882"/>
                  </a:cubicBezTo>
                  <a:lnTo>
                    <a:pt x="4894" y="1180"/>
                  </a:lnTo>
                  <a:cubicBezTo>
                    <a:pt x="4894" y="1096"/>
                    <a:pt x="4811" y="1025"/>
                    <a:pt x="4728" y="1025"/>
                  </a:cubicBezTo>
                  <a:lnTo>
                    <a:pt x="3692" y="1025"/>
                  </a:lnTo>
                  <a:cubicBezTo>
                    <a:pt x="3596" y="1025"/>
                    <a:pt x="3525" y="1096"/>
                    <a:pt x="3525" y="1180"/>
                  </a:cubicBezTo>
                  <a:lnTo>
                    <a:pt x="3525" y="1882"/>
                  </a:lnTo>
                  <a:cubicBezTo>
                    <a:pt x="3525" y="1942"/>
                    <a:pt x="3537" y="2001"/>
                    <a:pt x="3549" y="2061"/>
                  </a:cubicBezTo>
                  <a:lnTo>
                    <a:pt x="1763" y="2061"/>
                  </a:lnTo>
                  <a:cubicBezTo>
                    <a:pt x="1584" y="2061"/>
                    <a:pt x="1430" y="2215"/>
                    <a:pt x="1430" y="2406"/>
                  </a:cubicBezTo>
                  <a:lnTo>
                    <a:pt x="1430" y="3239"/>
                  </a:lnTo>
                  <a:lnTo>
                    <a:pt x="727" y="2573"/>
                  </a:lnTo>
                  <a:lnTo>
                    <a:pt x="1680" y="989"/>
                  </a:lnTo>
                  <a:lnTo>
                    <a:pt x="4180" y="322"/>
                  </a:lnTo>
                  <a:close/>
                  <a:moveTo>
                    <a:pt x="6549" y="3454"/>
                  </a:moveTo>
                  <a:cubicBezTo>
                    <a:pt x="6430" y="3573"/>
                    <a:pt x="6180" y="3668"/>
                    <a:pt x="5978" y="3751"/>
                  </a:cubicBezTo>
                  <a:cubicBezTo>
                    <a:pt x="5501" y="3906"/>
                    <a:pt x="4859" y="4001"/>
                    <a:pt x="4180" y="4001"/>
                  </a:cubicBezTo>
                  <a:cubicBezTo>
                    <a:pt x="3489" y="4001"/>
                    <a:pt x="2858" y="3906"/>
                    <a:pt x="2382" y="3751"/>
                  </a:cubicBezTo>
                  <a:cubicBezTo>
                    <a:pt x="2168" y="3692"/>
                    <a:pt x="1930" y="3573"/>
                    <a:pt x="1811" y="3454"/>
                  </a:cubicBezTo>
                  <a:close/>
                  <a:moveTo>
                    <a:pt x="1739" y="3787"/>
                  </a:moveTo>
                  <a:cubicBezTo>
                    <a:pt x="1822" y="3870"/>
                    <a:pt x="1942" y="3942"/>
                    <a:pt x="2096" y="4001"/>
                  </a:cubicBezTo>
                  <a:lnTo>
                    <a:pt x="2096" y="4168"/>
                  </a:lnTo>
                  <a:cubicBezTo>
                    <a:pt x="2096" y="4263"/>
                    <a:pt x="2001" y="4347"/>
                    <a:pt x="1918" y="4347"/>
                  </a:cubicBezTo>
                  <a:lnTo>
                    <a:pt x="1739" y="4347"/>
                  </a:lnTo>
                  <a:lnTo>
                    <a:pt x="1739" y="3787"/>
                  </a:lnTo>
                  <a:close/>
                  <a:moveTo>
                    <a:pt x="6621" y="3811"/>
                  </a:moveTo>
                  <a:lnTo>
                    <a:pt x="6621" y="4359"/>
                  </a:lnTo>
                  <a:lnTo>
                    <a:pt x="6442" y="4359"/>
                  </a:lnTo>
                  <a:cubicBezTo>
                    <a:pt x="6394" y="4359"/>
                    <a:pt x="6347" y="4347"/>
                    <a:pt x="6299" y="4299"/>
                  </a:cubicBezTo>
                  <a:cubicBezTo>
                    <a:pt x="6275" y="4263"/>
                    <a:pt x="6240" y="4228"/>
                    <a:pt x="6240" y="4168"/>
                  </a:cubicBezTo>
                  <a:lnTo>
                    <a:pt x="6240" y="4001"/>
                  </a:lnTo>
                  <a:lnTo>
                    <a:pt x="6252" y="4001"/>
                  </a:lnTo>
                  <a:cubicBezTo>
                    <a:pt x="6394" y="3942"/>
                    <a:pt x="6525" y="3870"/>
                    <a:pt x="6621" y="3811"/>
                  </a:cubicBezTo>
                  <a:close/>
                  <a:moveTo>
                    <a:pt x="5930" y="4120"/>
                  </a:moveTo>
                  <a:lnTo>
                    <a:pt x="5930" y="4180"/>
                  </a:lnTo>
                  <a:cubicBezTo>
                    <a:pt x="5930" y="4311"/>
                    <a:pt x="5990" y="4442"/>
                    <a:pt x="6085" y="4537"/>
                  </a:cubicBezTo>
                  <a:cubicBezTo>
                    <a:pt x="6168" y="4621"/>
                    <a:pt x="6311" y="4680"/>
                    <a:pt x="6442" y="4680"/>
                  </a:cubicBezTo>
                  <a:lnTo>
                    <a:pt x="6704" y="4680"/>
                  </a:lnTo>
                  <a:cubicBezTo>
                    <a:pt x="6859" y="4680"/>
                    <a:pt x="6978" y="4799"/>
                    <a:pt x="6978" y="4954"/>
                  </a:cubicBezTo>
                  <a:cubicBezTo>
                    <a:pt x="6978" y="5097"/>
                    <a:pt x="6859" y="5216"/>
                    <a:pt x="6704" y="5216"/>
                  </a:cubicBezTo>
                  <a:lnTo>
                    <a:pt x="6609" y="5216"/>
                  </a:lnTo>
                  <a:lnTo>
                    <a:pt x="6609" y="5204"/>
                  </a:lnTo>
                  <a:cubicBezTo>
                    <a:pt x="6609" y="5109"/>
                    <a:pt x="6525" y="5037"/>
                    <a:pt x="6442" y="5037"/>
                  </a:cubicBezTo>
                  <a:cubicBezTo>
                    <a:pt x="6347" y="5037"/>
                    <a:pt x="6275" y="5109"/>
                    <a:pt x="6275" y="5204"/>
                  </a:cubicBezTo>
                  <a:cubicBezTo>
                    <a:pt x="6275" y="6359"/>
                    <a:pt x="5335" y="7299"/>
                    <a:pt x="4180" y="7299"/>
                  </a:cubicBezTo>
                  <a:cubicBezTo>
                    <a:pt x="3013" y="7299"/>
                    <a:pt x="2084" y="6371"/>
                    <a:pt x="2084" y="5204"/>
                  </a:cubicBezTo>
                  <a:cubicBezTo>
                    <a:pt x="2084" y="5109"/>
                    <a:pt x="2001" y="5037"/>
                    <a:pt x="1918" y="5037"/>
                  </a:cubicBezTo>
                  <a:cubicBezTo>
                    <a:pt x="1822" y="5037"/>
                    <a:pt x="1751" y="5109"/>
                    <a:pt x="1751" y="5204"/>
                  </a:cubicBezTo>
                  <a:lnTo>
                    <a:pt x="1751" y="5216"/>
                  </a:lnTo>
                  <a:lnTo>
                    <a:pt x="1644" y="5216"/>
                  </a:lnTo>
                  <a:cubicBezTo>
                    <a:pt x="1501" y="5216"/>
                    <a:pt x="1382" y="5097"/>
                    <a:pt x="1382" y="4954"/>
                  </a:cubicBezTo>
                  <a:cubicBezTo>
                    <a:pt x="1382" y="4799"/>
                    <a:pt x="1501" y="4680"/>
                    <a:pt x="1644" y="4680"/>
                  </a:cubicBezTo>
                  <a:lnTo>
                    <a:pt x="1918" y="4680"/>
                  </a:lnTo>
                  <a:cubicBezTo>
                    <a:pt x="2203" y="4680"/>
                    <a:pt x="2418" y="4466"/>
                    <a:pt x="2418" y="4180"/>
                  </a:cubicBezTo>
                  <a:lnTo>
                    <a:pt x="2418" y="4120"/>
                  </a:lnTo>
                  <a:cubicBezTo>
                    <a:pt x="2918" y="4251"/>
                    <a:pt x="3525" y="4347"/>
                    <a:pt x="4180" y="4347"/>
                  </a:cubicBezTo>
                  <a:cubicBezTo>
                    <a:pt x="4835" y="4347"/>
                    <a:pt x="5442" y="4263"/>
                    <a:pt x="5930" y="4120"/>
                  </a:cubicBezTo>
                  <a:close/>
                  <a:moveTo>
                    <a:pt x="1751" y="5549"/>
                  </a:moveTo>
                  <a:cubicBezTo>
                    <a:pt x="1858" y="6299"/>
                    <a:pt x="2311" y="6942"/>
                    <a:pt x="2942" y="7311"/>
                  </a:cubicBezTo>
                  <a:lnTo>
                    <a:pt x="2942" y="7728"/>
                  </a:lnTo>
                  <a:cubicBezTo>
                    <a:pt x="2858" y="7728"/>
                    <a:pt x="2763" y="7764"/>
                    <a:pt x="2692" y="7835"/>
                  </a:cubicBezTo>
                  <a:lnTo>
                    <a:pt x="2323" y="8228"/>
                  </a:lnTo>
                  <a:cubicBezTo>
                    <a:pt x="2299" y="8240"/>
                    <a:pt x="2287" y="8264"/>
                    <a:pt x="2275" y="8300"/>
                  </a:cubicBezTo>
                  <a:lnTo>
                    <a:pt x="1025" y="8752"/>
                  </a:lnTo>
                  <a:lnTo>
                    <a:pt x="1025" y="8347"/>
                  </a:lnTo>
                  <a:cubicBezTo>
                    <a:pt x="1025" y="7514"/>
                    <a:pt x="1215" y="7049"/>
                    <a:pt x="1406" y="6597"/>
                  </a:cubicBezTo>
                  <a:cubicBezTo>
                    <a:pt x="1549" y="6276"/>
                    <a:pt x="1680" y="5966"/>
                    <a:pt x="1703" y="5549"/>
                  </a:cubicBezTo>
                  <a:close/>
                  <a:moveTo>
                    <a:pt x="5061" y="7466"/>
                  </a:moveTo>
                  <a:lnTo>
                    <a:pt x="5061" y="7930"/>
                  </a:lnTo>
                  <a:lnTo>
                    <a:pt x="4180" y="8812"/>
                  </a:lnTo>
                  <a:lnTo>
                    <a:pt x="3299" y="7930"/>
                  </a:lnTo>
                  <a:lnTo>
                    <a:pt x="3299" y="7466"/>
                  </a:lnTo>
                  <a:cubicBezTo>
                    <a:pt x="3561" y="7573"/>
                    <a:pt x="3858" y="7633"/>
                    <a:pt x="4180" y="7633"/>
                  </a:cubicBezTo>
                  <a:cubicBezTo>
                    <a:pt x="4489" y="7633"/>
                    <a:pt x="4787" y="7573"/>
                    <a:pt x="5061" y="7466"/>
                  </a:cubicBezTo>
                  <a:close/>
                  <a:moveTo>
                    <a:pt x="2977" y="8061"/>
                  </a:moveTo>
                  <a:lnTo>
                    <a:pt x="3942" y="9026"/>
                  </a:lnTo>
                  <a:lnTo>
                    <a:pt x="3192" y="9645"/>
                  </a:lnTo>
                  <a:lnTo>
                    <a:pt x="3180" y="9645"/>
                  </a:lnTo>
                  <a:lnTo>
                    <a:pt x="2632" y="8395"/>
                  </a:lnTo>
                  <a:lnTo>
                    <a:pt x="2954" y="8061"/>
                  </a:lnTo>
                  <a:close/>
                  <a:moveTo>
                    <a:pt x="4180" y="9252"/>
                  </a:moveTo>
                  <a:lnTo>
                    <a:pt x="4501" y="9538"/>
                  </a:lnTo>
                  <a:lnTo>
                    <a:pt x="4442" y="9728"/>
                  </a:lnTo>
                  <a:cubicBezTo>
                    <a:pt x="4418" y="9800"/>
                    <a:pt x="4358" y="9859"/>
                    <a:pt x="4263" y="9859"/>
                  </a:cubicBezTo>
                  <a:lnTo>
                    <a:pt x="4073" y="9859"/>
                  </a:lnTo>
                  <a:cubicBezTo>
                    <a:pt x="4001" y="9859"/>
                    <a:pt x="3930" y="9824"/>
                    <a:pt x="3894" y="9728"/>
                  </a:cubicBezTo>
                  <a:lnTo>
                    <a:pt x="3835" y="9538"/>
                  </a:lnTo>
                  <a:lnTo>
                    <a:pt x="4180" y="9252"/>
                  </a:lnTo>
                  <a:close/>
                  <a:moveTo>
                    <a:pt x="4132" y="1"/>
                  </a:moveTo>
                  <a:lnTo>
                    <a:pt x="1513" y="691"/>
                  </a:lnTo>
                  <a:cubicBezTo>
                    <a:pt x="1465" y="715"/>
                    <a:pt x="1441" y="739"/>
                    <a:pt x="1406" y="775"/>
                  </a:cubicBezTo>
                  <a:lnTo>
                    <a:pt x="370" y="2513"/>
                  </a:lnTo>
                  <a:cubicBezTo>
                    <a:pt x="322" y="2573"/>
                    <a:pt x="334" y="2656"/>
                    <a:pt x="394" y="2704"/>
                  </a:cubicBezTo>
                  <a:lnTo>
                    <a:pt x="1394" y="3704"/>
                  </a:lnTo>
                  <a:lnTo>
                    <a:pt x="1394" y="4406"/>
                  </a:lnTo>
                  <a:cubicBezTo>
                    <a:pt x="1191" y="4490"/>
                    <a:pt x="1049" y="4704"/>
                    <a:pt x="1049" y="4954"/>
                  </a:cubicBezTo>
                  <a:cubicBezTo>
                    <a:pt x="1049" y="5192"/>
                    <a:pt x="1203" y="5394"/>
                    <a:pt x="1394" y="5490"/>
                  </a:cubicBezTo>
                  <a:cubicBezTo>
                    <a:pt x="1382" y="5871"/>
                    <a:pt x="1263" y="6156"/>
                    <a:pt x="1108" y="6490"/>
                  </a:cubicBezTo>
                  <a:cubicBezTo>
                    <a:pt x="918" y="6930"/>
                    <a:pt x="691" y="7454"/>
                    <a:pt x="691" y="8347"/>
                  </a:cubicBezTo>
                  <a:lnTo>
                    <a:pt x="691" y="8871"/>
                  </a:lnTo>
                  <a:cubicBezTo>
                    <a:pt x="275" y="9062"/>
                    <a:pt x="1" y="9490"/>
                    <a:pt x="1" y="9966"/>
                  </a:cubicBezTo>
                  <a:lnTo>
                    <a:pt x="1" y="10967"/>
                  </a:lnTo>
                  <a:cubicBezTo>
                    <a:pt x="1" y="11050"/>
                    <a:pt x="72" y="11133"/>
                    <a:pt x="156" y="11133"/>
                  </a:cubicBezTo>
                  <a:cubicBezTo>
                    <a:pt x="251" y="11133"/>
                    <a:pt x="322" y="11050"/>
                    <a:pt x="322" y="10967"/>
                  </a:cubicBezTo>
                  <a:lnTo>
                    <a:pt x="322" y="9966"/>
                  </a:lnTo>
                  <a:cubicBezTo>
                    <a:pt x="322" y="9859"/>
                    <a:pt x="334" y="9764"/>
                    <a:pt x="382" y="9657"/>
                  </a:cubicBezTo>
                  <a:lnTo>
                    <a:pt x="1203" y="10359"/>
                  </a:lnTo>
                  <a:cubicBezTo>
                    <a:pt x="1322" y="10455"/>
                    <a:pt x="1394" y="10609"/>
                    <a:pt x="1394" y="10752"/>
                  </a:cubicBezTo>
                  <a:lnTo>
                    <a:pt x="1394" y="10967"/>
                  </a:lnTo>
                  <a:cubicBezTo>
                    <a:pt x="1394" y="11050"/>
                    <a:pt x="1465" y="11133"/>
                    <a:pt x="1561" y="11133"/>
                  </a:cubicBezTo>
                  <a:cubicBezTo>
                    <a:pt x="1644" y="11133"/>
                    <a:pt x="1715" y="11050"/>
                    <a:pt x="1715" y="10967"/>
                  </a:cubicBezTo>
                  <a:lnTo>
                    <a:pt x="1715" y="10752"/>
                  </a:lnTo>
                  <a:cubicBezTo>
                    <a:pt x="1715" y="10502"/>
                    <a:pt x="1620" y="10264"/>
                    <a:pt x="1418" y="10097"/>
                  </a:cubicBezTo>
                  <a:lnTo>
                    <a:pt x="560" y="9359"/>
                  </a:lnTo>
                  <a:cubicBezTo>
                    <a:pt x="644" y="9252"/>
                    <a:pt x="787" y="9169"/>
                    <a:pt x="918" y="9121"/>
                  </a:cubicBezTo>
                  <a:lnTo>
                    <a:pt x="2382" y="8609"/>
                  </a:lnTo>
                  <a:lnTo>
                    <a:pt x="2894" y="9776"/>
                  </a:lnTo>
                  <a:cubicBezTo>
                    <a:pt x="2942" y="9883"/>
                    <a:pt x="3037" y="9943"/>
                    <a:pt x="3132" y="9966"/>
                  </a:cubicBezTo>
                  <a:cubicBezTo>
                    <a:pt x="3168" y="9966"/>
                    <a:pt x="3180" y="9978"/>
                    <a:pt x="3204" y="9978"/>
                  </a:cubicBezTo>
                  <a:cubicBezTo>
                    <a:pt x="3287" y="9978"/>
                    <a:pt x="3358" y="9955"/>
                    <a:pt x="3418" y="9907"/>
                  </a:cubicBezTo>
                  <a:lnTo>
                    <a:pt x="3585" y="9776"/>
                  </a:lnTo>
                  <a:lnTo>
                    <a:pt x="3608" y="9847"/>
                  </a:lnTo>
                  <a:cubicBezTo>
                    <a:pt x="3644" y="9943"/>
                    <a:pt x="3692" y="10014"/>
                    <a:pt x="3763" y="10074"/>
                  </a:cubicBezTo>
                  <a:lnTo>
                    <a:pt x="3608" y="10967"/>
                  </a:lnTo>
                  <a:cubicBezTo>
                    <a:pt x="3596" y="11050"/>
                    <a:pt x="3656" y="11145"/>
                    <a:pt x="3751" y="11157"/>
                  </a:cubicBezTo>
                  <a:lnTo>
                    <a:pt x="3775" y="11157"/>
                  </a:lnTo>
                  <a:cubicBezTo>
                    <a:pt x="3847" y="11157"/>
                    <a:pt x="3930" y="11098"/>
                    <a:pt x="3942" y="11026"/>
                  </a:cubicBezTo>
                  <a:lnTo>
                    <a:pt x="4073" y="10216"/>
                  </a:lnTo>
                  <a:lnTo>
                    <a:pt x="4323" y="10216"/>
                  </a:lnTo>
                  <a:lnTo>
                    <a:pt x="4466" y="11026"/>
                  </a:lnTo>
                  <a:cubicBezTo>
                    <a:pt x="4478" y="11098"/>
                    <a:pt x="4549" y="11157"/>
                    <a:pt x="4620" y="11157"/>
                  </a:cubicBezTo>
                  <a:lnTo>
                    <a:pt x="4656" y="11157"/>
                  </a:lnTo>
                  <a:cubicBezTo>
                    <a:pt x="4739" y="11145"/>
                    <a:pt x="4799" y="11050"/>
                    <a:pt x="4787" y="10967"/>
                  </a:cubicBezTo>
                  <a:lnTo>
                    <a:pt x="4644" y="10086"/>
                  </a:lnTo>
                  <a:cubicBezTo>
                    <a:pt x="4704" y="10026"/>
                    <a:pt x="4763" y="9955"/>
                    <a:pt x="4787" y="9859"/>
                  </a:cubicBezTo>
                  <a:lnTo>
                    <a:pt x="4823" y="9788"/>
                  </a:lnTo>
                  <a:lnTo>
                    <a:pt x="4978" y="9919"/>
                  </a:lnTo>
                  <a:cubicBezTo>
                    <a:pt x="5037" y="9966"/>
                    <a:pt x="5120" y="10002"/>
                    <a:pt x="5192" y="10002"/>
                  </a:cubicBezTo>
                  <a:cubicBezTo>
                    <a:pt x="5216" y="10002"/>
                    <a:pt x="5240" y="10002"/>
                    <a:pt x="5263" y="9978"/>
                  </a:cubicBezTo>
                  <a:cubicBezTo>
                    <a:pt x="5371" y="9955"/>
                    <a:pt x="5454" y="9895"/>
                    <a:pt x="5501" y="9788"/>
                  </a:cubicBezTo>
                  <a:lnTo>
                    <a:pt x="5752" y="9240"/>
                  </a:lnTo>
                  <a:cubicBezTo>
                    <a:pt x="5787" y="9145"/>
                    <a:pt x="5752" y="9062"/>
                    <a:pt x="5668" y="9026"/>
                  </a:cubicBezTo>
                  <a:cubicBezTo>
                    <a:pt x="5646" y="9020"/>
                    <a:pt x="5624" y="9017"/>
                    <a:pt x="5603" y="9017"/>
                  </a:cubicBezTo>
                  <a:cubicBezTo>
                    <a:pt x="5536" y="9017"/>
                    <a:pt x="5481" y="9048"/>
                    <a:pt x="5454" y="9121"/>
                  </a:cubicBezTo>
                  <a:lnTo>
                    <a:pt x="5204" y="9669"/>
                  </a:lnTo>
                  <a:lnTo>
                    <a:pt x="5180" y="9669"/>
                  </a:lnTo>
                  <a:lnTo>
                    <a:pt x="4442" y="9062"/>
                  </a:lnTo>
                  <a:lnTo>
                    <a:pt x="5418" y="8097"/>
                  </a:lnTo>
                  <a:lnTo>
                    <a:pt x="5430" y="8097"/>
                  </a:lnTo>
                  <a:lnTo>
                    <a:pt x="5752" y="8419"/>
                  </a:lnTo>
                  <a:lnTo>
                    <a:pt x="5728" y="8490"/>
                  </a:lnTo>
                  <a:cubicBezTo>
                    <a:pt x="5692" y="8585"/>
                    <a:pt x="5728" y="8669"/>
                    <a:pt x="5811" y="8704"/>
                  </a:cubicBezTo>
                  <a:cubicBezTo>
                    <a:pt x="5833" y="8711"/>
                    <a:pt x="5854" y="8714"/>
                    <a:pt x="5875" y="8714"/>
                  </a:cubicBezTo>
                  <a:cubicBezTo>
                    <a:pt x="5935" y="8714"/>
                    <a:pt x="5990" y="8689"/>
                    <a:pt x="6025" y="8645"/>
                  </a:cubicBezTo>
                  <a:lnTo>
                    <a:pt x="7478" y="9169"/>
                  </a:lnTo>
                  <a:cubicBezTo>
                    <a:pt x="7621" y="9204"/>
                    <a:pt x="7752" y="9300"/>
                    <a:pt x="7835" y="9407"/>
                  </a:cubicBezTo>
                  <a:lnTo>
                    <a:pt x="6978" y="10145"/>
                  </a:lnTo>
                  <a:cubicBezTo>
                    <a:pt x="6787" y="10312"/>
                    <a:pt x="6680" y="10550"/>
                    <a:pt x="6680" y="10800"/>
                  </a:cubicBezTo>
                  <a:lnTo>
                    <a:pt x="6680" y="11014"/>
                  </a:lnTo>
                  <a:cubicBezTo>
                    <a:pt x="6680" y="11098"/>
                    <a:pt x="6752" y="11169"/>
                    <a:pt x="6847" y="11169"/>
                  </a:cubicBezTo>
                  <a:cubicBezTo>
                    <a:pt x="6930" y="11169"/>
                    <a:pt x="7002" y="11098"/>
                    <a:pt x="7002" y="11014"/>
                  </a:cubicBezTo>
                  <a:lnTo>
                    <a:pt x="7002" y="10800"/>
                  </a:lnTo>
                  <a:cubicBezTo>
                    <a:pt x="7002" y="10657"/>
                    <a:pt x="7085" y="10502"/>
                    <a:pt x="7204" y="10395"/>
                  </a:cubicBezTo>
                  <a:lnTo>
                    <a:pt x="8014" y="9705"/>
                  </a:lnTo>
                  <a:cubicBezTo>
                    <a:pt x="8049" y="9800"/>
                    <a:pt x="8073" y="9907"/>
                    <a:pt x="8073" y="10014"/>
                  </a:cubicBezTo>
                  <a:lnTo>
                    <a:pt x="8073" y="11014"/>
                  </a:lnTo>
                  <a:cubicBezTo>
                    <a:pt x="8073" y="11098"/>
                    <a:pt x="8157" y="11169"/>
                    <a:pt x="8240" y="11169"/>
                  </a:cubicBezTo>
                  <a:cubicBezTo>
                    <a:pt x="8335" y="11169"/>
                    <a:pt x="8407" y="11098"/>
                    <a:pt x="8407" y="11014"/>
                  </a:cubicBezTo>
                  <a:lnTo>
                    <a:pt x="8407" y="10014"/>
                  </a:lnTo>
                  <a:cubicBezTo>
                    <a:pt x="8347" y="9443"/>
                    <a:pt x="8014" y="8990"/>
                    <a:pt x="7537" y="8823"/>
                  </a:cubicBezTo>
                  <a:lnTo>
                    <a:pt x="6085" y="8300"/>
                  </a:lnTo>
                  <a:cubicBezTo>
                    <a:pt x="6073" y="8264"/>
                    <a:pt x="6073" y="8252"/>
                    <a:pt x="6037" y="8228"/>
                  </a:cubicBezTo>
                  <a:lnTo>
                    <a:pt x="5632" y="7823"/>
                  </a:lnTo>
                  <a:cubicBezTo>
                    <a:pt x="5561" y="7752"/>
                    <a:pt x="5478" y="7716"/>
                    <a:pt x="5382" y="7716"/>
                  </a:cubicBezTo>
                  <a:lnTo>
                    <a:pt x="5382" y="7299"/>
                  </a:lnTo>
                  <a:cubicBezTo>
                    <a:pt x="6025" y="6930"/>
                    <a:pt x="6466" y="6287"/>
                    <a:pt x="6573" y="5537"/>
                  </a:cubicBezTo>
                  <a:lnTo>
                    <a:pt x="6692" y="5537"/>
                  </a:lnTo>
                  <a:cubicBezTo>
                    <a:pt x="7025" y="5537"/>
                    <a:pt x="7287" y="5263"/>
                    <a:pt x="7287" y="4942"/>
                  </a:cubicBezTo>
                  <a:cubicBezTo>
                    <a:pt x="7287" y="4692"/>
                    <a:pt x="7145" y="4490"/>
                    <a:pt x="6942" y="4382"/>
                  </a:cubicBezTo>
                  <a:lnTo>
                    <a:pt x="6942" y="3680"/>
                  </a:lnTo>
                  <a:lnTo>
                    <a:pt x="7942" y="2692"/>
                  </a:lnTo>
                  <a:cubicBezTo>
                    <a:pt x="8002" y="2632"/>
                    <a:pt x="8002" y="2549"/>
                    <a:pt x="7978" y="2489"/>
                  </a:cubicBezTo>
                  <a:lnTo>
                    <a:pt x="6930" y="751"/>
                  </a:lnTo>
                  <a:cubicBezTo>
                    <a:pt x="6918" y="727"/>
                    <a:pt x="6871" y="691"/>
                    <a:pt x="6823" y="680"/>
                  </a:cubicBezTo>
                  <a:lnTo>
                    <a:pt x="42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7" name="Google Shape;2127;p35"/>
          <p:cNvGrpSpPr/>
          <p:nvPr/>
        </p:nvGrpSpPr>
        <p:grpSpPr>
          <a:xfrm>
            <a:off x="6702211" y="3782599"/>
            <a:ext cx="270104" cy="361754"/>
            <a:chOff x="6702211" y="3782599"/>
            <a:chExt cx="270104" cy="361754"/>
          </a:xfrm>
        </p:grpSpPr>
        <p:sp>
          <p:nvSpPr>
            <p:cNvPr id="2128" name="Google Shape;2128;p35"/>
            <p:cNvSpPr/>
            <p:nvPr/>
          </p:nvSpPr>
          <p:spPr>
            <a:xfrm>
              <a:off x="6798011" y="3907070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35"/>
            <p:cNvSpPr/>
            <p:nvPr/>
          </p:nvSpPr>
          <p:spPr>
            <a:xfrm>
              <a:off x="6865933" y="3907070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55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5"/>
            <p:cNvSpPr/>
            <p:nvPr/>
          </p:nvSpPr>
          <p:spPr>
            <a:xfrm>
              <a:off x="6814231" y="3946765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215" y="438"/>
                    <a:pt x="453" y="509"/>
                    <a:pt x="715" y="509"/>
                  </a:cubicBezTo>
                  <a:cubicBezTo>
                    <a:pt x="989" y="509"/>
                    <a:pt x="1227" y="414"/>
                    <a:pt x="1370" y="283"/>
                  </a:cubicBezTo>
                  <a:cubicBezTo>
                    <a:pt x="1430" y="212"/>
                    <a:pt x="1430" y="104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3" y="104"/>
                    <a:pt x="930" y="176"/>
                    <a:pt x="715" y="176"/>
                  </a:cubicBezTo>
                  <a:cubicBezTo>
                    <a:pt x="513" y="176"/>
                    <a:pt x="358" y="104"/>
                    <a:pt x="299" y="45"/>
                  </a:cubicBez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35"/>
            <p:cNvSpPr/>
            <p:nvPr/>
          </p:nvSpPr>
          <p:spPr>
            <a:xfrm>
              <a:off x="6702211" y="3782599"/>
              <a:ext cx="270104" cy="361754"/>
            </a:xfrm>
            <a:custGeom>
              <a:rect b="b" l="l" r="r" t="t"/>
              <a:pathLst>
                <a:path extrusionOk="0" h="11419" w="8526">
                  <a:moveTo>
                    <a:pt x="4251" y="322"/>
                  </a:moveTo>
                  <a:cubicBezTo>
                    <a:pt x="5835" y="322"/>
                    <a:pt x="7109" y="1595"/>
                    <a:pt x="7109" y="3179"/>
                  </a:cubicBezTo>
                  <a:lnTo>
                    <a:pt x="7133" y="3810"/>
                  </a:lnTo>
                  <a:cubicBezTo>
                    <a:pt x="7037" y="3774"/>
                    <a:pt x="6954" y="3739"/>
                    <a:pt x="6847" y="3739"/>
                  </a:cubicBezTo>
                  <a:lnTo>
                    <a:pt x="6573" y="3739"/>
                  </a:lnTo>
                  <a:cubicBezTo>
                    <a:pt x="5835" y="3739"/>
                    <a:pt x="5025" y="3441"/>
                    <a:pt x="4335" y="2905"/>
                  </a:cubicBezTo>
                  <a:cubicBezTo>
                    <a:pt x="3632" y="2369"/>
                    <a:pt x="3061" y="1643"/>
                    <a:pt x="2692" y="774"/>
                  </a:cubicBezTo>
                  <a:cubicBezTo>
                    <a:pt x="3144" y="476"/>
                    <a:pt x="3680" y="322"/>
                    <a:pt x="4251" y="322"/>
                  </a:cubicBezTo>
                  <a:close/>
                  <a:moveTo>
                    <a:pt x="2406" y="976"/>
                  </a:moveTo>
                  <a:cubicBezTo>
                    <a:pt x="2811" y="1846"/>
                    <a:pt x="3394" y="2608"/>
                    <a:pt x="4120" y="3155"/>
                  </a:cubicBezTo>
                  <a:cubicBezTo>
                    <a:pt x="4882" y="3739"/>
                    <a:pt x="5740" y="4048"/>
                    <a:pt x="6561" y="4048"/>
                  </a:cubicBezTo>
                  <a:lnTo>
                    <a:pt x="6835" y="4048"/>
                  </a:lnTo>
                  <a:cubicBezTo>
                    <a:pt x="6906" y="4048"/>
                    <a:pt x="6978" y="4084"/>
                    <a:pt x="7037" y="4143"/>
                  </a:cubicBezTo>
                  <a:cubicBezTo>
                    <a:pt x="7097" y="4227"/>
                    <a:pt x="7133" y="4310"/>
                    <a:pt x="7109" y="4393"/>
                  </a:cubicBezTo>
                  <a:cubicBezTo>
                    <a:pt x="7097" y="4524"/>
                    <a:pt x="6966" y="4643"/>
                    <a:pt x="6811" y="4643"/>
                  </a:cubicBezTo>
                  <a:lnTo>
                    <a:pt x="6740" y="4643"/>
                  </a:lnTo>
                  <a:lnTo>
                    <a:pt x="6740" y="4632"/>
                  </a:lnTo>
                  <a:cubicBezTo>
                    <a:pt x="6740" y="4548"/>
                    <a:pt x="6668" y="4465"/>
                    <a:pt x="6573" y="4465"/>
                  </a:cubicBezTo>
                  <a:cubicBezTo>
                    <a:pt x="6490" y="4465"/>
                    <a:pt x="6418" y="4548"/>
                    <a:pt x="6418" y="4632"/>
                  </a:cubicBezTo>
                  <a:cubicBezTo>
                    <a:pt x="6418" y="5822"/>
                    <a:pt x="5442" y="6775"/>
                    <a:pt x="4251" y="6775"/>
                  </a:cubicBezTo>
                  <a:cubicBezTo>
                    <a:pt x="3061" y="6775"/>
                    <a:pt x="2096" y="5810"/>
                    <a:pt x="2096" y="4620"/>
                  </a:cubicBezTo>
                  <a:cubicBezTo>
                    <a:pt x="2096" y="4524"/>
                    <a:pt x="2025" y="4453"/>
                    <a:pt x="1930" y="4453"/>
                  </a:cubicBezTo>
                  <a:cubicBezTo>
                    <a:pt x="1846" y="4453"/>
                    <a:pt x="1775" y="4524"/>
                    <a:pt x="1775" y="4620"/>
                  </a:cubicBezTo>
                  <a:lnTo>
                    <a:pt x="1775" y="4632"/>
                  </a:lnTo>
                  <a:lnTo>
                    <a:pt x="1668" y="4632"/>
                  </a:lnTo>
                  <a:cubicBezTo>
                    <a:pt x="1596" y="4632"/>
                    <a:pt x="1513" y="4608"/>
                    <a:pt x="1453" y="4548"/>
                  </a:cubicBezTo>
                  <a:cubicBezTo>
                    <a:pt x="1394" y="4489"/>
                    <a:pt x="1382" y="4405"/>
                    <a:pt x="1382" y="4322"/>
                  </a:cubicBezTo>
                  <a:cubicBezTo>
                    <a:pt x="1394" y="4191"/>
                    <a:pt x="1537" y="4072"/>
                    <a:pt x="1680" y="4072"/>
                  </a:cubicBezTo>
                  <a:lnTo>
                    <a:pt x="1739" y="4072"/>
                  </a:lnTo>
                  <a:cubicBezTo>
                    <a:pt x="1930" y="4072"/>
                    <a:pt x="2096" y="3989"/>
                    <a:pt x="2227" y="3858"/>
                  </a:cubicBezTo>
                  <a:cubicBezTo>
                    <a:pt x="2370" y="3727"/>
                    <a:pt x="2442" y="3548"/>
                    <a:pt x="2442" y="3370"/>
                  </a:cubicBezTo>
                  <a:lnTo>
                    <a:pt x="2442" y="3191"/>
                  </a:lnTo>
                  <a:cubicBezTo>
                    <a:pt x="2442" y="2965"/>
                    <a:pt x="2549" y="2738"/>
                    <a:pt x="2727" y="2608"/>
                  </a:cubicBezTo>
                  <a:cubicBezTo>
                    <a:pt x="2799" y="2548"/>
                    <a:pt x="2811" y="2441"/>
                    <a:pt x="2751" y="2369"/>
                  </a:cubicBezTo>
                  <a:cubicBezTo>
                    <a:pt x="2717" y="2329"/>
                    <a:pt x="2668" y="2307"/>
                    <a:pt x="2619" y="2307"/>
                  </a:cubicBezTo>
                  <a:cubicBezTo>
                    <a:pt x="2581" y="2307"/>
                    <a:pt x="2544" y="2320"/>
                    <a:pt x="2513" y="2346"/>
                  </a:cubicBezTo>
                  <a:cubicBezTo>
                    <a:pt x="2251" y="2548"/>
                    <a:pt x="2096" y="2846"/>
                    <a:pt x="2096" y="3191"/>
                  </a:cubicBezTo>
                  <a:lnTo>
                    <a:pt x="2096" y="3370"/>
                  </a:lnTo>
                  <a:cubicBezTo>
                    <a:pt x="2096" y="3477"/>
                    <a:pt x="2049" y="3560"/>
                    <a:pt x="1989" y="3620"/>
                  </a:cubicBezTo>
                  <a:cubicBezTo>
                    <a:pt x="1918" y="3691"/>
                    <a:pt x="1834" y="3727"/>
                    <a:pt x="1739" y="3727"/>
                  </a:cubicBezTo>
                  <a:lnTo>
                    <a:pt x="1680" y="3727"/>
                  </a:lnTo>
                  <a:cubicBezTo>
                    <a:pt x="1572" y="3727"/>
                    <a:pt x="1477" y="3751"/>
                    <a:pt x="1382" y="3798"/>
                  </a:cubicBezTo>
                  <a:lnTo>
                    <a:pt x="1382" y="3179"/>
                  </a:lnTo>
                  <a:cubicBezTo>
                    <a:pt x="1382" y="2298"/>
                    <a:pt x="1787" y="1512"/>
                    <a:pt x="2406" y="976"/>
                  </a:cubicBezTo>
                  <a:close/>
                  <a:moveTo>
                    <a:pt x="1394" y="4905"/>
                  </a:moveTo>
                  <a:cubicBezTo>
                    <a:pt x="1489" y="4941"/>
                    <a:pt x="1572" y="4965"/>
                    <a:pt x="1668" y="4965"/>
                  </a:cubicBezTo>
                  <a:lnTo>
                    <a:pt x="1787" y="4965"/>
                  </a:lnTo>
                  <a:cubicBezTo>
                    <a:pt x="1894" y="5739"/>
                    <a:pt x="2370" y="6394"/>
                    <a:pt x="3001" y="6775"/>
                  </a:cubicBezTo>
                  <a:lnTo>
                    <a:pt x="3001" y="7501"/>
                  </a:lnTo>
                  <a:lnTo>
                    <a:pt x="3025" y="7501"/>
                  </a:lnTo>
                  <a:cubicBezTo>
                    <a:pt x="3025" y="7703"/>
                    <a:pt x="2918" y="7894"/>
                    <a:pt x="2739" y="7977"/>
                  </a:cubicBezTo>
                  <a:cubicBezTo>
                    <a:pt x="2453" y="7715"/>
                    <a:pt x="1513" y="6668"/>
                    <a:pt x="1394" y="4905"/>
                  </a:cubicBezTo>
                  <a:close/>
                  <a:moveTo>
                    <a:pt x="7454" y="8954"/>
                  </a:moveTo>
                  <a:lnTo>
                    <a:pt x="7585" y="8989"/>
                  </a:lnTo>
                  <a:cubicBezTo>
                    <a:pt x="7740" y="9037"/>
                    <a:pt x="7859" y="9132"/>
                    <a:pt x="7966" y="9227"/>
                  </a:cubicBezTo>
                  <a:lnTo>
                    <a:pt x="7454" y="9668"/>
                  </a:lnTo>
                  <a:lnTo>
                    <a:pt x="7454" y="8954"/>
                  </a:lnTo>
                  <a:close/>
                  <a:moveTo>
                    <a:pt x="2311" y="8489"/>
                  </a:moveTo>
                  <a:cubicBezTo>
                    <a:pt x="2632" y="9275"/>
                    <a:pt x="3406" y="9787"/>
                    <a:pt x="4251" y="9787"/>
                  </a:cubicBezTo>
                  <a:cubicBezTo>
                    <a:pt x="4763" y="9787"/>
                    <a:pt x="5251" y="9596"/>
                    <a:pt x="5621" y="9275"/>
                  </a:cubicBezTo>
                  <a:cubicBezTo>
                    <a:pt x="5680" y="9394"/>
                    <a:pt x="5763" y="9501"/>
                    <a:pt x="5823" y="9608"/>
                  </a:cubicBezTo>
                  <a:cubicBezTo>
                    <a:pt x="5371" y="9966"/>
                    <a:pt x="4823" y="10156"/>
                    <a:pt x="4251" y="10156"/>
                  </a:cubicBezTo>
                  <a:cubicBezTo>
                    <a:pt x="3239" y="10156"/>
                    <a:pt x="2334" y="9549"/>
                    <a:pt x="1953" y="8620"/>
                  </a:cubicBezTo>
                  <a:lnTo>
                    <a:pt x="2311" y="8489"/>
                  </a:lnTo>
                  <a:close/>
                  <a:moveTo>
                    <a:pt x="4251" y="0"/>
                  </a:moveTo>
                  <a:cubicBezTo>
                    <a:pt x="2489" y="0"/>
                    <a:pt x="1060" y="1429"/>
                    <a:pt x="1060" y="3203"/>
                  </a:cubicBezTo>
                  <a:lnTo>
                    <a:pt x="1060" y="4572"/>
                  </a:lnTo>
                  <a:cubicBezTo>
                    <a:pt x="1060" y="5858"/>
                    <a:pt x="1477" y="6787"/>
                    <a:pt x="1834" y="7370"/>
                  </a:cubicBezTo>
                  <a:cubicBezTo>
                    <a:pt x="2037" y="7715"/>
                    <a:pt x="2263" y="7965"/>
                    <a:pt x="2406" y="8132"/>
                  </a:cubicBezTo>
                  <a:lnTo>
                    <a:pt x="822" y="8692"/>
                  </a:lnTo>
                  <a:cubicBezTo>
                    <a:pt x="322" y="8870"/>
                    <a:pt x="1" y="9335"/>
                    <a:pt x="1" y="9858"/>
                  </a:cubicBezTo>
                  <a:lnTo>
                    <a:pt x="1" y="11240"/>
                  </a:lnTo>
                  <a:cubicBezTo>
                    <a:pt x="1" y="11323"/>
                    <a:pt x="72" y="11406"/>
                    <a:pt x="167" y="11406"/>
                  </a:cubicBezTo>
                  <a:cubicBezTo>
                    <a:pt x="251" y="11406"/>
                    <a:pt x="322" y="11323"/>
                    <a:pt x="322" y="11240"/>
                  </a:cubicBezTo>
                  <a:lnTo>
                    <a:pt x="322" y="9858"/>
                  </a:lnTo>
                  <a:cubicBezTo>
                    <a:pt x="322" y="9751"/>
                    <a:pt x="334" y="9632"/>
                    <a:pt x="382" y="9537"/>
                  </a:cubicBezTo>
                  <a:lnTo>
                    <a:pt x="1239" y="10275"/>
                  </a:lnTo>
                  <a:cubicBezTo>
                    <a:pt x="1358" y="10370"/>
                    <a:pt x="1430" y="10525"/>
                    <a:pt x="1430" y="10692"/>
                  </a:cubicBezTo>
                  <a:lnTo>
                    <a:pt x="1430" y="11251"/>
                  </a:lnTo>
                  <a:cubicBezTo>
                    <a:pt x="1430" y="11347"/>
                    <a:pt x="1501" y="11418"/>
                    <a:pt x="1596" y="11418"/>
                  </a:cubicBezTo>
                  <a:cubicBezTo>
                    <a:pt x="1680" y="11418"/>
                    <a:pt x="1751" y="11347"/>
                    <a:pt x="1751" y="11251"/>
                  </a:cubicBezTo>
                  <a:lnTo>
                    <a:pt x="1751" y="10692"/>
                  </a:lnTo>
                  <a:cubicBezTo>
                    <a:pt x="1751" y="10430"/>
                    <a:pt x="1632" y="10180"/>
                    <a:pt x="1441" y="10013"/>
                  </a:cubicBezTo>
                  <a:lnTo>
                    <a:pt x="560" y="9263"/>
                  </a:lnTo>
                  <a:cubicBezTo>
                    <a:pt x="668" y="9156"/>
                    <a:pt x="787" y="9061"/>
                    <a:pt x="929" y="9025"/>
                  </a:cubicBezTo>
                  <a:lnTo>
                    <a:pt x="1632" y="8763"/>
                  </a:lnTo>
                  <a:cubicBezTo>
                    <a:pt x="2072" y="9823"/>
                    <a:pt x="3108" y="10525"/>
                    <a:pt x="4275" y="10525"/>
                  </a:cubicBezTo>
                  <a:cubicBezTo>
                    <a:pt x="4906" y="10525"/>
                    <a:pt x="5525" y="10311"/>
                    <a:pt x="6013" y="9930"/>
                  </a:cubicBezTo>
                  <a:cubicBezTo>
                    <a:pt x="6240" y="10311"/>
                    <a:pt x="6418" y="10728"/>
                    <a:pt x="6418" y="11251"/>
                  </a:cubicBezTo>
                  <a:cubicBezTo>
                    <a:pt x="6418" y="11347"/>
                    <a:pt x="6490" y="11418"/>
                    <a:pt x="6573" y="11418"/>
                  </a:cubicBezTo>
                  <a:cubicBezTo>
                    <a:pt x="6668" y="11418"/>
                    <a:pt x="6740" y="11347"/>
                    <a:pt x="6740" y="11251"/>
                  </a:cubicBezTo>
                  <a:cubicBezTo>
                    <a:pt x="6740" y="10513"/>
                    <a:pt x="6430" y="9989"/>
                    <a:pt x="6109" y="9477"/>
                  </a:cubicBezTo>
                  <a:cubicBezTo>
                    <a:pt x="5787" y="8942"/>
                    <a:pt x="5490" y="8453"/>
                    <a:pt x="5490" y="7691"/>
                  </a:cubicBezTo>
                  <a:lnTo>
                    <a:pt x="5490" y="7513"/>
                  </a:lnTo>
                  <a:cubicBezTo>
                    <a:pt x="5490" y="7430"/>
                    <a:pt x="5418" y="7358"/>
                    <a:pt x="5323" y="7358"/>
                  </a:cubicBezTo>
                  <a:cubicBezTo>
                    <a:pt x="5240" y="7358"/>
                    <a:pt x="5168" y="7430"/>
                    <a:pt x="5168" y="7513"/>
                  </a:cubicBezTo>
                  <a:lnTo>
                    <a:pt x="5168" y="7691"/>
                  </a:lnTo>
                  <a:cubicBezTo>
                    <a:pt x="5168" y="8227"/>
                    <a:pt x="5299" y="8644"/>
                    <a:pt x="5478" y="9025"/>
                  </a:cubicBezTo>
                  <a:cubicBezTo>
                    <a:pt x="5144" y="9335"/>
                    <a:pt x="4716" y="9501"/>
                    <a:pt x="4251" y="9501"/>
                  </a:cubicBezTo>
                  <a:cubicBezTo>
                    <a:pt x="3537" y="9501"/>
                    <a:pt x="2906" y="9085"/>
                    <a:pt x="2620" y="8442"/>
                  </a:cubicBezTo>
                  <a:lnTo>
                    <a:pt x="2763" y="8382"/>
                  </a:lnTo>
                  <a:cubicBezTo>
                    <a:pt x="3120" y="8263"/>
                    <a:pt x="3346" y="7918"/>
                    <a:pt x="3346" y="7549"/>
                  </a:cubicBezTo>
                  <a:lnTo>
                    <a:pt x="3346" y="6977"/>
                  </a:lnTo>
                  <a:cubicBezTo>
                    <a:pt x="3632" y="7084"/>
                    <a:pt x="3930" y="7144"/>
                    <a:pt x="4251" y="7144"/>
                  </a:cubicBezTo>
                  <a:cubicBezTo>
                    <a:pt x="5501" y="7144"/>
                    <a:pt x="6549" y="6203"/>
                    <a:pt x="6704" y="5001"/>
                  </a:cubicBezTo>
                  <a:lnTo>
                    <a:pt x="6811" y="5001"/>
                  </a:lnTo>
                  <a:cubicBezTo>
                    <a:pt x="6918" y="5001"/>
                    <a:pt x="7025" y="4977"/>
                    <a:pt x="7109" y="4929"/>
                  </a:cubicBezTo>
                  <a:lnTo>
                    <a:pt x="7109" y="11251"/>
                  </a:lnTo>
                  <a:cubicBezTo>
                    <a:pt x="7109" y="11347"/>
                    <a:pt x="7180" y="11418"/>
                    <a:pt x="7276" y="11418"/>
                  </a:cubicBezTo>
                  <a:cubicBezTo>
                    <a:pt x="7359" y="11418"/>
                    <a:pt x="7442" y="11347"/>
                    <a:pt x="7442" y="11251"/>
                  </a:cubicBezTo>
                  <a:lnTo>
                    <a:pt x="7442" y="10108"/>
                  </a:lnTo>
                  <a:lnTo>
                    <a:pt x="8121" y="9525"/>
                  </a:lnTo>
                  <a:cubicBezTo>
                    <a:pt x="8168" y="9632"/>
                    <a:pt x="8180" y="9739"/>
                    <a:pt x="8180" y="9847"/>
                  </a:cubicBezTo>
                  <a:lnTo>
                    <a:pt x="8180" y="11228"/>
                  </a:lnTo>
                  <a:cubicBezTo>
                    <a:pt x="8180" y="11311"/>
                    <a:pt x="8252" y="11394"/>
                    <a:pt x="8347" y="11394"/>
                  </a:cubicBezTo>
                  <a:cubicBezTo>
                    <a:pt x="8430" y="11394"/>
                    <a:pt x="8514" y="11311"/>
                    <a:pt x="8514" y="11228"/>
                  </a:cubicBezTo>
                  <a:lnTo>
                    <a:pt x="8514" y="9847"/>
                  </a:lnTo>
                  <a:cubicBezTo>
                    <a:pt x="8526" y="9323"/>
                    <a:pt x="8204" y="8846"/>
                    <a:pt x="7692" y="8680"/>
                  </a:cubicBezTo>
                  <a:lnTo>
                    <a:pt x="7454" y="8596"/>
                  </a:lnTo>
                  <a:lnTo>
                    <a:pt x="7454" y="3203"/>
                  </a:lnTo>
                  <a:cubicBezTo>
                    <a:pt x="7454" y="1453"/>
                    <a:pt x="6025" y="0"/>
                    <a:pt x="4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35"/>
            <p:cNvSpPr/>
            <p:nvPr/>
          </p:nvSpPr>
          <p:spPr>
            <a:xfrm>
              <a:off x="6785941" y="3884229"/>
              <a:ext cx="29082" cy="16442"/>
            </a:xfrm>
            <a:custGeom>
              <a:rect b="b" l="l" r="r" t="t"/>
              <a:pathLst>
                <a:path extrusionOk="0" h="519" w="918">
                  <a:moveTo>
                    <a:pt x="717" y="1"/>
                  </a:moveTo>
                  <a:cubicBezTo>
                    <a:pt x="701" y="1"/>
                    <a:pt x="684" y="3"/>
                    <a:pt x="668" y="7"/>
                  </a:cubicBezTo>
                  <a:lnTo>
                    <a:pt x="144" y="185"/>
                  </a:lnTo>
                  <a:cubicBezTo>
                    <a:pt x="49" y="221"/>
                    <a:pt x="1" y="304"/>
                    <a:pt x="37" y="400"/>
                  </a:cubicBezTo>
                  <a:cubicBezTo>
                    <a:pt x="61" y="471"/>
                    <a:pt x="120" y="519"/>
                    <a:pt x="191" y="519"/>
                  </a:cubicBezTo>
                  <a:cubicBezTo>
                    <a:pt x="215" y="519"/>
                    <a:pt x="227" y="519"/>
                    <a:pt x="263" y="495"/>
                  </a:cubicBezTo>
                  <a:lnTo>
                    <a:pt x="787" y="316"/>
                  </a:lnTo>
                  <a:cubicBezTo>
                    <a:pt x="870" y="304"/>
                    <a:pt x="918" y="209"/>
                    <a:pt x="882" y="114"/>
                  </a:cubicBezTo>
                  <a:cubicBezTo>
                    <a:pt x="862" y="45"/>
                    <a:pt x="794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35"/>
          <p:cNvGrpSpPr/>
          <p:nvPr/>
        </p:nvGrpSpPr>
        <p:grpSpPr>
          <a:xfrm>
            <a:off x="3516886" y="3438727"/>
            <a:ext cx="391854" cy="269922"/>
            <a:chOff x="3516850" y="3406526"/>
            <a:chExt cx="369674" cy="254644"/>
          </a:xfrm>
        </p:grpSpPr>
        <p:sp>
          <p:nvSpPr>
            <p:cNvPr id="2134" name="Google Shape;2134;p35"/>
            <p:cNvSpPr/>
            <p:nvPr/>
          </p:nvSpPr>
          <p:spPr>
            <a:xfrm>
              <a:off x="3570421" y="3564577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5"/>
            <p:cNvSpPr/>
            <p:nvPr/>
          </p:nvSpPr>
          <p:spPr>
            <a:xfrm>
              <a:off x="3516850" y="3406526"/>
              <a:ext cx="184473" cy="253503"/>
            </a:xfrm>
            <a:custGeom>
              <a:rect b="b" l="l" r="r" t="t"/>
              <a:pathLst>
                <a:path extrusionOk="0" h="8002" w="5823">
                  <a:moveTo>
                    <a:pt x="3060" y="382"/>
                  </a:moveTo>
                  <a:cubicBezTo>
                    <a:pt x="3275" y="382"/>
                    <a:pt x="3453" y="560"/>
                    <a:pt x="3453" y="774"/>
                  </a:cubicBezTo>
                  <a:lnTo>
                    <a:pt x="3453" y="882"/>
                  </a:lnTo>
                  <a:lnTo>
                    <a:pt x="3453" y="917"/>
                  </a:lnTo>
                  <a:cubicBezTo>
                    <a:pt x="3465" y="1084"/>
                    <a:pt x="3453" y="2489"/>
                    <a:pt x="3453" y="3346"/>
                  </a:cubicBezTo>
                  <a:cubicBezTo>
                    <a:pt x="3453" y="3441"/>
                    <a:pt x="3525" y="3513"/>
                    <a:pt x="3620" y="3525"/>
                  </a:cubicBezTo>
                  <a:cubicBezTo>
                    <a:pt x="3703" y="3525"/>
                    <a:pt x="3775" y="3453"/>
                    <a:pt x="3775" y="3358"/>
                  </a:cubicBezTo>
                  <a:cubicBezTo>
                    <a:pt x="3775" y="3358"/>
                    <a:pt x="3799" y="2751"/>
                    <a:pt x="3799" y="2156"/>
                  </a:cubicBezTo>
                  <a:lnTo>
                    <a:pt x="3799" y="953"/>
                  </a:lnTo>
                  <a:cubicBezTo>
                    <a:pt x="3870" y="882"/>
                    <a:pt x="3953" y="846"/>
                    <a:pt x="4061" y="846"/>
                  </a:cubicBezTo>
                  <a:cubicBezTo>
                    <a:pt x="4275" y="846"/>
                    <a:pt x="4453" y="1024"/>
                    <a:pt x="4453" y="1227"/>
                  </a:cubicBezTo>
                  <a:lnTo>
                    <a:pt x="4453" y="1608"/>
                  </a:lnTo>
                  <a:lnTo>
                    <a:pt x="4453" y="3358"/>
                  </a:lnTo>
                  <a:cubicBezTo>
                    <a:pt x="4453" y="3453"/>
                    <a:pt x="4525" y="3525"/>
                    <a:pt x="4608" y="3525"/>
                  </a:cubicBezTo>
                  <a:cubicBezTo>
                    <a:pt x="4703" y="3525"/>
                    <a:pt x="4775" y="3453"/>
                    <a:pt x="4775" y="3358"/>
                  </a:cubicBezTo>
                  <a:lnTo>
                    <a:pt x="4775" y="1691"/>
                  </a:lnTo>
                  <a:cubicBezTo>
                    <a:pt x="4823" y="1667"/>
                    <a:pt x="4870" y="1644"/>
                    <a:pt x="4906" y="1644"/>
                  </a:cubicBezTo>
                  <a:cubicBezTo>
                    <a:pt x="5061" y="1644"/>
                    <a:pt x="5180" y="1763"/>
                    <a:pt x="5180" y="1917"/>
                  </a:cubicBezTo>
                  <a:lnTo>
                    <a:pt x="5192" y="6930"/>
                  </a:lnTo>
                  <a:lnTo>
                    <a:pt x="3179" y="6930"/>
                  </a:lnTo>
                  <a:lnTo>
                    <a:pt x="3179" y="6358"/>
                  </a:lnTo>
                  <a:cubicBezTo>
                    <a:pt x="3179" y="6204"/>
                    <a:pt x="3168" y="6061"/>
                    <a:pt x="3156" y="5906"/>
                  </a:cubicBezTo>
                  <a:cubicBezTo>
                    <a:pt x="3145" y="5833"/>
                    <a:pt x="3070" y="5759"/>
                    <a:pt x="2995" y="5759"/>
                  </a:cubicBezTo>
                  <a:cubicBezTo>
                    <a:pt x="2985" y="5759"/>
                    <a:pt x="2975" y="5760"/>
                    <a:pt x="2965" y="5763"/>
                  </a:cubicBezTo>
                  <a:cubicBezTo>
                    <a:pt x="2870" y="5775"/>
                    <a:pt x="2798" y="5858"/>
                    <a:pt x="2810" y="5954"/>
                  </a:cubicBezTo>
                  <a:cubicBezTo>
                    <a:pt x="2822" y="6085"/>
                    <a:pt x="2846" y="6216"/>
                    <a:pt x="2846" y="6358"/>
                  </a:cubicBezTo>
                  <a:lnTo>
                    <a:pt x="2846" y="6918"/>
                  </a:lnTo>
                  <a:lnTo>
                    <a:pt x="1679" y="6918"/>
                  </a:lnTo>
                  <a:lnTo>
                    <a:pt x="1679" y="4989"/>
                  </a:lnTo>
                  <a:lnTo>
                    <a:pt x="1679" y="4965"/>
                  </a:lnTo>
                  <a:cubicBezTo>
                    <a:pt x="1679" y="4930"/>
                    <a:pt x="1667" y="4894"/>
                    <a:pt x="1632" y="4858"/>
                  </a:cubicBezTo>
                  <a:lnTo>
                    <a:pt x="501" y="3727"/>
                  </a:lnTo>
                  <a:cubicBezTo>
                    <a:pt x="370" y="3596"/>
                    <a:pt x="370" y="3370"/>
                    <a:pt x="501" y="3251"/>
                  </a:cubicBezTo>
                  <a:cubicBezTo>
                    <a:pt x="572" y="3185"/>
                    <a:pt x="661" y="3153"/>
                    <a:pt x="751" y="3153"/>
                  </a:cubicBezTo>
                  <a:cubicBezTo>
                    <a:pt x="840" y="3153"/>
                    <a:pt x="929" y="3185"/>
                    <a:pt x="1001" y="3251"/>
                  </a:cubicBezTo>
                  <a:lnTo>
                    <a:pt x="1417" y="3656"/>
                  </a:lnTo>
                  <a:lnTo>
                    <a:pt x="1965" y="4203"/>
                  </a:lnTo>
                  <a:cubicBezTo>
                    <a:pt x="2275" y="4525"/>
                    <a:pt x="2525" y="4906"/>
                    <a:pt x="2679" y="5323"/>
                  </a:cubicBezTo>
                  <a:cubicBezTo>
                    <a:pt x="2698" y="5399"/>
                    <a:pt x="2771" y="5437"/>
                    <a:pt x="2848" y="5437"/>
                  </a:cubicBezTo>
                  <a:cubicBezTo>
                    <a:pt x="2867" y="5437"/>
                    <a:pt x="2887" y="5435"/>
                    <a:pt x="2906" y="5430"/>
                  </a:cubicBezTo>
                  <a:cubicBezTo>
                    <a:pt x="2989" y="5394"/>
                    <a:pt x="3037" y="5299"/>
                    <a:pt x="3001" y="5204"/>
                  </a:cubicBezTo>
                  <a:cubicBezTo>
                    <a:pt x="2846" y="4751"/>
                    <a:pt x="2560" y="4311"/>
                    <a:pt x="2203" y="3977"/>
                  </a:cubicBezTo>
                  <a:lnTo>
                    <a:pt x="1691" y="3477"/>
                  </a:lnTo>
                  <a:lnTo>
                    <a:pt x="1691" y="1072"/>
                  </a:lnTo>
                  <a:cubicBezTo>
                    <a:pt x="1691" y="858"/>
                    <a:pt x="1870" y="679"/>
                    <a:pt x="2084" y="679"/>
                  </a:cubicBezTo>
                  <a:cubicBezTo>
                    <a:pt x="2191" y="679"/>
                    <a:pt x="2275" y="727"/>
                    <a:pt x="2346" y="798"/>
                  </a:cubicBezTo>
                  <a:lnTo>
                    <a:pt x="2346" y="3346"/>
                  </a:lnTo>
                  <a:cubicBezTo>
                    <a:pt x="2346" y="3441"/>
                    <a:pt x="2429" y="3513"/>
                    <a:pt x="2513" y="3513"/>
                  </a:cubicBezTo>
                  <a:cubicBezTo>
                    <a:pt x="2608" y="3513"/>
                    <a:pt x="2679" y="3441"/>
                    <a:pt x="2679" y="3346"/>
                  </a:cubicBezTo>
                  <a:lnTo>
                    <a:pt x="2679" y="739"/>
                  </a:lnTo>
                  <a:cubicBezTo>
                    <a:pt x="2691" y="536"/>
                    <a:pt x="2858" y="382"/>
                    <a:pt x="3060" y="382"/>
                  </a:cubicBezTo>
                  <a:close/>
                  <a:moveTo>
                    <a:pt x="3072" y="1"/>
                  </a:moveTo>
                  <a:cubicBezTo>
                    <a:pt x="2798" y="1"/>
                    <a:pt x="2560" y="167"/>
                    <a:pt x="2441" y="405"/>
                  </a:cubicBezTo>
                  <a:cubicBezTo>
                    <a:pt x="2334" y="346"/>
                    <a:pt x="2215" y="310"/>
                    <a:pt x="2084" y="310"/>
                  </a:cubicBezTo>
                  <a:cubicBezTo>
                    <a:pt x="1679" y="310"/>
                    <a:pt x="1358" y="643"/>
                    <a:pt x="1358" y="1036"/>
                  </a:cubicBezTo>
                  <a:lnTo>
                    <a:pt x="1358" y="3120"/>
                  </a:lnTo>
                  <a:lnTo>
                    <a:pt x="1239" y="3001"/>
                  </a:lnTo>
                  <a:cubicBezTo>
                    <a:pt x="1102" y="2870"/>
                    <a:pt x="926" y="2804"/>
                    <a:pt x="751" y="2804"/>
                  </a:cubicBezTo>
                  <a:cubicBezTo>
                    <a:pt x="575" y="2804"/>
                    <a:pt x="399" y="2870"/>
                    <a:pt x="262" y="3001"/>
                  </a:cubicBezTo>
                  <a:cubicBezTo>
                    <a:pt x="1" y="3275"/>
                    <a:pt x="1" y="3703"/>
                    <a:pt x="262" y="3977"/>
                  </a:cubicBezTo>
                  <a:lnTo>
                    <a:pt x="1358" y="5061"/>
                  </a:lnTo>
                  <a:lnTo>
                    <a:pt x="1358" y="6918"/>
                  </a:lnTo>
                  <a:lnTo>
                    <a:pt x="1251" y="6918"/>
                  </a:lnTo>
                  <a:cubicBezTo>
                    <a:pt x="1155" y="6918"/>
                    <a:pt x="1084" y="6990"/>
                    <a:pt x="1084" y="7085"/>
                  </a:cubicBezTo>
                  <a:lnTo>
                    <a:pt x="1084" y="7847"/>
                  </a:lnTo>
                  <a:cubicBezTo>
                    <a:pt x="1084" y="7930"/>
                    <a:pt x="1155" y="8002"/>
                    <a:pt x="1251" y="8002"/>
                  </a:cubicBezTo>
                  <a:lnTo>
                    <a:pt x="4061" y="8002"/>
                  </a:lnTo>
                  <a:cubicBezTo>
                    <a:pt x="4156" y="8002"/>
                    <a:pt x="4227" y="7930"/>
                    <a:pt x="4227" y="7847"/>
                  </a:cubicBezTo>
                  <a:cubicBezTo>
                    <a:pt x="4227" y="7752"/>
                    <a:pt x="4156" y="7680"/>
                    <a:pt x="4061" y="7680"/>
                  </a:cubicBezTo>
                  <a:lnTo>
                    <a:pt x="1417" y="7680"/>
                  </a:lnTo>
                  <a:lnTo>
                    <a:pt x="1417" y="7263"/>
                  </a:lnTo>
                  <a:lnTo>
                    <a:pt x="5465" y="7263"/>
                  </a:lnTo>
                  <a:lnTo>
                    <a:pt x="5465" y="7680"/>
                  </a:lnTo>
                  <a:lnTo>
                    <a:pt x="4715" y="7680"/>
                  </a:lnTo>
                  <a:cubicBezTo>
                    <a:pt x="4632" y="7680"/>
                    <a:pt x="4549" y="7752"/>
                    <a:pt x="4549" y="7847"/>
                  </a:cubicBezTo>
                  <a:cubicBezTo>
                    <a:pt x="4549" y="7930"/>
                    <a:pt x="4632" y="8002"/>
                    <a:pt x="4715" y="8002"/>
                  </a:cubicBezTo>
                  <a:lnTo>
                    <a:pt x="5644" y="8002"/>
                  </a:lnTo>
                  <a:cubicBezTo>
                    <a:pt x="5727" y="8002"/>
                    <a:pt x="5799" y="7930"/>
                    <a:pt x="5799" y="7847"/>
                  </a:cubicBezTo>
                  <a:lnTo>
                    <a:pt x="5799" y="7097"/>
                  </a:lnTo>
                  <a:cubicBezTo>
                    <a:pt x="5823" y="7013"/>
                    <a:pt x="5739" y="6930"/>
                    <a:pt x="5656" y="6930"/>
                  </a:cubicBezTo>
                  <a:lnTo>
                    <a:pt x="5549" y="6930"/>
                  </a:lnTo>
                  <a:lnTo>
                    <a:pt x="5549" y="1894"/>
                  </a:lnTo>
                  <a:cubicBezTo>
                    <a:pt x="5549" y="1548"/>
                    <a:pt x="5287" y="1275"/>
                    <a:pt x="4942" y="1275"/>
                  </a:cubicBezTo>
                  <a:cubicBezTo>
                    <a:pt x="4894" y="1275"/>
                    <a:pt x="4846" y="1275"/>
                    <a:pt x="4799" y="1298"/>
                  </a:cubicBezTo>
                  <a:lnTo>
                    <a:pt x="4799" y="1191"/>
                  </a:lnTo>
                  <a:cubicBezTo>
                    <a:pt x="4799" y="786"/>
                    <a:pt x="4477" y="465"/>
                    <a:pt x="4072" y="465"/>
                  </a:cubicBezTo>
                  <a:cubicBezTo>
                    <a:pt x="3965" y="465"/>
                    <a:pt x="3870" y="489"/>
                    <a:pt x="3775" y="524"/>
                  </a:cubicBezTo>
                  <a:cubicBezTo>
                    <a:pt x="3691" y="227"/>
                    <a:pt x="3406" y="1"/>
                    <a:pt x="3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35"/>
            <p:cNvSpPr/>
            <p:nvPr/>
          </p:nvSpPr>
          <p:spPr>
            <a:xfrm>
              <a:off x="3768073" y="3480087"/>
              <a:ext cx="11341" cy="37731"/>
            </a:xfrm>
            <a:custGeom>
              <a:rect b="b" l="l" r="r" t="t"/>
              <a:pathLst>
                <a:path extrusionOk="0" h="1191" w="358">
                  <a:moveTo>
                    <a:pt x="167" y="0"/>
                  </a:moveTo>
                  <a:cubicBezTo>
                    <a:pt x="72" y="0"/>
                    <a:pt x="0" y="84"/>
                    <a:pt x="0" y="179"/>
                  </a:cubicBezTo>
                  <a:cubicBezTo>
                    <a:pt x="12" y="405"/>
                    <a:pt x="12" y="667"/>
                    <a:pt x="12" y="1012"/>
                  </a:cubicBezTo>
                  <a:cubicBezTo>
                    <a:pt x="12" y="1096"/>
                    <a:pt x="95" y="1191"/>
                    <a:pt x="179" y="1191"/>
                  </a:cubicBezTo>
                  <a:cubicBezTo>
                    <a:pt x="274" y="1191"/>
                    <a:pt x="345" y="1119"/>
                    <a:pt x="345" y="1024"/>
                  </a:cubicBezTo>
                  <a:cubicBezTo>
                    <a:pt x="357" y="667"/>
                    <a:pt x="357" y="381"/>
                    <a:pt x="345" y="167"/>
                  </a:cubicBezTo>
                  <a:cubicBezTo>
                    <a:pt x="345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35"/>
            <p:cNvSpPr/>
            <p:nvPr/>
          </p:nvSpPr>
          <p:spPr>
            <a:xfrm>
              <a:off x="3705061" y="3407286"/>
              <a:ext cx="181463" cy="253884"/>
            </a:xfrm>
            <a:custGeom>
              <a:rect b="b" l="l" r="r" t="t"/>
              <a:pathLst>
                <a:path extrusionOk="0" h="8014" w="5728">
                  <a:moveTo>
                    <a:pt x="2692" y="358"/>
                  </a:moveTo>
                  <a:cubicBezTo>
                    <a:pt x="2894" y="358"/>
                    <a:pt x="3061" y="524"/>
                    <a:pt x="3073" y="715"/>
                  </a:cubicBezTo>
                  <a:lnTo>
                    <a:pt x="3073" y="3322"/>
                  </a:lnTo>
                  <a:cubicBezTo>
                    <a:pt x="3073" y="3406"/>
                    <a:pt x="3156" y="3489"/>
                    <a:pt x="3239" y="3489"/>
                  </a:cubicBezTo>
                  <a:cubicBezTo>
                    <a:pt x="3334" y="3489"/>
                    <a:pt x="3406" y="3406"/>
                    <a:pt x="3406" y="3322"/>
                  </a:cubicBezTo>
                  <a:lnTo>
                    <a:pt x="3406" y="774"/>
                  </a:lnTo>
                  <a:cubicBezTo>
                    <a:pt x="3477" y="703"/>
                    <a:pt x="3573" y="655"/>
                    <a:pt x="3668" y="655"/>
                  </a:cubicBezTo>
                  <a:cubicBezTo>
                    <a:pt x="3882" y="655"/>
                    <a:pt x="4061" y="834"/>
                    <a:pt x="4061" y="1048"/>
                  </a:cubicBezTo>
                  <a:lnTo>
                    <a:pt x="4061" y="3453"/>
                  </a:lnTo>
                  <a:lnTo>
                    <a:pt x="3549" y="3941"/>
                  </a:lnTo>
                  <a:cubicBezTo>
                    <a:pt x="2918" y="4572"/>
                    <a:pt x="2561" y="5430"/>
                    <a:pt x="2561" y="6323"/>
                  </a:cubicBezTo>
                  <a:lnTo>
                    <a:pt x="2561" y="6894"/>
                  </a:lnTo>
                  <a:lnTo>
                    <a:pt x="548" y="6894"/>
                  </a:lnTo>
                  <a:lnTo>
                    <a:pt x="596" y="1870"/>
                  </a:lnTo>
                  <a:cubicBezTo>
                    <a:pt x="596" y="1715"/>
                    <a:pt x="715" y="1596"/>
                    <a:pt x="858" y="1596"/>
                  </a:cubicBezTo>
                  <a:cubicBezTo>
                    <a:pt x="906" y="1596"/>
                    <a:pt x="953" y="1608"/>
                    <a:pt x="989" y="1643"/>
                  </a:cubicBezTo>
                  <a:lnTo>
                    <a:pt x="989" y="3310"/>
                  </a:lnTo>
                  <a:cubicBezTo>
                    <a:pt x="989" y="3394"/>
                    <a:pt x="1072" y="3477"/>
                    <a:pt x="1156" y="3477"/>
                  </a:cubicBezTo>
                  <a:cubicBezTo>
                    <a:pt x="1251" y="3477"/>
                    <a:pt x="1322" y="3394"/>
                    <a:pt x="1322" y="3310"/>
                  </a:cubicBezTo>
                  <a:lnTo>
                    <a:pt x="1322" y="1548"/>
                  </a:lnTo>
                  <a:lnTo>
                    <a:pt x="1322" y="1179"/>
                  </a:lnTo>
                  <a:cubicBezTo>
                    <a:pt x="1322" y="977"/>
                    <a:pt x="1501" y="798"/>
                    <a:pt x="1703" y="798"/>
                  </a:cubicBezTo>
                  <a:cubicBezTo>
                    <a:pt x="1810" y="798"/>
                    <a:pt x="1906" y="834"/>
                    <a:pt x="1977" y="917"/>
                  </a:cubicBezTo>
                  <a:lnTo>
                    <a:pt x="1977" y="1846"/>
                  </a:lnTo>
                  <a:cubicBezTo>
                    <a:pt x="1977" y="1941"/>
                    <a:pt x="2049" y="2013"/>
                    <a:pt x="2144" y="2013"/>
                  </a:cubicBezTo>
                  <a:cubicBezTo>
                    <a:pt x="2227" y="2013"/>
                    <a:pt x="2299" y="1941"/>
                    <a:pt x="2299" y="1846"/>
                  </a:cubicBezTo>
                  <a:lnTo>
                    <a:pt x="2299" y="858"/>
                  </a:lnTo>
                  <a:lnTo>
                    <a:pt x="2299" y="750"/>
                  </a:lnTo>
                  <a:cubicBezTo>
                    <a:pt x="2299" y="536"/>
                    <a:pt x="2477" y="358"/>
                    <a:pt x="2692" y="358"/>
                  </a:cubicBezTo>
                  <a:close/>
                  <a:moveTo>
                    <a:pt x="5037" y="3132"/>
                  </a:moveTo>
                  <a:cubicBezTo>
                    <a:pt x="5132" y="3132"/>
                    <a:pt x="5216" y="3156"/>
                    <a:pt x="5275" y="3239"/>
                  </a:cubicBezTo>
                  <a:cubicBezTo>
                    <a:pt x="5335" y="3286"/>
                    <a:pt x="5382" y="3382"/>
                    <a:pt x="5382" y="3477"/>
                  </a:cubicBezTo>
                  <a:cubicBezTo>
                    <a:pt x="5382" y="3560"/>
                    <a:pt x="5359" y="3656"/>
                    <a:pt x="5275" y="3715"/>
                  </a:cubicBezTo>
                  <a:lnTo>
                    <a:pt x="4144" y="4858"/>
                  </a:lnTo>
                  <a:cubicBezTo>
                    <a:pt x="4120" y="4882"/>
                    <a:pt x="4108" y="4930"/>
                    <a:pt x="4108" y="4977"/>
                  </a:cubicBezTo>
                  <a:lnTo>
                    <a:pt x="4108" y="6906"/>
                  </a:lnTo>
                  <a:lnTo>
                    <a:pt x="2942" y="6906"/>
                  </a:lnTo>
                  <a:lnTo>
                    <a:pt x="2942" y="6334"/>
                  </a:lnTo>
                  <a:cubicBezTo>
                    <a:pt x="2942" y="5525"/>
                    <a:pt x="3275" y="4751"/>
                    <a:pt x="3835" y="4191"/>
                  </a:cubicBezTo>
                  <a:lnTo>
                    <a:pt x="4382" y="3632"/>
                  </a:lnTo>
                  <a:lnTo>
                    <a:pt x="4799" y="3239"/>
                  </a:lnTo>
                  <a:cubicBezTo>
                    <a:pt x="4858" y="3179"/>
                    <a:pt x="4954" y="3132"/>
                    <a:pt x="5037" y="3132"/>
                  </a:cubicBezTo>
                  <a:close/>
                  <a:moveTo>
                    <a:pt x="4370" y="7251"/>
                  </a:moveTo>
                  <a:lnTo>
                    <a:pt x="4382" y="7668"/>
                  </a:lnTo>
                  <a:lnTo>
                    <a:pt x="322" y="7668"/>
                  </a:lnTo>
                  <a:lnTo>
                    <a:pt x="322" y="7251"/>
                  </a:lnTo>
                  <a:close/>
                  <a:moveTo>
                    <a:pt x="2739" y="0"/>
                  </a:moveTo>
                  <a:cubicBezTo>
                    <a:pt x="2406" y="0"/>
                    <a:pt x="2120" y="227"/>
                    <a:pt x="2037" y="524"/>
                  </a:cubicBezTo>
                  <a:cubicBezTo>
                    <a:pt x="1941" y="477"/>
                    <a:pt x="1846" y="465"/>
                    <a:pt x="1739" y="465"/>
                  </a:cubicBezTo>
                  <a:cubicBezTo>
                    <a:pt x="1334" y="465"/>
                    <a:pt x="1013" y="798"/>
                    <a:pt x="1013" y="1191"/>
                  </a:cubicBezTo>
                  <a:lnTo>
                    <a:pt x="1013" y="1298"/>
                  </a:lnTo>
                  <a:cubicBezTo>
                    <a:pt x="965" y="1286"/>
                    <a:pt x="918" y="1286"/>
                    <a:pt x="870" y="1286"/>
                  </a:cubicBezTo>
                  <a:cubicBezTo>
                    <a:pt x="537" y="1286"/>
                    <a:pt x="263" y="1548"/>
                    <a:pt x="263" y="1893"/>
                  </a:cubicBezTo>
                  <a:lnTo>
                    <a:pt x="263" y="6918"/>
                  </a:lnTo>
                  <a:lnTo>
                    <a:pt x="156" y="6918"/>
                  </a:lnTo>
                  <a:cubicBezTo>
                    <a:pt x="72" y="6918"/>
                    <a:pt x="1" y="7001"/>
                    <a:pt x="1" y="7085"/>
                  </a:cubicBezTo>
                  <a:lnTo>
                    <a:pt x="1" y="7847"/>
                  </a:lnTo>
                  <a:cubicBezTo>
                    <a:pt x="1" y="7942"/>
                    <a:pt x="72" y="8013"/>
                    <a:pt x="156" y="8013"/>
                  </a:cubicBezTo>
                  <a:lnTo>
                    <a:pt x="4561" y="8013"/>
                  </a:lnTo>
                  <a:cubicBezTo>
                    <a:pt x="4656" y="8013"/>
                    <a:pt x="4728" y="7942"/>
                    <a:pt x="4728" y="7847"/>
                  </a:cubicBezTo>
                  <a:lnTo>
                    <a:pt x="4728" y="7073"/>
                  </a:lnTo>
                  <a:cubicBezTo>
                    <a:pt x="4728" y="6989"/>
                    <a:pt x="4656" y="6906"/>
                    <a:pt x="4561" y="6906"/>
                  </a:cubicBezTo>
                  <a:lnTo>
                    <a:pt x="4466" y="6906"/>
                  </a:lnTo>
                  <a:lnTo>
                    <a:pt x="4466" y="5049"/>
                  </a:lnTo>
                  <a:lnTo>
                    <a:pt x="5537" y="3965"/>
                  </a:lnTo>
                  <a:cubicBezTo>
                    <a:pt x="5668" y="3834"/>
                    <a:pt x="5728" y="3667"/>
                    <a:pt x="5728" y="3489"/>
                  </a:cubicBezTo>
                  <a:cubicBezTo>
                    <a:pt x="5728" y="3310"/>
                    <a:pt x="5656" y="3132"/>
                    <a:pt x="5537" y="3013"/>
                  </a:cubicBezTo>
                  <a:cubicBezTo>
                    <a:pt x="5394" y="2882"/>
                    <a:pt x="5239" y="2822"/>
                    <a:pt x="5061" y="2822"/>
                  </a:cubicBezTo>
                  <a:cubicBezTo>
                    <a:pt x="4870" y="2822"/>
                    <a:pt x="4704" y="2894"/>
                    <a:pt x="4573" y="3013"/>
                  </a:cubicBezTo>
                  <a:lnTo>
                    <a:pt x="4466" y="3132"/>
                  </a:lnTo>
                  <a:lnTo>
                    <a:pt x="4466" y="1048"/>
                  </a:lnTo>
                  <a:cubicBezTo>
                    <a:pt x="4466" y="643"/>
                    <a:pt x="4132" y="310"/>
                    <a:pt x="3727" y="310"/>
                  </a:cubicBezTo>
                  <a:cubicBezTo>
                    <a:pt x="3608" y="310"/>
                    <a:pt x="3489" y="346"/>
                    <a:pt x="3370" y="405"/>
                  </a:cubicBezTo>
                  <a:cubicBezTo>
                    <a:pt x="3251" y="167"/>
                    <a:pt x="3001" y="0"/>
                    <a:pt x="2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8" name="Google Shape;2138;p35"/>
          <p:cNvGrpSpPr/>
          <p:nvPr/>
        </p:nvGrpSpPr>
        <p:grpSpPr>
          <a:xfrm>
            <a:off x="1310655" y="3360527"/>
            <a:ext cx="306314" cy="347402"/>
            <a:chOff x="1310655" y="3360527"/>
            <a:chExt cx="306314" cy="347402"/>
          </a:xfrm>
        </p:grpSpPr>
        <p:sp>
          <p:nvSpPr>
            <p:cNvPr id="2139" name="Google Shape;2139;p35"/>
            <p:cNvSpPr/>
            <p:nvPr/>
          </p:nvSpPr>
          <p:spPr>
            <a:xfrm>
              <a:off x="1440416" y="3531630"/>
              <a:ext cx="151652" cy="176299"/>
            </a:xfrm>
            <a:custGeom>
              <a:rect b="b" l="l" r="r" t="t"/>
              <a:pathLst>
                <a:path extrusionOk="0" h="5565" w="4787">
                  <a:moveTo>
                    <a:pt x="1851" y="0"/>
                  </a:moveTo>
                  <a:cubicBezTo>
                    <a:pt x="1838" y="0"/>
                    <a:pt x="1824" y="2"/>
                    <a:pt x="1810" y="4"/>
                  </a:cubicBezTo>
                  <a:cubicBezTo>
                    <a:pt x="1751" y="28"/>
                    <a:pt x="1715" y="52"/>
                    <a:pt x="1691" y="112"/>
                  </a:cubicBezTo>
                  <a:lnTo>
                    <a:pt x="1275" y="1255"/>
                  </a:lnTo>
                  <a:cubicBezTo>
                    <a:pt x="429" y="1767"/>
                    <a:pt x="1" y="2731"/>
                    <a:pt x="191" y="3695"/>
                  </a:cubicBezTo>
                  <a:cubicBezTo>
                    <a:pt x="310" y="4314"/>
                    <a:pt x="667" y="4826"/>
                    <a:pt x="1179" y="5172"/>
                  </a:cubicBezTo>
                  <a:cubicBezTo>
                    <a:pt x="1560" y="5422"/>
                    <a:pt x="2013" y="5565"/>
                    <a:pt x="2453" y="5565"/>
                  </a:cubicBezTo>
                  <a:cubicBezTo>
                    <a:pt x="2608" y="5565"/>
                    <a:pt x="2751" y="5541"/>
                    <a:pt x="2918" y="5517"/>
                  </a:cubicBezTo>
                  <a:cubicBezTo>
                    <a:pt x="3799" y="5338"/>
                    <a:pt x="4489" y="4672"/>
                    <a:pt x="4715" y="3803"/>
                  </a:cubicBezTo>
                  <a:cubicBezTo>
                    <a:pt x="4727" y="3719"/>
                    <a:pt x="4692" y="3624"/>
                    <a:pt x="4596" y="3612"/>
                  </a:cubicBezTo>
                  <a:cubicBezTo>
                    <a:pt x="4586" y="3611"/>
                    <a:pt x="4576" y="3610"/>
                    <a:pt x="4565" y="3610"/>
                  </a:cubicBezTo>
                  <a:cubicBezTo>
                    <a:pt x="4491" y="3610"/>
                    <a:pt x="4416" y="3648"/>
                    <a:pt x="4406" y="3731"/>
                  </a:cubicBezTo>
                  <a:cubicBezTo>
                    <a:pt x="4215" y="4469"/>
                    <a:pt x="3620" y="5053"/>
                    <a:pt x="2858" y="5207"/>
                  </a:cubicBezTo>
                  <a:cubicBezTo>
                    <a:pt x="2728" y="5231"/>
                    <a:pt x="2597" y="5243"/>
                    <a:pt x="2468" y="5243"/>
                  </a:cubicBezTo>
                  <a:cubicBezTo>
                    <a:pt x="2075" y="5243"/>
                    <a:pt x="1692" y="5134"/>
                    <a:pt x="1370" y="4910"/>
                  </a:cubicBezTo>
                  <a:cubicBezTo>
                    <a:pt x="917" y="4612"/>
                    <a:pt x="620" y="4160"/>
                    <a:pt x="524" y="3636"/>
                  </a:cubicBezTo>
                  <a:cubicBezTo>
                    <a:pt x="346" y="2790"/>
                    <a:pt x="739" y="1933"/>
                    <a:pt x="1501" y="1517"/>
                  </a:cubicBezTo>
                  <a:cubicBezTo>
                    <a:pt x="1537" y="1493"/>
                    <a:pt x="1560" y="1469"/>
                    <a:pt x="1572" y="1421"/>
                  </a:cubicBezTo>
                  <a:lnTo>
                    <a:pt x="1918" y="469"/>
                  </a:lnTo>
                  <a:lnTo>
                    <a:pt x="2608" y="1219"/>
                  </a:lnTo>
                  <a:cubicBezTo>
                    <a:pt x="2632" y="1243"/>
                    <a:pt x="2668" y="1255"/>
                    <a:pt x="2703" y="1255"/>
                  </a:cubicBezTo>
                  <a:cubicBezTo>
                    <a:pt x="3572" y="1362"/>
                    <a:pt x="4275" y="2005"/>
                    <a:pt x="4430" y="2850"/>
                  </a:cubicBezTo>
                  <a:cubicBezTo>
                    <a:pt x="4454" y="2945"/>
                    <a:pt x="4465" y="3041"/>
                    <a:pt x="4465" y="3136"/>
                  </a:cubicBezTo>
                  <a:cubicBezTo>
                    <a:pt x="4465" y="3209"/>
                    <a:pt x="4521" y="3283"/>
                    <a:pt x="4599" y="3283"/>
                  </a:cubicBezTo>
                  <a:cubicBezTo>
                    <a:pt x="4610" y="3283"/>
                    <a:pt x="4621" y="3281"/>
                    <a:pt x="4632" y="3279"/>
                  </a:cubicBezTo>
                  <a:cubicBezTo>
                    <a:pt x="4715" y="3279"/>
                    <a:pt x="4787" y="3207"/>
                    <a:pt x="4775" y="3124"/>
                  </a:cubicBezTo>
                  <a:cubicBezTo>
                    <a:pt x="4775" y="3017"/>
                    <a:pt x="4763" y="2898"/>
                    <a:pt x="4727" y="2790"/>
                  </a:cubicBezTo>
                  <a:cubicBezTo>
                    <a:pt x="4537" y="1826"/>
                    <a:pt x="3763" y="1100"/>
                    <a:pt x="2787" y="945"/>
                  </a:cubicBezTo>
                  <a:lnTo>
                    <a:pt x="1965" y="52"/>
                  </a:lnTo>
                  <a:cubicBezTo>
                    <a:pt x="1929" y="16"/>
                    <a:pt x="1892" y="0"/>
                    <a:pt x="1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35"/>
            <p:cNvSpPr/>
            <p:nvPr/>
          </p:nvSpPr>
          <p:spPr>
            <a:xfrm>
              <a:off x="1486447" y="3589478"/>
              <a:ext cx="64152" cy="75842"/>
            </a:xfrm>
            <a:custGeom>
              <a:rect b="b" l="l" r="r" t="t"/>
              <a:pathLst>
                <a:path extrusionOk="0" h="2394" w="2025">
                  <a:moveTo>
                    <a:pt x="1691" y="1179"/>
                  </a:moveTo>
                  <a:lnTo>
                    <a:pt x="1691" y="2084"/>
                  </a:lnTo>
                  <a:lnTo>
                    <a:pt x="298" y="2084"/>
                  </a:lnTo>
                  <a:lnTo>
                    <a:pt x="298" y="1179"/>
                  </a:lnTo>
                  <a:close/>
                  <a:moveTo>
                    <a:pt x="1012" y="0"/>
                  </a:moveTo>
                  <a:cubicBezTo>
                    <a:pt x="715" y="0"/>
                    <a:pt x="476" y="238"/>
                    <a:pt x="476" y="536"/>
                  </a:cubicBezTo>
                  <a:lnTo>
                    <a:pt x="476" y="845"/>
                  </a:lnTo>
                  <a:lnTo>
                    <a:pt x="167" y="845"/>
                  </a:lnTo>
                  <a:cubicBezTo>
                    <a:pt x="84" y="845"/>
                    <a:pt x="0" y="917"/>
                    <a:pt x="0" y="1012"/>
                  </a:cubicBezTo>
                  <a:lnTo>
                    <a:pt x="0" y="2227"/>
                  </a:lnTo>
                  <a:cubicBezTo>
                    <a:pt x="0" y="2322"/>
                    <a:pt x="84" y="2393"/>
                    <a:pt x="167" y="2393"/>
                  </a:cubicBezTo>
                  <a:lnTo>
                    <a:pt x="1869" y="2393"/>
                  </a:lnTo>
                  <a:cubicBezTo>
                    <a:pt x="1953" y="2393"/>
                    <a:pt x="2024" y="2322"/>
                    <a:pt x="2024" y="2227"/>
                  </a:cubicBezTo>
                  <a:lnTo>
                    <a:pt x="2024" y="1012"/>
                  </a:lnTo>
                  <a:cubicBezTo>
                    <a:pt x="2012" y="917"/>
                    <a:pt x="1941" y="845"/>
                    <a:pt x="1846" y="845"/>
                  </a:cubicBezTo>
                  <a:lnTo>
                    <a:pt x="774" y="845"/>
                  </a:lnTo>
                  <a:lnTo>
                    <a:pt x="774" y="536"/>
                  </a:lnTo>
                  <a:cubicBezTo>
                    <a:pt x="774" y="417"/>
                    <a:pt x="881" y="310"/>
                    <a:pt x="1000" y="310"/>
                  </a:cubicBezTo>
                  <a:cubicBezTo>
                    <a:pt x="1119" y="310"/>
                    <a:pt x="1227" y="417"/>
                    <a:pt x="1227" y="536"/>
                  </a:cubicBezTo>
                  <a:cubicBezTo>
                    <a:pt x="1227" y="619"/>
                    <a:pt x="1298" y="703"/>
                    <a:pt x="1393" y="703"/>
                  </a:cubicBezTo>
                  <a:cubicBezTo>
                    <a:pt x="1477" y="703"/>
                    <a:pt x="1548" y="619"/>
                    <a:pt x="1548" y="536"/>
                  </a:cubicBezTo>
                  <a:cubicBezTo>
                    <a:pt x="1548" y="238"/>
                    <a:pt x="1310" y="0"/>
                    <a:pt x="10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35"/>
            <p:cNvSpPr/>
            <p:nvPr/>
          </p:nvSpPr>
          <p:spPr>
            <a:xfrm>
              <a:off x="1310655" y="3360527"/>
              <a:ext cx="306314" cy="334572"/>
            </a:xfrm>
            <a:custGeom>
              <a:rect b="b" l="l" r="r" t="t"/>
              <a:pathLst>
                <a:path extrusionOk="0" h="10561" w="9669">
                  <a:moveTo>
                    <a:pt x="2430" y="7941"/>
                  </a:moveTo>
                  <a:lnTo>
                    <a:pt x="3120" y="8644"/>
                  </a:lnTo>
                  <a:lnTo>
                    <a:pt x="2989" y="8775"/>
                  </a:lnTo>
                  <a:lnTo>
                    <a:pt x="2656" y="8430"/>
                  </a:lnTo>
                  <a:cubicBezTo>
                    <a:pt x="2626" y="8400"/>
                    <a:pt x="2585" y="8385"/>
                    <a:pt x="2543" y="8385"/>
                  </a:cubicBezTo>
                  <a:cubicBezTo>
                    <a:pt x="2501" y="8385"/>
                    <a:pt x="2459" y="8400"/>
                    <a:pt x="2430" y="8430"/>
                  </a:cubicBezTo>
                  <a:lnTo>
                    <a:pt x="2073" y="8787"/>
                  </a:lnTo>
                  <a:cubicBezTo>
                    <a:pt x="2037" y="8823"/>
                    <a:pt x="2025" y="8858"/>
                    <a:pt x="2025" y="8906"/>
                  </a:cubicBezTo>
                  <a:cubicBezTo>
                    <a:pt x="2025" y="8953"/>
                    <a:pt x="2037" y="9001"/>
                    <a:pt x="2073" y="9025"/>
                  </a:cubicBezTo>
                  <a:lnTo>
                    <a:pt x="2418" y="9370"/>
                  </a:lnTo>
                  <a:lnTo>
                    <a:pt x="2275" y="9501"/>
                  </a:lnTo>
                  <a:lnTo>
                    <a:pt x="1942" y="9156"/>
                  </a:lnTo>
                  <a:cubicBezTo>
                    <a:pt x="1912" y="9126"/>
                    <a:pt x="1870" y="9111"/>
                    <a:pt x="1828" y="9111"/>
                  </a:cubicBezTo>
                  <a:cubicBezTo>
                    <a:pt x="1787" y="9111"/>
                    <a:pt x="1745" y="9126"/>
                    <a:pt x="1715" y="9156"/>
                  </a:cubicBezTo>
                  <a:lnTo>
                    <a:pt x="1358" y="9513"/>
                  </a:lnTo>
                  <a:cubicBezTo>
                    <a:pt x="1322" y="9549"/>
                    <a:pt x="1311" y="9585"/>
                    <a:pt x="1311" y="9632"/>
                  </a:cubicBezTo>
                  <a:cubicBezTo>
                    <a:pt x="1311" y="9680"/>
                    <a:pt x="1322" y="9727"/>
                    <a:pt x="1358" y="9751"/>
                  </a:cubicBezTo>
                  <a:lnTo>
                    <a:pt x="1703" y="10096"/>
                  </a:lnTo>
                  <a:lnTo>
                    <a:pt x="1584" y="10192"/>
                  </a:lnTo>
                  <a:lnTo>
                    <a:pt x="882" y="9489"/>
                  </a:lnTo>
                  <a:lnTo>
                    <a:pt x="2430" y="7941"/>
                  </a:lnTo>
                  <a:close/>
                  <a:moveTo>
                    <a:pt x="6496" y="1"/>
                  </a:moveTo>
                  <a:cubicBezTo>
                    <a:pt x="5951" y="1"/>
                    <a:pt x="5469" y="199"/>
                    <a:pt x="5121" y="548"/>
                  </a:cubicBezTo>
                  <a:cubicBezTo>
                    <a:pt x="4704" y="964"/>
                    <a:pt x="4513" y="1572"/>
                    <a:pt x="4597" y="2238"/>
                  </a:cubicBezTo>
                  <a:cubicBezTo>
                    <a:pt x="4656" y="2727"/>
                    <a:pt x="4871" y="3227"/>
                    <a:pt x="5180" y="3655"/>
                  </a:cubicBezTo>
                  <a:lnTo>
                    <a:pt x="3501" y="5334"/>
                  </a:lnTo>
                  <a:cubicBezTo>
                    <a:pt x="3442" y="5394"/>
                    <a:pt x="3442" y="5501"/>
                    <a:pt x="3501" y="5560"/>
                  </a:cubicBezTo>
                  <a:cubicBezTo>
                    <a:pt x="3525" y="5584"/>
                    <a:pt x="3573" y="5608"/>
                    <a:pt x="3620" y="5608"/>
                  </a:cubicBezTo>
                  <a:cubicBezTo>
                    <a:pt x="3668" y="5608"/>
                    <a:pt x="3704" y="5584"/>
                    <a:pt x="3739" y="5560"/>
                  </a:cubicBezTo>
                  <a:lnTo>
                    <a:pt x="5406" y="3893"/>
                  </a:lnTo>
                  <a:cubicBezTo>
                    <a:pt x="5454" y="3953"/>
                    <a:pt x="5502" y="4000"/>
                    <a:pt x="5549" y="4060"/>
                  </a:cubicBezTo>
                  <a:cubicBezTo>
                    <a:pt x="5609" y="4120"/>
                    <a:pt x="5656" y="4155"/>
                    <a:pt x="5716" y="4203"/>
                  </a:cubicBezTo>
                  <a:lnTo>
                    <a:pt x="2334" y="7584"/>
                  </a:lnTo>
                  <a:lnTo>
                    <a:pt x="691" y="9239"/>
                  </a:lnTo>
                  <a:lnTo>
                    <a:pt x="370" y="8918"/>
                  </a:lnTo>
                  <a:lnTo>
                    <a:pt x="3299" y="5989"/>
                  </a:lnTo>
                  <a:cubicBezTo>
                    <a:pt x="3358" y="5929"/>
                    <a:pt x="3358" y="5822"/>
                    <a:pt x="3299" y="5763"/>
                  </a:cubicBezTo>
                  <a:cubicBezTo>
                    <a:pt x="3275" y="5733"/>
                    <a:pt x="3236" y="5718"/>
                    <a:pt x="3196" y="5718"/>
                  </a:cubicBezTo>
                  <a:cubicBezTo>
                    <a:pt x="3156" y="5718"/>
                    <a:pt x="3114" y="5733"/>
                    <a:pt x="3085" y="5763"/>
                  </a:cubicBezTo>
                  <a:lnTo>
                    <a:pt x="48" y="8799"/>
                  </a:lnTo>
                  <a:cubicBezTo>
                    <a:pt x="13" y="8834"/>
                    <a:pt x="1" y="8882"/>
                    <a:pt x="1" y="8918"/>
                  </a:cubicBezTo>
                  <a:cubicBezTo>
                    <a:pt x="1" y="8965"/>
                    <a:pt x="13" y="9013"/>
                    <a:pt x="48" y="9037"/>
                  </a:cubicBezTo>
                  <a:lnTo>
                    <a:pt x="596" y="9585"/>
                  </a:lnTo>
                  <a:lnTo>
                    <a:pt x="1513" y="10513"/>
                  </a:lnTo>
                  <a:cubicBezTo>
                    <a:pt x="1549" y="10549"/>
                    <a:pt x="1596" y="10561"/>
                    <a:pt x="1632" y="10561"/>
                  </a:cubicBezTo>
                  <a:cubicBezTo>
                    <a:pt x="1680" y="10561"/>
                    <a:pt x="1727" y="10537"/>
                    <a:pt x="1763" y="10513"/>
                  </a:cubicBezTo>
                  <a:lnTo>
                    <a:pt x="2108" y="10156"/>
                  </a:lnTo>
                  <a:cubicBezTo>
                    <a:pt x="2144" y="10120"/>
                    <a:pt x="2156" y="10085"/>
                    <a:pt x="2156" y="10037"/>
                  </a:cubicBezTo>
                  <a:cubicBezTo>
                    <a:pt x="2156" y="9989"/>
                    <a:pt x="2144" y="9954"/>
                    <a:pt x="2108" y="9918"/>
                  </a:cubicBezTo>
                  <a:lnTo>
                    <a:pt x="1775" y="9573"/>
                  </a:lnTo>
                  <a:lnTo>
                    <a:pt x="1906" y="9442"/>
                  </a:lnTo>
                  <a:lnTo>
                    <a:pt x="2251" y="9787"/>
                  </a:lnTo>
                  <a:cubicBezTo>
                    <a:pt x="2281" y="9817"/>
                    <a:pt x="2320" y="9832"/>
                    <a:pt x="2358" y="9832"/>
                  </a:cubicBezTo>
                  <a:cubicBezTo>
                    <a:pt x="2397" y="9832"/>
                    <a:pt x="2436" y="9817"/>
                    <a:pt x="2465" y="9787"/>
                  </a:cubicBezTo>
                  <a:lnTo>
                    <a:pt x="2823" y="9430"/>
                  </a:lnTo>
                  <a:cubicBezTo>
                    <a:pt x="2858" y="9394"/>
                    <a:pt x="2870" y="9358"/>
                    <a:pt x="2870" y="9311"/>
                  </a:cubicBezTo>
                  <a:cubicBezTo>
                    <a:pt x="2870" y="9263"/>
                    <a:pt x="2858" y="9215"/>
                    <a:pt x="2823" y="9192"/>
                  </a:cubicBezTo>
                  <a:lnTo>
                    <a:pt x="2489" y="8846"/>
                  </a:lnTo>
                  <a:lnTo>
                    <a:pt x="2620" y="8715"/>
                  </a:lnTo>
                  <a:lnTo>
                    <a:pt x="2966" y="9061"/>
                  </a:lnTo>
                  <a:cubicBezTo>
                    <a:pt x="2995" y="9090"/>
                    <a:pt x="3034" y="9105"/>
                    <a:pt x="3073" y="9105"/>
                  </a:cubicBezTo>
                  <a:cubicBezTo>
                    <a:pt x="3111" y="9105"/>
                    <a:pt x="3150" y="9090"/>
                    <a:pt x="3180" y="9061"/>
                  </a:cubicBezTo>
                  <a:lnTo>
                    <a:pt x="3537" y="8703"/>
                  </a:lnTo>
                  <a:cubicBezTo>
                    <a:pt x="3597" y="8644"/>
                    <a:pt x="3597" y="8537"/>
                    <a:pt x="3537" y="8477"/>
                  </a:cubicBezTo>
                  <a:lnTo>
                    <a:pt x="2727" y="7656"/>
                  </a:lnTo>
                  <a:lnTo>
                    <a:pt x="6014" y="4370"/>
                  </a:lnTo>
                  <a:cubicBezTo>
                    <a:pt x="6549" y="4751"/>
                    <a:pt x="7168" y="4977"/>
                    <a:pt x="7752" y="4977"/>
                  </a:cubicBezTo>
                  <a:cubicBezTo>
                    <a:pt x="8026" y="4977"/>
                    <a:pt x="8276" y="4929"/>
                    <a:pt x="8514" y="4846"/>
                  </a:cubicBezTo>
                  <a:cubicBezTo>
                    <a:pt x="8597" y="4810"/>
                    <a:pt x="8633" y="4727"/>
                    <a:pt x="8597" y="4632"/>
                  </a:cubicBezTo>
                  <a:cubicBezTo>
                    <a:pt x="8580" y="4570"/>
                    <a:pt x="8523" y="4534"/>
                    <a:pt x="8461" y="4534"/>
                  </a:cubicBezTo>
                  <a:cubicBezTo>
                    <a:pt x="8439" y="4534"/>
                    <a:pt x="8417" y="4539"/>
                    <a:pt x="8395" y="4548"/>
                  </a:cubicBezTo>
                  <a:cubicBezTo>
                    <a:pt x="8192" y="4625"/>
                    <a:pt x="7973" y="4662"/>
                    <a:pt x="7746" y="4662"/>
                  </a:cubicBezTo>
                  <a:cubicBezTo>
                    <a:pt x="7093" y="4662"/>
                    <a:pt x="6380" y="4355"/>
                    <a:pt x="5823" y="3798"/>
                  </a:cubicBezTo>
                  <a:cubicBezTo>
                    <a:pt x="4847" y="2834"/>
                    <a:pt x="4668" y="1453"/>
                    <a:pt x="5406" y="726"/>
                  </a:cubicBezTo>
                  <a:cubicBezTo>
                    <a:pt x="5707" y="421"/>
                    <a:pt x="6119" y="272"/>
                    <a:pt x="6568" y="272"/>
                  </a:cubicBezTo>
                  <a:cubicBezTo>
                    <a:pt x="7204" y="272"/>
                    <a:pt x="7913" y="571"/>
                    <a:pt x="8478" y="1143"/>
                  </a:cubicBezTo>
                  <a:cubicBezTo>
                    <a:pt x="9454" y="2107"/>
                    <a:pt x="9633" y="3489"/>
                    <a:pt x="8895" y="4215"/>
                  </a:cubicBezTo>
                  <a:lnTo>
                    <a:pt x="8883" y="4239"/>
                  </a:lnTo>
                  <a:cubicBezTo>
                    <a:pt x="8823" y="4298"/>
                    <a:pt x="8823" y="4393"/>
                    <a:pt x="8883" y="4453"/>
                  </a:cubicBezTo>
                  <a:cubicBezTo>
                    <a:pt x="8913" y="4483"/>
                    <a:pt x="8954" y="4498"/>
                    <a:pt x="8996" y="4498"/>
                  </a:cubicBezTo>
                  <a:cubicBezTo>
                    <a:pt x="9038" y="4498"/>
                    <a:pt x="9079" y="4483"/>
                    <a:pt x="9109" y="4453"/>
                  </a:cubicBezTo>
                  <a:lnTo>
                    <a:pt x="9121" y="4441"/>
                  </a:lnTo>
                  <a:cubicBezTo>
                    <a:pt x="9502" y="4072"/>
                    <a:pt x="9669" y="3465"/>
                    <a:pt x="9585" y="2786"/>
                  </a:cubicBezTo>
                  <a:cubicBezTo>
                    <a:pt x="9502" y="2131"/>
                    <a:pt x="9169" y="1476"/>
                    <a:pt x="8645" y="964"/>
                  </a:cubicBezTo>
                  <a:cubicBezTo>
                    <a:pt x="8133" y="441"/>
                    <a:pt x="7478" y="95"/>
                    <a:pt x="6823" y="24"/>
                  </a:cubicBezTo>
                  <a:cubicBezTo>
                    <a:pt x="6712" y="8"/>
                    <a:pt x="6603" y="1"/>
                    <a:pt x="6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35"/>
            <p:cNvSpPr/>
            <p:nvPr/>
          </p:nvSpPr>
          <p:spPr>
            <a:xfrm>
              <a:off x="1474377" y="3380453"/>
              <a:ext cx="122221" cy="118895"/>
            </a:xfrm>
            <a:custGeom>
              <a:rect b="b" l="l" r="r" t="t"/>
              <a:pathLst>
                <a:path extrusionOk="0" h="3753" w="3858">
                  <a:moveTo>
                    <a:pt x="1488" y="312"/>
                  </a:moveTo>
                  <a:cubicBezTo>
                    <a:pt x="1953" y="312"/>
                    <a:pt x="2453" y="526"/>
                    <a:pt x="2858" y="943"/>
                  </a:cubicBezTo>
                  <a:cubicBezTo>
                    <a:pt x="3536" y="1621"/>
                    <a:pt x="3691" y="2609"/>
                    <a:pt x="3167" y="3133"/>
                  </a:cubicBezTo>
                  <a:cubicBezTo>
                    <a:pt x="2965" y="3336"/>
                    <a:pt x="2667" y="3443"/>
                    <a:pt x="2346" y="3443"/>
                  </a:cubicBezTo>
                  <a:cubicBezTo>
                    <a:pt x="1881" y="3443"/>
                    <a:pt x="1381" y="3229"/>
                    <a:pt x="976" y="2812"/>
                  </a:cubicBezTo>
                  <a:cubicBezTo>
                    <a:pt x="631" y="2479"/>
                    <a:pt x="429" y="2050"/>
                    <a:pt x="369" y="1645"/>
                  </a:cubicBezTo>
                  <a:cubicBezTo>
                    <a:pt x="322" y="1240"/>
                    <a:pt x="429" y="883"/>
                    <a:pt x="667" y="633"/>
                  </a:cubicBezTo>
                  <a:cubicBezTo>
                    <a:pt x="869" y="419"/>
                    <a:pt x="1167" y="312"/>
                    <a:pt x="1488" y="312"/>
                  </a:cubicBezTo>
                  <a:close/>
                  <a:moveTo>
                    <a:pt x="1518" y="1"/>
                  </a:moveTo>
                  <a:cubicBezTo>
                    <a:pt x="1106" y="1"/>
                    <a:pt x="738" y="143"/>
                    <a:pt x="465" y="407"/>
                  </a:cubicBezTo>
                  <a:cubicBezTo>
                    <a:pt x="143" y="716"/>
                    <a:pt x="0" y="1181"/>
                    <a:pt x="72" y="1681"/>
                  </a:cubicBezTo>
                  <a:cubicBezTo>
                    <a:pt x="131" y="2181"/>
                    <a:pt x="381" y="2657"/>
                    <a:pt x="774" y="3038"/>
                  </a:cubicBezTo>
                  <a:cubicBezTo>
                    <a:pt x="1227" y="3502"/>
                    <a:pt x="1822" y="3752"/>
                    <a:pt x="2358" y="3752"/>
                  </a:cubicBezTo>
                  <a:cubicBezTo>
                    <a:pt x="2762" y="3752"/>
                    <a:pt x="3132" y="3622"/>
                    <a:pt x="3405" y="3348"/>
                  </a:cubicBezTo>
                  <a:cubicBezTo>
                    <a:pt x="3703" y="3038"/>
                    <a:pt x="3858" y="2574"/>
                    <a:pt x="3798" y="2074"/>
                  </a:cubicBezTo>
                  <a:cubicBezTo>
                    <a:pt x="3739" y="1586"/>
                    <a:pt x="3477" y="1109"/>
                    <a:pt x="3096" y="716"/>
                  </a:cubicBezTo>
                  <a:cubicBezTo>
                    <a:pt x="2703" y="335"/>
                    <a:pt x="2215" y="73"/>
                    <a:pt x="1738" y="14"/>
                  </a:cubicBezTo>
                  <a:cubicBezTo>
                    <a:pt x="1664" y="5"/>
                    <a:pt x="1590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35"/>
            <p:cNvSpPr/>
            <p:nvPr/>
          </p:nvSpPr>
          <p:spPr>
            <a:xfrm>
              <a:off x="1510207" y="3632848"/>
              <a:ext cx="15492" cy="17741"/>
            </a:xfrm>
            <a:custGeom>
              <a:rect b="b" l="l" r="r" t="t"/>
              <a:pathLst>
                <a:path extrusionOk="0" h="560" w="489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27"/>
                    <a:pt x="24" y="262"/>
                    <a:pt x="72" y="298"/>
                  </a:cubicBezTo>
                  <a:lnTo>
                    <a:pt x="72" y="405"/>
                  </a:lnTo>
                  <a:cubicBezTo>
                    <a:pt x="72" y="488"/>
                    <a:pt x="143" y="560"/>
                    <a:pt x="238" y="560"/>
                  </a:cubicBezTo>
                  <a:cubicBezTo>
                    <a:pt x="322" y="560"/>
                    <a:pt x="393" y="488"/>
                    <a:pt x="393" y="405"/>
                  </a:cubicBezTo>
                  <a:lnTo>
                    <a:pt x="393" y="298"/>
                  </a:lnTo>
                  <a:cubicBezTo>
                    <a:pt x="441" y="262"/>
                    <a:pt x="477" y="227"/>
                    <a:pt x="477" y="167"/>
                  </a:cubicBezTo>
                  <a:cubicBezTo>
                    <a:pt x="488" y="72"/>
                    <a:pt x="417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4" name="Google Shape;2144;p35"/>
          <p:cNvGrpSpPr/>
          <p:nvPr/>
        </p:nvGrpSpPr>
        <p:grpSpPr>
          <a:xfrm>
            <a:off x="3119678" y="3360146"/>
            <a:ext cx="269343" cy="348543"/>
            <a:chOff x="3119678" y="3360146"/>
            <a:chExt cx="269343" cy="348543"/>
          </a:xfrm>
        </p:grpSpPr>
        <p:sp>
          <p:nvSpPr>
            <p:cNvPr id="2145" name="Google Shape;2145;p35"/>
            <p:cNvSpPr/>
            <p:nvPr/>
          </p:nvSpPr>
          <p:spPr>
            <a:xfrm>
              <a:off x="3268289" y="3498271"/>
              <a:ext cx="43782" cy="46728"/>
            </a:xfrm>
            <a:custGeom>
              <a:rect b="b" l="l" r="r" t="t"/>
              <a:pathLst>
                <a:path extrusionOk="0" h="1475" w="1382">
                  <a:moveTo>
                    <a:pt x="196" y="0"/>
                  </a:moveTo>
                  <a:cubicBezTo>
                    <a:pt x="137" y="0"/>
                    <a:pt x="81" y="35"/>
                    <a:pt x="48" y="93"/>
                  </a:cubicBezTo>
                  <a:cubicBezTo>
                    <a:pt x="0" y="164"/>
                    <a:pt x="36" y="272"/>
                    <a:pt x="119" y="319"/>
                  </a:cubicBezTo>
                  <a:cubicBezTo>
                    <a:pt x="584" y="557"/>
                    <a:pt x="905" y="926"/>
                    <a:pt x="1048" y="1355"/>
                  </a:cubicBezTo>
                  <a:cubicBezTo>
                    <a:pt x="1060" y="1438"/>
                    <a:pt x="1131" y="1474"/>
                    <a:pt x="1191" y="1474"/>
                  </a:cubicBezTo>
                  <a:cubicBezTo>
                    <a:pt x="1203" y="1474"/>
                    <a:pt x="1227" y="1474"/>
                    <a:pt x="1239" y="1462"/>
                  </a:cubicBezTo>
                  <a:cubicBezTo>
                    <a:pt x="1322" y="1415"/>
                    <a:pt x="1381" y="1331"/>
                    <a:pt x="1358" y="1236"/>
                  </a:cubicBezTo>
                  <a:cubicBezTo>
                    <a:pt x="1191" y="736"/>
                    <a:pt x="810" y="284"/>
                    <a:pt x="274" y="22"/>
                  </a:cubicBezTo>
                  <a:cubicBezTo>
                    <a:pt x="249" y="7"/>
                    <a:pt x="222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35"/>
            <p:cNvSpPr/>
            <p:nvPr/>
          </p:nvSpPr>
          <p:spPr>
            <a:xfrm>
              <a:off x="3147208" y="3475176"/>
              <a:ext cx="214664" cy="233513"/>
            </a:xfrm>
            <a:custGeom>
              <a:rect b="b" l="l" r="r" t="t"/>
              <a:pathLst>
                <a:path extrusionOk="0" h="7371" w="6776">
                  <a:moveTo>
                    <a:pt x="3537" y="4608"/>
                  </a:moveTo>
                  <a:lnTo>
                    <a:pt x="3537" y="4989"/>
                  </a:lnTo>
                  <a:lnTo>
                    <a:pt x="3179" y="4989"/>
                  </a:lnTo>
                  <a:lnTo>
                    <a:pt x="3179" y="4608"/>
                  </a:lnTo>
                  <a:cubicBezTo>
                    <a:pt x="3239" y="4620"/>
                    <a:pt x="3298" y="4620"/>
                    <a:pt x="3358" y="4620"/>
                  </a:cubicBezTo>
                  <a:cubicBezTo>
                    <a:pt x="3417" y="4620"/>
                    <a:pt x="3477" y="4620"/>
                    <a:pt x="3537" y="4608"/>
                  </a:cubicBezTo>
                  <a:close/>
                  <a:moveTo>
                    <a:pt x="5977" y="5299"/>
                  </a:moveTo>
                  <a:lnTo>
                    <a:pt x="5977" y="5763"/>
                  </a:lnTo>
                  <a:lnTo>
                    <a:pt x="798" y="5763"/>
                  </a:lnTo>
                  <a:lnTo>
                    <a:pt x="798" y="5299"/>
                  </a:lnTo>
                  <a:close/>
                  <a:moveTo>
                    <a:pt x="3406" y="0"/>
                  </a:moveTo>
                  <a:cubicBezTo>
                    <a:pt x="2751" y="0"/>
                    <a:pt x="2132" y="262"/>
                    <a:pt x="1667" y="715"/>
                  </a:cubicBezTo>
                  <a:cubicBezTo>
                    <a:pt x="1203" y="1179"/>
                    <a:pt x="953" y="1798"/>
                    <a:pt x="953" y="2465"/>
                  </a:cubicBezTo>
                  <a:lnTo>
                    <a:pt x="953" y="2715"/>
                  </a:lnTo>
                  <a:cubicBezTo>
                    <a:pt x="953" y="2798"/>
                    <a:pt x="1024" y="2882"/>
                    <a:pt x="1120" y="2882"/>
                  </a:cubicBezTo>
                  <a:cubicBezTo>
                    <a:pt x="1203" y="2882"/>
                    <a:pt x="1274" y="2798"/>
                    <a:pt x="1274" y="2715"/>
                  </a:cubicBezTo>
                  <a:lnTo>
                    <a:pt x="1274" y="2465"/>
                  </a:lnTo>
                  <a:cubicBezTo>
                    <a:pt x="1274" y="1894"/>
                    <a:pt x="1501" y="1358"/>
                    <a:pt x="1905" y="953"/>
                  </a:cubicBezTo>
                  <a:cubicBezTo>
                    <a:pt x="2310" y="548"/>
                    <a:pt x="2846" y="334"/>
                    <a:pt x="3406" y="334"/>
                  </a:cubicBezTo>
                  <a:cubicBezTo>
                    <a:pt x="4584" y="334"/>
                    <a:pt x="5549" y="1286"/>
                    <a:pt x="5549" y="2477"/>
                  </a:cubicBezTo>
                  <a:lnTo>
                    <a:pt x="5549" y="4989"/>
                  </a:lnTo>
                  <a:lnTo>
                    <a:pt x="3882" y="4989"/>
                  </a:lnTo>
                  <a:lnTo>
                    <a:pt x="3882" y="4489"/>
                  </a:lnTo>
                  <a:cubicBezTo>
                    <a:pt x="4060" y="4382"/>
                    <a:pt x="4215" y="4203"/>
                    <a:pt x="4299" y="3989"/>
                  </a:cubicBezTo>
                  <a:cubicBezTo>
                    <a:pt x="4334" y="3906"/>
                    <a:pt x="4287" y="3810"/>
                    <a:pt x="4215" y="3787"/>
                  </a:cubicBezTo>
                  <a:cubicBezTo>
                    <a:pt x="4193" y="3778"/>
                    <a:pt x="4171" y="3775"/>
                    <a:pt x="4149" y="3775"/>
                  </a:cubicBezTo>
                  <a:cubicBezTo>
                    <a:pt x="4079" y="3775"/>
                    <a:pt x="4019" y="3815"/>
                    <a:pt x="4001" y="3870"/>
                  </a:cubicBezTo>
                  <a:cubicBezTo>
                    <a:pt x="3941" y="4037"/>
                    <a:pt x="3822" y="4156"/>
                    <a:pt x="3668" y="4227"/>
                  </a:cubicBezTo>
                  <a:lnTo>
                    <a:pt x="3656" y="4227"/>
                  </a:lnTo>
                  <a:cubicBezTo>
                    <a:pt x="3572" y="4263"/>
                    <a:pt x="3477" y="4287"/>
                    <a:pt x="3394" y="4287"/>
                  </a:cubicBezTo>
                  <a:cubicBezTo>
                    <a:pt x="3036" y="4287"/>
                    <a:pt x="2739" y="3989"/>
                    <a:pt x="2739" y="3632"/>
                  </a:cubicBezTo>
                  <a:cubicBezTo>
                    <a:pt x="2739" y="3275"/>
                    <a:pt x="3036" y="2977"/>
                    <a:pt x="3394" y="2977"/>
                  </a:cubicBezTo>
                  <a:cubicBezTo>
                    <a:pt x="3644" y="2977"/>
                    <a:pt x="3882" y="3132"/>
                    <a:pt x="3989" y="3370"/>
                  </a:cubicBezTo>
                  <a:cubicBezTo>
                    <a:pt x="4006" y="3421"/>
                    <a:pt x="4067" y="3461"/>
                    <a:pt x="4126" y="3461"/>
                  </a:cubicBezTo>
                  <a:cubicBezTo>
                    <a:pt x="4149" y="3461"/>
                    <a:pt x="4171" y="3455"/>
                    <a:pt x="4191" y="3441"/>
                  </a:cubicBezTo>
                  <a:cubicBezTo>
                    <a:pt x="4263" y="3418"/>
                    <a:pt x="4310" y="3310"/>
                    <a:pt x="4263" y="3239"/>
                  </a:cubicBezTo>
                  <a:cubicBezTo>
                    <a:pt x="4108" y="2894"/>
                    <a:pt x="3763" y="2667"/>
                    <a:pt x="3370" y="2667"/>
                  </a:cubicBezTo>
                  <a:cubicBezTo>
                    <a:pt x="2834" y="2667"/>
                    <a:pt x="2394" y="3096"/>
                    <a:pt x="2394" y="3656"/>
                  </a:cubicBezTo>
                  <a:cubicBezTo>
                    <a:pt x="2394" y="4013"/>
                    <a:pt x="2584" y="4322"/>
                    <a:pt x="2870" y="4489"/>
                  </a:cubicBezTo>
                  <a:lnTo>
                    <a:pt x="2870" y="4989"/>
                  </a:lnTo>
                  <a:lnTo>
                    <a:pt x="1262" y="4989"/>
                  </a:lnTo>
                  <a:lnTo>
                    <a:pt x="1262" y="3358"/>
                  </a:lnTo>
                  <a:cubicBezTo>
                    <a:pt x="1262" y="3263"/>
                    <a:pt x="1191" y="3191"/>
                    <a:pt x="1096" y="3191"/>
                  </a:cubicBezTo>
                  <a:cubicBezTo>
                    <a:pt x="1012" y="3191"/>
                    <a:pt x="941" y="3263"/>
                    <a:pt x="941" y="3358"/>
                  </a:cubicBezTo>
                  <a:lnTo>
                    <a:pt x="941" y="4989"/>
                  </a:lnTo>
                  <a:lnTo>
                    <a:pt x="655" y="4989"/>
                  </a:lnTo>
                  <a:cubicBezTo>
                    <a:pt x="560" y="4989"/>
                    <a:pt x="489" y="5061"/>
                    <a:pt x="489" y="5156"/>
                  </a:cubicBezTo>
                  <a:lnTo>
                    <a:pt x="489" y="5775"/>
                  </a:lnTo>
                  <a:lnTo>
                    <a:pt x="167" y="5775"/>
                  </a:lnTo>
                  <a:cubicBezTo>
                    <a:pt x="72" y="5775"/>
                    <a:pt x="0" y="5858"/>
                    <a:pt x="0" y="5942"/>
                  </a:cubicBezTo>
                  <a:lnTo>
                    <a:pt x="0" y="7204"/>
                  </a:lnTo>
                  <a:cubicBezTo>
                    <a:pt x="0" y="7299"/>
                    <a:pt x="72" y="7370"/>
                    <a:pt x="167" y="7370"/>
                  </a:cubicBezTo>
                  <a:lnTo>
                    <a:pt x="3918" y="7370"/>
                  </a:lnTo>
                  <a:cubicBezTo>
                    <a:pt x="4001" y="7370"/>
                    <a:pt x="4072" y="7299"/>
                    <a:pt x="4072" y="7204"/>
                  </a:cubicBezTo>
                  <a:cubicBezTo>
                    <a:pt x="4072" y="7120"/>
                    <a:pt x="4001" y="7049"/>
                    <a:pt x="3918" y="7049"/>
                  </a:cubicBezTo>
                  <a:lnTo>
                    <a:pt x="322" y="7049"/>
                  </a:lnTo>
                  <a:lnTo>
                    <a:pt x="322" y="6108"/>
                  </a:lnTo>
                  <a:lnTo>
                    <a:pt x="6442" y="6108"/>
                  </a:lnTo>
                  <a:lnTo>
                    <a:pt x="6442" y="7049"/>
                  </a:lnTo>
                  <a:lnTo>
                    <a:pt x="4537" y="7049"/>
                  </a:lnTo>
                  <a:cubicBezTo>
                    <a:pt x="4453" y="7049"/>
                    <a:pt x="4370" y="7120"/>
                    <a:pt x="4370" y="7204"/>
                  </a:cubicBezTo>
                  <a:cubicBezTo>
                    <a:pt x="4370" y="7299"/>
                    <a:pt x="4453" y="7370"/>
                    <a:pt x="4537" y="7370"/>
                  </a:cubicBezTo>
                  <a:lnTo>
                    <a:pt x="6608" y="7370"/>
                  </a:lnTo>
                  <a:cubicBezTo>
                    <a:pt x="6692" y="7370"/>
                    <a:pt x="6775" y="7299"/>
                    <a:pt x="6775" y="7204"/>
                  </a:cubicBezTo>
                  <a:lnTo>
                    <a:pt x="6775" y="5942"/>
                  </a:lnTo>
                  <a:cubicBezTo>
                    <a:pt x="6775" y="5835"/>
                    <a:pt x="6716" y="5763"/>
                    <a:pt x="6620" y="5763"/>
                  </a:cubicBezTo>
                  <a:lnTo>
                    <a:pt x="6311" y="5763"/>
                  </a:lnTo>
                  <a:lnTo>
                    <a:pt x="6311" y="5144"/>
                  </a:lnTo>
                  <a:cubicBezTo>
                    <a:pt x="6311" y="5049"/>
                    <a:pt x="6239" y="4977"/>
                    <a:pt x="6144" y="4977"/>
                  </a:cubicBezTo>
                  <a:lnTo>
                    <a:pt x="5858" y="4977"/>
                  </a:lnTo>
                  <a:lnTo>
                    <a:pt x="5858" y="2465"/>
                  </a:lnTo>
                  <a:cubicBezTo>
                    <a:pt x="5858" y="1108"/>
                    <a:pt x="4763" y="0"/>
                    <a:pt x="3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35"/>
            <p:cNvSpPr/>
            <p:nvPr/>
          </p:nvSpPr>
          <p:spPr>
            <a:xfrm>
              <a:off x="3249408" y="3360146"/>
              <a:ext cx="10613" cy="97321"/>
            </a:xfrm>
            <a:custGeom>
              <a:rect b="b" l="l" r="r" t="t"/>
              <a:pathLst>
                <a:path extrusionOk="0" h="3072" w="335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905"/>
                  </a:lnTo>
                  <a:cubicBezTo>
                    <a:pt x="1" y="3000"/>
                    <a:pt x="72" y="3072"/>
                    <a:pt x="168" y="3072"/>
                  </a:cubicBezTo>
                  <a:cubicBezTo>
                    <a:pt x="251" y="3072"/>
                    <a:pt x="334" y="3000"/>
                    <a:pt x="334" y="2905"/>
                  </a:cubicBezTo>
                  <a:lnTo>
                    <a:pt x="334" y="167"/>
                  </a:lnTo>
                  <a:cubicBezTo>
                    <a:pt x="334" y="83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35"/>
            <p:cNvSpPr/>
            <p:nvPr/>
          </p:nvSpPr>
          <p:spPr>
            <a:xfrm>
              <a:off x="3175879" y="3377919"/>
              <a:ext cx="54331" cy="86740"/>
            </a:xfrm>
            <a:custGeom>
              <a:rect b="b" l="l" r="r" t="t"/>
              <a:pathLst>
                <a:path extrusionOk="0" h="2738" w="1715">
                  <a:moveTo>
                    <a:pt x="188" y="1"/>
                  </a:moveTo>
                  <a:cubicBezTo>
                    <a:pt x="161" y="1"/>
                    <a:pt x="134" y="8"/>
                    <a:pt x="107" y="22"/>
                  </a:cubicBezTo>
                  <a:cubicBezTo>
                    <a:pt x="36" y="70"/>
                    <a:pt x="0" y="153"/>
                    <a:pt x="48" y="249"/>
                  </a:cubicBezTo>
                  <a:lnTo>
                    <a:pt x="1381" y="2642"/>
                  </a:lnTo>
                  <a:cubicBezTo>
                    <a:pt x="1417" y="2701"/>
                    <a:pt x="1477" y="2737"/>
                    <a:pt x="1524" y="2737"/>
                  </a:cubicBezTo>
                  <a:cubicBezTo>
                    <a:pt x="1548" y="2737"/>
                    <a:pt x="1584" y="2737"/>
                    <a:pt x="1596" y="2713"/>
                  </a:cubicBezTo>
                  <a:cubicBezTo>
                    <a:pt x="1679" y="2654"/>
                    <a:pt x="1715" y="2559"/>
                    <a:pt x="1667" y="2475"/>
                  </a:cubicBezTo>
                  <a:lnTo>
                    <a:pt x="334" y="82"/>
                  </a:lnTo>
                  <a:cubicBezTo>
                    <a:pt x="301" y="33"/>
                    <a:pt x="246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35"/>
            <p:cNvSpPr/>
            <p:nvPr/>
          </p:nvSpPr>
          <p:spPr>
            <a:xfrm>
              <a:off x="3119678" y="3429399"/>
              <a:ext cx="89401" cy="50720"/>
            </a:xfrm>
            <a:custGeom>
              <a:rect b="b" l="l" r="r" t="t"/>
              <a:pathLst>
                <a:path extrusionOk="0" h="1601" w="2822">
                  <a:moveTo>
                    <a:pt x="200" y="0"/>
                  </a:moveTo>
                  <a:cubicBezTo>
                    <a:pt x="142" y="0"/>
                    <a:pt x="81" y="27"/>
                    <a:pt x="48" y="76"/>
                  </a:cubicBezTo>
                  <a:cubicBezTo>
                    <a:pt x="0" y="160"/>
                    <a:pt x="36" y="255"/>
                    <a:pt x="107" y="302"/>
                  </a:cubicBezTo>
                  <a:lnTo>
                    <a:pt x="2536" y="1588"/>
                  </a:lnTo>
                  <a:cubicBezTo>
                    <a:pt x="2560" y="1600"/>
                    <a:pt x="2584" y="1600"/>
                    <a:pt x="2608" y="1600"/>
                  </a:cubicBezTo>
                  <a:cubicBezTo>
                    <a:pt x="2667" y="1600"/>
                    <a:pt x="2727" y="1565"/>
                    <a:pt x="2762" y="1505"/>
                  </a:cubicBezTo>
                  <a:cubicBezTo>
                    <a:pt x="2822" y="1445"/>
                    <a:pt x="2786" y="1350"/>
                    <a:pt x="2703" y="1303"/>
                  </a:cubicBezTo>
                  <a:lnTo>
                    <a:pt x="274" y="17"/>
                  </a:lnTo>
                  <a:cubicBezTo>
                    <a:pt x="252" y="6"/>
                    <a:pt x="226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35"/>
            <p:cNvSpPr/>
            <p:nvPr/>
          </p:nvSpPr>
          <p:spPr>
            <a:xfrm>
              <a:off x="3279219" y="3377919"/>
              <a:ext cx="54363" cy="85980"/>
            </a:xfrm>
            <a:custGeom>
              <a:rect b="b" l="l" r="r" t="t"/>
              <a:pathLst>
                <a:path extrusionOk="0" h="2714" w="1716">
                  <a:moveTo>
                    <a:pt x="1533" y="1"/>
                  </a:moveTo>
                  <a:cubicBezTo>
                    <a:pt x="1475" y="1"/>
                    <a:pt x="1414" y="33"/>
                    <a:pt x="1382" y="82"/>
                  </a:cubicBezTo>
                  <a:lnTo>
                    <a:pt x="48" y="2475"/>
                  </a:lnTo>
                  <a:cubicBezTo>
                    <a:pt x="1" y="2559"/>
                    <a:pt x="24" y="2654"/>
                    <a:pt x="108" y="2701"/>
                  </a:cubicBezTo>
                  <a:cubicBezTo>
                    <a:pt x="132" y="2713"/>
                    <a:pt x="143" y="2713"/>
                    <a:pt x="179" y="2713"/>
                  </a:cubicBezTo>
                  <a:cubicBezTo>
                    <a:pt x="239" y="2713"/>
                    <a:pt x="286" y="2689"/>
                    <a:pt x="310" y="2630"/>
                  </a:cubicBezTo>
                  <a:lnTo>
                    <a:pt x="1656" y="237"/>
                  </a:lnTo>
                  <a:cubicBezTo>
                    <a:pt x="1715" y="153"/>
                    <a:pt x="1679" y="70"/>
                    <a:pt x="1608" y="22"/>
                  </a:cubicBezTo>
                  <a:cubicBezTo>
                    <a:pt x="1585" y="8"/>
                    <a:pt x="1560" y="1"/>
                    <a:pt x="1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35"/>
            <p:cNvSpPr/>
            <p:nvPr/>
          </p:nvSpPr>
          <p:spPr>
            <a:xfrm>
              <a:off x="3300349" y="3429399"/>
              <a:ext cx="88672" cy="51100"/>
            </a:xfrm>
            <a:custGeom>
              <a:rect b="b" l="l" r="r" t="t"/>
              <a:pathLst>
                <a:path extrusionOk="0" h="1613" w="2799">
                  <a:moveTo>
                    <a:pt x="2615" y="0"/>
                  </a:moveTo>
                  <a:cubicBezTo>
                    <a:pt x="2589" y="0"/>
                    <a:pt x="2562" y="6"/>
                    <a:pt x="2536" y="17"/>
                  </a:cubicBezTo>
                  <a:lnTo>
                    <a:pt x="107" y="1303"/>
                  </a:lnTo>
                  <a:cubicBezTo>
                    <a:pt x="36" y="1350"/>
                    <a:pt x="0" y="1434"/>
                    <a:pt x="48" y="1529"/>
                  </a:cubicBezTo>
                  <a:cubicBezTo>
                    <a:pt x="72" y="1588"/>
                    <a:pt x="131" y="1612"/>
                    <a:pt x="191" y="1612"/>
                  </a:cubicBezTo>
                  <a:cubicBezTo>
                    <a:pt x="227" y="1612"/>
                    <a:pt x="238" y="1612"/>
                    <a:pt x="274" y="1600"/>
                  </a:cubicBezTo>
                  <a:lnTo>
                    <a:pt x="2691" y="314"/>
                  </a:lnTo>
                  <a:cubicBezTo>
                    <a:pt x="2774" y="255"/>
                    <a:pt x="2798" y="172"/>
                    <a:pt x="2751" y="76"/>
                  </a:cubicBezTo>
                  <a:cubicBezTo>
                    <a:pt x="2726" y="27"/>
                    <a:pt x="2673" y="0"/>
                    <a:pt x="2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2" name="Google Shape;2152;p35"/>
          <p:cNvGrpSpPr/>
          <p:nvPr/>
        </p:nvGrpSpPr>
        <p:grpSpPr>
          <a:xfrm>
            <a:off x="3967213" y="3356947"/>
            <a:ext cx="368185" cy="354753"/>
            <a:chOff x="3967213" y="3356947"/>
            <a:chExt cx="368185" cy="354753"/>
          </a:xfrm>
        </p:grpSpPr>
        <p:sp>
          <p:nvSpPr>
            <p:cNvPr id="2153" name="Google Shape;2153;p35"/>
            <p:cNvSpPr/>
            <p:nvPr/>
          </p:nvSpPr>
          <p:spPr>
            <a:xfrm>
              <a:off x="4180705" y="3356947"/>
              <a:ext cx="154693" cy="164292"/>
            </a:xfrm>
            <a:custGeom>
              <a:rect b="b" l="l" r="r" t="t"/>
              <a:pathLst>
                <a:path extrusionOk="0" h="5186" w="4883">
                  <a:moveTo>
                    <a:pt x="2526" y="0"/>
                  </a:moveTo>
                  <a:cubicBezTo>
                    <a:pt x="1765" y="0"/>
                    <a:pt x="1017" y="368"/>
                    <a:pt x="560" y="1042"/>
                  </a:cubicBezTo>
                  <a:cubicBezTo>
                    <a:pt x="1" y="1875"/>
                    <a:pt x="24" y="2959"/>
                    <a:pt x="632" y="3768"/>
                  </a:cubicBezTo>
                  <a:lnTo>
                    <a:pt x="572" y="5006"/>
                  </a:lnTo>
                  <a:cubicBezTo>
                    <a:pt x="572" y="5066"/>
                    <a:pt x="608" y="5126"/>
                    <a:pt x="655" y="5149"/>
                  </a:cubicBezTo>
                  <a:cubicBezTo>
                    <a:pt x="679" y="5161"/>
                    <a:pt x="715" y="5185"/>
                    <a:pt x="739" y="5185"/>
                  </a:cubicBezTo>
                  <a:cubicBezTo>
                    <a:pt x="774" y="5185"/>
                    <a:pt x="786" y="5185"/>
                    <a:pt x="810" y="5161"/>
                  </a:cubicBezTo>
                  <a:lnTo>
                    <a:pt x="1929" y="4649"/>
                  </a:lnTo>
                  <a:cubicBezTo>
                    <a:pt x="2120" y="4685"/>
                    <a:pt x="2334" y="4721"/>
                    <a:pt x="2525" y="4721"/>
                  </a:cubicBezTo>
                  <a:cubicBezTo>
                    <a:pt x="3299" y="4721"/>
                    <a:pt x="4049" y="4328"/>
                    <a:pt x="4489" y="3673"/>
                  </a:cubicBezTo>
                  <a:cubicBezTo>
                    <a:pt x="4703" y="3363"/>
                    <a:pt x="4834" y="3006"/>
                    <a:pt x="4882" y="2637"/>
                  </a:cubicBezTo>
                  <a:cubicBezTo>
                    <a:pt x="4882" y="2518"/>
                    <a:pt x="4811" y="2447"/>
                    <a:pt x="4715" y="2423"/>
                  </a:cubicBezTo>
                  <a:cubicBezTo>
                    <a:pt x="4709" y="2422"/>
                    <a:pt x="4703" y="2422"/>
                    <a:pt x="4697" y="2422"/>
                  </a:cubicBezTo>
                  <a:cubicBezTo>
                    <a:pt x="4619" y="2422"/>
                    <a:pt x="4536" y="2489"/>
                    <a:pt x="4525" y="2578"/>
                  </a:cubicBezTo>
                  <a:cubicBezTo>
                    <a:pt x="4489" y="2899"/>
                    <a:pt x="4370" y="3197"/>
                    <a:pt x="4192" y="3471"/>
                  </a:cubicBezTo>
                  <a:cubicBezTo>
                    <a:pt x="3809" y="4040"/>
                    <a:pt x="3177" y="4368"/>
                    <a:pt x="2514" y="4368"/>
                  </a:cubicBezTo>
                  <a:cubicBezTo>
                    <a:pt x="2332" y="4368"/>
                    <a:pt x="2147" y="4343"/>
                    <a:pt x="1965" y="4292"/>
                  </a:cubicBezTo>
                  <a:cubicBezTo>
                    <a:pt x="1944" y="4281"/>
                    <a:pt x="1927" y="4275"/>
                    <a:pt x="1911" y="4275"/>
                  </a:cubicBezTo>
                  <a:cubicBezTo>
                    <a:pt x="1891" y="4275"/>
                    <a:pt x="1872" y="4284"/>
                    <a:pt x="1846" y="4304"/>
                  </a:cubicBezTo>
                  <a:lnTo>
                    <a:pt x="917" y="4733"/>
                  </a:lnTo>
                  <a:lnTo>
                    <a:pt x="965" y="3721"/>
                  </a:lnTo>
                  <a:cubicBezTo>
                    <a:pt x="965" y="3673"/>
                    <a:pt x="953" y="3649"/>
                    <a:pt x="929" y="3602"/>
                  </a:cubicBezTo>
                  <a:cubicBezTo>
                    <a:pt x="382" y="2923"/>
                    <a:pt x="358" y="1947"/>
                    <a:pt x="846" y="1220"/>
                  </a:cubicBezTo>
                  <a:cubicBezTo>
                    <a:pt x="1235" y="644"/>
                    <a:pt x="1873" y="327"/>
                    <a:pt x="2524" y="327"/>
                  </a:cubicBezTo>
                  <a:cubicBezTo>
                    <a:pt x="2909" y="327"/>
                    <a:pt x="3299" y="438"/>
                    <a:pt x="3644" y="673"/>
                  </a:cubicBezTo>
                  <a:cubicBezTo>
                    <a:pt x="4084" y="970"/>
                    <a:pt x="4406" y="1435"/>
                    <a:pt x="4501" y="1970"/>
                  </a:cubicBezTo>
                  <a:cubicBezTo>
                    <a:pt x="4523" y="2047"/>
                    <a:pt x="4594" y="2103"/>
                    <a:pt x="4679" y="2103"/>
                  </a:cubicBezTo>
                  <a:cubicBezTo>
                    <a:pt x="4687" y="2103"/>
                    <a:pt x="4695" y="2102"/>
                    <a:pt x="4703" y="2101"/>
                  </a:cubicBezTo>
                  <a:cubicBezTo>
                    <a:pt x="4787" y="2089"/>
                    <a:pt x="4846" y="1994"/>
                    <a:pt x="4834" y="1911"/>
                  </a:cubicBezTo>
                  <a:cubicBezTo>
                    <a:pt x="4715" y="1280"/>
                    <a:pt x="4358" y="744"/>
                    <a:pt x="3834" y="399"/>
                  </a:cubicBezTo>
                  <a:cubicBezTo>
                    <a:pt x="3432" y="129"/>
                    <a:pt x="2977" y="0"/>
                    <a:pt x="2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35"/>
            <p:cNvSpPr/>
            <p:nvPr/>
          </p:nvSpPr>
          <p:spPr>
            <a:xfrm>
              <a:off x="4093585" y="3484237"/>
              <a:ext cx="21891" cy="37002"/>
            </a:xfrm>
            <a:custGeom>
              <a:rect b="b" l="l" r="r" t="t"/>
              <a:pathLst>
                <a:path extrusionOk="0" h="1168" w="691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00"/>
                  </a:lnTo>
                  <a:cubicBezTo>
                    <a:pt x="0" y="1084"/>
                    <a:pt x="72" y="1167"/>
                    <a:pt x="155" y="1167"/>
                  </a:cubicBezTo>
                  <a:lnTo>
                    <a:pt x="536" y="1167"/>
                  </a:lnTo>
                  <a:cubicBezTo>
                    <a:pt x="619" y="1167"/>
                    <a:pt x="691" y="1084"/>
                    <a:pt x="691" y="1000"/>
                  </a:cubicBezTo>
                  <a:cubicBezTo>
                    <a:pt x="691" y="893"/>
                    <a:pt x="619" y="822"/>
                    <a:pt x="512" y="822"/>
                  </a:cubicBezTo>
                  <a:lnTo>
                    <a:pt x="322" y="822"/>
                  </a:ln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35"/>
            <p:cNvSpPr/>
            <p:nvPr/>
          </p:nvSpPr>
          <p:spPr>
            <a:xfrm>
              <a:off x="3967213" y="3408047"/>
              <a:ext cx="275394" cy="303653"/>
            </a:xfrm>
            <a:custGeom>
              <a:rect b="b" l="l" r="r" t="t"/>
              <a:pathLst>
                <a:path extrusionOk="0" h="9585" w="8693">
                  <a:moveTo>
                    <a:pt x="3549" y="417"/>
                  </a:moveTo>
                  <a:lnTo>
                    <a:pt x="3549" y="417"/>
                  </a:lnTo>
                  <a:cubicBezTo>
                    <a:pt x="3346" y="1024"/>
                    <a:pt x="3001" y="1322"/>
                    <a:pt x="2775" y="1465"/>
                  </a:cubicBezTo>
                  <a:cubicBezTo>
                    <a:pt x="2799" y="976"/>
                    <a:pt x="3120" y="572"/>
                    <a:pt x="3549" y="417"/>
                  </a:cubicBezTo>
                  <a:close/>
                  <a:moveTo>
                    <a:pt x="4727" y="334"/>
                  </a:moveTo>
                  <a:cubicBezTo>
                    <a:pt x="5382" y="334"/>
                    <a:pt x="5906" y="869"/>
                    <a:pt x="5906" y="1524"/>
                  </a:cubicBezTo>
                  <a:lnTo>
                    <a:pt x="5906" y="2262"/>
                  </a:lnTo>
                  <a:cubicBezTo>
                    <a:pt x="4501" y="2155"/>
                    <a:pt x="4108" y="846"/>
                    <a:pt x="4001" y="334"/>
                  </a:cubicBezTo>
                  <a:close/>
                  <a:moveTo>
                    <a:pt x="2441" y="2643"/>
                  </a:moveTo>
                  <a:lnTo>
                    <a:pt x="2441" y="2893"/>
                  </a:lnTo>
                  <a:cubicBezTo>
                    <a:pt x="2441" y="3036"/>
                    <a:pt x="2453" y="3179"/>
                    <a:pt x="2477" y="3310"/>
                  </a:cubicBezTo>
                  <a:cubicBezTo>
                    <a:pt x="2334" y="3251"/>
                    <a:pt x="2239" y="3120"/>
                    <a:pt x="2239" y="2977"/>
                  </a:cubicBezTo>
                  <a:cubicBezTo>
                    <a:pt x="2239" y="2822"/>
                    <a:pt x="2322" y="2703"/>
                    <a:pt x="2441" y="2643"/>
                  </a:cubicBezTo>
                  <a:close/>
                  <a:moveTo>
                    <a:pt x="6251" y="2655"/>
                  </a:moveTo>
                  <a:cubicBezTo>
                    <a:pt x="6359" y="2715"/>
                    <a:pt x="6442" y="2834"/>
                    <a:pt x="6442" y="2989"/>
                  </a:cubicBezTo>
                  <a:cubicBezTo>
                    <a:pt x="6442" y="3155"/>
                    <a:pt x="6335" y="3286"/>
                    <a:pt x="6204" y="3334"/>
                  </a:cubicBezTo>
                  <a:cubicBezTo>
                    <a:pt x="6228" y="3179"/>
                    <a:pt x="6251" y="3048"/>
                    <a:pt x="6251" y="2917"/>
                  </a:cubicBezTo>
                  <a:lnTo>
                    <a:pt x="6251" y="2655"/>
                  </a:lnTo>
                  <a:close/>
                  <a:moveTo>
                    <a:pt x="3775" y="786"/>
                  </a:moveTo>
                  <a:cubicBezTo>
                    <a:pt x="3846" y="1012"/>
                    <a:pt x="3953" y="1274"/>
                    <a:pt x="4120" y="1524"/>
                  </a:cubicBezTo>
                  <a:cubicBezTo>
                    <a:pt x="4537" y="2167"/>
                    <a:pt x="5144" y="2536"/>
                    <a:pt x="5906" y="2584"/>
                  </a:cubicBezTo>
                  <a:lnTo>
                    <a:pt x="5906" y="2893"/>
                  </a:lnTo>
                  <a:cubicBezTo>
                    <a:pt x="5906" y="3548"/>
                    <a:pt x="5549" y="4179"/>
                    <a:pt x="4977" y="4501"/>
                  </a:cubicBezTo>
                  <a:lnTo>
                    <a:pt x="4727" y="4656"/>
                  </a:lnTo>
                  <a:cubicBezTo>
                    <a:pt x="4608" y="4721"/>
                    <a:pt x="4474" y="4754"/>
                    <a:pt x="4340" y="4754"/>
                  </a:cubicBezTo>
                  <a:cubicBezTo>
                    <a:pt x="4206" y="4754"/>
                    <a:pt x="4073" y="4721"/>
                    <a:pt x="3953" y="4656"/>
                  </a:cubicBezTo>
                  <a:lnTo>
                    <a:pt x="3703" y="4501"/>
                  </a:lnTo>
                  <a:cubicBezTo>
                    <a:pt x="3120" y="4179"/>
                    <a:pt x="2775" y="3572"/>
                    <a:pt x="2775" y="2893"/>
                  </a:cubicBezTo>
                  <a:lnTo>
                    <a:pt x="2775" y="2417"/>
                  </a:lnTo>
                  <a:lnTo>
                    <a:pt x="2775" y="1858"/>
                  </a:lnTo>
                  <a:cubicBezTo>
                    <a:pt x="3001" y="1750"/>
                    <a:pt x="3465" y="1465"/>
                    <a:pt x="3775" y="786"/>
                  </a:cubicBezTo>
                  <a:close/>
                  <a:moveTo>
                    <a:pt x="5001" y="4906"/>
                  </a:moveTo>
                  <a:lnTo>
                    <a:pt x="5001" y="5751"/>
                  </a:lnTo>
                  <a:lnTo>
                    <a:pt x="4965" y="5775"/>
                  </a:lnTo>
                  <a:lnTo>
                    <a:pt x="4334" y="6203"/>
                  </a:lnTo>
                  <a:lnTo>
                    <a:pt x="3692" y="5751"/>
                  </a:lnTo>
                  <a:lnTo>
                    <a:pt x="3692" y="4906"/>
                  </a:lnTo>
                  <a:lnTo>
                    <a:pt x="3775" y="4953"/>
                  </a:lnTo>
                  <a:cubicBezTo>
                    <a:pt x="3953" y="5048"/>
                    <a:pt x="4144" y="5096"/>
                    <a:pt x="4346" y="5096"/>
                  </a:cubicBezTo>
                  <a:cubicBezTo>
                    <a:pt x="4537" y="5096"/>
                    <a:pt x="4727" y="5048"/>
                    <a:pt x="4906" y="4953"/>
                  </a:cubicBezTo>
                  <a:lnTo>
                    <a:pt x="5001" y="4906"/>
                  </a:lnTo>
                  <a:close/>
                  <a:moveTo>
                    <a:pt x="3680" y="6168"/>
                  </a:moveTo>
                  <a:lnTo>
                    <a:pt x="4084" y="6453"/>
                  </a:lnTo>
                  <a:lnTo>
                    <a:pt x="3680" y="6930"/>
                  </a:lnTo>
                  <a:lnTo>
                    <a:pt x="3680" y="6263"/>
                  </a:lnTo>
                  <a:lnTo>
                    <a:pt x="3680" y="6168"/>
                  </a:lnTo>
                  <a:close/>
                  <a:moveTo>
                    <a:pt x="4977" y="6168"/>
                  </a:moveTo>
                  <a:lnTo>
                    <a:pt x="4977" y="6263"/>
                  </a:lnTo>
                  <a:lnTo>
                    <a:pt x="4977" y="6930"/>
                  </a:lnTo>
                  <a:lnTo>
                    <a:pt x="4573" y="6453"/>
                  </a:lnTo>
                  <a:lnTo>
                    <a:pt x="4977" y="6168"/>
                  </a:lnTo>
                  <a:close/>
                  <a:moveTo>
                    <a:pt x="4977" y="7453"/>
                  </a:moveTo>
                  <a:lnTo>
                    <a:pt x="4977" y="8406"/>
                  </a:lnTo>
                  <a:lnTo>
                    <a:pt x="4906" y="7656"/>
                  </a:lnTo>
                  <a:lnTo>
                    <a:pt x="4977" y="7453"/>
                  </a:lnTo>
                  <a:close/>
                  <a:moveTo>
                    <a:pt x="3692" y="7453"/>
                  </a:moveTo>
                  <a:lnTo>
                    <a:pt x="3763" y="7656"/>
                  </a:lnTo>
                  <a:lnTo>
                    <a:pt x="3692" y="8418"/>
                  </a:lnTo>
                  <a:lnTo>
                    <a:pt x="3692" y="7453"/>
                  </a:lnTo>
                  <a:close/>
                  <a:moveTo>
                    <a:pt x="4311" y="6703"/>
                  </a:moveTo>
                  <a:lnTo>
                    <a:pt x="4704" y="7168"/>
                  </a:lnTo>
                  <a:lnTo>
                    <a:pt x="4537" y="7584"/>
                  </a:lnTo>
                  <a:cubicBezTo>
                    <a:pt x="4525" y="7620"/>
                    <a:pt x="4525" y="7632"/>
                    <a:pt x="4525" y="7656"/>
                  </a:cubicBezTo>
                  <a:lnTo>
                    <a:pt x="4680" y="9251"/>
                  </a:lnTo>
                  <a:lnTo>
                    <a:pt x="3942" y="9251"/>
                  </a:lnTo>
                  <a:lnTo>
                    <a:pt x="4108" y="7656"/>
                  </a:lnTo>
                  <a:cubicBezTo>
                    <a:pt x="4108" y="7632"/>
                    <a:pt x="4108" y="7596"/>
                    <a:pt x="4084" y="7584"/>
                  </a:cubicBezTo>
                  <a:lnTo>
                    <a:pt x="3930" y="7168"/>
                  </a:lnTo>
                  <a:lnTo>
                    <a:pt x="4311" y="6703"/>
                  </a:lnTo>
                  <a:close/>
                  <a:moveTo>
                    <a:pt x="3965" y="0"/>
                  </a:moveTo>
                  <a:cubicBezTo>
                    <a:pt x="3906" y="0"/>
                    <a:pt x="3846" y="0"/>
                    <a:pt x="3787" y="12"/>
                  </a:cubicBezTo>
                  <a:cubicBezTo>
                    <a:pt x="3013" y="95"/>
                    <a:pt x="2453" y="750"/>
                    <a:pt x="2441" y="1524"/>
                  </a:cubicBezTo>
                  <a:lnTo>
                    <a:pt x="2441" y="1750"/>
                  </a:lnTo>
                  <a:lnTo>
                    <a:pt x="2441" y="2286"/>
                  </a:lnTo>
                  <a:cubicBezTo>
                    <a:pt x="2120" y="2358"/>
                    <a:pt x="1894" y="2643"/>
                    <a:pt x="1894" y="2977"/>
                  </a:cubicBezTo>
                  <a:cubicBezTo>
                    <a:pt x="1894" y="3358"/>
                    <a:pt x="2191" y="3667"/>
                    <a:pt x="2584" y="3691"/>
                  </a:cubicBezTo>
                  <a:cubicBezTo>
                    <a:pt x="2739" y="4084"/>
                    <a:pt x="3001" y="4441"/>
                    <a:pt x="3358" y="4703"/>
                  </a:cubicBezTo>
                  <a:lnTo>
                    <a:pt x="3358" y="5727"/>
                  </a:lnTo>
                  <a:lnTo>
                    <a:pt x="1620" y="6275"/>
                  </a:lnTo>
                  <a:cubicBezTo>
                    <a:pt x="655" y="6584"/>
                    <a:pt x="12" y="7465"/>
                    <a:pt x="1" y="8489"/>
                  </a:cubicBezTo>
                  <a:lnTo>
                    <a:pt x="1" y="9418"/>
                  </a:lnTo>
                  <a:cubicBezTo>
                    <a:pt x="1" y="9501"/>
                    <a:pt x="72" y="9585"/>
                    <a:pt x="155" y="9585"/>
                  </a:cubicBezTo>
                  <a:lnTo>
                    <a:pt x="1822" y="9585"/>
                  </a:lnTo>
                  <a:cubicBezTo>
                    <a:pt x="1917" y="9585"/>
                    <a:pt x="1989" y="9501"/>
                    <a:pt x="1989" y="9418"/>
                  </a:cubicBezTo>
                  <a:cubicBezTo>
                    <a:pt x="1989" y="9323"/>
                    <a:pt x="1917" y="9251"/>
                    <a:pt x="1822" y="9251"/>
                  </a:cubicBezTo>
                  <a:lnTo>
                    <a:pt x="334" y="9251"/>
                  </a:lnTo>
                  <a:lnTo>
                    <a:pt x="334" y="8489"/>
                  </a:lnTo>
                  <a:cubicBezTo>
                    <a:pt x="334" y="8299"/>
                    <a:pt x="370" y="8120"/>
                    <a:pt x="417" y="7942"/>
                  </a:cubicBezTo>
                  <a:cubicBezTo>
                    <a:pt x="429" y="7894"/>
                    <a:pt x="441" y="7834"/>
                    <a:pt x="453" y="7799"/>
                  </a:cubicBezTo>
                  <a:cubicBezTo>
                    <a:pt x="477" y="7751"/>
                    <a:pt x="501" y="7704"/>
                    <a:pt x="513" y="7644"/>
                  </a:cubicBezTo>
                  <a:cubicBezTo>
                    <a:pt x="739" y="7156"/>
                    <a:pt x="1167" y="6763"/>
                    <a:pt x="1703" y="6608"/>
                  </a:cubicBezTo>
                  <a:lnTo>
                    <a:pt x="2703" y="6287"/>
                  </a:lnTo>
                  <a:lnTo>
                    <a:pt x="3358" y="6084"/>
                  </a:lnTo>
                  <a:lnTo>
                    <a:pt x="3358" y="9251"/>
                  </a:lnTo>
                  <a:lnTo>
                    <a:pt x="2513" y="9251"/>
                  </a:lnTo>
                  <a:cubicBezTo>
                    <a:pt x="2418" y="9251"/>
                    <a:pt x="2346" y="9323"/>
                    <a:pt x="2346" y="9418"/>
                  </a:cubicBezTo>
                  <a:cubicBezTo>
                    <a:pt x="2346" y="9501"/>
                    <a:pt x="2418" y="9585"/>
                    <a:pt x="2513" y="9585"/>
                  </a:cubicBezTo>
                  <a:lnTo>
                    <a:pt x="8525" y="9585"/>
                  </a:lnTo>
                  <a:cubicBezTo>
                    <a:pt x="8609" y="9585"/>
                    <a:pt x="8692" y="9501"/>
                    <a:pt x="8692" y="9418"/>
                  </a:cubicBezTo>
                  <a:lnTo>
                    <a:pt x="8692" y="8489"/>
                  </a:lnTo>
                  <a:cubicBezTo>
                    <a:pt x="8692" y="7930"/>
                    <a:pt x="8466" y="7358"/>
                    <a:pt x="8073" y="6942"/>
                  </a:cubicBezTo>
                  <a:cubicBezTo>
                    <a:pt x="8042" y="6904"/>
                    <a:pt x="8001" y="6886"/>
                    <a:pt x="7957" y="6886"/>
                  </a:cubicBezTo>
                  <a:cubicBezTo>
                    <a:pt x="7917" y="6886"/>
                    <a:pt x="7875" y="6901"/>
                    <a:pt x="7835" y="6930"/>
                  </a:cubicBezTo>
                  <a:cubicBezTo>
                    <a:pt x="7763" y="6989"/>
                    <a:pt x="7763" y="7096"/>
                    <a:pt x="7823" y="7168"/>
                  </a:cubicBezTo>
                  <a:cubicBezTo>
                    <a:pt x="8156" y="7537"/>
                    <a:pt x="8335" y="8001"/>
                    <a:pt x="8335" y="8489"/>
                  </a:cubicBezTo>
                  <a:lnTo>
                    <a:pt x="8335" y="9251"/>
                  </a:lnTo>
                  <a:lnTo>
                    <a:pt x="5311" y="9251"/>
                  </a:lnTo>
                  <a:lnTo>
                    <a:pt x="5311" y="6084"/>
                  </a:lnTo>
                  <a:lnTo>
                    <a:pt x="6942" y="6608"/>
                  </a:lnTo>
                  <a:cubicBezTo>
                    <a:pt x="7085" y="6644"/>
                    <a:pt x="7216" y="6703"/>
                    <a:pt x="7335" y="6763"/>
                  </a:cubicBezTo>
                  <a:cubicBezTo>
                    <a:pt x="7359" y="6779"/>
                    <a:pt x="7388" y="6787"/>
                    <a:pt x="7418" y="6787"/>
                  </a:cubicBezTo>
                  <a:cubicBezTo>
                    <a:pt x="7474" y="6787"/>
                    <a:pt x="7534" y="6758"/>
                    <a:pt x="7573" y="6703"/>
                  </a:cubicBezTo>
                  <a:cubicBezTo>
                    <a:pt x="7621" y="6632"/>
                    <a:pt x="7585" y="6525"/>
                    <a:pt x="7513" y="6465"/>
                  </a:cubicBezTo>
                  <a:cubicBezTo>
                    <a:pt x="7359" y="6394"/>
                    <a:pt x="7216" y="6322"/>
                    <a:pt x="7061" y="6275"/>
                  </a:cubicBezTo>
                  <a:lnTo>
                    <a:pt x="5323" y="5715"/>
                  </a:lnTo>
                  <a:lnTo>
                    <a:pt x="5323" y="4679"/>
                  </a:lnTo>
                  <a:cubicBezTo>
                    <a:pt x="5680" y="4429"/>
                    <a:pt x="5954" y="4072"/>
                    <a:pt x="6097" y="3667"/>
                  </a:cubicBezTo>
                  <a:cubicBezTo>
                    <a:pt x="6466" y="3655"/>
                    <a:pt x="6787" y="3346"/>
                    <a:pt x="6787" y="2953"/>
                  </a:cubicBezTo>
                  <a:cubicBezTo>
                    <a:pt x="6787" y="2631"/>
                    <a:pt x="6561" y="2346"/>
                    <a:pt x="6251" y="2274"/>
                  </a:cubicBezTo>
                  <a:lnTo>
                    <a:pt x="6251" y="1512"/>
                  </a:lnTo>
                  <a:cubicBezTo>
                    <a:pt x="6251" y="679"/>
                    <a:pt x="5561" y="0"/>
                    <a:pt x="4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35"/>
            <p:cNvSpPr/>
            <p:nvPr/>
          </p:nvSpPr>
          <p:spPr>
            <a:xfrm>
              <a:off x="4239154" y="3387518"/>
              <a:ext cx="44922" cy="65071"/>
            </a:xfrm>
            <a:custGeom>
              <a:rect b="b" l="l" r="r" t="t"/>
              <a:pathLst>
                <a:path extrusionOk="0" h="2054" w="1418">
                  <a:moveTo>
                    <a:pt x="664" y="1"/>
                  </a:moveTo>
                  <a:cubicBezTo>
                    <a:pt x="396" y="1"/>
                    <a:pt x="158" y="171"/>
                    <a:pt x="49" y="422"/>
                  </a:cubicBezTo>
                  <a:cubicBezTo>
                    <a:pt x="1" y="505"/>
                    <a:pt x="49" y="612"/>
                    <a:pt x="132" y="648"/>
                  </a:cubicBezTo>
                  <a:cubicBezTo>
                    <a:pt x="156" y="657"/>
                    <a:pt x="181" y="662"/>
                    <a:pt x="204" y="662"/>
                  </a:cubicBezTo>
                  <a:cubicBezTo>
                    <a:pt x="272" y="662"/>
                    <a:pt x="332" y="624"/>
                    <a:pt x="358" y="553"/>
                  </a:cubicBezTo>
                  <a:cubicBezTo>
                    <a:pt x="412" y="436"/>
                    <a:pt x="532" y="347"/>
                    <a:pt x="668" y="347"/>
                  </a:cubicBezTo>
                  <a:cubicBezTo>
                    <a:pt x="683" y="347"/>
                    <a:pt x="699" y="348"/>
                    <a:pt x="715" y="351"/>
                  </a:cubicBezTo>
                  <a:cubicBezTo>
                    <a:pt x="894" y="362"/>
                    <a:pt x="1037" y="505"/>
                    <a:pt x="1049" y="684"/>
                  </a:cubicBezTo>
                  <a:cubicBezTo>
                    <a:pt x="1049" y="767"/>
                    <a:pt x="1037" y="851"/>
                    <a:pt x="1001" y="910"/>
                  </a:cubicBezTo>
                  <a:cubicBezTo>
                    <a:pt x="953" y="982"/>
                    <a:pt x="882" y="1029"/>
                    <a:pt x="799" y="1065"/>
                  </a:cubicBezTo>
                  <a:cubicBezTo>
                    <a:pt x="561" y="1136"/>
                    <a:pt x="406" y="1208"/>
                    <a:pt x="406" y="1374"/>
                  </a:cubicBezTo>
                  <a:lnTo>
                    <a:pt x="406" y="1898"/>
                  </a:lnTo>
                  <a:cubicBezTo>
                    <a:pt x="406" y="1982"/>
                    <a:pt x="477" y="2053"/>
                    <a:pt x="561" y="2053"/>
                  </a:cubicBezTo>
                  <a:cubicBezTo>
                    <a:pt x="656" y="2053"/>
                    <a:pt x="727" y="1982"/>
                    <a:pt x="727" y="1898"/>
                  </a:cubicBezTo>
                  <a:lnTo>
                    <a:pt x="727" y="1446"/>
                  </a:lnTo>
                  <a:cubicBezTo>
                    <a:pt x="763" y="1434"/>
                    <a:pt x="799" y="1422"/>
                    <a:pt x="882" y="1386"/>
                  </a:cubicBezTo>
                  <a:cubicBezTo>
                    <a:pt x="1037" y="1339"/>
                    <a:pt x="1180" y="1243"/>
                    <a:pt x="1263" y="1101"/>
                  </a:cubicBezTo>
                  <a:cubicBezTo>
                    <a:pt x="1370" y="958"/>
                    <a:pt x="1418" y="803"/>
                    <a:pt x="1394" y="660"/>
                  </a:cubicBezTo>
                  <a:cubicBezTo>
                    <a:pt x="1370" y="315"/>
                    <a:pt x="1096" y="29"/>
                    <a:pt x="739" y="5"/>
                  </a:cubicBezTo>
                  <a:cubicBezTo>
                    <a:pt x="714" y="2"/>
                    <a:pt x="689" y="1"/>
                    <a:pt x="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35"/>
            <p:cNvSpPr/>
            <p:nvPr/>
          </p:nvSpPr>
          <p:spPr>
            <a:xfrm>
              <a:off x="4250876" y="3457816"/>
              <a:ext cx="14351" cy="14383"/>
            </a:xfrm>
            <a:custGeom>
              <a:rect b="b" l="l" r="r" t="t"/>
              <a:pathLst>
                <a:path extrusionOk="0" h="454" w="453">
                  <a:moveTo>
                    <a:pt x="226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6" y="453"/>
                  </a:cubicBezTo>
                  <a:cubicBezTo>
                    <a:pt x="345" y="453"/>
                    <a:pt x="453" y="346"/>
                    <a:pt x="453" y="227"/>
                  </a:cubicBezTo>
                  <a:cubicBezTo>
                    <a:pt x="453" y="108"/>
                    <a:pt x="345" y="1"/>
                    <a:pt x="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8" name="Google Shape;2158;p35"/>
          <p:cNvGrpSpPr/>
          <p:nvPr/>
        </p:nvGrpSpPr>
        <p:grpSpPr>
          <a:xfrm>
            <a:off x="871254" y="3360146"/>
            <a:ext cx="285183" cy="347023"/>
            <a:chOff x="871254" y="3360146"/>
            <a:chExt cx="285183" cy="347023"/>
          </a:xfrm>
        </p:grpSpPr>
        <p:sp>
          <p:nvSpPr>
            <p:cNvPr id="2159" name="Google Shape;2159;p35"/>
            <p:cNvSpPr/>
            <p:nvPr/>
          </p:nvSpPr>
          <p:spPr>
            <a:xfrm>
              <a:off x="871254" y="3360146"/>
              <a:ext cx="135052" cy="164863"/>
            </a:xfrm>
            <a:custGeom>
              <a:rect b="b" l="l" r="r" t="t"/>
              <a:pathLst>
                <a:path extrusionOk="0" h="5204" w="4263">
                  <a:moveTo>
                    <a:pt x="4084" y="0"/>
                  </a:moveTo>
                  <a:cubicBezTo>
                    <a:pt x="2965" y="107"/>
                    <a:pt x="1941" y="619"/>
                    <a:pt x="1179" y="1453"/>
                  </a:cubicBezTo>
                  <a:cubicBezTo>
                    <a:pt x="417" y="2286"/>
                    <a:pt x="0" y="3358"/>
                    <a:pt x="0" y="4489"/>
                  </a:cubicBezTo>
                  <a:cubicBezTo>
                    <a:pt x="0" y="4679"/>
                    <a:pt x="12" y="4870"/>
                    <a:pt x="36" y="5060"/>
                  </a:cubicBezTo>
                  <a:cubicBezTo>
                    <a:pt x="48" y="5144"/>
                    <a:pt x="107" y="5203"/>
                    <a:pt x="191" y="5203"/>
                  </a:cubicBezTo>
                  <a:lnTo>
                    <a:pt x="214" y="5203"/>
                  </a:lnTo>
                  <a:cubicBezTo>
                    <a:pt x="298" y="5179"/>
                    <a:pt x="357" y="5108"/>
                    <a:pt x="345" y="5025"/>
                  </a:cubicBezTo>
                  <a:cubicBezTo>
                    <a:pt x="310" y="4834"/>
                    <a:pt x="310" y="4667"/>
                    <a:pt x="310" y="4477"/>
                  </a:cubicBezTo>
                  <a:cubicBezTo>
                    <a:pt x="310" y="2310"/>
                    <a:pt x="1941" y="524"/>
                    <a:pt x="4096" y="310"/>
                  </a:cubicBezTo>
                  <a:cubicBezTo>
                    <a:pt x="4107" y="312"/>
                    <a:pt x="4118" y="313"/>
                    <a:pt x="4128" y="313"/>
                  </a:cubicBezTo>
                  <a:cubicBezTo>
                    <a:pt x="4215" y="313"/>
                    <a:pt x="4263" y="229"/>
                    <a:pt x="4263" y="155"/>
                  </a:cubicBezTo>
                  <a:cubicBezTo>
                    <a:pt x="4239" y="60"/>
                    <a:pt x="4167" y="0"/>
                    <a:pt x="4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35"/>
            <p:cNvSpPr/>
            <p:nvPr/>
          </p:nvSpPr>
          <p:spPr>
            <a:xfrm>
              <a:off x="876132" y="3360146"/>
              <a:ext cx="280305" cy="347023"/>
            </a:xfrm>
            <a:custGeom>
              <a:rect b="b" l="l" r="r" t="t"/>
              <a:pathLst>
                <a:path extrusionOk="0" h="10954" w="8848">
                  <a:moveTo>
                    <a:pt x="4585" y="0"/>
                  </a:moveTo>
                  <a:cubicBezTo>
                    <a:pt x="4490" y="0"/>
                    <a:pt x="4418" y="60"/>
                    <a:pt x="4418" y="155"/>
                  </a:cubicBezTo>
                  <a:cubicBezTo>
                    <a:pt x="4418" y="238"/>
                    <a:pt x="4478" y="322"/>
                    <a:pt x="4561" y="322"/>
                  </a:cubicBezTo>
                  <a:cubicBezTo>
                    <a:pt x="6787" y="441"/>
                    <a:pt x="8526" y="2262"/>
                    <a:pt x="8526" y="4489"/>
                  </a:cubicBezTo>
                  <a:cubicBezTo>
                    <a:pt x="8526" y="6298"/>
                    <a:pt x="7359" y="7906"/>
                    <a:pt x="5621" y="8454"/>
                  </a:cubicBezTo>
                  <a:cubicBezTo>
                    <a:pt x="5597" y="8477"/>
                    <a:pt x="5549" y="8489"/>
                    <a:pt x="5537" y="8537"/>
                  </a:cubicBezTo>
                  <a:lnTo>
                    <a:pt x="4347" y="10501"/>
                  </a:lnTo>
                  <a:lnTo>
                    <a:pt x="3156" y="8537"/>
                  </a:lnTo>
                  <a:cubicBezTo>
                    <a:pt x="3132" y="8501"/>
                    <a:pt x="3108" y="8477"/>
                    <a:pt x="3061" y="8454"/>
                  </a:cubicBezTo>
                  <a:cubicBezTo>
                    <a:pt x="1727" y="8025"/>
                    <a:pt x="715" y="6965"/>
                    <a:pt x="322" y="5632"/>
                  </a:cubicBezTo>
                  <a:cubicBezTo>
                    <a:pt x="303" y="5556"/>
                    <a:pt x="238" y="5517"/>
                    <a:pt x="177" y="5517"/>
                  </a:cubicBezTo>
                  <a:cubicBezTo>
                    <a:pt x="161" y="5517"/>
                    <a:pt x="146" y="5520"/>
                    <a:pt x="132" y="5525"/>
                  </a:cubicBezTo>
                  <a:cubicBezTo>
                    <a:pt x="37" y="5560"/>
                    <a:pt x="1" y="5644"/>
                    <a:pt x="25" y="5715"/>
                  </a:cubicBezTo>
                  <a:cubicBezTo>
                    <a:pt x="239" y="6429"/>
                    <a:pt x="608" y="7084"/>
                    <a:pt x="1132" y="7608"/>
                  </a:cubicBezTo>
                  <a:cubicBezTo>
                    <a:pt x="1632" y="8132"/>
                    <a:pt x="2239" y="8513"/>
                    <a:pt x="2930" y="8739"/>
                  </a:cubicBezTo>
                  <a:lnTo>
                    <a:pt x="4228" y="10882"/>
                  </a:lnTo>
                  <a:cubicBezTo>
                    <a:pt x="4251" y="10930"/>
                    <a:pt x="4299" y="10954"/>
                    <a:pt x="4359" y="10954"/>
                  </a:cubicBezTo>
                  <a:cubicBezTo>
                    <a:pt x="4418" y="10954"/>
                    <a:pt x="4466" y="10930"/>
                    <a:pt x="4490" y="10882"/>
                  </a:cubicBezTo>
                  <a:lnTo>
                    <a:pt x="5787" y="8739"/>
                  </a:lnTo>
                  <a:cubicBezTo>
                    <a:pt x="6668" y="8442"/>
                    <a:pt x="7407" y="7894"/>
                    <a:pt x="7978" y="7144"/>
                  </a:cubicBezTo>
                  <a:cubicBezTo>
                    <a:pt x="8550" y="6370"/>
                    <a:pt x="8847" y="5441"/>
                    <a:pt x="8847" y="4465"/>
                  </a:cubicBezTo>
                  <a:cubicBezTo>
                    <a:pt x="8847" y="2107"/>
                    <a:pt x="6978" y="119"/>
                    <a:pt x="4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35"/>
            <p:cNvSpPr/>
            <p:nvPr/>
          </p:nvSpPr>
          <p:spPr>
            <a:xfrm>
              <a:off x="950073" y="3450656"/>
              <a:ext cx="792" cy="1172"/>
            </a:xfrm>
            <a:custGeom>
              <a:rect b="b" l="l" r="r" t="t"/>
              <a:pathLst>
                <a:path extrusionOk="0" h="37" w="25">
                  <a:moveTo>
                    <a:pt x="24" y="1"/>
                  </a:moveTo>
                  <a:lnTo>
                    <a:pt x="12" y="24"/>
                  </a:lnTo>
                  <a:cubicBezTo>
                    <a:pt x="12" y="24"/>
                    <a:pt x="0" y="24"/>
                    <a:pt x="0" y="36"/>
                  </a:cubicBezTo>
                  <a:cubicBezTo>
                    <a:pt x="12" y="24"/>
                    <a:pt x="24" y="24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35"/>
            <p:cNvSpPr/>
            <p:nvPr/>
          </p:nvSpPr>
          <p:spPr>
            <a:xfrm>
              <a:off x="923304" y="3434784"/>
              <a:ext cx="178042" cy="156594"/>
            </a:xfrm>
            <a:custGeom>
              <a:rect b="b" l="l" r="r" t="t"/>
              <a:pathLst>
                <a:path extrusionOk="0" h="4943" w="5620">
                  <a:moveTo>
                    <a:pt x="845" y="549"/>
                  </a:moveTo>
                  <a:cubicBezTo>
                    <a:pt x="844" y="550"/>
                    <a:pt x="842" y="552"/>
                    <a:pt x="841" y="553"/>
                  </a:cubicBezTo>
                  <a:lnTo>
                    <a:pt x="841" y="553"/>
                  </a:lnTo>
                  <a:cubicBezTo>
                    <a:pt x="842" y="552"/>
                    <a:pt x="844" y="550"/>
                    <a:pt x="845" y="549"/>
                  </a:cubicBezTo>
                  <a:close/>
                  <a:moveTo>
                    <a:pt x="4548" y="2561"/>
                  </a:moveTo>
                  <a:lnTo>
                    <a:pt x="4548" y="3145"/>
                  </a:lnTo>
                  <a:cubicBezTo>
                    <a:pt x="4548" y="3228"/>
                    <a:pt x="4620" y="3300"/>
                    <a:pt x="4715" y="3300"/>
                  </a:cubicBezTo>
                  <a:lnTo>
                    <a:pt x="5298" y="3300"/>
                  </a:lnTo>
                  <a:lnTo>
                    <a:pt x="5298" y="3871"/>
                  </a:lnTo>
                  <a:lnTo>
                    <a:pt x="4715" y="3871"/>
                  </a:lnTo>
                  <a:cubicBezTo>
                    <a:pt x="4620" y="3871"/>
                    <a:pt x="4548" y="3942"/>
                    <a:pt x="4548" y="4038"/>
                  </a:cubicBezTo>
                  <a:lnTo>
                    <a:pt x="4548" y="4609"/>
                  </a:lnTo>
                  <a:lnTo>
                    <a:pt x="3989" y="4609"/>
                  </a:lnTo>
                  <a:lnTo>
                    <a:pt x="3989" y="4038"/>
                  </a:lnTo>
                  <a:cubicBezTo>
                    <a:pt x="3989" y="3942"/>
                    <a:pt x="3905" y="3871"/>
                    <a:pt x="3822" y="3871"/>
                  </a:cubicBezTo>
                  <a:lnTo>
                    <a:pt x="3239" y="3871"/>
                  </a:lnTo>
                  <a:lnTo>
                    <a:pt x="3239" y="3300"/>
                  </a:lnTo>
                  <a:lnTo>
                    <a:pt x="3822" y="3300"/>
                  </a:lnTo>
                  <a:cubicBezTo>
                    <a:pt x="3905" y="3300"/>
                    <a:pt x="3989" y="3228"/>
                    <a:pt x="3989" y="3145"/>
                  </a:cubicBezTo>
                  <a:lnTo>
                    <a:pt x="3989" y="2561"/>
                  </a:lnTo>
                  <a:close/>
                  <a:moveTo>
                    <a:pt x="1441" y="0"/>
                  </a:moveTo>
                  <a:cubicBezTo>
                    <a:pt x="1159" y="0"/>
                    <a:pt x="895" y="90"/>
                    <a:pt x="667" y="263"/>
                  </a:cubicBezTo>
                  <a:cubicBezTo>
                    <a:pt x="0" y="787"/>
                    <a:pt x="0" y="1716"/>
                    <a:pt x="274" y="2347"/>
                  </a:cubicBezTo>
                  <a:cubicBezTo>
                    <a:pt x="441" y="2704"/>
                    <a:pt x="679" y="3038"/>
                    <a:pt x="988" y="3371"/>
                  </a:cubicBezTo>
                  <a:cubicBezTo>
                    <a:pt x="1441" y="3859"/>
                    <a:pt x="1941" y="4228"/>
                    <a:pt x="2405" y="4585"/>
                  </a:cubicBezTo>
                  <a:cubicBezTo>
                    <a:pt x="2441" y="4597"/>
                    <a:pt x="2465" y="4609"/>
                    <a:pt x="2500" y="4609"/>
                  </a:cubicBezTo>
                  <a:cubicBezTo>
                    <a:pt x="2524" y="4609"/>
                    <a:pt x="2560" y="4597"/>
                    <a:pt x="2584" y="4585"/>
                  </a:cubicBezTo>
                  <a:cubicBezTo>
                    <a:pt x="2798" y="4454"/>
                    <a:pt x="2977" y="4312"/>
                    <a:pt x="3131" y="4193"/>
                  </a:cubicBezTo>
                  <a:lnTo>
                    <a:pt x="3667" y="4193"/>
                  </a:lnTo>
                  <a:lnTo>
                    <a:pt x="3667" y="4776"/>
                  </a:lnTo>
                  <a:cubicBezTo>
                    <a:pt x="3667" y="4859"/>
                    <a:pt x="3739" y="4943"/>
                    <a:pt x="3834" y="4943"/>
                  </a:cubicBezTo>
                  <a:lnTo>
                    <a:pt x="4715" y="4943"/>
                  </a:lnTo>
                  <a:cubicBezTo>
                    <a:pt x="4798" y="4943"/>
                    <a:pt x="4870" y="4859"/>
                    <a:pt x="4870" y="4776"/>
                  </a:cubicBezTo>
                  <a:lnTo>
                    <a:pt x="4870" y="4193"/>
                  </a:lnTo>
                  <a:lnTo>
                    <a:pt x="5453" y="4193"/>
                  </a:lnTo>
                  <a:cubicBezTo>
                    <a:pt x="5548" y="4193"/>
                    <a:pt x="5620" y="4121"/>
                    <a:pt x="5620" y="4026"/>
                  </a:cubicBezTo>
                  <a:lnTo>
                    <a:pt x="5620" y="3157"/>
                  </a:lnTo>
                  <a:cubicBezTo>
                    <a:pt x="5620" y="3050"/>
                    <a:pt x="5548" y="2978"/>
                    <a:pt x="5453" y="2978"/>
                  </a:cubicBezTo>
                  <a:lnTo>
                    <a:pt x="4882" y="2978"/>
                  </a:lnTo>
                  <a:lnTo>
                    <a:pt x="4882" y="2395"/>
                  </a:lnTo>
                  <a:cubicBezTo>
                    <a:pt x="4882" y="2323"/>
                    <a:pt x="4834" y="2276"/>
                    <a:pt x="4775" y="2252"/>
                  </a:cubicBezTo>
                  <a:cubicBezTo>
                    <a:pt x="4798" y="2157"/>
                    <a:pt x="4834" y="2073"/>
                    <a:pt x="4858" y="1966"/>
                  </a:cubicBezTo>
                  <a:cubicBezTo>
                    <a:pt x="4882" y="1871"/>
                    <a:pt x="4834" y="1787"/>
                    <a:pt x="4739" y="1776"/>
                  </a:cubicBezTo>
                  <a:cubicBezTo>
                    <a:pt x="4725" y="1771"/>
                    <a:pt x="4710" y="1769"/>
                    <a:pt x="4695" y="1769"/>
                  </a:cubicBezTo>
                  <a:cubicBezTo>
                    <a:pt x="4625" y="1769"/>
                    <a:pt x="4558" y="1816"/>
                    <a:pt x="4548" y="1895"/>
                  </a:cubicBezTo>
                  <a:cubicBezTo>
                    <a:pt x="4525" y="2014"/>
                    <a:pt x="4489" y="2109"/>
                    <a:pt x="4429" y="2228"/>
                  </a:cubicBezTo>
                  <a:lnTo>
                    <a:pt x="3834" y="2228"/>
                  </a:lnTo>
                  <a:cubicBezTo>
                    <a:pt x="3739" y="2228"/>
                    <a:pt x="3667" y="2311"/>
                    <a:pt x="3667" y="2395"/>
                  </a:cubicBezTo>
                  <a:lnTo>
                    <a:pt x="3667" y="2978"/>
                  </a:lnTo>
                  <a:lnTo>
                    <a:pt x="3096" y="2978"/>
                  </a:lnTo>
                  <a:cubicBezTo>
                    <a:pt x="3001" y="2978"/>
                    <a:pt x="2929" y="3050"/>
                    <a:pt x="2929" y="3145"/>
                  </a:cubicBezTo>
                  <a:lnTo>
                    <a:pt x="2929" y="3942"/>
                  </a:lnTo>
                  <a:cubicBezTo>
                    <a:pt x="2798" y="4050"/>
                    <a:pt x="2655" y="4157"/>
                    <a:pt x="2500" y="4252"/>
                  </a:cubicBezTo>
                  <a:cubicBezTo>
                    <a:pt x="2060" y="3942"/>
                    <a:pt x="1619" y="3585"/>
                    <a:pt x="1215" y="3169"/>
                  </a:cubicBezTo>
                  <a:cubicBezTo>
                    <a:pt x="917" y="2859"/>
                    <a:pt x="715" y="2549"/>
                    <a:pt x="560" y="2228"/>
                  </a:cubicBezTo>
                  <a:cubicBezTo>
                    <a:pt x="322" y="1718"/>
                    <a:pt x="322" y="970"/>
                    <a:pt x="841" y="553"/>
                  </a:cubicBezTo>
                  <a:lnTo>
                    <a:pt x="841" y="553"/>
                  </a:lnTo>
                  <a:cubicBezTo>
                    <a:pt x="770" y="610"/>
                    <a:pt x="665" y="692"/>
                    <a:pt x="665" y="692"/>
                  </a:cubicBezTo>
                  <a:cubicBezTo>
                    <a:pt x="664" y="692"/>
                    <a:pt x="713" y="653"/>
                    <a:pt x="857" y="537"/>
                  </a:cubicBezTo>
                  <a:cubicBezTo>
                    <a:pt x="887" y="514"/>
                    <a:pt x="899" y="505"/>
                    <a:pt x="899" y="505"/>
                  </a:cubicBezTo>
                  <a:lnTo>
                    <a:pt x="899" y="505"/>
                  </a:lnTo>
                  <a:cubicBezTo>
                    <a:pt x="899" y="505"/>
                    <a:pt x="887" y="514"/>
                    <a:pt x="869" y="525"/>
                  </a:cubicBezTo>
                  <a:cubicBezTo>
                    <a:pt x="1045" y="396"/>
                    <a:pt x="1250" y="331"/>
                    <a:pt x="1461" y="331"/>
                  </a:cubicBezTo>
                  <a:cubicBezTo>
                    <a:pt x="1521" y="331"/>
                    <a:pt x="1582" y="336"/>
                    <a:pt x="1643" y="347"/>
                  </a:cubicBezTo>
                  <a:cubicBezTo>
                    <a:pt x="1941" y="406"/>
                    <a:pt x="2191" y="561"/>
                    <a:pt x="2358" y="799"/>
                  </a:cubicBezTo>
                  <a:cubicBezTo>
                    <a:pt x="2396" y="866"/>
                    <a:pt x="2445" y="893"/>
                    <a:pt x="2495" y="893"/>
                  </a:cubicBezTo>
                  <a:cubicBezTo>
                    <a:pt x="2552" y="893"/>
                    <a:pt x="2611" y="857"/>
                    <a:pt x="2655" y="799"/>
                  </a:cubicBezTo>
                  <a:cubicBezTo>
                    <a:pt x="2903" y="497"/>
                    <a:pt x="3171" y="342"/>
                    <a:pt x="3440" y="342"/>
                  </a:cubicBezTo>
                  <a:cubicBezTo>
                    <a:pt x="3468" y="342"/>
                    <a:pt x="3496" y="343"/>
                    <a:pt x="3524" y="347"/>
                  </a:cubicBezTo>
                  <a:lnTo>
                    <a:pt x="3536" y="347"/>
                  </a:lnTo>
                  <a:cubicBezTo>
                    <a:pt x="3763" y="347"/>
                    <a:pt x="3929" y="383"/>
                    <a:pt x="4072" y="478"/>
                  </a:cubicBezTo>
                  <a:cubicBezTo>
                    <a:pt x="4227" y="561"/>
                    <a:pt x="4358" y="716"/>
                    <a:pt x="4441" y="894"/>
                  </a:cubicBezTo>
                  <a:cubicBezTo>
                    <a:pt x="4501" y="1014"/>
                    <a:pt x="4548" y="1133"/>
                    <a:pt x="4560" y="1264"/>
                  </a:cubicBezTo>
                  <a:cubicBezTo>
                    <a:pt x="4584" y="1335"/>
                    <a:pt x="4644" y="1395"/>
                    <a:pt x="4727" y="1395"/>
                  </a:cubicBezTo>
                  <a:lnTo>
                    <a:pt x="4763" y="1395"/>
                  </a:lnTo>
                  <a:cubicBezTo>
                    <a:pt x="4846" y="1383"/>
                    <a:pt x="4906" y="1287"/>
                    <a:pt x="4894" y="1204"/>
                  </a:cubicBezTo>
                  <a:cubicBezTo>
                    <a:pt x="4858" y="1037"/>
                    <a:pt x="4822" y="883"/>
                    <a:pt x="4739" y="740"/>
                  </a:cubicBezTo>
                  <a:cubicBezTo>
                    <a:pt x="4620" y="525"/>
                    <a:pt x="4465" y="323"/>
                    <a:pt x="4251" y="192"/>
                  </a:cubicBezTo>
                  <a:cubicBezTo>
                    <a:pt x="4060" y="73"/>
                    <a:pt x="3834" y="13"/>
                    <a:pt x="3548" y="13"/>
                  </a:cubicBezTo>
                  <a:cubicBezTo>
                    <a:pt x="3514" y="10"/>
                    <a:pt x="3479" y="8"/>
                    <a:pt x="3445" y="8"/>
                  </a:cubicBezTo>
                  <a:cubicBezTo>
                    <a:pt x="3115" y="8"/>
                    <a:pt x="2805" y="165"/>
                    <a:pt x="2524" y="478"/>
                  </a:cubicBezTo>
                  <a:cubicBezTo>
                    <a:pt x="2322" y="240"/>
                    <a:pt x="2036" y="85"/>
                    <a:pt x="1703" y="25"/>
                  </a:cubicBezTo>
                  <a:cubicBezTo>
                    <a:pt x="1614" y="9"/>
                    <a:pt x="1527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3" name="Google Shape;2163;p35"/>
          <p:cNvGrpSpPr/>
          <p:nvPr/>
        </p:nvGrpSpPr>
        <p:grpSpPr>
          <a:xfrm>
            <a:off x="2665165" y="3360146"/>
            <a:ext cx="281794" cy="349685"/>
            <a:chOff x="2665165" y="3360146"/>
            <a:chExt cx="281794" cy="349685"/>
          </a:xfrm>
        </p:grpSpPr>
        <p:sp>
          <p:nvSpPr>
            <p:cNvPr id="2164" name="Google Shape;2164;p35"/>
            <p:cNvSpPr/>
            <p:nvPr/>
          </p:nvSpPr>
          <p:spPr>
            <a:xfrm>
              <a:off x="2665165" y="3495547"/>
              <a:ext cx="136572" cy="214284"/>
            </a:xfrm>
            <a:custGeom>
              <a:rect b="b" l="l" r="r" t="t"/>
              <a:pathLst>
                <a:path extrusionOk="0" h="6764" w="4311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35"/>
            <p:cNvSpPr/>
            <p:nvPr/>
          </p:nvSpPr>
          <p:spPr>
            <a:xfrm>
              <a:off x="2811495" y="3494786"/>
              <a:ext cx="135464" cy="212003"/>
            </a:xfrm>
            <a:custGeom>
              <a:rect b="b" l="l" r="r" t="t"/>
              <a:pathLst>
                <a:path extrusionOk="0" h="6692" w="4276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35"/>
            <p:cNvSpPr/>
            <p:nvPr/>
          </p:nvSpPr>
          <p:spPr>
            <a:xfrm>
              <a:off x="2731915" y="3360146"/>
              <a:ext cx="149403" cy="181812"/>
            </a:xfrm>
            <a:custGeom>
              <a:rect b="b" l="l" r="r" t="t"/>
              <a:pathLst>
                <a:path extrusionOk="0" h="5739" w="4716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35"/>
            <p:cNvSpPr/>
            <p:nvPr/>
          </p:nvSpPr>
          <p:spPr>
            <a:xfrm>
              <a:off x="2760585" y="3389545"/>
              <a:ext cx="92442" cy="91333"/>
            </a:xfrm>
            <a:custGeom>
              <a:rect b="b" l="l" r="r" t="t"/>
              <a:pathLst>
                <a:path extrusionOk="0" h="2883" w="2918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35"/>
            <p:cNvSpPr/>
            <p:nvPr/>
          </p:nvSpPr>
          <p:spPr>
            <a:xfrm>
              <a:off x="2789636" y="3417836"/>
              <a:ext cx="33961" cy="33993"/>
            </a:xfrm>
            <a:custGeom>
              <a:rect b="b" l="l" r="r" t="t"/>
              <a:pathLst>
                <a:path extrusionOk="0" h="1073" w="1072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9" name="Google Shape;2169;p35"/>
          <p:cNvGrpSpPr/>
          <p:nvPr/>
        </p:nvGrpSpPr>
        <p:grpSpPr>
          <a:xfrm>
            <a:off x="7156344" y="3347696"/>
            <a:ext cx="264465" cy="353074"/>
            <a:chOff x="7156344" y="3347696"/>
            <a:chExt cx="264465" cy="353074"/>
          </a:xfrm>
        </p:grpSpPr>
        <p:sp>
          <p:nvSpPr>
            <p:cNvPr id="2170" name="Google Shape;2170;p35"/>
            <p:cNvSpPr/>
            <p:nvPr/>
          </p:nvSpPr>
          <p:spPr>
            <a:xfrm>
              <a:off x="7248754" y="3468397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35"/>
            <p:cNvSpPr/>
            <p:nvPr/>
          </p:nvSpPr>
          <p:spPr>
            <a:xfrm>
              <a:off x="7314775" y="3468397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5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35"/>
            <p:cNvSpPr/>
            <p:nvPr/>
          </p:nvSpPr>
          <p:spPr>
            <a:xfrm>
              <a:off x="7156344" y="3347696"/>
              <a:ext cx="264465" cy="353074"/>
            </a:xfrm>
            <a:custGeom>
              <a:rect b="b" l="l" r="r" t="t"/>
              <a:pathLst>
                <a:path extrusionOk="0" h="11145" w="8348">
                  <a:moveTo>
                    <a:pt x="4111" y="310"/>
                  </a:moveTo>
                  <a:cubicBezTo>
                    <a:pt x="4118" y="310"/>
                    <a:pt x="4125" y="310"/>
                    <a:pt x="4132" y="310"/>
                  </a:cubicBezTo>
                  <a:cubicBezTo>
                    <a:pt x="5573" y="322"/>
                    <a:pt x="6740" y="1512"/>
                    <a:pt x="6740" y="2953"/>
                  </a:cubicBezTo>
                  <a:lnTo>
                    <a:pt x="6740" y="3643"/>
                  </a:lnTo>
                  <a:lnTo>
                    <a:pt x="6526" y="3643"/>
                  </a:lnTo>
                  <a:cubicBezTo>
                    <a:pt x="6430" y="3643"/>
                    <a:pt x="6311" y="3632"/>
                    <a:pt x="6216" y="3596"/>
                  </a:cubicBezTo>
                  <a:cubicBezTo>
                    <a:pt x="5859" y="3489"/>
                    <a:pt x="4978" y="3167"/>
                    <a:pt x="4359" y="2119"/>
                  </a:cubicBezTo>
                  <a:cubicBezTo>
                    <a:pt x="4311" y="2048"/>
                    <a:pt x="4299" y="1977"/>
                    <a:pt x="4299" y="1905"/>
                  </a:cubicBezTo>
                  <a:lnTo>
                    <a:pt x="4299" y="1548"/>
                  </a:lnTo>
                  <a:cubicBezTo>
                    <a:pt x="4299" y="1453"/>
                    <a:pt x="4228" y="1381"/>
                    <a:pt x="4132" y="1381"/>
                  </a:cubicBezTo>
                  <a:cubicBezTo>
                    <a:pt x="4049" y="1381"/>
                    <a:pt x="3966" y="1453"/>
                    <a:pt x="3966" y="1548"/>
                  </a:cubicBezTo>
                  <a:lnTo>
                    <a:pt x="3966" y="1905"/>
                  </a:lnTo>
                  <a:cubicBezTo>
                    <a:pt x="3966" y="1977"/>
                    <a:pt x="3954" y="2060"/>
                    <a:pt x="3906" y="2119"/>
                  </a:cubicBezTo>
                  <a:cubicBezTo>
                    <a:pt x="3275" y="3167"/>
                    <a:pt x="2406" y="3489"/>
                    <a:pt x="2049" y="3596"/>
                  </a:cubicBezTo>
                  <a:cubicBezTo>
                    <a:pt x="1942" y="3632"/>
                    <a:pt x="1846" y="3643"/>
                    <a:pt x="1739" y="3643"/>
                  </a:cubicBezTo>
                  <a:lnTo>
                    <a:pt x="1620" y="3643"/>
                  </a:lnTo>
                  <a:cubicBezTo>
                    <a:pt x="1584" y="3643"/>
                    <a:pt x="1561" y="3643"/>
                    <a:pt x="1513" y="3655"/>
                  </a:cubicBezTo>
                  <a:lnTo>
                    <a:pt x="1513" y="2941"/>
                  </a:lnTo>
                  <a:cubicBezTo>
                    <a:pt x="1501" y="1496"/>
                    <a:pt x="2680" y="310"/>
                    <a:pt x="4111" y="310"/>
                  </a:cubicBezTo>
                  <a:close/>
                  <a:moveTo>
                    <a:pt x="1799" y="5013"/>
                  </a:moveTo>
                  <a:cubicBezTo>
                    <a:pt x="1882" y="5322"/>
                    <a:pt x="2049" y="5620"/>
                    <a:pt x="2275" y="5894"/>
                  </a:cubicBezTo>
                  <a:cubicBezTo>
                    <a:pt x="2168" y="6013"/>
                    <a:pt x="2025" y="6084"/>
                    <a:pt x="1858" y="6084"/>
                  </a:cubicBezTo>
                  <a:cubicBezTo>
                    <a:pt x="1561" y="6084"/>
                    <a:pt x="1323" y="5846"/>
                    <a:pt x="1323" y="5548"/>
                  </a:cubicBezTo>
                  <a:cubicBezTo>
                    <a:pt x="1323" y="5275"/>
                    <a:pt x="1525" y="5060"/>
                    <a:pt x="1799" y="5013"/>
                  </a:cubicBezTo>
                  <a:close/>
                  <a:moveTo>
                    <a:pt x="6454" y="5013"/>
                  </a:moveTo>
                  <a:cubicBezTo>
                    <a:pt x="6704" y="5037"/>
                    <a:pt x="6918" y="5263"/>
                    <a:pt x="6918" y="5548"/>
                  </a:cubicBezTo>
                  <a:cubicBezTo>
                    <a:pt x="6918" y="5846"/>
                    <a:pt x="6680" y="6084"/>
                    <a:pt x="6383" y="6084"/>
                  </a:cubicBezTo>
                  <a:cubicBezTo>
                    <a:pt x="6216" y="6084"/>
                    <a:pt x="6073" y="6013"/>
                    <a:pt x="5978" y="5894"/>
                  </a:cubicBezTo>
                  <a:cubicBezTo>
                    <a:pt x="6204" y="5632"/>
                    <a:pt x="6347" y="5334"/>
                    <a:pt x="6454" y="5013"/>
                  </a:cubicBezTo>
                  <a:close/>
                  <a:moveTo>
                    <a:pt x="4132" y="2381"/>
                  </a:moveTo>
                  <a:cubicBezTo>
                    <a:pt x="4823" y="3453"/>
                    <a:pt x="5752" y="3810"/>
                    <a:pt x="6145" y="3905"/>
                  </a:cubicBezTo>
                  <a:cubicBezTo>
                    <a:pt x="6276" y="3941"/>
                    <a:pt x="6406" y="3965"/>
                    <a:pt x="6549" y="3965"/>
                  </a:cubicBezTo>
                  <a:lnTo>
                    <a:pt x="6668" y="3965"/>
                  </a:lnTo>
                  <a:cubicBezTo>
                    <a:pt x="6740" y="3965"/>
                    <a:pt x="6811" y="4001"/>
                    <a:pt x="6871" y="4060"/>
                  </a:cubicBezTo>
                  <a:cubicBezTo>
                    <a:pt x="6930" y="4120"/>
                    <a:pt x="6942" y="4191"/>
                    <a:pt x="6942" y="4263"/>
                  </a:cubicBezTo>
                  <a:cubicBezTo>
                    <a:pt x="6930" y="4405"/>
                    <a:pt x="6799" y="4501"/>
                    <a:pt x="6645" y="4501"/>
                  </a:cubicBezTo>
                  <a:lnTo>
                    <a:pt x="6573" y="4501"/>
                  </a:lnTo>
                  <a:cubicBezTo>
                    <a:pt x="6573" y="4417"/>
                    <a:pt x="6514" y="4346"/>
                    <a:pt x="6430" y="4322"/>
                  </a:cubicBezTo>
                  <a:cubicBezTo>
                    <a:pt x="6335" y="4322"/>
                    <a:pt x="6264" y="4382"/>
                    <a:pt x="6252" y="4477"/>
                  </a:cubicBezTo>
                  <a:cubicBezTo>
                    <a:pt x="6204" y="5001"/>
                    <a:pt x="5966" y="5489"/>
                    <a:pt x="5573" y="5858"/>
                  </a:cubicBezTo>
                  <a:cubicBezTo>
                    <a:pt x="5192" y="6215"/>
                    <a:pt x="4680" y="6430"/>
                    <a:pt x="4144" y="6430"/>
                  </a:cubicBezTo>
                  <a:cubicBezTo>
                    <a:pt x="3585" y="6430"/>
                    <a:pt x="3073" y="6227"/>
                    <a:pt x="2692" y="5858"/>
                  </a:cubicBezTo>
                  <a:cubicBezTo>
                    <a:pt x="2299" y="5501"/>
                    <a:pt x="2061" y="5013"/>
                    <a:pt x="2025" y="4477"/>
                  </a:cubicBezTo>
                  <a:cubicBezTo>
                    <a:pt x="2025" y="4389"/>
                    <a:pt x="1943" y="4321"/>
                    <a:pt x="1865" y="4321"/>
                  </a:cubicBezTo>
                  <a:cubicBezTo>
                    <a:pt x="1859" y="4321"/>
                    <a:pt x="1852" y="4321"/>
                    <a:pt x="1846" y="4322"/>
                  </a:cubicBezTo>
                  <a:cubicBezTo>
                    <a:pt x="1751" y="4322"/>
                    <a:pt x="1680" y="4417"/>
                    <a:pt x="1692" y="4501"/>
                  </a:cubicBezTo>
                  <a:lnTo>
                    <a:pt x="1620" y="4501"/>
                  </a:lnTo>
                  <a:cubicBezTo>
                    <a:pt x="1465" y="4501"/>
                    <a:pt x="1334" y="4405"/>
                    <a:pt x="1323" y="4263"/>
                  </a:cubicBezTo>
                  <a:cubicBezTo>
                    <a:pt x="1311" y="4191"/>
                    <a:pt x="1334" y="4120"/>
                    <a:pt x="1394" y="4060"/>
                  </a:cubicBezTo>
                  <a:cubicBezTo>
                    <a:pt x="1442" y="4001"/>
                    <a:pt x="1513" y="3965"/>
                    <a:pt x="1608" y="3965"/>
                  </a:cubicBezTo>
                  <a:lnTo>
                    <a:pt x="1727" y="3965"/>
                  </a:lnTo>
                  <a:cubicBezTo>
                    <a:pt x="1858" y="3965"/>
                    <a:pt x="2001" y="3953"/>
                    <a:pt x="2120" y="3905"/>
                  </a:cubicBezTo>
                  <a:cubicBezTo>
                    <a:pt x="2513" y="3810"/>
                    <a:pt x="3430" y="3453"/>
                    <a:pt x="4132" y="2381"/>
                  </a:cubicBezTo>
                  <a:close/>
                  <a:moveTo>
                    <a:pt x="5740" y="6108"/>
                  </a:moveTo>
                  <a:cubicBezTo>
                    <a:pt x="5871" y="6251"/>
                    <a:pt x="6037" y="6346"/>
                    <a:pt x="6228" y="6382"/>
                  </a:cubicBezTo>
                  <a:cubicBezTo>
                    <a:pt x="6287" y="6739"/>
                    <a:pt x="6406" y="6953"/>
                    <a:pt x="6526" y="7203"/>
                  </a:cubicBezTo>
                  <a:cubicBezTo>
                    <a:pt x="6645" y="7418"/>
                    <a:pt x="6764" y="7656"/>
                    <a:pt x="6871" y="8061"/>
                  </a:cubicBezTo>
                  <a:lnTo>
                    <a:pt x="5680" y="7644"/>
                  </a:lnTo>
                  <a:cubicBezTo>
                    <a:pt x="5478" y="7573"/>
                    <a:pt x="5323" y="7358"/>
                    <a:pt x="5323" y="7144"/>
                  </a:cubicBezTo>
                  <a:lnTo>
                    <a:pt x="5323" y="6430"/>
                  </a:lnTo>
                  <a:cubicBezTo>
                    <a:pt x="5478" y="6334"/>
                    <a:pt x="5621" y="6227"/>
                    <a:pt x="5740" y="6108"/>
                  </a:cubicBezTo>
                  <a:close/>
                  <a:moveTo>
                    <a:pt x="4978" y="6584"/>
                  </a:moveTo>
                  <a:lnTo>
                    <a:pt x="4978" y="7144"/>
                  </a:lnTo>
                  <a:cubicBezTo>
                    <a:pt x="4978" y="7442"/>
                    <a:pt x="5144" y="7715"/>
                    <a:pt x="5383" y="7870"/>
                  </a:cubicBezTo>
                  <a:cubicBezTo>
                    <a:pt x="5252" y="8132"/>
                    <a:pt x="4847" y="8727"/>
                    <a:pt x="4049" y="9370"/>
                  </a:cubicBezTo>
                  <a:cubicBezTo>
                    <a:pt x="3823" y="9180"/>
                    <a:pt x="3644" y="8989"/>
                    <a:pt x="3489" y="8823"/>
                  </a:cubicBezTo>
                  <a:cubicBezTo>
                    <a:pt x="3132" y="8406"/>
                    <a:pt x="2930" y="8061"/>
                    <a:pt x="2823" y="7870"/>
                  </a:cubicBezTo>
                  <a:cubicBezTo>
                    <a:pt x="3073" y="7715"/>
                    <a:pt x="3228" y="7442"/>
                    <a:pt x="3228" y="7144"/>
                  </a:cubicBezTo>
                  <a:lnTo>
                    <a:pt x="3228" y="6584"/>
                  </a:lnTo>
                  <a:cubicBezTo>
                    <a:pt x="3513" y="6691"/>
                    <a:pt x="3811" y="6751"/>
                    <a:pt x="4109" y="6751"/>
                  </a:cubicBezTo>
                  <a:cubicBezTo>
                    <a:pt x="4418" y="6751"/>
                    <a:pt x="4716" y="6691"/>
                    <a:pt x="4978" y="6584"/>
                  </a:cubicBezTo>
                  <a:close/>
                  <a:moveTo>
                    <a:pt x="4144" y="0"/>
                  </a:moveTo>
                  <a:cubicBezTo>
                    <a:pt x="2525" y="0"/>
                    <a:pt x="1203" y="1322"/>
                    <a:pt x="1203" y="2941"/>
                  </a:cubicBezTo>
                  <a:lnTo>
                    <a:pt x="1203" y="3822"/>
                  </a:lnTo>
                  <a:lnTo>
                    <a:pt x="1192" y="3834"/>
                  </a:lnTo>
                  <a:cubicBezTo>
                    <a:pt x="1072" y="3953"/>
                    <a:pt x="1025" y="4132"/>
                    <a:pt x="1037" y="4298"/>
                  </a:cubicBezTo>
                  <a:cubicBezTo>
                    <a:pt x="1072" y="4536"/>
                    <a:pt x="1227" y="4727"/>
                    <a:pt x="1453" y="4798"/>
                  </a:cubicBezTo>
                  <a:cubicBezTo>
                    <a:pt x="1203" y="4953"/>
                    <a:pt x="1037" y="5227"/>
                    <a:pt x="1037" y="5548"/>
                  </a:cubicBezTo>
                  <a:cubicBezTo>
                    <a:pt x="1037" y="6025"/>
                    <a:pt x="1430" y="6406"/>
                    <a:pt x="1906" y="6406"/>
                  </a:cubicBezTo>
                  <a:cubicBezTo>
                    <a:pt x="2144" y="6406"/>
                    <a:pt x="2382" y="6299"/>
                    <a:pt x="2537" y="6120"/>
                  </a:cubicBezTo>
                  <a:cubicBezTo>
                    <a:pt x="2680" y="6239"/>
                    <a:pt x="2811" y="6346"/>
                    <a:pt x="2954" y="6441"/>
                  </a:cubicBezTo>
                  <a:lnTo>
                    <a:pt x="2954" y="7156"/>
                  </a:lnTo>
                  <a:cubicBezTo>
                    <a:pt x="2954" y="7370"/>
                    <a:pt x="2811" y="7584"/>
                    <a:pt x="2596" y="7656"/>
                  </a:cubicBezTo>
                  <a:lnTo>
                    <a:pt x="799" y="8299"/>
                  </a:lnTo>
                  <a:cubicBezTo>
                    <a:pt x="322" y="8466"/>
                    <a:pt x="1" y="8918"/>
                    <a:pt x="1" y="9442"/>
                  </a:cubicBezTo>
                  <a:lnTo>
                    <a:pt x="1" y="10966"/>
                  </a:lnTo>
                  <a:cubicBezTo>
                    <a:pt x="1" y="11049"/>
                    <a:pt x="72" y="11121"/>
                    <a:pt x="156" y="11121"/>
                  </a:cubicBezTo>
                  <a:cubicBezTo>
                    <a:pt x="251" y="11121"/>
                    <a:pt x="322" y="11049"/>
                    <a:pt x="322" y="10966"/>
                  </a:cubicBezTo>
                  <a:lnTo>
                    <a:pt x="322" y="9442"/>
                  </a:lnTo>
                  <a:cubicBezTo>
                    <a:pt x="322" y="9073"/>
                    <a:pt x="561" y="8727"/>
                    <a:pt x="918" y="8608"/>
                  </a:cubicBezTo>
                  <a:lnTo>
                    <a:pt x="1394" y="8442"/>
                  </a:lnTo>
                  <a:cubicBezTo>
                    <a:pt x="1477" y="8954"/>
                    <a:pt x="1573" y="9478"/>
                    <a:pt x="1692" y="9966"/>
                  </a:cubicBezTo>
                  <a:cubicBezTo>
                    <a:pt x="1704" y="10037"/>
                    <a:pt x="1775" y="10097"/>
                    <a:pt x="1858" y="10097"/>
                  </a:cubicBezTo>
                  <a:lnTo>
                    <a:pt x="1882" y="10097"/>
                  </a:lnTo>
                  <a:cubicBezTo>
                    <a:pt x="1977" y="10085"/>
                    <a:pt x="2037" y="9990"/>
                    <a:pt x="2001" y="9906"/>
                  </a:cubicBezTo>
                  <a:cubicBezTo>
                    <a:pt x="1894" y="9418"/>
                    <a:pt x="1799" y="8858"/>
                    <a:pt x="1704" y="8358"/>
                  </a:cubicBezTo>
                  <a:lnTo>
                    <a:pt x="1965" y="8263"/>
                  </a:lnTo>
                  <a:cubicBezTo>
                    <a:pt x="2275" y="9275"/>
                    <a:pt x="2656" y="10382"/>
                    <a:pt x="3180" y="11085"/>
                  </a:cubicBezTo>
                  <a:cubicBezTo>
                    <a:pt x="3216" y="11121"/>
                    <a:pt x="3251" y="11144"/>
                    <a:pt x="3311" y="11144"/>
                  </a:cubicBezTo>
                  <a:cubicBezTo>
                    <a:pt x="3347" y="11144"/>
                    <a:pt x="3394" y="11121"/>
                    <a:pt x="3418" y="11109"/>
                  </a:cubicBezTo>
                  <a:cubicBezTo>
                    <a:pt x="3489" y="11049"/>
                    <a:pt x="3513" y="10966"/>
                    <a:pt x="3454" y="10882"/>
                  </a:cubicBezTo>
                  <a:cubicBezTo>
                    <a:pt x="2894" y="10144"/>
                    <a:pt x="2466" y="8823"/>
                    <a:pt x="2275" y="8144"/>
                  </a:cubicBezTo>
                  <a:lnTo>
                    <a:pt x="2596" y="8025"/>
                  </a:lnTo>
                  <a:cubicBezTo>
                    <a:pt x="2704" y="8227"/>
                    <a:pt x="2930" y="8596"/>
                    <a:pt x="3311" y="9061"/>
                  </a:cubicBezTo>
                  <a:cubicBezTo>
                    <a:pt x="3835" y="9656"/>
                    <a:pt x="4740" y="10490"/>
                    <a:pt x="6216" y="11121"/>
                  </a:cubicBezTo>
                  <a:cubicBezTo>
                    <a:pt x="6228" y="11144"/>
                    <a:pt x="6264" y="11144"/>
                    <a:pt x="6276" y="11144"/>
                  </a:cubicBezTo>
                  <a:cubicBezTo>
                    <a:pt x="6335" y="11144"/>
                    <a:pt x="6395" y="11109"/>
                    <a:pt x="6430" y="11037"/>
                  </a:cubicBezTo>
                  <a:cubicBezTo>
                    <a:pt x="6454" y="10942"/>
                    <a:pt x="6430" y="10859"/>
                    <a:pt x="6335" y="10823"/>
                  </a:cubicBezTo>
                  <a:cubicBezTo>
                    <a:pt x="5502" y="10454"/>
                    <a:pt x="4847" y="10025"/>
                    <a:pt x="4359" y="9620"/>
                  </a:cubicBezTo>
                  <a:cubicBezTo>
                    <a:pt x="5204" y="8918"/>
                    <a:pt x="5621" y="8299"/>
                    <a:pt x="5775" y="8025"/>
                  </a:cubicBezTo>
                  <a:lnTo>
                    <a:pt x="6097" y="8144"/>
                  </a:lnTo>
                  <a:cubicBezTo>
                    <a:pt x="5918" y="8727"/>
                    <a:pt x="5728" y="9251"/>
                    <a:pt x="5502" y="9692"/>
                  </a:cubicBezTo>
                  <a:cubicBezTo>
                    <a:pt x="5454" y="9775"/>
                    <a:pt x="5502" y="9870"/>
                    <a:pt x="5573" y="9918"/>
                  </a:cubicBezTo>
                  <a:cubicBezTo>
                    <a:pt x="5609" y="9930"/>
                    <a:pt x="5621" y="9930"/>
                    <a:pt x="5656" y="9930"/>
                  </a:cubicBezTo>
                  <a:cubicBezTo>
                    <a:pt x="5716" y="9930"/>
                    <a:pt x="5775" y="9906"/>
                    <a:pt x="5799" y="9847"/>
                  </a:cubicBezTo>
                  <a:cubicBezTo>
                    <a:pt x="6014" y="9382"/>
                    <a:pt x="6216" y="8858"/>
                    <a:pt x="6395" y="8263"/>
                  </a:cubicBezTo>
                  <a:lnTo>
                    <a:pt x="7419" y="8620"/>
                  </a:lnTo>
                  <a:cubicBezTo>
                    <a:pt x="7776" y="8739"/>
                    <a:pt x="8014" y="9085"/>
                    <a:pt x="8014" y="9454"/>
                  </a:cubicBezTo>
                  <a:lnTo>
                    <a:pt x="8014" y="10978"/>
                  </a:lnTo>
                  <a:cubicBezTo>
                    <a:pt x="8014" y="11061"/>
                    <a:pt x="8097" y="11144"/>
                    <a:pt x="8181" y="11144"/>
                  </a:cubicBezTo>
                  <a:cubicBezTo>
                    <a:pt x="8276" y="11144"/>
                    <a:pt x="8347" y="11061"/>
                    <a:pt x="8347" y="10978"/>
                  </a:cubicBezTo>
                  <a:lnTo>
                    <a:pt x="8347" y="9454"/>
                  </a:lnTo>
                  <a:cubicBezTo>
                    <a:pt x="8288" y="8906"/>
                    <a:pt x="7978" y="8454"/>
                    <a:pt x="7478" y="8287"/>
                  </a:cubicBezTo>
                  <a:lnTo>
                    <a:pt x="7240" y="8192"/>
                  </a:lnTo>
                  <a:cubicBezTo>
                    <a:pt x="7145" y="7620"/>
                    <a:pt x="6978" y="7323"/>
                    <a:pt x="6847" y="7049"/>
                  </a:cubicBezTo>
                  <a:cubicBezTo>
                    <a:pt x="6740" y="6846"/>
                    <a:pt x="6633" y="6656"/>
                    <a:pt x="6585" y="6382"/>
                  </a:cubicBezTo>
                  <a:cubicBezTo>
                    <a:pt x="6978" y="6287"/>
                    <a:pt x="7264" y="5953"/>
                    <a:pt x="7264" y="5548"/>
                  </a:cubicBezTo>
                  <a:cubicBezTo>
                    <a:pt x="7264" y="5227"/>
                    <a:pt x="7097" y="4953"/>
                    <a:pt x="6847" y="4798"/>
                  </a:cubicBezTo>
                  <a:cubicBezTo>
                    <a:pt x="7061" y="4727"/>
                    <a:pt x="7240" y="4536"/>
                    <a:pt x="7264" y="4298"/>
                  </a:cubicBezTo>
                  <a:cubicBezTo>
                    <a:pt x="7276" y="4132"/>
                    <a:pt x="7216" y="3953"/>
                    <a:pt x="7109" y="3834"/>
                  </a:cubicBezTo>
                  <a:lnTo>
                    <a:pt x="7097" y="3822"/>
                  </a:lnTo>
                  <a:lnTo>
                    <a:pt x="7097" y="2941"/>
                  </a:lnTo>
                  <a:cubicBezTo>
                    <a:pt x="7097" y="1322"/>
                    <a:pt x="5775" y="0"/>
                    <a:pt x="4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35"/>
            <p:cNvSpPr/>
            <p:nvPr/>
          </p:nvSpPr>
          <p:spPr>
            <a:xfrm>
              <a:off x="7212544" y="3678023"/>
              <a:ext cx="14763" cy="21226"/>
            </a:xfrm>
            <a:custGeom>
              <a:rect b="b" l="l" r="r" t="t"/>
              <a:pathLst>
                <a:path extrusionOk="0" h="670" w="466">
                  <a:moveTo>
                    <a:pt x="175" y="1"/>
                  </a:moveTo>
                  <a:cubicBezTo>
                    <a:pt x="165" y="1"/>
                    <a:pt x="154" y="2"/>
                    <a:pt x="144" y="3"/>
                  </a:cubicBezTo>
                  <a:cubicBezTo>
                    <a:pt x="49" y="27"/>
                    <a:pt x="1" y="122"/>
                    <a:pt x="25" y="205"/>
                  </a:cubicBezTo>
                  <a:cubicBezTo>
                    <a:pt x="49" y="348"/>
                    <a:pt x="96" y="467"/>
                    <a:pt x="132" y="563"/>
                  </a:cubicBezTo>
                  <a:cubicBezTo>
                    <a:pt x="156" y="646"/>
                    <a:pt x="215" y="670"/>
                    <a:pt x="275" y="670"/>
                  </a:cubicBezTo>
                  <a:cubicBezTo>
                    <a:pt x="287" y="670"/>
                    <a:pt x="311" y="670"/>
                    <a:pt x="334" y="658"/>
                  </a:cubicBezTo>
                  <a:cubicBezTo>
                    <a:pt x="430" y="646"/>
                    <a:pt x="465" y="551"/>
                    <a:pt x="453" y="467"/>
                  </a:cubicBezTo>
                  <a:cubicBezTo>
                    <a:pt x="430" y="360"/>
                    <a:pt x="382" y="253"/>
                    <a:pt x="346" y="122"/>
                  </a:cubicBezTo>
                  <a:cubicBezTo>
                    <a:pt x="325" y="39"/>
                    <a:pt x="250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35"/>
            <p:cNvSpPr/>
            <p:nvPr/>
          </p:nvSpPr>
          <p:spPr>
            <a:xfrm>
              <a:off x="7257055" y="3498936"/>
              <a:ext cx="60382" cy="32472"/>
            </a:xfrm>
            <a:custGeom>
              <a:rect b="b" l="l" r="r" t="t"/>
              <a:pathLst>
                <a:path extrusionOk="0" h="1025" w="1906">
                  <a:moveTo>
                    <a:pt x="1525" y="322"/>
                  </a:moveTo>
                  <a:cubicBezTo>
                    <a:pt x="1465" y="536"/>
                    <a:pt x="1227" y="703"/>
                    <a:pt x="941" y="703"/>
                  </a:cubicBezTo>
                  <a:cubicBezTo>
                    <a:pt x="656" y="703"/>
                    <a:pt x="430" y="548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644"/>
                    <a:pt x="430" y="1025"/>
                    <a:pt x="953" y="1025"/>
                  </a:cubicBezTo>
                  <a:cubicBezTo>
                    <a:pt x="1477" y="1025"/>
                    <a:pt x="1906" y="644"/>
                    <a:pt x="1906" y="167"/>
                  </a:cubicBezTo>
                  <a:cubicBezTo>
                    <a:pt x="1894" y="72"/>
                    <a:pt x="1823" y="1"/>
                    <a:pt x="1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5" name="Google Shape;2175;p35"/>
          <p:cNvGrpSpPr/>
          <p:nvPr/>
        </p:nvGrpSpPr>
        <p:grpSpPr>
          <a:xfrm>
            <a:off x="6703732" y="3346936"/>
            <a:ext cx="264813" cy="352693"/>
            <a:chOff x="6703732" y="3346936"/>
            <a:chExt cx="264813" cy="352693"/>
          </a:xfrm>
        </p:grpSpPr>
        <p:sp>
          <p:nvSpPr>
            <p:cNvPr id="2176" name="Google Shape;2176;p35"/>
            <p:cNvSpPr/>
            <p:nvPr/>
          </p:nvSpPr>
          <p:spPr>
            <a:xfrm>
              <a:off x="6797283" y="3468777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35"/>
            <p:cNvSpPr/>
            <p:nvPr/>
          </p:nvSpPr>
          <p:spPr>
            <a:xfrm>
              <a:off x="6863272" y="3468777"/>
              <a:ext cx="10613" cy="15872"/>
            </a:xfrm>
            <a:custGeom>
              <a:rect b="b" l="l" r="r" t="t"/>
              <a:pathLst>
                <a:path extrusionOk="0" h="501" w="335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35"/>
            <p:cNvSpPr/>
            <p:nvPr/>
          </p:nvSpPr>
          <p:spPr>
            <a:xfrm>
              <a:off x="6814231" y="3507712"/>
              <a:ext cx="43433" cy="15777"/>
            </a:xfrm>
            <a:custGeom>
              <a:rect b="b" l="l" r="r" t="t"/>
              <a:pathLst>
                <a:path extrusionOk="0" h="498" w="1371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2" y="402"/>
                    <a:pt x="1346" y="271"/>
                  </a:cubicBezTo>
                  <a:cubicBezTo>
                    <a:pt x="1370" y="212"/>
                    <a:pt x="1370" y="105"/>
                    <a:pt x="1311" y="45"/>
                  </a:cubicBezTo>
                  <a:cubicBezTo>
                    <a:pt x="1281" y="15"/>
                    <a:pt x="1242" y="0"/>
                    <a:pt x="1203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882" y="188"/>
                    <a:pt x="692" y="188"/>
                  </a:cubicBezTo>
                  <a:cubicBezTo>
                    <a:pt x="477" y="188"/>
                    <a:pt x="346" y="105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35"/>
            <p:cNvSpPr/>
            <p:nvPr/>
          </p:nvSpPr>
          <p:spPr>
            <a:xfrm>
              <a:off x="6902143" y="3489876"/>
              <a:ext cx="32" cy="412"/>
            </a:xfrm>
            <a:custGeom>
              <a:rect b="b" l="l" r="r" t="t"/>
              <a:pathLst>
                <a:path extrusionOk="0" h="13" w="1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35"/>
            <p:cNvSpPr/>
            <p:nvPr/>
          </p:nvSpPr>
          <p:spPr>
            <a:xfrm>
              <a:off x="6703732" y="3346936"/>
              <a:ext cx="264813" cy="352693"/>
            </a:xfrm>
            <a:custGeom>
              <a:rect b="b" l="l" r="r" t="t"/>
              <a:pathLst>
                <a:path extrusionOk="0" h="11133" w="8359">
                  <a:moveTo>
                    <a:pt x="4120" y="346"/>
                  </a:moveTo>
                  <a:cubicBezTo>
                    <a:pt x="5668" y="346"/>
                    <a:pt x="6918" y="1596"/>
                    <a:pt x="6918" y="3144"/>
                  </a:cubicBezTo>
                  <a:lnTo>
                    <a:pt x="6918" y="8081"/>
                  </a:lnTo>
                  <a:lnTo>
                    <a:pt x="6918" y="8081"/>
                  </a:lnTo>
                  <a:lnTo>
                    <a:pt x="6049" y="7787"/>
                  </a:lnTo>
                  <a:cubicBezTo>
                    <a:pt x="6037" y="7763"/>
                    <a:pt x="6037" y="7739"/>
                    <a:pt x="6013" y="7716"/>
                  </a:cubicBezTo>
                  <a:lnTo>
                    <a:pt x="5608" y="7311"/>
                  </a:lnTo>
                  <a:cubicBezTo>
                    <a:pt x="5537" y="7239"/>
                    <a:pt x="5442" y="7204"/>
                    <a:pt x="5358" y="7204"/>
                  </a:cubicBezTo>
                  <a:lnTo>
                    <a:pt x="5358" y="6608"/>
                  </a:lnTo>
                  <a:cubicBezTo>
                    <a:pt x="5727" y="6406"/>
                    <a:pt x="6037" y="6084"/>
                    <a:pt x="6251" y="5715"/>
                  </a:cubicBezTo>
                  <a:lnTo>
                    <a:pt x="6251" y="7299"/>
                  </a:lnTo>
                  <a:cubicBezTo>
                    <a:pt x="6251" y="7382"/>
                    <a:pt x="6323" y="7466"/>
                    <a:pt x="6406" y="7466"/>
                  </a:cubicBezTo>
                  <a:cubicBezTo>
                    <a:pt x="6501" y="7466"/>
                    <a:pt x="6573" y="7382"/>
                    <a:pt x="6573" y="7299"/>
                  </a:cubicBezTo>
                  <a:lnTo>
                    <a:pt x="6573" y="4144"/>
                  </a:lnTo>
                  <a:cubicBezTo>
                    <a:pt x="6573" y="3882"/>
                    <a:pt x="6394" y="3667"/>
                    <a:pt x="6144" y="3620"/>
                  </a:cubicBezTo>
                  <a:cubicBezTo>
                    <a:pt x="5858" y="3572"/>
                    <a:pt x="5108" y="3370"/>
                    <a:pt x="4418" y="2370"/>
                  </a:cubicBezTo>
                  <a:cubicBezTo>
                    <a:pt x="4358" y="2274"/>
                    <a:pt x="4251" y="2215"/>
                    <a:pt x="4132" y="2215"/>
                  </a:cubicBezTo>
                  <a:cubicBezTo>
                    <a:pt x="4025" y="2215"/>
                    <a:pt x="3918" y="2274"/>
                    <a:pt x="3846" y="2370"/>
                  </a:cubicBezTo>
                  <a:cubicBezTo>
                    <a:pt x="3739" y="2536"/>
                    <a:pt x="3608" y="2679"/>
                    <a:pt x="3477" y="2810"/>
                  </a:cubicBezTo>
                  <a:cubicBezTo>
                    <a:pt x="3418" y="2870"/>
                    <a:pt x="3418" y="2977"/>
                    <a:pt x="3489" y="3036"/>
                  </a:cubicBezTo>
                  <a:cubicBezTo>
                    <a:pt x="3517" y="3065"/>
                    <a:pt x="3557" y="3080"/>
                    <a:pt x="3596" y="3080"/>
                  </a:cubicBezTo>
                  <a:cubicBezTo>
                    <a:pt x="3640" y="3080"/>
                    <a:pt x="3684" y="3062"/>
                    <a:pt x="3715" y="3025"/>
                  </a:cubicBezTo>
                  <a:cubicBezTo>
                    <a:pt x="3858" y="2870"/>
                    <a:pt x="3977" y="2715"/>
                    <a:pt x="4120" y="2536"/>
                  </a:cubicBezTo>
                  <a:lnTo>
                    <a:pt x="4144" y="2536"/>
                  </a:lnTo>
                  <a:cubicBezTo>
                    <a:pt x="4299" y="2739"/>
                    <a:pt x="4537" y="3036"/>
                    <a:pt x="4846" y="3322"/>
                  </a:cubicBezTo>
                  <a:cubicBezTo>
                    <a:pt x="5227" y="3656"/>
                    <a:pt x="5644" y="3858"/>
                    <a:pt x="6085" y="3929"/>
                  </a:cubicBezTo>
                  <a:cubicBezTo>
                    <a:pt x="6168" y="3953"/>
                    <a:pt x="6227" y="4037"/>
                    <a:pt x="6227" y="4120"/>
                  </a:cubicBezTo>
                  <a:lnTo>
                    <a:pt x="6227" y="4501"/>
                  </a:lnTo>
                  <a:cubicBezTo>
                    <a:pt x="6227" y="5656"/>
                    <a:pt x="5287" y="6596"/>
                    <a:pt x="4132" y="6596"/>
                  </a:cubicBezTo>
                  <a:cubicBezTo>
                    <a:pt x="2965" y="6596"/>
                    <a:pt x="2036" y="5656"/>
                    <a:pt x="2036" y="4513"/>
                  </a:cubicBezTo>
                  <a:lnTo>
                    <a:pt x="2036" y="4144"/>
                  </a:lnTo>
                  <a:cubicBezTo>
                    <a:pt x="2036" y="4048"/>
                    <a:pt x="2096" y="3965"/>
                    <a:pt x="2179" y="3953"/>
                  </a:cubicBezTo>
                  <a:cubicBezTo>
                    <a:pt x="2525" y="3894"/>
                    <a:pt x="2846" y="3751"/>
                    <a:pt x="3179" y="3537"/>
                  </a:cubicBezTo>
                  <a:cubicBezTo>
                    <a:pt x="3251" y="3489"/>
                    <a:pt x="3263" y="3382"/>
                    <a:pt x="3227" y="3310"/>
                  </a:cubicBezTo>
                  <a:cubicBezTo>
                    <a:pt x="3196" y="3264"/>
                    <a:pt x="3141" y="3238"/>
                    <a:pt x="3086" y="3238"/>
                  </a:cubicBezTo>
                  <a:cubicBezTo>
                    <a:pt x="3056" y="3238"/>
                    <a:pt x="3026" y="3246"/>
                    <a:pt x="3001" y="3263"/>
                  </a:cubicBezTo>
                  <a:cubicBezTo>
                    <a:pt x="2715" y="3453"/>
                    <a:pt x="2429" y="3572"/>
                    <a:pt x="2132" y="3632"/>
                  </a:cubicBezTo>
                  <a:cubicBezTo>
                    <a:pt x="1894" y="3679"/>
                    <a:pt x="1703" y="3894"/>
                    <a:pt x="1703" y="4156"/>
                  </a:cubicBezTo>
                  <a:lnTo>
                    <a:pt x="1703" y="7311"/>
                  </a:lnTo>
                  <a:cubicBezTo>
                    <a:pt x="1703" y="7406"/>
                    <a:pt x="1774" y="7477"/>
                    <a:pt x="1870" y="7477"/>
                  </a:cubicBezTo>
                  <a:cubicBezTo>
                    <a:pt x="1953" y="7477"/>
                    <a:pt x="2036" y="7406"/>
                    <a:pt x="2036" y="7311"/>
                  </a:cubicBezTo>
                  <a:lnTo>
                    <a:pt x="2036" y="5739"/>
                  </a:lnTo>
                  <a:cubicBezTo>
                    <a:pt x="2239" y="6108"/>
                    <a:pt x="2548" y="6418"/>
                    <a:pt x="2929" y="6632"/>
                  </a:cubicBezTo>
                  <a:lnTo>
                    <a:pt x="2929" y="7227"/>
                  </a:lnTo>
                  <a:cubicBezTo>
                    <a:pt x="2834" y="7227"/>
                    <a:pt x="2751" y="7251"/>
                    <a:pt x="2667" y="7323"/>
                  </a:cubicBezTo>
                  <a:lnTo>
                    <a:pt x="2275" y="7728"/>
                  </a:lnTo>
                  <a:cubicBezTo>
                    <a:pt x="2251" y="7739"/>
                    <a:pt x="2239" y="7775"/>
                    <a:pt x="2227" y="7799"/>
                  </a:cubicBezTo>
                  <a:lnTo>
                    <a:pt x="1322" y="8120"/>
                  </a:lnTo>
                  <a:lnTo>
                    <a:pt x="1322" y="3144"/>
                  </a:lnTo>
                  <a:cubicBezTo>
                    <a:pt x="1322" y="1596"/>
                    <a:pt x="2572" y="346"/>
                    <a:pt x="4120" y="346"/>
                  </a:cubicBezTo>
                  <a:close/>
                  <a:moveTo>
                    <a:pt x="5037" y="6787"/>
                  </a:moveTo>
                  <a:lnTo>
                    <a:pt x="5037" y="7418"/>
                  </a:lnTo>
                  <a:lnTo>
                    <a:pt x="4168" y="8299"/>
                  </a:lnTo>
                  <a:lnTo>
                    <a:pt x="3287" y="7418"/>
                  </a:lnTo>
                  <a:lnTo>
                    <a:pt x="3287" y="6787"/>
                  </a:lnTo>
                  <a:cubicBezTo>
                    <a:pt x="3548" y="6894"/>
                    <a:pt x="3846" y="6954"/>
                    <a:pt x="4168" y="6954"/>
                  </a:cubicBezTo>
                  <a:cubicBezTo>
                    <a:pt x="4477" y="6954"/>
                    <a:pt x="4775" y="6894"/>
                    <a:pt x="5037" y="6787"/>
                  </a:cubicBezTo>
                  <a:close/>
                  <a:moveTo>
                    <a:pt x="2953" y="7549"/>
                  </a:moveTo>
                  <a:lnTo>
                    <a:pt x="3929" y="8513"/>
                  </a:lnTo>
                  <a:lnTo>
                    <a:pt x="3191" y="9132"/>
                  </a:lnTo>
                  <a:lnTo>
                    <a:pt x="3167" y="9132"/>
                  </a:lnTo>
                  <a:lnTo>
                    <a:pt x="2620" y="7882"/>
                  </a:lnTo>
                  <a:lnTo>
                    <a:pt x="2941" y="7549"/>
                  </a:lnTo>
                  <a:close/>
                  <a:moveTo>
                    <a:pt x="5346" y="7561"/>
                  </a:moveTo>
                  <a:lnTo>
                    <a:pt x="5680" y="7894"/>
                  </a:lnTo>
                  <a:lnTo>
                    <a:pt x="5644" y="7966"/>
                  </a:lnTo>
                  <a:cubicBezTo>
                    <a:pt x="5620" y="8061"/>
                    <a:pt x="5644" y="8144"/>
                    <a:pt x="5739" y="8168"/>
                  </a:cubicBezTo>
                  <a:cubicBezTo>
                    <a:pt x="5759" y="8178"/>
                    <a:pt x="5782" y="8183"/>
                    <a:pt x="5804" y="8183"/>
                  </a:cubicBezTo>
                  <a:cubicBezTo>
                    <a:pt x="5860" y="8183"/>
                    <a:pt x="5916" y="8155"/>
                    <a:pt x="5942" y="8120"/>
                  </a:cubicBezTo>
                  <a:lnTo>
                    <a:pt x="6180" y="8192"/>
                  </a:lnTo>
                  <a:lnTo>
                    <a:pt x="6168" y="8359"/>
                  </a:lnTo>
                  <a:cubicBezTo>
                    <a:pt x="6037" y="9347"/>
                    <a:pt x="5180" y="10109"/>
                    <a:pt x="4168" y="10109"/>
                  </a:cubicBezTo>
                  <a:cubicBezTo>
                    <a:pt x="3156" y="10109"/>
                    <a:pt x="2286" y="9347"/>
                    <a:pt x="2155" y="8359"/>
                  </a:cubicBezTo>
                  <a:lnTo>
                    <a:pt x="2120" y="8168"/>
                  </a:lnTo>
                  <a:lnTo>
                    <a:pt x="2346" y="8097"/>
                  </a:lnTo>
                  <a:lnTo>
                    <a:pt x="2870" y="9263"/>
                  </a:lnTo>
                  <a:cubicBezTo>
                    <a:pt x="2917" y="9359"/>
                    <a:pt x="3001" y="9418"/>
                    <a:pt x="3108" y="9454"/>
                  </a:cubicBezTo>
                  <a:cubicBezTo>
                    <a:pt x="3132" y="9454"/>
                    <a:pt x="3156" y="9466"/>
                    <a:pt x="3179" y="9466"/>
                  </a:cubicBezTo>
                  <a:cubicBezTo>
                    <a:pt x="3251" y="9466"/>
                    <a:pt x="3334" y="9442"/>
                    <a:pt x="3394" y="9394"/>
                  </a:cubicBezTo>
                  <a:lnTo>
                    <a:pt x="4144" y="8751"/>
                  </a:lnTo>
                  <a:lnTo>
                    <a:pt x="4906" y="9394"/>
                  </a:lnTo>
                  <a:cubicBezTo>
                    <a:pt x="4965" y="9442"/>
                    <a:pt x="5037" y="9466"/>
                    <a:pt x="5120" y="9466"/>
                  </a:cubicBezTo>
                  <a:cubicBezTo>
                    <a:pt x="5144" y="9466"/>
                    <a:pt x="5156" y="9466"/>
                    <a:pt x="5192" y="9454"/>
                  </a:cubicBezTo>
                  <a:cubicBezTo>
                    <a:pt x="5299" y="9418"/>
                    <a:pt x="5382" y="9359"/>
                    <a:pt x="5430" y="9263"/>
                  </a:cubicBezTo>
                  <a:lnTo>
                    <a:pt x="5680" y="8704"/>
                  </a:lnTo>
                  <a:cubicBezTo>
                    <a:pt x="5715" y="8620"/>
                    <a:pt x="5680" y="8525"/>
                    <a:pt x="5596" y="8501"/>
                  </a:cubicBezTo>
                  <a:cubicBezTo>
                    <a:pt x="5571" y="8492"/>
                    <a:pt x="5547" y="8488"/>
                    <a:pt x="5525" y="8488"/>
                  </a:cubicBezTo>
                  <a:cubicBezTo>
                    <a:pt x="5461" y="8488"/>
                    <a:pt x="5408" y="8523"/>
                    <a:pt x="5382" y="8585"/>
                  </a:cubicBezTo>
                  <a:lnTo>
                    <a:pt x="5132" y="9144"/>
                  </a:lnTo>
                  <a:lnTo>
                    <a:pt x="5096" y="9144"/>
                  </a:lnTo>
                  <a:lnTo>
                    <a:pt x="4370" y="8525"/>
                  </a:lnTo>
                  <a:lnTo>
                    <a:pt x="5334" y="7561"/>
                  </a:lnTo>
                  <a:close/>
                  <a:moveTo>
                    <a:pt x="4168" y="0"/>
                  </a:moveTo>
                  <a:cubicBezTo>
                    <a:pt x="2441" y="0"/>
                    <a:pt x="1036" y="1405"/>
                    <a:pt x="1036" y="3132"/>
                  </a:cubicBezTo>
                  <a:lnTo>
                    <a:pt x="1036" y="8216"/>
                  </a:lnTo>
                  <a:lnTo>
                    <a:pt x="798" y="8311"/>
                  </a:lnTo>
                  <a:cubicBezTo>
                    <a:pt x="322" y="8478"/>
                    <a:pt x="0" y="8930"/>
                    <a:pt x="0" y="9454"/>
                  </a:cubicBezTo>
                  <a:lnTo>
                    <a:pt x="0" y="10978"/>
                  </a:lnTo>
                  <a:cubicBezTo>
                    <a:pt x="0" y="11061"/>
                    <a:pt x="72" y="11133"/>
                    <a:pt x="155" y="11133"/>
                  </a:cubicBezTo>
                  <a:cubicBezTo>
                    <a:pt x="250" y="11133"/>
                    <a:pt x="322" y="11061"/>
                    <a:pt x="322" y="10978"/>
                  </a:cubicBezTo>
                  <a:lnTo>
                    <a:pt x="322" y="9454"/>
                  </a:lnTo>
                  <a:cubicBezTo>
                    <a:pt x="322" y="9347"/>
                    <a:pt x="334" y="9252"/>
                    <a:pt x="381" y="9144"/>
                  </a:cubicBezTo>
                  <a:lnTo>
                    <a:pt x="1203" y="9847"/>
                  </a:lnTo>
                  <a:cubicBezTo>
                    <a:pt x="1322" y="9942"/>
                    <a:pt x="1393" y="10097"/>
                    <a:pt x="1393" y="10240"/>
                  </a:cubicBezTo>
                  <a:lnTo>
                    <a:pt x="1393" y="10978"/>
                  </a:lnTo>
                  <a:cubicBezTo>
                    <a:pt x="1393" y="11061"/>
                    <a:pt x="1465" y="11133"/>
                    <a:pt x="1560" y="11133"/>
                  </a:cubicBezTo>
                  <a:cubicBezTo>
                    <a:pt x="1643" y="11133"/>
                    <a:pt x="1715" y="11061"/>
                    <a:pt x="1715" y="10978"/>
                  </a:cubicBezTo>
                  <a:lnTo>
                    <a:pt x="1715" y="10240"/>
                  </a:lnTo>
                  <a:cubicBezTo>
                    <a:pt x="1715" y="9990"/>
                    <a:pt x="1620" y="9752"/>
                    <a:pt x="1417" y="9585"/>
                  </a:cubicBezTo>
                  <a:lnTo>
                    <a:pt x="560" y="8847"/>
                  </a:lnTo>
                  <a:cubicBezTo>
                    <a:pt x="643" y="8740"/>
                    <a:pt x="786" y="8656"/>
                    <a:pt x="917" y="8609"/>
                  </a:cubicBezTo>
                  <a:lnTo>
                    <a:pt x="1822" y="8275"/>
                  </a:lnTo>
                  <a:lnTo>
                    <a:pt x="1834" y="8382"/>
                  </a:lnTo>
                  <a:cubicBezTo>
                    <a:pt x="1917" y="8954"/>
                    <a:pt x="2191" y="9466"/>
                    <a:pt x="2632" y="9847"/>
                  </a:cubicBezTo>
                  <a:cubicBezTo>
                    <a:pt x="3060" y="10216"/>
                    <a:pt x="3608" y="10418"/>
                    <a:pt x="4180" y="10418"/>
                  </a:cubicBezTo>
                  <a:cubicBezTo>
                    <a:pt x="4739" y="10418"/>
                    <a:pt x="5287" y="10216"/>
                    <a:pt x="5727" y="9847"/>
                  </a:cubicBezTo>
                  <a:cubicBezTo>
                    <a:pt x="6156" y="9466"/>
                    <a:pt x="6430" y="8954"/>
                    <a:pt x="6513" y="8382"/>
                  </a:cubicBezTo>
                  <a:lnTo>
                    <a:pt x="6525" y="8275"/>
                  </a:lnTo>
                  <a:lnTo>
                    <a:pt x="7430" y="8609"/>
                  </a:lnTo>
                  <a:cubicBezTo>
                    <a:pt x="7573" y="8656"/>
                    <a:pt x="7704" y="8740"/>
                    <a:pt x="7787" y="8847"/>
                  </a:cubicBezTo>
                  <a:lnTo>
                    <a:pt x="6930" y="9585"/>
                  </a:lnTo>
                  <a:cubicBezTo>
                    <a:pt x="6739" y="9752"/>
                    <a:pt x="6632" y="9990"/>
                    <a:pt x="6632" y="10240"/>
                  </a:cubicBezTo>
                  <a:lnTo>
                    <a:pt x="6632" y="10978"/>
                  </a:lnTo>
                  <a:cubicBezTo>
                    <a:pt x="6632" y="11061"/>
                    <a:pt x="6704" y="11133"/>
                    <a:pt x="6799" y="11133"/>
                  </a:cubicBezTo>
                  <a:cubicBezTo>
                    <a:pt x="6882" y="11133"/>
                    <a:pt x="6954" y="11061"/>
                    <a:pt x="6954" y="10978"/>
                  </a:cubicBezTo>
                  <a:lnTo>
                    <a:pt x="6954" y="10240"/>
                  </a:lnTo>
                  <a:cubicBezTo>
                    <a:pt x="6954" y="10097"/>
                    <a:pt x="7037" y="9942"/>
                    <a:pt x="7156" y="9847"/>
                  </a:cubicBezTo>
                  <a:lnTo>
                    <a:pt x="7966" y="9144"/>
                  </a:lnTo>
                  <a:cubicBezTo>
                    <a:pt x="8001" y="9252"/>
                    <a:pt x="8025" y="9347"/>
                    <a:pt x="8025" y="9454"/>
                  </a:cubicBezTo>
                  <a:lnTo>
                    <a:pt x="8025" y="10978"/>
                  </a:lnTo>
                  <a:cubicBezTo>
                    <a:pt x="8025" y="11061"/>
                    <a:pt x="8109" y="11133"/>
                    <a:pt x="8192" y="11133"/>
                  </a:cubicBezTo>
                  <a:cubicBezTo>
                    <a:pt x="8287" y="11133"/>
                    <a:pt x="8359" y="11061"/>
                    <a:pt x="8359" y="10978"/>
                  </a:cubicBezTo>
                  <a:lnTo>
                    <a:pt x="8359" y="9454"/>
                  </a:lnTo>
                  <a:cubicBezTo>
                    <a:pt x="8335" y="8930"/>
                    <a:pt x="8001" y="8478"/>
                    <a:pt x="7525" y="8311"/>
                  </a:cubicBezTo>
                  <a:lnTo>
                    <a:pt x="7287" y="8216"/>
                  </a:lnTo>
                  <a:lnTo>
                    <a:pt x="7287" y="3132"/>
                  </a:lnTo>
                  <a:cubicBezTo>
                    <a:pt x="7287" y="1405"/>
                    <a:pt x="5894" y="0"/>
                    <a:pt x="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1" name="Google Shape;2181;p35"/>
          <p:cNvGrpSpPr/>
          <p:nvPr/>
        </p:nvGrpSpPr>
        <p:grpSpPr>
          <a:xfrm>
            <a:off x="6252228" y="3346936"/>
            <a:ext cx="265193" cy="352693"/>
            <a:chOff x="6252228" y="3346936"/>
            <a:chExt cx="265193" cy="352693"/>
          </a:xfrm>
        </p:grpSpPr>
        <p:sp>
          <p:nvSpPr>
            <p:cNvPr id="2182" name="Google Shape;2182;p35"/>
            <p:cNvSpPr/>
            <p:nvPr/>
          </p:nvSpPr>
          <p:spPr>
            <a:xfrm>
              <a:off x="6252228" y="3346936"/>
              <a:ext cx="265193" cy="352693"/>
            </a:xfrm>
            <a:custGeom>
              <a:rect b="b" l="l" r="r" t="t"/>
              <a:pathLst>
                <a:path extrusionOk="0" h="11133" w="8371">
                  <a:moveTo>
                    <a:pt x="4156" y="2941"/>
                  </a:moveTo>
                  <a:cubicBezTo>
                    <a:pt x="4370" y="2941"/>
                    <a:pt x="4585" y="2953"/>
                    <a:pt x="4787" y="2965"/>
                  </a:cubicBezTo>
                  <a:cubicBezTo>
                    <a:pt x="3811" y="3560"/>
                    <a:pt x="2537" y="3775"/>
                    <a:pt x="2060" y="3810"/>
                  </a:cubicBezTo>
                  <a:lnTo>
                    <a:pt x="2060" y="3656"/>
                  </a:lnTo>
                  <a:cubicBezTo>
                    <a:pt x="2060" y="3358"/>
                    <a:pt x="2858" y="2941"/>
                    <a:pt x="4156" y="2941"/>
                  </a:cubicBezTo>
                  <a:close/>
                  <a:moveTo>
                    <a:pt x="4168" y="2239"/>
                  </a:moveTo>
                  <a:cubicBezTo>
                    <a:pt x="5466" y="2239"/>
                    <a:pt x="6275" y="2655"/>
                    <a:pt x="6275" y="2953"/>
                  </a:cubicBezTo>
                  <a:lnTo>
                    <a:pt x="6275" y="3108"/>
                  </a:lnTo>
                  <a:cubicBezTo>
                    <a:pt x="6242" y="3089"/>
                    <a:pt x="6207" y="3079"/>
                    <a:pt x="6173" y="3079"/>
                  </a:cubicBezTo>
                  <a:cubicBezTo>
                    <a:pt x="6123" y="3079"/>
                    <a:pt x="6078" y="3101"/>
                    <a:pt x="6049" y="3144"/>
                  </a:cubicBezTo>
                  <a:cubicBezTo>
                    <a:pt x="5989" y="3215"/>
                    <a:pt x="6001" y="3322"/>
                    <a:pt x="6073" y="3382"/>
                  </a:cubicBezTo>
                  <a:cubicBezTo>
                    <a:pt x="6168" y="3441"/>
                    <a:pt x="6275" y="3548"/>
                    <a:pt x="6275" y="3656"/>
                  </a:cubicBezTo>
                  <a:lnTo>
                    <a:pt x="6275" y="4358"/>
                  </a:lnTo>
                  <a:lnTo>
                    <a:pt x="4513" y="4358"/>
                  </a:lnTo>
                  <a:cubicBezTo>
                    <a:pt x="4430" y="4358"/>
                    <a:pt x="4346" y="4441"/>
                    <a:pt x="4346" y="4525"/>
                  </a:cubicBezTo>
                  <a:lnTo>
                    <a:pt x="4346" y="4549"/>
                  </a:lnTo>
                  <a:lnTo>
                    <a:pt x="3977" y="4549"/>
                  </a:lnTo>
                  <a:lnTo>
                    <a:pt x="3977" y="4525"/>
                  </a:lnTo>
                  <a:cubicBezTo>
                    <a:pt x="3977" y="4441"/>
                    <a:pt x="3906" y="4358"/>
                    <a:pt x="3811" y="4358"/>
                  </a:cubicBezTo>
                  <a:lnTo>
                    <a:pt x="2060" y="4358"/>
                  </a:lnTo>
                  <a:lnTo>
                    <a:pt x="2060" y="4156"/>
                  </a:lnTo>
                  <a:cubicBezTo>
                    <a:pt x="2560" y="4096"/>
                    <a:pt x="4168" y="3870"/>
                    <a:pt x="5263" y="3072"/>
                  </a:cubicBezTo>
                  <a:cubicBezTo>
                    <a:pt x="5347" y="3084"/>
                    <a:pt x="5442" y="3108"/>
                    <a:pt x="5513" y="3132"/>
                  </a:cubicBezTo>
                  <a:cubicBezTo>
                    <a:pt x="5526" y="3135"/>
                    <a:pt x="5539" y="3137"/>
                    <a:pt x="5552" y="3137"/>
                  </a:cubicBezTo>
                  <a:cubicBezTo>
                    <a:pt x="5624" y="3137"/>
                    <a:pt x="5695" y="3085"/>
                    <a:pt x="5716" y="3025"/>
                  </a:cubicBezTo>
                  <a:cubicBezTo>
                    <a:pt x="5751" y="2929"/>
                    <a:pt x="5692" y="2846"/>
                    <a:pt x="5620" y="2810"/>
                  </a:cubicBezTo>
                  <a:cubicBezTo>
                    <a:pt x="5204" y="2703"/>
                    <a:pt x="4704" y="2620"/>
                    <a:pt x="4168" y="2620"/>
                  </a:cubicBezTo>
                  <a:cubicBezTo>
                    <a:pt x="3370" y="2620"/>
                    <a:pt x="2525" y="2798"/>
                    <a:pt x="2072" y="3108"/>
                  </a:cubicBezTo>
                  <a:lnTo>
                    <a:pt x="2072" y="2953"/>
                  </a:lnTo>
                  <a:cubicBezTo>
                    <a:pt x="2072" y="2655"/>
                    <a:pt x="2882" y="2239"/>
                    <a:pt x="4168" y="2239"/>
                  </a:cubicBezTo>
                  <a:close/>
                  <a:moveTo>
                    <a:pt x="3668" y="4680"/>
                  </a:moveTo>
                  <a:lnTo>
                    <a:pt x="3668" y="4858"/>
                  </a:lnTo>
                  <a:cubicBezTo>
                    <a:pt x="3668" y="5156"/>
                    <a:pt x="3430" y="5394"/>
                    <a:pt x="3132" y="5394"/>
                  </a:cubicBezTo>
                  <a:cubicBezTo>
                    <a:pt x="2834" y="5394"/>
                    <a:pt x="2596" y="5156"/>
                    <a:pt x="2596" y="4858"/>
                  </a:cubicBezTo>
                  <a:lnTo>
                    <a:pt x="2596" y="4680"/>
                  </a:lnTo>
                  <a:lnTo>
                    <a:pt x="2965" y="4680"/>
                  </a:lnTo>
                  <a:lnTo>
                    <a:pt x="2965" y="4870"/>
                  </a:lnTo>
                  <a:cubicBezTo>
                    <a:pt x="2965" y="4965"/>
                    <a:pt x="3037" y="5037"/>
                    <a:pt x="3132" y="5037"/>
                  </a:cubicBezTo>
                  <a:cubicBezTo>
                    <a:pt x="3215" y="5037"/>
                    <a:pt x="3299" y="4965"/>
                    <a:pt x="3299" y="4870"/>
                  </a:cubicBezTo>
                  <a:lnTo>
                    <a:pt x="3299" y="4680"/>
                  </a:lnTo>
                  <a:close/>
                  <a:moveTo>
                    <a:pt x="5751" y="4680"/>
                  </a:moveTo>
                  <a:lnTo>
                    <a:pt x="5751" y="4858"/>
                  </a:lnTo>
                  <a:cubicBezTo>
                    <a:pt x="5751" y="5156"/>
                    <a:pt x="5513" y="5394"/>
                    <a:pt x="5216" y="5394"/>
                  </a:cubicBezTo>
                  <a:cubicBezTo>
                    <a:pt x="4918" y="5394"/>
                    <a:pt x="4680" y="5156"/>
                    <a:pt x="4680" y="4858"/>
                  </a:cubicBezTo>
                  <a:lnTo>
                    <a:pt x="4680" y="4680"/>
                  </a:lnTo>
                  <a:lnTo>
                    <a:pt x="5049" y="4680"/>
                  </a:lnTo>
                  <a:lnTo>
                    <a:pt x="5049" y="4870"/>
                  </a:lnTo>
                  <a:cubicBezTo>
                    <a:pt x="5049" y="4965"/>
                    <a:pt x="5120" y="5037"/>
                    <a:pt x="5216" y="5037"/>
                  </a:cubicBezTo>
                  <a:cubicBezTo>
                    <a:pt x="5299" y="5037"/>
                    <a:pt x="5382" y="4965"/>
                    <a:pt x="5382" y="4870"/>
                  </a:cubicBezTo>
                  <a:lnTo>
                    <a:pt x="5382" y="4680"/>
                  </a:lnTo>
                  <a:close/>
                  <a:moveTo>
                    <a:pt x="4168" y="334"/>
                  </a:moveTo>
                  <a:cubicBezTo>
                    <a:pt x="4299" y="334"/>
                    <a:pt x="4442" y="441"/>
                    <a:pt x="4585" y="536"/>
                  </a:cubicBezTo>
                  <a:cubicBezTo>
                    <a:pt x="4716" y="643"/>
                    <a:pt x="4870" y="750"/>
                    <a:pt x="5013" y="798"/>
                  </a:cubicBezTo>
                  <a:cubicBezTo>
                    <a:pt x="5088" y="814"/>
                    <a:pt x="5166" y="821"/>
                    <a:pt x="5245" y="821"/>
                  </a:cubicBezTo>
                  <a:cubicBezTo>
                    <a:pt x="5341" y="821"/>
                    <a:pt x="5439" y="811"/>
                    <a:pt x="5537" y="798"/>
                  </a:cubicBezTo>
                  <a:cubicBezTo>
                    <a:pt x="5626" y="786"/>
                    <a:pt x="5716" y="774"/>
                    <a:pt x="5796" y="774"/>
                  </a:cubicBezTo>
                  <a:cubicBezTo>
                    <a:pt x="5876" y="774"/>
                    <a:pt x="5948" y="786"/>
                    <a:pt x="6001" y="822"/>
                  </a:cubicBezTo>
                  <a:cubicBezTo>
                    <a:pt x="6109" y="881"/>
                    <a:pt x="6180" y="1048"/>
                    <a:pt x="6251" y="1215"/>
                  </a:cubicBezTo>
                  <a:cubicBezTo>
                    <a:pt x="6323" y="1370"/>
                    <a:pt x="6394" y="1536"/>
                    <a:pt x="6525" y="1655"/>
                  </a:cubicBezTo>
                  <a:cubicBezTo>
                    <a:pt x="6644" y="1774"/>
                    <a:pt x="6799" y="1846"/>
                    <a:pt x="6966" y="1929"/>
                  </a:cubicBezTo>
                  <a:cubicBezTo>
                    <a:pt x="7132" y="2001"/>
                    <a:pt x="7299" y="2072"/>
                    <a:pt x="7359" y="2179"/>
                  </a:cubicBezTo>
                  <a:cubicBezTo>
                    <a:pt x="7418" y="2286"/>
                    <a:pt x="7394" y="2465"/>
                    <a:pt x="7383" y="2644"/>
                  </a:cubicBezTo>
                  <a:cubicBezTo>
                    <a:pt x="7371" y="2822"/>
                    <a:pt x="7335" y="3001"/>
                    <a:pt x="7383" y="3156"/>
                  </a:cubicBezTo>
                  <a:cubicBezTo>
                    <a:pt x="7430" y="3322"/>
                    <a:pt x="7537" y="3453"/>
                    <a:pt x="7633" y="3596"/>
                  </a:cubicBezTo>
                  <a:cubicBezTo>
                    <a:pt x="7740" y="3739"/>
                    <a:pt x="7847" y="3870"/>
                    <a:pt x="7847" y="4013"/>
                  </a:cubicBezTo>
                  <a:cubicBezTo>
                    <a:pt x="7847" y="4144"/>
                    <a:pt x="7740" y="4275"/>
                    <a:pt x="7633" y="4429"/>
                  </a:cubicBezTo>
                  <a:cubicBezTo>
                    <a:pt x="7537" y="4560"/>
                    <a:pt x="7430" y="4703"/>
                    <a:pt x="7383" y="4858"/>
                  </a:cubicBezTo>
                  <a:cubicBezTo>
                    <a:pt x="7335" y="5025"/>
                    <a:pt x="7359" y="5191"/>
                    <a:pt x="7383" y="5382"/>
                  </a:cubicBezTo>
                  <a:cubicBezTo>
                    <a:pt x="7394" y="5561"/>
                    <a:pt x="7430" y="5739"/>
                    <a:pt x="7359" y="5834"/>
                  </a:cubicBezTo>
                  <a:cubicBezTo>
                    <a:pt x="7335" y="5870"/>
                    <a:pt x="7323" y="5882"/>
                    <a:pt x="7299" y="5894"/>
                  </a:cubicBezTo>
                  <a:cubicBezTo>
                    <a:pt x="7299" y="5680"/>
                    <a:pt x="7192" y="5525"/>
                    <a:pt x="7085" y="5406"/>
                  </a:cubicBezTo>
                  <a:cubicBezTo>
                    <a:pt x="7216" y="5299"/>
                    <a:pt x="7299" y="5144"/>
                    <a:pt x="7299" y="4941"/>
                  </a:cubicBezTo>
                  <a:cubicBezTo>
                    <a:pt x="7299" y="4620"/>
                    <a:pt x="7025" y="4346"/>
                    <a:pt x="6704" y="4346"/>
                  </a:cubicBezTo>
                  <a:lnTo>
                    <a:pt x="6597" y="4346"/>
                  </a:lnTo>
                  <a:lnTo>
                    <a:pt x="6597" y="2953"/>
                  </a:lnTo>
                  <a:cubicBezTo>
                    <a:pt x="6597" y="2286"/>
                    <a:pt x="5347" y="1929"/>
                    <a:pt x="4168" y="1929"/>
                  </a:cubicBezTo>
                  <a:cubicBezTo>
                    <a:pt x="2989" y="1929"/>
                    <a:pt x="1739" y="2286"/>
                    <a:pt x="1739" y="2953"/>
                  </a:cubicBezTo>
                  <a:lnTo>
                    <a:pt x="1739" y="4346"/>
                  </a:lnTo>
                  <a:lnTo>
                    <a:pt x="1644" y="4346"/>
                  </a:lnTo>
                  <a:cubicBezTo>
                    <a:pt x="1310" y="4346"/>
                    <a:pt x="1048" y="4620"/>
                    <a:pt x="1048" y="4941"/>
                  </a:cubicBezTo>
                  <a:cubicBezTo>
                    <a:pt x="1048" y="5120"/>
                    <a:pt x="1132" y="5287"/>
                    <a:pt x="1251" y="5406"/>
                  </a:cubicBezTo>
                  <a:cubicBezTo>
                    <a:pt x="1156" y="5525"/>
                    <a:pt x="1048" y="5692"/>
                    <a:pt x="1048" y="5894"/>
                  </a:cubicBezTo>
                  <a:lnTo>
                    <a:pt x="989" y="5834"/>
                  </a:lnTo>
                  <a:cubicBezTo>
                    <a:pt x="929" y="5739"/>
                    <a:pt x="941" y="5561"/>
                    <a:pt x="953" y="5382"/>
                  </a:cubicBezTo>
                  <a:cubicBezTo>
                    <a:pt x="965" y="5191"/>
                    <a:pt x="1001" y="5025"/>
                    <a:pt x="953" y="4858"/>
                  </a:cubicBezTo>
                  <a:cubicBezTo>
                    <a:pt x="917" y="4691"/>
                    <a:pt x="810" y="4560"/>
                    <a:pt x="703" y="4429"/>
                  </a:cubicBezTo>
                  <a:cubicBezTo>
                    <a:pt x="596" y="4275"/>
                    <a:pt x="489" y="4144"/>
                    <a:pt x="489" y="4013"/>
                  </a:cubicBezTo>
                  <a:cubicBezTo>
                    <a:pt x="489" y="3870"/>
                    <a:pt x="596" y="3739"/>
                    <a:pt x="703" y="3596"/>
                  </a:cubicBezTo>
                  <a:cubicBezTo>
                    <a:pt x="810" y="3453"/>
                    <a:pt x="917" y="3310"/>
                    <a:pt x="953" y="3156"/>
                  </a:cubicBezTo>
                  <a:cubicBezTo>
                    <a:pt x="1001" y="3001"/>
                    <a:pt x="989" y="2822"/>
                    <a:pt x="953" y="2644"/>
                  </a:cubicBezTo>
                  <a:cubicBezTo>
                    <a:pt x="941" y="2465"/>
                    <a:pt x="917" y="2286"/>
                    <a:pt x="989" y="2179"/>
                  </a:cubicBezTo>
                  <a:cubicBezTo>
                    <a:pt x="1048" y="2072"/>
                    <a:pt x="1215" y="2001"/>
                    <a:pt x="1370" y="1929"/>
                  </a:cubicBezTo>
                  <a:cubicBezTo>
                    <a:pt x="1537" y="1846"/>
                    <a:pt x="1703" y="1786"/>
                    <a:pt x="1822" y="1655"/>
                  </a:cubicBezTo>
                  <a:cubicBezTo>
                    <a:pt x="1941" y="1536"/>
                    <a:pt x="2013" y="1370"/>
                    <a:pt x="2084" y="1215"/>
                  </a:cubicBezTo>
                  <a:cubicBezTo>
                    <a:pt x="2156" y="1048"/>
                    <a:pt x="2239" y="881"/>
                    <a:pt x="2334" y="822"/>
                  </a:cubicBezTo>
                  <a:cubicBezTo>
                    <a:pt x="2392" y="790"/>
                    <a:pt x="2470" y="779"/>
                    <a:pt x="2557" y="779"/>
                  </a:cubicBezTo>
                  <a:cubicBezTo>
                    <a:pt x="2633" y="779"/>
                    <a:pt x="2716" y="787"/>
                    <a:pt x="2799" y="798"/>
                  </a:cubicBezTo>
                  <a:cubicBezTo>
                    <a:pt x="2907" y="805"/>
                    <a:pt x="3016" y="817"/>
                    <a:pt x="3121" y="817"/>
                  </a:cubicBezTo>
                  <a:cubicBezTo>
                    <a:pt x="3190" y="817"/>
                    <a:pt x="3257" y="812"/>
                    <a:pt x="3322" y="798"/>
                  </a:cubicBezTo>
                  <a:cubicBezTo>
                    <a:pt x="3489" y="750"/>
                    <a:pt x="3620" y="643"/>
                    <a:pt x="3751" y="536"/>
                  </a:cubicBezTo>
                  <a:cubicBezTo>
                    <a:pt x="3906" y="429"/>
                    <a:pt x="4037" y="334"/>
                    <a:pt x="4168" y="334"/>
                  </a:cubicBezTo>
                  <a:close/>
                  <a:moveTo>
                    <a:pt x="1548" y="5596"/>
                  </a:moveTo>
                  <a:cubicBezTo>
                    <a:pt x="1632" y="5656"/>
                    <a:pt x="1727" y="5775"/>
                    <a:pt x="1727" y="5930"/>
                  </a:cubicBezTo>
                  <a:cubicBezTo>
                    <a:pt x="1727" y="6013"/>
                    <a:pt x="1656" y="6108"/>
                    <a:pt x="1548" y="6108"/>
                  </a:cubicBezTo>
                  <a:cubicBezTo>
                    <a:pt x="1453" y="6108"/>
                    <a:pt x="1370" y="6013"/>
                    <a:pt x="1370" y="5930"/>
                  </a:cubicBezTo>
                  <a:cubicBezTo>
                    <a:pt x="1370" y="5763"/>
                    <a:pt x="1477" y="5656"/>
                    <a:pt x="1548" y="5596"/>
                  </a:cubicBezTo>
                  <a:close/>
                  <a:moveTo>
                    <a:pt x="6775" y="5596"/>
                  </a:moveTo>
                  <a:cubicBezTo>
                    <a:pt x="6847" y="5656"/>
                    <a:pt x="6954" y="5775"/>
                    <a:pt x="6954" y="5930"/>
                  </a:cubicBezTo>
                  <a:cubicBezTo>
                    <a:pt x="6966" y="6013"/>
                    <a:pt x="6882" y="6108"/>
                    <a:pt x="6775" y="6108"/>
                  </a:cubicBezTo>
                  <a:cubicBezTo>
                    <a:pt x="6668" y="6108"/>
                    <a:pt x="6597" y="6013"/>
                    <a:pt x="6597" y="5930"/>
                  </a:cubicBezTo>
                  <a:cubicBezTo>
                    <a:pt x="6597" y="5763"/>
                    <a:pt x="6704" y="5656"/>
                    <a:pt x="6775" y="5596"/>
                  </a:cubicBezTo>
                  <a:close/>
                  <a:moveTo>
                    <a:pt x="6394" y="6227"/>
                  </a:moveTo>
                  <a:cubicBezTo>
                    <a:pt x="6430" y="6275"/>
                    <a:pt x="6478" y="6311"/>
                    <a:pt x="6525" y="6346"/>
                  </a:cubicBezTo>
                  <a:cubicBezTo>
                    <a:pt x="6394" y="6477"/>
                    <a:pt x="6311" y="6632"/>
                    <a:pt x="6251" y="6787"/>
                  </a:cubicBezTo>
                  <a:cubicBezTo>
                    <a:pt x="6180" y="6954"/>
                    <a:pt x="6109" y="7120"/>
                    <a:pt x="6001" y="7180"/>
                  </a:cubicBezTo>
                  <a:cubicBezTo>
                    <a:pt x="5944" y="7212"/>
                    <a:pt x="5873" y="7223"/>
                    <a:pt x="5793" y="7223"/>
                  </a:cubicBezTo>
                  <a:cubicBezTo>
                    <a:pt x="5725" y="7223"/>
                    <a:pt x="5650" y="7215"/>
                    <a:pt x="5573" y="7204"/>
                  </a:cubicBezTo>
                  <a:cubicBezTo>
                    <a:pt x="5906" y="6954"/>
                    <a:pt x="6192" y="6632"/>
                    <a:pt x="6394" y="6227"/>
                  </a:cubicBezTo>
                  <a:close/>
                  <a:moveTo>
                    <a:pt x="1953" y="6239"/>
                  </a:moveTo>
                  <a:cubicBezTo>
                    <a:pt x="2132" y="6632"/>
                    <a:pt x="2418" y="6966"/>
                    <a:pt x="2775" y="7227"/>
                  </a:cubicBezTo>
                  <a:cubicBezTo>
                    <a:pt x="2724" y="7227"/>
                    <a:pt x="2674" y="7228"/>
                    <a:pt x="2626" y="7228"/>
                  </a:cubicBezTo>
                  <a:cubicBezTo>
                    <a:pt x="2506" y="7228"/>
                    <a:pt x="2399" y="7222"/>
                    <a:pt x="2322" y="7180"/>
                  </a:cubicBezTo>
                  <a:cubicBezTo>
                    <a:pt x="2227" y="7120"/>
                    <a:pt x="2144" y="6954"/>
                    <a:pt x="2072" y="6787"/>
                  </a:cubicBezTo>
                  <a:cubicBezTo>
                    <a:pt x="2001" y="6644"/>
                    <a:pt x="1941" y="6477"/>
                    <a:pt x="1822" y="6358"/>
                  </a:cubicBezTo>
                  <a:cubicBezTo>
                    <a:pt x="1882" y="6334"/>
                    <a:pt x="1929" y="6287"/>
                    <a:pt x="1953" y="6239"/>
                  </a:cubicBezTo>
                  <a:close/>
                  <a:moveTo>
                    <a:pt x="6704" y="4691"/>
                  </a:moveTo>
                  <a:cubicBezTo>
                    <a:pt x="6847" y="4691"/>
                    <a:pt x="6966" y="4810"/>
                    <a:pt x="6966" y="4965"/>
                  </a:cubicBezTo>
                  <a:cubicBezTo>
                    <a:pt x="6966" y="5108"/>
                    <a:pt x="6847" y="5227"/>
                    <a:pt x="6704" y="5227"/>
                  </a:cubicBezTo>
                  <a:lnTo>
                    <a:pt x="6597" y="5227"/>
                  </a:lnTo>
                  <a:lnTo>
                    <a:pt x="6597" y="5215"/>
                  </a:lnTo>
                  <a:cubicBezTo>
                    <a:pt x="6597" y="5120"/>
                    <a:pt x="6525" y="5049"/>
                    <a:pt x="6430" y="5049"/>
                  </a:cubicBezTo>
                  <a:cubicBezTo>
                    <a:pt x="6347" y="5049"/>
                    <a:pt x="6275" y="5120"/>
                    <a:pt x="6275" y="5215"/>
                  </a:cubicBezTo>
                  <a:cubicBezTo>
                    <a:pt x="6275" y="6370"/>
                    <a:pt x="5335" y="7311"/>
                    <a:pt x="4168" y="7311"/>
                  </a:cubicBezTo>
                  <a:cubicBezTo>
                    <a:pt x="4161" y="7311"/>
                    <a:pt x="4154" y="7311"/>
                    <a:pt x="4146" y="7311"/>
                  </a:cubicBezTo>
                  <a:cubicBezTo>
                    <a:pt x="3001" y="7311"/>
                    <a:pt x="2060" y="6363"/>
                    <a:pt x="2060" y="5215"/>
                  </a:cubicBezTo>
                  <a:cubicBezTo>
                    <a:pt x="2060" y="5120"/>
                    <a:pt x="1989" y="5049"/>
                    <a:pt x="1894" y="5049"/>
                  </a:cubicBezTo>
                  <a:cubicBezTo>
                    <a:pt x="1810" y="5049"/>
                    <a:pt x="1727" y="5120"/>
                    <a:pt x="1727" y="5215"/>
                  </a:cubicBezTo>
                  <a:lnTo>
                    <a:pt x="1727" y="5227"/>
                  </a:lnTo>
                  <a:lnTo>
                    <a:pt x="1632" y="5227"/>
                  </a:lnTo>
                  <a:cubicBezTo>
                    <a:pt x="1477" y="5227"/>
                    <a:pt x="1358" y="5108"/>
                    <a:pt x="1358" y="4965"/>
                  </a:cubicBezTo>
                  <a:cubicBezTo>
                    <a:pt x="1358" y="4810"/>
                    <a:pt x="1477" y="4691"/>
                    <a:pt x="1632" y="4691"/>
                  </a:cubicBezTo>
                  <a:lnTo>
                    <a:pt x="2251" y="4691"/>
                  </a:lnTo>
                  <a:lnTo>
                    <a:pt x="2251" y="4870"/>
                  </a:lnTo>
                  <a:cubicBezTo>
                    <a:pt x="2251" y="5346"/>
                    <a:pt x="2644" y="5739"/>
                    <a:pt x="3120" y="5739"/>
                  </a:cubicBezTo>
                  <a:cubicBezTo>
                    <a:pt x="3596" y="5739"/>
                    <a:pt x="3977" y="5346"/>
                    <a:pt x="3977" y="4870"/>
                  </a:cubicBezTo>
                  <a:lnTo>
                    <a:pt x="3977" y="4858"/>
                  </a:lnTo>
                  <a:lnTo>
                    <a:pt x="4346" y="4858"/>
                  </a:lnTo>
                  <a:lnTo>
                    <a:pt x="4346" y="4870"/>
                  </a:lnTo>
                  <a:cubicBezTo>
                    <a:pt x="4346" y="5346"/>
                    <a:pt x="4739" y="5739"/>
                    <a:pt x="5216" y="5739"/>
                  </a:cubicBezTo>
                  <a:cubicBezTo>
                    <a:pt x="5692" y="5739"/>
                    <a:pt x="6073" y="5346"/>
                    <a:pt x="6073" y="4870"/>
                  </a:cubicBezTo>
                  <a:lnTo>
                    <a:pt x="6073" y="4691"/>
                  </a:lnTo>
                  <a:close/>
                  <a:moveTo>
                    <a:pt x="5049" y="7477"/>
                  </a:moveTo>
                  <a:lnTo>
                    <a:pt x="5049" y="7942"/>
                  </a:lnTo>
                  <a:lnTo>
                    <a:pt x="4168" y="8811"/>
                  </a:lnTo>
                  <a:lnTo>
                    <a:pt x="3299" y="7942"/>
                  </a:lnTo>
                  <a:lnTo>
                    <a:pt x="3299" y="7477"/>
                  </a:lnTo>
                  <a:cubicBezTo>
                    <a:pt x="3561" y="7585"/>
                    <a:pt x="3858" y="7644"/>
                    <a:pt x="4168" y="7644"/>
                  </a:cubicBezTo>
                  <a:cubicBezTo>
                    <a:pt x="4489" y="7644"/>
                    <a:pt x="4787" y="7585"/>
                    <a:pt x="5049" y="7477"/>
                  </a:cubicBezTo>
                  <a:close/>
                  <a:moveTo>
                    <a:pt x="2953" y="8073"/>
                  </a:moveTo>
                  <a:lnTo>
                    <a:pt x="3918" y="9037"/>
                  </a:lnTo>
                  <a:lnTo>
                    <a:pt x="3192" y="9644"/>
                  </a:lnTo>
                  <a:lnTo>
                    <a:pt x="3156" y="9644"/>
                  </a:lnTo>
                  <a:lnTo>
                    <a:pt x="2608" y="8394"/>
                  </a:lnTo>
                  <a:lnTo>
                    <a:pt x="2941" y="8073"/>
                  </a:lnTo>
                  <a:close/>
                  <a:moveTo>
                    <a:pt x="2370" y="8620"/>
                  </a:moveTo>
                  <a:lnTo>
                    <a:pt x="2894" y="9787"/>
                  </a:lnTo>
                  <a:cubicBezTo>
                    <a:pt x="2941" y="9883"/>
                    <a:pt x="3025" y="9942"/>
                    <a:pt x="3132" y="9978"/>
                  </a:cubicBezTo>
                  <a:cubicBezTo>
                    <a:pt x="3156" y="9978"/>
                    <a:pt x="3180" y="9990"/>
                    <a:pt x="3203" y="9990"/>
                  </a:cubicBezTo>
                  <a:cubicBezTo>
                    <a:pt x="3275" y="9990"/>
                    <a:pt x="3358" y="9954"/>
                    <a:pt x="3418" y="9918"/>
                  </a:cubicBezTo>
                  <a:lnTo>
                    <a:pt x="4013" y="9406"/>
                  </a:lnTo>
                  <a:lnTo>
                    <a:pt x="4013" y="10633"/>
                  </a:lnTo>
                  <a:cubicBezTo>
                    <a:pt x="3001" y="10561"/>
                    <a:pt x="2179" y="9752"/>
                    <a:pt x="2072" y="8728"/>
                  </a:cubicBezTo>
                  <a:lnTo>
                    <a:pt x="2370" y="8620"/>
                  </a:lnTo>
                  <a:close/>
                  <a:moveTo>
                    <a:pt x="5394" y="8085"/>
                  </a:moveTo>
                  <a:lnTo>
                    <a:pt x="5716" y="8418"/>
                  </a:lnTo>
                  <a:lnTo>
                    <a:pt x="5692" y="8490"/>
                  </a:lnTo>
                  <a:cubicBezTo>
                    <a:pt x="5656" y="8573"/>
                    <a:pt x="5692" y="8668"/>
                    <a:pt x="5775" y="8692"/>
                  </a:cubicBezTo>
                  <a:cubicBezTo>
                    <a:pt x="5795" y="8702"/>
                    <a:pt x="5816" y="8706"/>
                    <a:pt x="5838" y="8706"/>
                  </a:cubicBezTo>
                  <a:cubicBezTo>
                    <a:pt x="5895" y="8706"/>
                    <a:pt x="5955" y="8676"/>
                    <a:pt x="5989" y="8632"/>
                  </a:cubicBezTo>
                  <a:lnTo>
                    <a:pt x="6287" y="8740"/>
                  </a:lnTo>
                  <a:cubicBezTo>
                    <a:pt x="6168" y="9740"/>
                    <a:pt x="5347" y="10537"/>
                    <a:pt x="4335" y="10633"/>
                  </a:cubicBezTo>
                  <a:lnTo>
                    <a:pt x="4335" y="9406"/>
                  </a:lnTo>
                  <a:lnTo>
                    <a:pt x="4930" y="9918"/>
                  </a:lnTo>
                  <a:cubicBezTo>
                    <a:pt x="4989" y="9954"/>
                    <a:pt x="5061" y="9990"/>
                    <a:pt x="5144" y="9990"/>
                  </a:cubicBezTo>
                  <a:cubicBezTo>
                    <a:pt x="5168" y="9990"/>
                    <a:pt x="5180" y="9990"/>
                    <a:pt x="5216" y="9978"/>
                  </a:cubicBezTo>
                  <a:cubicBezTo>
                    <a:pt x="5323" y="9942"/>
                    <a:pt x="5406" y="9883"/>
                    <a:pt x="5454" y="9787"/>
                  </a:cubicBezTo>
                  <a:lnTo>
                    <a:pt x="5704" y="9228"/>
                  </a:lnTo>
                  <a:cubicBezTo>
                    <a:pt x="5739" y="9144"/>
                    <a:pt x="5704" y="9049"/>
                    <a:pt x="5620" y="9025"/>
                  </a:cubicBezTo>
                  <a:cubicBezTo>
                    <a:pt x="5595" y="9016"/>
                    <a:pt x="5571" y="9011"/>
                    <a:pt x="5549" y="9011"/>
                  </a:cubicBezTo>
                  <a:cubicBezTo>
                    <a:pt x="5485" y="9011"/>
                    <a:pt x="5432" y="9047"/>
                    <a:pt x="5406" y="9109"/>
                  </a:cubicBezTo>
                  <a:lnTo>
                    <a:pt x="5156" y="9668"/>
                  </a:lnTo>
                  <a:lnTo>
                    <a:pt x="5120" y="9668"/>
                  </a:lnTo>
                  <a:lnTo>
                    <a:pt x="4394" y="9049"/>
                  </a:lnTo>
                  <a:lnTo>
                    <a:pt x="5358" y="8085"/>
                  </a:lnTo>
                  <a:close/>
                  <a:moveTo>
                    <a:pt x="4168" y="0"/>
                  </a:moveTo>
                  <a:cubicBezTo>
                    <a:pt x="3930" y="0"/>
                    <a:pt x="3739" y="155"/>
                    <a:pt x="3561" y="286"/>
                  </a:cubicBezTo>
                  <a:cubicBezTo>
                    <a:pt x="3442" y="381"/>
                    <a:pt x="3334" y="453"/>
                    <a:pt x="3239" y="477"/>
                  </a:cubicBezTo>
                  <a:cubicBezTo>
                    <a:pt x="3197" y="491"/>
                    <a:pt x="3148" y="495"/>
                    <a:pt x="3095" y="495"/>
                  </a:cubicBezTo>
                  <a:cubicBezTo>
                    <a:pt x="3012" y="495"/>
                    <a:pt x="2921" y="484"/>
                    <a:pt x="2834" y="477"/>
                  </a:cubicBezTo>
                  <a:cubicBezTo>
                    <a:pt x="2738" y="466"/>
                    <a:pt x="2639" y="456"/>
                    <a:pt x="2543" y="456"/>
                  </a:cubicBezTo>
                  <a:cubicBezTo>
                    <a:pt x="2414" y="456"/>
                    <a:pt x="2289" y="475"/>
                    <a:pt x="2179" y="536"/>
                  </a:cubicBezTo>
                  <a:cubicBezTo>
                    <a:pt x="1965" y="655"/>
                    <a:pt x="1882" y="881"/>
                    <a:pt x="1787" y="1072"/>
                  </a:cubicBezTo>
                  <a:cubicBezTo>
                    <a:pt x="1727" y="1203"/>
                    <a:pt x="1668" y="1346"/>
                    <a:pt x="1596" y="1417"/>
                  </a:cubicBezTo>
                  <a:cubicBezTo>
                    <a:pt x="1525" y="1489"/>
                    <a:pt x="1394" y="1548"/>
                    <a:pt x="1251" y="1608"/>
                  </a:cubicBezTo>
                  <a:cubicBezTo>
                    <a:pt x="1060" y="1703"/>
                    <a:pt x="834" y="1786"/>
                    <a:pt x="715" y="2001"/>
                  </a:cubicBezTo>
                  <a:cubicBezTo>
                    <a:pt x="596" y="2191"/>
                    <a:pt x="632" y="2429"/>
                    <a:pt x="655" y="2655"/>
                  </a:cubicBezTo>
                  <a:cubicBezTo>
                    <a:pt x="679" y="2798"/>
                    <a:pt x="691" y="2929"/>
                    <a:pt x="655" y="3048"/>
                  </a:cubicBezTo>
                  <a:cubicBezTo>
                    <a:pt x="632" y="3156"/>
                    <a:pt x="560" y="3263"/>
                    <a:pt x="465" y="3382"/>
                  </a:cubicBezTo>
                  <a:cubicBezTo>
                    <a:pt x="334" y="3560"/>
                    <a:pt x="179" y="3751"/>
                    <a:pt x="179" y="3989"/>
                  </a:cubicBezTo>
                  <a:cubicBezTo>
                    <a:pt x="179" y="4227"/>
                    <a:pt x="334" y="4418"/>
                    <a:pt x="465" y="4596"/>
                  </a:cubicBezTo>
                  <a:cubicBezTo>
                    <a:pt x="560" y="4715"/>
                    <a:pt x="632" y="4822"/>
                    <a:pt x="655" y="4930"/>
                  </a:cubicBezTo>
                  <a:cubicBezTo>
                    <a:pt x="691" y="5037"/>
                    <a:pt x="679" y="5180"/>
                    <a:pt x="655" y="5334"/>
                  </a:cubicBezTo>
                  <a:cubicBezTo>
                    <a:pt x="632" y="5561"/>
                    <a:pt x="620" y="5799"/>
                    <a:pt x="715" y="5989"/>
                  </a:cubicBezTo>
                  <a:cubicBezTo>
                    <a:pt x="834" y="6192"/>
                    <a:pt x="1060" y="6287"/>
                    <a:pt x="1251" y="6370"/>
                  </a:cubicBezTo>
                  <a:cubicBezTo>
                    <a:pt x="1394" y="6430"/>
                    <a:pt x="1525" y="6489"/>
                    <a:pt x="1596" y="6573"/>
                  </a:cubicBezTo>
                  <a:cubicBezTo>
                    <a:pt x="1668" y="6644"/>
                    <a:pt x="1727" y="6775"/>
                    <a:pt x="1787" y="6906"/>
                  </a:cubicBezTo>
                  <a:cubicBezTo>
                    <a:pt x="1882" y="7096"/>
                    <a:pt x="1965" y="7323"/>
                    <a:pt x="2179" y="7442"/>
                  </a:cubicBezTo>
                  <a:cubicBezTo>
                    <a:pt x="2286" y="7509"/>
                    <a:pt x="2408" y="7530"/>
                    <a:pt x="2534" y="7530"/>
                  </a:cubicBezTo>
                  <a:cubicBezTo>
                    <a:pt x="2633" y="7530"/>
                    <a:pt x="2735" y="7517"/>
                    <a:pt x="2834" y="7501"/>
                  </a:cubicBezTo>
                  <a:cubicBezTo>
                    <a:pt x="2882" y="7501"/>
                    <a:pt x="2918" y="7489"/>
                    <a:pt x="2965" y="7489"/>
                  </a:cubicBezTo>
                  <a:lnTo>
                    <a:pt x="2965" y="7716"/>
                  </a:lnTo>
                  <a:lnTo>
                    <a:pt x="2953" y="7716"/>
                  </a:lnTo>
                  <a:cubicBezTo>
                    <a:pt x="2858" y="7716"/>
                    <a:pt x="2775" y="7739"/>
                    <a:pt x="2715" y="7823"/>
                  </a:cubicBezTo>
                  <a:lnTo>
                    <a:pt x="2310" y="8216"/>
                  </a:lnTo>
                  <a:cubicBezTo>
                    <a:pt x="2299" y="8239"/>
                    <a:pt x="2287" y="8263"/>
                    <a:pt x="2263" y="8299"/>
                  </a:cubicBezTo>
                  <a:lnTo>
                    <a:pt x="810" y="8811"/>
                  </a:lnTo>
                  <a:cubicBezTo>
                    <a:pt x="334" y="8978"/>
                    <a:pt x="1" y="9442"/>
                    <a:pt x="1" y="9966"/>
                  </a:cubicBezTo>
                  <a:lnTo>
                    <a:pt x="1" y="10954"/>
                  </a:lnTo>
                  <a:cubicBezTo>
                    <a:pt x="1" y="11049"/>
                    <a:pt x="84" y="11121"/>
                    <a:pt x="167" y="11121"/>
                  </a:cubicBezTo>
                  <a:cubicBezTo>
                    <a:pt x="263" y="11121"/>
                    <a:pt x="334" y="11049"/>
                    <a:pt x="334" y="10954"/>
                  </a:cubicBezTo>
                  <a:lnTo>
                    <a:pt x="334" y="9966"/>
                  </a:lnTo>
                  <a:cubicBezTo>
                    <a:pt x="334" y="9859"/>
                    <a:pt x="346" y="9752"/>
                    <a:pt x="394" y="9644"/>
                  </a:cubicBezTo>
                  <a:lnTo>
                    <a:pt x="1215" y="10347"/>
                  </a:lnTo>
                  <a:cubicBezTo>
                    <a:pt x="1334" y="10454"/>
                    <a:pt x="1406" y="10597"/>
                    <a:pt x="1406" y="10752"/>
                  </a:cubicBezTo>
                  <a:lnTo>
                    <a:pt x="1406" y="10954"/>
                  </a:lnTo>
                  <a:cubicBezTo>
                    <a:pt x="1406" y="11049"/>
                    <a:pt x="1477" y="11121"/>
                    <a:pt x="1572" y="11121"/>
                  </a:cubicBezTo>
                  <a:cubicBezTo>
                    <a:pt x="1656" y="11121"/>
                    <a:pt x="1727" y="11049"/>
                    <a:pt x="1727" y="10954"/>
                  </a:cubicBezTo>
                  <a:lnTo>
                    <a:pt x="1727" y="10764"/>
                  </a:lnTo>
                  <a:cubicBezTo>
                    <a:pt x="1727" y="10514"/>
                    <a:pt x="1632" y="10275"/>
                    <a:pt x="1429" y="10109"/>
                  </a:cubicBezTo>
                  <a:lnTo>
                    <a:pt x="572" y="9371"/>
                  </a:lnTo>
                  <a:cubicBezTo>
                    <a:pt x="655" y="9263"/>
                    <a:pt x="798" y="9168"/>
                    <a:pt x="929" y="9132"/>
                  </a:cubicBezTo>
                  <a:lnTo>
                    <a:pt x="1775" y="8835"/>
                  </a:lnTo>
                  <a:cubicBezTo>
                    <a:pt x="1929" y="10037"/>
                    <a:pt x="2953" y="10954"/>
                    <a:pt x="4192" y="10954"/>
                  </a:cubicBezTo>
                  <a:cubicBezTo>
                    <a:pt x="5418" y="10954"/>
                    <a:pt x="6454" y="10037"/>
                    <a:pt x="6597" y="8835"/>
                  </a:cubicBezTo>
                  <a:lnTo>
                    <a:pt x="7442" y="9132"/>
                  </a:lnTo>
                  <a:cubicBezTo>
                    <a:pt x="7585" y="9168"/>
                    <a:pt x="7716" y="9263"/>
                    <a:pt x="7799" y="9371"/>
                  </a:cubicBezTo>
                  <a:lnTo>
                    <a:pt x="6942" y="10109"/>
                  </a:lnTo>
                  <a:cubicBezTo>
                    <a:pt x="6751" y="10275"/>
                    <a:pt x="6644" y="10514"/>
                    <a:pt x="6644" y="10764"/>
                  </a:cubicBezTo>
                  <a:lnTo>
                    <a:pt x="6644" y="10978"/>
                  </a:lnTo>
                  <a:cubicBezTo>
                    <a:pt x="6644" y="11061"/>
                    <a:pt x="6716" y="11133"/>
                    <a:pt x="6811" y="11133"/>
                  </a:cubicBezTo>
                  <a:cubicBezTo>
                    <a:pt x="6894" y="11133"/>
                    <a:pt x="6966" y="11061"/>
                    <a:pt x="6966" y="10978"/>
                  </a:cubicBezTo>
                  <a:lnTo>
                    <a:pt x="6966" y="10764"/>
                  </a:lnTo>
                  <a:cubicBezTo>
                    <a:pt x="6966" y="10621"/>
                    <a:pt x="7049" y="10466"/>
                    <a:pt x="7168" y="10359"/>
                  </a:cubicBezTo>
                  <a:lnTo>
                    <a:pt x="7978" y="9656"/>
                  </a:lnTo>
                  <a:cubicBezTo>
                    <a:pt x="8014" y="9763"/>
                    <a:pt x="8037" y="9871"/>
                    <a:pt x="8037" y="9978"/>
                  </a:cubicBezTo>
                  <a:lnTo>
                    <a:pt x="8037" y="10978"/>
                  </a:lnTo>
                  <a:cubicBezTo>
                    <a:pt x="8037" y="11061"/>
                    <a:pt x="8121" y="11133"/>
                    <a:pt x="8204" y="11133"/>
                  </a:cubicBezTo>
                  <a:cubicBezTo>
                    <a:pt x="8299" y="11133"/>
                    <a:pt x="8371" y="11061"/>
                    <a:pt x="8371" y="10978"/>
                  </a:cubicBezTo>
                  <a:lnTo>
                    <a:pt x="8371" y="9978"/>
                  </a:lnTo>
                  <a:cubicBezTo>
                    <a:pt x="8335" y="9454"/>
                    <a:pt x="8014" y="8990"/>
                    <a:pt x="7537" y="8835"/>
                  </a:cubicBezTo>
                  <a:lnTo>
                    <a:pt x="6073" y="8311"/>
                  </a:lnTo>
                  <a:cubicBezTo>
                    <a:pt x="6061" y="8275"/>
                    <a:pt x="6061" y="8263"/>
                    <a:pt x="6037" y="8239"/>
                  </a:cubicBezTo>
                  <a:lnTo>
                    <a:pt x="5632" y="7835"/>
                  </a:lnTo>
                  <a:cubicBezTo>
                    <a:pt x="5573" y="7775"/>
                    <a:pt x="5478" y="7728"/>
                    <a:pt x="5394" y="7728"/>
                  </a:cubicBezTo>
                  <a:lnTo>
                    <a:pt x="5382" y="7728"/>
                  </a:lnTo>
                  <a:lnTo>
                    <a:pt x="5382" y="7501"/>
                  </a:lnTo>
                  <a:cubicBezTo>
                    <a:pt x="5418" y="7501"/>
                    <a:pt x="5466" y="7525"/>
                    <a:pt x="5513" y="7525"/>
                  </a:cubicBezTo>
                  <a:cubicBezTo>
                    <a:pt x="5597" y="7537"/>
                    <a:pt x="5704" y="7537"/>
                    <a:pt x="5799" y="7537"/>
                  </a:cubicBezTo>
                  <a:cubicBezTo>
                    <a:pt x="5930" y="7537"/>
                    <a:pt x="6049" y="7525"/>
                    <a:pt x="6168" y="7442"/>
                  </a:cubicBezTo>
                  <a:cubicBezTo>
                    <a:pt x="6370" y="7323"/>
                    <a:pt x="6466" y="7108"/>
                    <a:pt x="6549" y="6906"/>
                  </a:cubicBezTo>
                  <a:cubicBezTo>
                    <a:pt x="6609" y="6775"/>
                    <a:pt x="6668" y="6644"/>
                    <a:pt x="6751" y="6573"/>
                  </a:cubicBezTo>
                  <a:cubicBezTo>
                    <a:pt x="6823" y="6489"/>
                    <a:pt x="6954" y="6430"/>
                    <a:pt x="7085" y="6370"/>
                  </a:cubicBezTo>
                  <a:cubicBezTo>
                    <a:pt x="7287" y="6287"/>
                    <a:pt x="7502" y="6192"/>
                    <a:pt x="7621" y="5989"/>
                  </a:cubicBezTo>
                  <a:cubicBezTo>
                    <a:pt x="7740" y="5799"/>
                    <a:pt x="7716" y="5561"/>
                    <a:pt x="7680" y="5334"/>
                  </a:cubicBezTo>
                  <a:cubicBezTo>
                    <a:pt x="7668" y="5180"/>
                    <a:pt x="7656" y="5049"/>
                    <a:pt x="7680" y="4930"/>
                  </a:cubicBezTo>
                  <a:cubicBezTo>
                    <a:pt x="7716" y="4822"/>
                    <a:pt x="7787" y="4727"/>
                    <a:pt x="7883" y="4596"/>
                  </a:cubicBezTo>
                  <a:cubicBezTo>
                    <a:pt x="8014" y="4418"/>
                    <a:pt x="8156" y="4227"/>
                    <a:pt x="8156" y="3989"/>
                  </a:cubicBezTo>
                  <a:cubicBezTo>
                    <a:pt x="8156" y="3751"/>
                    <a:pt x="8014" y="3560"/>
                    <a:pt x="7883" y="3382"/>
                  </a:cubicBezTo>
                  <a:cubicBezTo>
                    <a:pt x="7787" y="3263"/>
                    <a:pt x="7716" y="3156"/>
                    <a:pt x="7680" y="3048"/>
                  </a:cubicBezTo>
                  <a:cubicBezTo>
                    <a:pt x="7656" y="2953"/>
                    <a:pt x="7668" y="2798"/>
                    <a:pt x="7680" y="2655"/>
                  </a:cubicBezTo>
                  <a:cubicBezTo>
                    <a:pt x="7716" y="2429"/>
                    <a:pt x="7728" y="2191"/>
                    <a:pt x="7621" y="2001"/>
                  </a:cubicBezTo>
                  <a:cubicBezTo>
                    <a:pt x="7502" y="1786"/>
                    <a:pt x="7287" y="1703"/>
                    <a:pt x="7085" y="1608"/>
                  </a:cubicBezTo>
                  <a:cubicBezTo>
                    <a:pt x="6954" y="1548"/>
                    <a:pt x="6823" y="1489"/>
                    <a:pt x="6751" y="1417"/>
                  </a:cubicBezTo>
                  <a:cubicBezTo>
                    <a:pt x="6668" y="1346"/>
                    <a:pt x="6609" y="1203"/>
                    <a:pt x="6549" y="1072"/>
                  </a:cubicBezTo>
                  <a:cubicBezTo>
                    <a:pt x="6466" y="881"/>
                    <a:pt x="6370" y="655"/>
                    <a:pt x="6168" y="536"/>
                  </a:cubicBezTo>
                  <a:cubicBezTo>
                    <a:pt x="6064" y="471"/>
                    <a:pt x="5947" y="452"/>
                    <a:pt x="5825" y="452"/>
                  </a:cubicBezTo>
                  <a:cubicBezTo>
                    <a:pt x="5722" y="452"/>
                    <a:pt x="5616" y="466"/>
                    <a:pt x="5513" y="477"/>
                  </a:cubicBezTo>
                  <a:cubicBezTo>
                    <a:pt x="5419" y="484"/>
                    <a:pt x="5334" y="495"/>
                    <a:pt x="5255" y="495"/>
                  </a:cubicBezTo>
                  <a:cubicBezTo>
                    <a:pt x="5204" y="495"/>
                    <a:pt x="5155" y="491"/>
                    <a:pt x="5108" y="477"/>
                  </a:cubicBezTo>
                  <a:cubicBezTo>
                    <a:pt x="5001" y="453"/>
                    <a:pt x="4906" y="369"/>
                    <a:pt x="4787" y="286"/>
                  </a:cubicBezTo>
                  <a:cubicBezTo>
                    <a:pt x="4608" y="155"/>
                    <a:pt x="4406" y="0"/>
                    <a:pt x="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35"/>
            <p:cNvSpPr/>
            <p:nvPr/>
          </p:nvSpPr>
          <p:spPr>
            <a:xfrm>
              <a:off x="6363140" y="3540532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00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64" y="485"/>
                    <a:pt x="1191" y="402"/>
                    <a:pt x="1334" y="259"/>
                  </a:cubicBezTo>
                  <a:cubicBezTo>
                    <a:pt x="1369" y="200"/>
                    <a:pt x="1369" y="104"/>
                    <a:pt x="1310" y="45"/>
                  </a:cubicBezTo>
                  <a:cubicBezTo>
                    <a:pt x="1280" y="15"/>
                    <a:pt x="1238" y="0"/>
                    <a:pt x="1197" y="0"/>
                  </a:cubicBezTo>
                  <a:cubicBezTo>
                    <a:pt x="1155" y="0"/>
                    <a:pt x="1113" y="15"/>
                    <a:pt x="1084" y="45"/>
                  </a:cubicBezTo>
                  <a:cubicBezTo>
                    <a:pt x="1024" y="104"/>
                    <a:pt x="881" y="176"/>
                    <a:pt x="691" y="176"/>
                  </a:cubicBezTo>
                  <a:cubicBezTo>
                    <a:pt x="488" y="176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35"/>
            <p:cNvSpPr/>
            <p:nvPr/>
          </p:nvSpPr>
          <p:spPr>
            <a:xfrm>
              <a:off x="6406890" y="3468397"/>
              <a:ext cx="21511" cy="10201"/>
            </a:xfrm>
            <a:custGeom>
              <a:rect b="b" l="l" r="r" t="t"/>
              <a:pathLst>
                <a:path extrusionOk="0" h="322" w="679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79" y="250"/>
                    <a:pt x="679" y="155"/>
                  </a:cubicBezTo>
                  <a:cubicBezTo>
                    <a:pt x="679" y="72"/>
                    <a:pt x="596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5" name="Google Shape;2185;p35"/>
          <p:cNvGrpSpPr/>
          <p:nvPr/>
        </p:nvGrpSpPr>
        <p:grpSpPr>
          <a:xfrm>
            <a:off x="5801105" y="3347696"/>
            <a:ext cx="264813" cy="351933"/>
            <a:chOff x="5801105" y="3347696"/>
            <a:chExt cx="264813" cy="351933"/>
          </a:xfrm>
        </p:grpSpPr>
        <p:sp>
          <p:nvSpPr>
            <p:cNvPr id="2186" name="Google Shape;2186;p35"/>
            <p:cNvSpPr/>
            <p:nvPr/>
          </p:nvSpPr>
          <p:spPr>
            <a:xfrm>
              <a:off x="5911256" y="3534862"/>
              <a:ext cx="43782" cy="15396"/>
            </a:xfrm>
            <a:custGeom>
              <a:rect b="b" l="l" r="r" t="t"/>
              <a:pathLst>
                <a:path extrusionOk="0" h="486" w="1382">
                  <a:moveTo>
                    <a:pt x="177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203" y="402"/>
                    <a:pt x="441" y="486"/>
                    <a:pt x="703" y="486"/>
                  </a:cubicBezTo>
                  <a:cubicBezTo>
                    <a:pt x="953" y="486"/>
                    <a:pt x="1191" y="402"/>
                    <a:pt x="1346" y="260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6" y="16"/>
                    <a:pt x="1245" y="1"/>
                    <a:pt x="1204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36" y="105"/>
                    <a:pt x="881" y="176"/>
                    <a:pt x="691" y="176"/>
                  </a:cubicBezTo>
                  <a:cubicBezTo>
                    <a:pt x="477" y="176"/>
                    <a:pt x="346" y="105"/>
                    <a:pt x="286" y="45"/>
                  </a:cubicBezTo>
                  <a:cubicBezTo>
                    <a:pt x="256" y="16"/>
                    <a:pt x="21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35"/>
            <p:cNvSpPr/>
            <p:nvPr/>
          </p:nvSpPr>
          <p:spPr>
            <a:xfrm>
              <a:off x="5894656" y="3490256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5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35"/>
            <p:cNvSpPr/>
            <p:nvPr/>
          </p:nvSpPr>
          <p:spPr>
            <a:xfrm>
              <a:off x="5961057" y="3490256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1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1" y="513"/>
                    <a:pt x="167" y="513"/>
                  </a:cubicBezTo>
                  <a:cubicBezTo>
                    <a:pt x="250" y="513"/>
                    <a:pt x="321" y="441"/>
                    <a:pt x="321" y="346"/>
                  </a:cubicBezTo>
                  <a:lnTo>
                    <a:pt x="321" y="167"/>
                  </a:lnTo>
                  <a:cubicBezTo>
                    <a:pt x="321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35"/>
            <p:cNvSpPr/>
            <p:nvPr/>
          </p:nvSpPr>
          <p:spPr>
            <a:xfrm>
              <a:off x="5801105" y="3347696"/>
              <a:ext cx="264813" cy="351933"/>
            </a:xfrm>
            <a:custGeom>
              <a:rect b="b" l="l" r="r" t="t"/>
              <a:pathLst>
                <a:path extrusionOk="0" h="11109" w="8359">
                  <a:moveTo>
                    <a:pt x="4608" y="310"/>
                  </a:moveTo>
                  <a:cubicBezTo>
                    <a:pt x="5061" y="310"/>
                    <a:pt x="5442" y="619"/>
                    <a:pt x="5549" y="1048"/>
                  </a:cubicBezTo>
                  <a:cubicBezTo>
                    <a:pt x="5559" y="1124"/>
                    <a:pt x="5621" y="1177"/>
                    <a:pt x="5689" y="1177"/>
                  </a:cubicBezTo>
                  <a:cubicBezTo>
                    <a:pt x="5706" y="1177"/>
                    <a:pt x="5723" y="1174"/>
                    <a:pt x="5740" y="1167"/>
                  </a:cubicBezTo>
                  <a:cubicBezTo>
                    <a:pt x="5835" y="1155"/>
                    <a:pt x="5894" y="1072"/>
                    <a:pt x="5859" y="976"/>
                  </a:cubicBezTo>
                  <a:cubicBezTo>
                    <a:pt x="5847" y="929"/>
                    <a:pt x="5835" y="869"/>
                    <a:pt x="5823" y="834"/>
                  </a:cubicBezTo>
                  <a:lnTo>
                    <a:pt x="6430" y="834"/>
                  </a:lnTo>
                  <a:cubicBezTo>
                    <a:pt x="6811" y="834"/>
                    <a:pt x="7145" y="1143"/>
                    <a:pt x="7145" y="1548"/>
                  </a:cubicBezTo>
                  <a:cubicBezTo>
                    <a:pt x="7145" y="1929"/>
                    <a:pt x="6835" y="2262"/>
                    <a:pt x="6430" y="2262"/>
                  </a:cubicBezTo>
                  <a:cubicBezTo>
                    <a:pt x="6335" y="2262"/>
                    <a:pt x="6263" y="2334"/>
                    <a:pt x="6263" y="2417"/>
                  </a:cubicBezTo>
                  <a:cubicBezTo>
                    <a:pt x="6263" y="2512"/>
                    <a:pt x="6335" y="2584"/>
                    <a:pt x="6430" y="2584"/>
                  </a:cubicBezTo>
                  <a:cubicBezTo>
                    <a:pt x="6490" y="2584"/>
                    <a:pt x="6549" y="2584"/>
                    <a:pt x="6609" y="2572"/>
                  </a:cubicBezTo>
                  <a:lnTo>
                    <a:pt x="6609" y="2953"/>
                  </a:lnTo>
                  <a:lnTo>
                    <a:pt x="6073" y="2953"/>
                  </a:lnTo>
                  <a:cubicBezTo>
                    <a:pt x="5978" y="2953"/>
                    <a:pt x="5906" y="3036"/>
                    <a:pt x="5906" y="3120"/>
                  </a:cubicBezTo>
                  <a:cubicBezTo>
                    <a:pt x="5906" y="3215"/>
                    <a:pt x="5978" y="3286"/>
                    <a:pt x="6073" y="3286"/>
                  </a:cubicBezTo>
                  <a:lnTo>
                    <a:pt x="6609" y="3286"/>
                  </a:lnTo>
                  <a:lnTo>
                    <a:pt x="6609" y="3655"/>
                  </a:lnTo>
                  <a:lnTo>
                    <a:pt x="1715" y="3655"/>
                  </a:lnTo>
                  <a:lnTo>
                    <a:pt x="1715" y="3286"/>
                  </a:lnTo>
                  <a:lnTo>
                    <a:pt x="5382" y="3286"/>
                  </a:lnTo>
                  <a:cubicBezTo>
                    <a:pt x="5478" y="3286"/>
                    <a:pt x="5549" y="3215"/>
                    <a:pt x="5549" y="3120"/>
                  </a:cubicBezTo>
                  <a:cubicBezTo>
                    <a:pt x="5549" y="3036"/>
                    <a:pt x="5478" y="2953"/>
                    <a:pt x="5382" y="2953"/>
                  </a:cubicBezTo>
                  <a:lnTo>
                    <a:pt x="1715" y="2953"/>
                  </a:lnTo>
                  <a:lnTo>
                    <a:pt x="1715" y="2560"/>
                  </a:lnTo>
                  <a:cubicBezTo>
                    <a:pt x="1775" y="2572"/>
                    <a:pt x="1834" y="2572"/>
                    <a:pt x="1894" y="2572"/>
                  </a:cubicBezTo>
                  <a:cubicBezTo>
                    <a:pt x="1977" y="2572"/>
                    <a:pt x="2049" y="2500"/>
                    <a:pt x="2049" y="2405"/>
                  </a:cubicBezTo>
                  <a:cubicBezTo>
                    <a:pt x="2049" y="2322"/>
                    <a:pt x="1977" y="2239"/>
                    <a:pt x="1894" y="2239"/>
                  </a:cubicBezTo>
                  <a:cubicBezTo>
                    <a:pt x="1501" y="2239"/>
                    <a:pt x="1191" y="1929"/>
                    <a:pt x="1191" y="1548"/>
                  </a:cubicBezTo>
                  <a:cubicBezTo>
                    <a:pt x="1191" y="1155"/>
                    <a:pt x="1501" y="834"/>
                    <a:pt x="1906" y="834"/>
                  </a:cubicBezTo>
                  <a:lnTo>
                    <a:pt x="2513" y="834"/>
                  </a:lnTo>
                  <a:cubicBezTo>
                    <a:pt x="2501" y="869"/>
                    <a:pt x="2489" y="929"/>
                    <a:pt x="2465" y="976"/>
                  </a:cubicBezTo>
                  <a:cubicBezTo>
                    <a:pt x="2453" y="1072"/>
                    <a:pt x="2501" y="1155"/>
                    <a:pt x="2584" y="1167"/>
                  </a:cubicBezTo>
                  <a:lnTo>
                    <a:pt x="2632" y="1167"/>
                  </a:lnTo>
                  <a:cubicBezTo>
                    <a:pt x="2703" y="1167"/>
                    <a:pt x="2763" y="1131"/>
                    <a:pt x="2799" y="1048"/>
                  </a:cubicBezTo>
                  <a:cubicBezTo>
                    <a:pt x="2906" y="619"/>
                    <a:pt x="3287" y="310"/>
                    <a:pt x="3739" y="310"/>
                  </a:cubicBezTo>
                  <a:close/>
                  <a:moveTo>
                    <a:pt x="2084" y="3965"/>
                  </a:moveTo>
                  <a:cubicBezTo>
                    <a:pt x="2084" y="4072"/>
                    <a:pt x="2037" y="4167"/>
                    <a:pt x="1977" y="4239"/>
                  </a:cubicBezTo>
                  <a:cubicBezTo>
                    <a:pt x="1906" y="4310"/>
                    <a:pt x="1822" y="4346"/>
                    <a:pt x="1727" y="4346"/>
                  </a:cubicBezTo>
                  <a:lnTo>
                    <a:pt x="1715" y="4346"/>
                  </a:lnTo>
                  <a:lnTo>
                    <a:pt x="1715" y="3965"/>
                  </a:lnTo>
                  <a:close/>
                  <a:moveTo>
                    <a:pt x="6609" y="3965"/>
                  </a:moveTo>
                  <a:lnTo>
                    <a:pt x="6609" y="4346"/>
                  </a:lnTo>
                  <a:lnTo>
                    <a:pt x="6597" y="4346"/>
                  </a:lnTo>
                  <a:cubicBezTo>
                    <a:pt x="6502" y="4346"/>
                    <a:pt x="6406" y="4298"/>
                    <a:pt x="6347" y="4239"/>
                  </a:cubicBezTo>
                  <a:cubicBezTo>
                    <a:pt x="6263" y="4167"/>
                    <a:pt x="6240" y="4072"/>
                    <a:pt x="6240" y="3977"/>
                  </a:cubicBezTo>
                  <a:lnTo>
                    <a:pt x="6240" y="3965"/>
                  </a:lnTo>
                  <a:close/>
                  <a:moveTo>
                    <a:pt x="6454" y="5953"/>
                  </a:moveTo>
                  <a:cubicBezTo>
                    <a:pt x="6549" y="6025"/>
                    <a:pt x="6609" y="6132"/>
                    <a:pt x="6609" y="6251"/>
                  </a:cubicBezTo>
                  <a:cubicBezTo>
                    <a:pt x="6609" y="6346"/>
                    <a:pt x="6561" y="6453"/>
                    <a:pt x="6478" y="6513"/>
                  </a:cubicBezTo>
                  <a:cubicBezTo>
                    <a:pt x="6430" y="6561"/>
                    <a:pt x="6418" y="6608"/>
                    <a:pt x="6418" y="6656"/>
                  </a:cubicBezTo>
                  <a:cubicBezTo>
                    <a:pt x="6418" y="6703"/>
                    <a:pt x="6430" y="6739"/>
                    <a:pt x="6430" y="6751"/>
                  </a:cubicBezTo>
                  <a:cubicBezTo>
                    <a:pt x="6430" y="7049"/>
                    <a:pt x="6192" y="7287"/>
                    <a:pt x="5894" y="7287"/>
                  </a:cubicBezTo>
                  <a:cubicBezTo>
                    <a:pt x="5775" y="7287"/>
                    <a:pt x="5656" y="7239"/>
                    <a:pt x="5549" y="7168"/>
                  </a:cubicBezTo>
                  <a:cubicBezTo>
                    <a:pt x="5966" y="6870"/>
                    <a:pt x="6299" y="6441"/>
                    <a:pt x="6454" y="5953"/>
                  </a:cubicBezTo>
                  <a:close/>
                  <a:moveTo>
                    <a:pt x="5918" y="3965"/>
                  </a:moveTo>
                  <a:lnTo>
                    <a:pt x="5918" y="3989"/>
                  </a:lnTo>
                  <a:cubicBezTo>
                    <a:pt x="5918" y="4167"/>
                    <a:pt x="6002" y="4346"/>
                    <a:pt x="6132" y="4477"/>
                  </a:cubicBezTo>
                  <a:cubicBezTo>
                    <a:pt x="6263" y="4608"/>
                    <a:pt x="6430" y="4667"/>
                    <a:pt x="6621" y="4667"/>
                  </a:cubicBezTo>
                  <a:lnTo>
                    <a:pt x="6716" y="4667"/>
                  </a:lnTo>
                  <a:cubicBezTo>
                    <a:pt x="6859" y="4667"/>
                    <a:pt x="6978" y="4786"/>
                    <a:pt x="6978" y="4941"/>
                  </a:cubicBezTo>
                  <a:cubicBezTo>
                    <a:pt x="6978" y="5084"/>
                    <a:pt x="6859" y="5203"/>
                    <a:pt x="6716" y="5203"/>
                  </a:cubicBezTo>
                  <a:lnTo>
                    <a:pt x="6609" y="5203"/>
                  </a:lnTo>
                  <a:lnTo>
                    <a:pt x="6609" y="5191"/>
                  </a:lnTo>
                  <a:cubicBezTo>
                    <a:pt x="6609" y="5096"/>
                    <a:pt x="6537" y="5025"/>
                    <a:pt x="6442" y="5025"/>
                  </a:cubicBezTo>
                  <a:cubicBezTo>
                    <a:pt x="6359" y="5025"/>
                    <a:pt x="6287" y="5096"/>
                    <a:pt x="6287" y="5191"/>
                  </a:cubicBezTo>
                  <a:cubicBezTo>
                    <a:pt x="6287" y="6346"/>
                    <a:pt x="5347" y="7287"/>
                    <a:pt x="4180" y="7287"/>
                  </a:cubicBezTo>
                  <a:cubicBezTo>
                    <a:pt x="4172" y="7287"/>
                    <a:pt x="4165" y="7287"/>
                    <a:pt x="4158" y="7287"/>
                  </a:cubicBezTo>
                  <a:cubicBezTo>
                    <a:pt x="2978" y="7287"/>
                    <a:pt x="2049" y="6339"/>
                    <a:pt x="2049" y="5191"/>
                  </a:cubicBezTo>
                  <a:cubicBezTo>
                    <a:pt x="2049" y="5096"/>
                    <a:pt x="1977" y="5025"/>
                    <a:pt x="1894" y="5025"/>
                  </a:cubicBezTo>
                  <a:cubicBezTo>
                    <a:pt x="1799" y="5025"/>
                    <a:pt x="1727" y="5096"/>
                    <a:pt x="1727" y="5191"/>
                  </a:cubicBezTo>
                  <a:lnTo>
                    <a:pt x="1727" y="5203"/>
                  </a:lnTo>
                  <a:lnTo>
                    <a:pt x="1620" y="5203"/>
                  </a:lnTo>
                  <a:cubicBezTo>
                    <a:pt x="1477" y="5203"/>
                    <a:pt x="1358" y="5084"/>
                    <a:pt x="1358" y="4941"/>
                  </a:cubicBezTo>
                  <a:cubicBezTo>
                    <a:pt x="1358" y="4786"/>
                    <a:pt x="1477" y="4667"/>
                    <a:pt x="1620" y="4667"/>
                  </a:cubicBezTo>
                  <a:lnTo>
                    <a:pt x="1715" y="4667"/>
                  </a:lnTo>
                  <a:cubicBezTo>
                    <a:pt x="1894" y="4667"/>
                    <a:pt x="2072" y="4596"/>
                    <a:pt x="2203" y="4477"/>
                  </a:cubicBezTo>
                  <a:cubicBezTo>
                    <a:pt x="2334" y="4346"/>
                    <a:pt x="2418" y="4179"/>
                    <a:pt x="2418" y="3989"/>
                  </a:cubicBezTo>
                  <a:lnTo>
                    <a:pt x="2418" y="3965"/>
                  </a:lnTo>
                  <a:close/>
                  <a:moveTo>
                    <a:pt x="1846" y="5977"/>
                  </a:moveTo>
                  <a:cubicBezTo>
                    <a:pt x="2013" y="6465"/>
                    <a:pt x="2334" y="6906"/>
                    <a:pt x="2751" y="7203"/>
                  </a:cubicBezTo>
                  <a:cubicBezTo>
                    <a:pt x="2668" y="7263"/>
                    <a:pt x="2549" y="7299"/>
                    <a:pt x="2418" y="7299"/>
                  </a:cubicBezTo>
                  <a:cubicBezTo>
                    <a:pt x="2120" y="7299"/>
                    <a:pt x="1882" y="7061"/>
                    <a:pt x="1882" y="6763"/>
                  </a:cubicBezTo>
                  <a:cubicBezTo>
                    <a:pt x="1882" y="6739"/>
                    <a:pt x="1882" y="6703"/>
                    <a:pt x="1894" y="6680"/>
                  </a:cubicBezTo>
                  <a:cubicBezTo>
                    <a:pt x="1906" y="6620"/>
                    <a:pt x="1882" y="6561"/>
                    <a:pt x="1834" y="6525"/>
                  </a:cubicBezTo>
                  <a:cubicBezTo>
                    <a:pt x="1739" y="6453"/>
                    <a:pt x="1691" y="6358"/>
                    <a:pt x="1691" y="6263"/>
                  </a:cubicBezTo>
                  <a:cubicBezTo>
                    <a:pt x="1691" y="6144"/>
                    <a:pt x="1751" y="6037"/>
                    <a:pt x="1846" y="5977"/>
                  </a:cubicBezTo>
                  <a:close/>
                  <a:moveTo>
                    <a:pt x="5192" y="7382"/>
                  </a:moveTo>
                  <a:lnTo>
                    <a:pt x="5192" y="7775"/>
                  </a:lnTo>
                  <a:cubicBezTo>
                    <a:pt x="4847" y="7918"/>
                    <a:pt x="4513" y="7989"/>
                    <a:pt x="4132" y="7989"/>
                  </a:cubicBezTo>
                  <a:lnTo>
                    <a:pt x="3977" y="7989"/>
                  </a:lnTo>
                  <a:cubicBezTo>
                    <a:pt x="3882" y="7989"/>
                    <a:pt x="3811" y="8049"/>
                    <a:pt x="3799" y="8132"/>
                  </a:cubicBezTo>
                  <a:cubicBezTo>
                    <a:pt x="3799" y="8227"/>
                    <a:pt x="3858" y="8299"/>
                    <a:pt x="3942" y="8311"/>
                  </a:cubicBezTo>
                  <a:lnTo>
                    <a:pt x="4120" y="8311"/>
                  </a:lnTo>
                  <a:cubicBezTo>
                    <a:pt x="4501" y="8311"/>
                    <a:pt x="4859" y="8251"/>
                    <a:pt x="5216" y="8120"/>
                  </a:cubicBezTo>
                  <a:cubicBezTo>
                    <a:pt x="5251" y="8275"/>
                    <a:pt x="5370" y="8394"/>
                    <a:pt x="5525" y="8454"/>
                  </a:cubicBezTo>
                  <a:lnTo>
                    <a:pt x="5704" y="8513"/>
                  </a:lnTo>
                  <a:cubicBezTo>
                    <a:pt x="5418" y="8835"/>
                    <a:pt x="4823" y="9049"/>
                    <a:pt x="4156" y="9049"/>
                  </a:cubicBezTo>
                  <a:cubicBezTo>
                    <a:pt x="3501" y="9049"/>
                    <a:pt x="2894" y="8835"/>
                    <a:pt x="2573" y="8525"/>
                  </a:cubicBezTo>
                  <a:lnTo>
                    <a:pt x="2751" y="8466"/>
                  </a:lnTo>
                  <a:cubicBezTo>
                    <a:pt x="2906" y="8406"/>
                    <a:pt x="3025" y="8287"/>
                    <a:pt x="3073" y="8132"/>
                  </a:cubicBezTo>
                  <a:cubicBezTo>
                    <a:pt x="3132" y="8156"/>
                    <a:pt x="3168" y="8180"/>
                    <a:pt x="3227" y="8192"/>
                  </a:cubicBezTo>
                  <a:lnTo>
                    <a:pt x="3275" y="8192"/>
                  </a:lnTo>
                  <a:cubicBezTo>
                    <a:pt x="3346" y="8192"/>
                    <a:pt x="3406" y="8156"/>
                    <a:pt x="3430" y="8073"/>
                  </a:cubicBezTo>
                  <a:cubicBezTo>
                    <a:pt x="3454" y="7989"/>
                    <a:pt x="3406" y="7894"/>
                    <a:pt x="3323" y="7870"/>
                  </a:cubicBezTo>
                  <a:cubicBezTo>
                    <a:pt x="3239" y="7834"/>
                    <a:pt x="3156" y="7811"/>
                    <a:pt x="3084" y="7775"/>
                  </a:cubicBezTo>
                  <a:lnTo>
                    <a:pt x="3084" y="7382"/>
                  </a:lnTo>
                  <a:cubicBezTo>
                    <a:pt x="3394" y="7525"/>
                    <a:pt x="3763" y="7620"/>
                    <a:pt x="4132" y="7620"/>
                  </a:cubicBezTo>
                  <a:cubicBezTo>
                    <a:pt x="4513" y="7620"/>
                    <a:pt x="4882" y="7525"/>
                    <a:pt x="5192" y="7382"/>
                  </a:cubicBezTo>
                  <a:close/>
                  <a:moveTo>
                    <a:pt x="3727" y="0"/>
                  </a:moveTo>
                  <a:cubicBezTo>
                    <a:pt x="3311" y="0"/>
                    <a:pt x="2918" y="203"/>
                    <a:pt x="2680" y="512"/>
                  </a:cubicBezTo>
                  <a:lnTo>
                    <a:pt x="1894" y="512"/>
                  </a:lnTo>
                  <a:cubicBezTo>
                    <a:pt x="1322" y="512"/>
                    <a:pt x="858" y="976"/>
                    <a:pt x="858" y="1548"/>
                  </a:cubicBezTo>
                  <a:cubicBezTo>
                    <a:pt x="858" y="1929"/>
                    <a:pt x="1072" y="2250"/>
                    <a:pt x="1382" y="2441"/>
                  </a:cubicBezTo>
                  <a:lnTo>
                    <a:pt x="1382" y="4382"/>
                  </a:lnTo>
                  <a:cubicBezTo>
                    <a:pt x="1179" y="4477"/>
                    <a:pt x="1049" y="4679"/>
                    <a:pt x="1049" y="4941"/>
                  </a:cubicBezTo>
                  <a:cubicBezTo>
                    <a:pt x="1049" y="5263"/>
                    <a:pt x="1310" y="5537"/>
                    <a:pt x="1644" y="5537"/>
                  </a:cubicBezTo>
                  <a:lnTo>
                    <a:pt x="1751" y="5537"/>
                  </a:lnTo>
                  <a:cubicBezTo>
                    <a:pt x="1751" y="5560"/>
                    <a:pt x="1775" y="5596"/>
                    <a:pt x="1775" y="5620"/>
                  </a:cubicBezTo>
                  <a:cubicBezTo>
                    <a:pt x="1537" y="5739"/>
                    <a:pt x="1382" y="5977"/>
                    <a:pt x="1382" y="6227"/>
                  </a:cubicBezTo>
                  <a:cubicBezTo>
                    <a:pt x="1382" y="6394"/>
                    <a:pt x="1441" y="6561"/>
                    <a:pt x="1560" y="6691"/>
                  </a:cubicBezTo>
                  <a:lnTo>
                    <a:pt x="1560" y="6751"/>
                  </a:lnTo>
                  <a:cubicBezTo>
                    <a:pt x="1560" y="7227"/>
                    <a:pt x="1953" y="7620"/>
                    <a:pt x="2430" y="7620"/>
                  </a:cubicBezTo>
                  <a:cubicBezTo>
                    <a:pt x="2549" y="7620"/>
                    <a:pt x="2680" y="7584"/>
                    <a:pt x="2787" y="7537"/>
                  </a:cubicBezTo>
                  <a:lnTo>
                    <a:pt x="2787" y="7977"/>
                  </a:lnTo>
                  <a:cubicBezTo>
                    <a:pt x="2787" y="8049"/>
                    <a:pt x="2739" y="8120"/>
                    <a:pt x="2668" y="8156"/>
                  </a:cubicBezTo>
                  <a:lnTo>
                    <a:pt x="810" y="8811"/>
                  </a:lnTo>
                  <a:cubicBezTo>
                    <a:pt x="334" y="8966"/>
                    <a:pt x="1" y="9430"/>
                    <a:pt x="1" y="9954"/>
                  </a:cubicBezTo>
                  <a:lnTo>
                    <a:pt x="1" y="10954"/>
                  </a:lnTo>
                  <a:cubicBezTo>
                    <a:pt x="1" y="11037"/>
                    <a:pt x="72" y="11109"/>
                    <a:pt x="167" y="11109"/>
                  </a:cubicBezTo>
                  <a:cubicBezTo>
                    <a:pt x="251" y="11109"/>
                    <a:pt x="322" y="11037"/>
                    <a:pt x="322" y="10954"/>
                  </a:cubicBezTo>
                  <a:lnTo>
                    <a:pt x="322" y="9954"/>
                  </a:lnTo>
                  <a:cubicBezTo>
                    <a:pt x="322" y="9847"/>
                    <a:pt x="346" y="9739"/>
                    <a:pt x="382" y="9644"/>
                  </a:cubicBezTo>
                  <a:lnTo>
                    <a:pt x="1203" y="10335"/>
                  </a:lnTo>
                  <a:cubicBezTo>
                    <a:pt x="1322" y="10442"/>
                    <a:pt x="1394" y="10597"/>
                    <a:pt x="1394" y="10740"/>
                  </a:cubicBezTo>
                  <a:lnTo>
                    <a:pt x="1394" y="10954"/>
                  </a:lnTo>
                  <a:cubicBezTo>
                    <a:pt x="1394" y="11037"/>
                    <a:pt x="1477" y="11109"/>
                    <a:pt x="1560" y="11109"/>
                  </a:cubicBezTo>
                  <a:cubicBezTo>
                    <a:pt x="1656" y="11109"/>
                    <a:pt x="1727" y="11037"/>
                    <a:pt x="1727" y="10954"/>
                  </a:cubicBezTo>
                  <a:lnTo>
                    <a:pt x="1727" y="10740"/>
                  </a:lnTo>
                  <a:cubicBezTo>
                    <a:pt x="1727" y="10490"/>
                    <a:pt x="1620" y="10251"/>
                    <a:pt x="1430" y="10085"/>
                  </a:cubicBezTo>
                  <a:lnTo>
                    <a:pt x="560" y="9347"/>
                  </a:lnTo>
                  <a:cubicBezTo>
                    <a:pt x="656" y="9239"/>
                    <a:pt x="787" y="9144"/>
                    <a:pt x="918" y="9108"/>
                  </a:cubicBezTo>
                  <a:lnTo>
                    <a:pt x="2263" y="8632"/>
                  </a:lnTo>
                  <a:cubicBezTo>
                    <a:pt x="2620" y="9073"/>
                    <a:pt x="3346" y="9358"/>
                    <a:pt x="4180" y="9358"/>
                  </a:cubicBezTo>
                  <a:cubicBezTo>
                    <a:pt x="4489" y="9358"/>
                    <a:pt x="4775" y="9311"/>
                    <a:pt x="5049" y="9251"/>
                  </a:cubicBezTo>
                  <a:lnTo>
                    <a:pt x="5073" y="9287"/>
                  </a:lnTo>
                  <a:cubicBezTo>
                    <a:pt x="5180" y="9382"/>
                    <a:pt x="5240" y="9525"/>
                    <a:pt x="5240" y="9656"/>
                  </a:cubicBezTo>
                  <a:lnTo>
                    <a:pt x="5240" y="10930"/>
                  </a:lnTo>
                  <a:cubicBezTo>
                    <a:pt x="5240" y="11025"/>
                    <a:pt x="5311" y="11097"/>
                    <a:pt x="5406" y="11097"/>
                  </a:cubicBezTo>
                  <a:cubicBezTo>
                    <a:pt x="5490" y="11097"/>
                    <a:pt x="5561" y="11025"/>
                    <a:pt x="5561" y="10930"/>
                  </a:cubicBezTo>
                  <a:lnTo>
                    <a:pt x="5561" y="9656"/>
                  </a:lnTo>
                  <a:cubicBezTo>
                    <a:pt x="5561" y="9466"/>
                    <a:pt x="5501" y="9287"/>
                    <a:pt x="5382" y="9132"/>
                  </a:cubicBezTo>
                  <a:cubicBezTo>
                    <a:pt x="5680" y="9013"/>
                    <a:pt x="5942" y="8835"/>
                    <a:pt x="6097" y="8632"/>
                  </a:cubicBezTo>
                  <a:lnTo>
                    <a:pt x="7442" y="9108"/>
                  </a:lnTo>
                  <a:cubicBezTo>
                    <a:pt x="7573" y="9144"/>
                    <a:pt x="7704" y="9239"/>
                    <a:pt x="7799" y="9347"/>
                  </a:cubicBezTo>
                  <a:lnTo>
                    <a:pt x="6930" y="10085"/>
                  </a:lnTo>
                  <a:cubicBezTo>
                    <a:pt x="6740" y="10251"/>
                    <a:pt x="6633" y="10490"/>
                    <a:pt x="6633" y="10740"/>
                  </a:cubicBezTo>
                  <a:lnTo>
                    <a:pt x="6633" y="10954"/>
                  </a:lnTo>
                  <a:cubicBezTo>
                    <a:pt x="6633" y="11037"/>
                    <a:pt x="6716" y="11109"/>
                    <a:pt x="6799" y="11109"/>
                  </a:cubicBezTo>
                  <a:cubicBezTo>
                    <a:pt x="6894" y="11109"/>
                    <a:pt x="6966" y="11037"/>
                    <a:pt x="6966" y="10954"/>
                  </a:cubicBezTo>
                  <a:lnTo>
                    <a:pt x="6966" y="10740"/>
                  </a:lnTo>
                  <a:cubicBezTo>
                    <a:pt x="6966" y="10597"/>
                    <a:pt x="7037" y="10442"/>
                    <a:pt x="7156" y="10335"/>
                  </a:cubicBezTo>
                  <a:lnTo>
                    <a:pt x="7978" y="9632"/>
                  </a:lnTo>
                  <a:cubicBezTo>
                    <a:pt x="8002" y="9739"/>
                    <a:pt x="8037" y="9847"/>
                    <a:pt x="8037" y="9954"/>
                  </a:cubicBezTo>
                  <a:lnTo>
                    <a:pt x="8037" y="10954"/>
                  </a:lnTo>
                  <a:cubicBezTo>
                    <a:pt x="8037" y="11037"/>
                    <a:pt x="8109" y="11109"/>
                    <a:pt x="8204" y="11109"/>
                  </a:cubicBezTo>
                  <a:cubicBezTo>
                    <a:pt x="8288" y="11109"/>
                    <a:pt x="8359" y="11037"/>
                    <a:pt x="8359" y="10954"/>
                  </a:cubicBezTo>
                  <a:lnTo>
                    <a:pt x="8359" y="9954"/>
                  </a:lnTo>
                  <a:cubicBezTo>
                    <a:pt x="8335" y="9430"/>
                    <a:pt x="8002" y="8966"/>
                    <a:pt x="7514" y="8811"/>
                  </a:cubicBezTo>
                  <a:lnTo>
                    <a:pt x="5656" y="8156"/>
                  </a:lnTo>
                  <a:cubicBezTo>
                    <a:pt x="5585" y="8120"/>
                    <a:pt x="5537" y="8061"/>
                    <a:pt x="5537" y="7977"/>
                  </a:cubicBezTo>
                  <a:lnTo>
                    <a:pt x="5537" y="7537"/>
                  </a:lnTo>
                  <a:cubicBezTo>
                    <a:pt x="5644" y="7584"/>
                    <a:pt x="5775" y="7620"/>
                    <a:pt x="5894" y="7620"/>
                  </a:cubicBezTo>
                  <a:cubicBezTo>
                    <a:pt x="6371" y="7620"/>
                    <a:pt x="6764" y="7227"/>
                    <a:pt x="6764" y="6751"/>
                  </a:cubicBezTo>
                  <a:lnTo>
                    <a:pt x="6764" y="6691"/>
                  </a:lnTo>
                  <a:cubicBezTo>
                    <a:pt x="6883" y="6572"/>
                    <a:pt x="6942" y="6406"/>
                    <a:pt x="6942" y="6227"/>
                  </a:cubicBezTo>
                  <a:cubicBezTo>
                    <a:pt x="6942" y="5965"/>
                    <a:pt x="6787" y="5727"/>
                    <a:pt x="6549" y="5620"/>
                  </a:cubicBezTo>
                  <a:cubicBezTo>
                    <a:pt x="6549" y="5596"/>
                    <a:pt x="6561" y="5560"/>
                    <a:pt x="6561" y="5537"/>
                  </a:cubicBezTo>
                  <a:lnTo>
                    <a:pt x="6680" y="5537"/>
                  </a:lnTo>
                  <a:cubicBezTo>
                    <a:pt x="7014" y="5537"/>
                    <a:pt x="7275" y="5263"/>
                    <a:pt x="7275" y="4941"/>
                  </a:cubicBezTo>
                  <a:cubicBezTo>
                    <a:pt x="7275" y="4703"/>
                    <a:pt x="7133" y="4489"/>
                    <a:pt x="6942" y="4382"/>
                  </a:cubicBezTo>
                  <a:lnTo>
                    <a:pt x="6942" y="2441"/>
                  </a:lnTo>
                  <a:cubicBezTo>
                    <a:pt x="7252" y="2250"/>
                    <a:pt x="7454" y="1917"/>
                    <a:pt x="7454" y="1548"/>
                  </a:cubicBezTo>
                  <a:cubicBezTo>
                    <a:pt x="7454" y="976"/>
                    <a:pt x="7002" y="512"/>
                    <a:pt x="6430" y="512"/>
                  </a:cubicBezTo>
                  <a:lnTo>
                    <a:pt x="5644" y="512"/>
                  </a:lnTo>
                  <a:cubicBezTo>
                    <a:pt x="5406" y="191"/>
                    <a:pt x="5013" y="0"/>
                    <a:pt x="4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0" name="Google Shape;2190;p35"/>
          <p:cNvGrpSpPr/>
          <p:nvPr/>
        </p:nvGrpSpPr>
        <p:grpSpPr>
          <a:xfrm>
            <a:off x="5349253" y="3346936"/>
            <a:ext cx="265922" cy="352693"/>
            <a:chOff x="5349253" y="3346936"/>
            <a:chExt cx="265922" cy="352693"/>
          </a:xfrm>
        </p:grpSpPr>
        <p:sp>
          <p:nvSpPr>
            <p:cNvPr id="2191" name="Google Shape;2191;p35"/>
            <p:cNvSpPr/>
            <p:nvPr/>
          </p:nvSpPr>
          <p:spPr>
            <a:xfrm>
              <a:off x="5460133" y="3534862"/>
              <a:ext cx="44162" cy="15396"/>
            </a:xfrm>
            <a:custGeom>
              <a:rect b="b" l="l" r="r" t="t"/>
              <a:pathLst>
                <a:path extrusionOk="0" h="486" w="1394">
                  <a:moveTo>
                    <a:pt x="173" y="1"/>
                  </a:moveTo>
                  <a:cubicBezTo>
                    <a:pt x="131" y="1"/>
                    <a:pt x="90" y="16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29" y="486"/>
                    <a:pt x="703" y="486"/>
                  </a:cubicBezTo>
                  <a:cubicBezTo>
                    <a:pt x="965" y="486"/>
                    <a:pt x="1191" y="402"/>
                    <a:pt x="1346" y="260"/>
                  </a:cubicBezTo>
                  <a:cubicBezTo>
                    <a:pt x="1394" y="200"/>
                    <a:pt x="1394" y="105"/>
                    <a:pt x="1310" y="45"/>
                  </a:cubicBezTo>
                  <a:cubicBezTo>
                    <a:pt x="1280" y="16"/>
                    <a:pt x="1242" y="1"/>
                    <a:pt x="1203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24" y="105"/>
                    <a:pt x="882" y="176"/>
                    <a:pt x="691" y="176"/>
                  </a:cubicBezTo>
                  <a:cubicBezTo>
                    <a:pt x="501" y="176"/>
                    <a:pt x="346" y="105"/>
                    <a:pt x="286" y="45"/>
                  </a:cubicBez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35"/>
            <p:cNvSpPr/>
            <p:nvPr/>
          </p:nvSpPr>
          <p:spPr>
            <a:xfrm>
              <a:off x="5443153" y="3495927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51" y="512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35"/>
            <p:cNvSpPr/>
            <p:nvPr/>
          </p:nvSpPr>
          <p:spPr>
            <a:xfrm>
              <a:off x="5509934" y="3495927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35"/>
            <p:cNvSpPr/>
            <p:nvPr/>
          </p:nvSpPr>
          <p:spPr>
            <a:xfrm>
              <a:off x="5438242" y="3479707"/>
              <a:ext cx="21162" cy="10201"/>
            </a:xfrm>
            <a:custGeom>
              <a:rect b="b" l="l" r="r" t="t"/>
              <a:pathLst>
                <a:path extrusionOk="0" h="322" w="668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01" y="322"/>
                  </a:lnTo>
                  <a:cubicBezTo>
                    <a:pt x="596" y="322"/>
                    <a:pt x="668" y="250"/>
                    <a:pt x="668" y="155"/>
                  </a:cubicBezTo>
                  <a:cubicBezTo>
                    <a:pt x="668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35"/>
            <p:cNvSpPr/>
            <p:nvPr/>
          </p:nvSpPr>
          <p:spPr>
            <a:xfrm>
              <a:off x="5504644" y="3479707"/>
              <a:ext cx="21162" cy="10201"/>
            </a:xfrm>
            <a:custGeom>
              <a:rect b="b" l="l" r="r" t="t"/>
              <a:pathLst>
                <a:path extrusionOk="0" h="322" w="668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01" y="322"/>
                  </a:lnTo>
                  <a:cubicBezTo>
                    <a:pt x="596" y="322"/>
                    <a:pt x="667" y="250"/>
                    <a:pt x="667" y="155"/>
                  </a:cubicBezTo>
                  <a:cubicBezTo>
                    <a:pt x="655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5"/>
            <p:cNvSpPr/>
            <p:nvPr/>
          </p:nvSpPr>
          <p:spPr>
            <a:xfrm>
              <a:off x="5349253" y="3346936"/>
              <a:ext cx="265922" cy="352693"/>
            </a:xfrm>
            <a:custGeom>
              <a:rect b="b" l="l" r="r" t="t"/>
              <a:pathLst>
                <a:path extrusionOk="0" h="11133" w="8394">
                  <a:moveTo>
                    <a:pt x="4179" y="334"/>
                  </a:moveTo>
                  <a:cubicBezTo>
                    <a:pt x="5810" y="334"/>
                    <a:pt x="7156" y="1667"/>
                    <a:pt x="7156" y="3310"/>
                  </a:cubicBezTo>
                  <a:lnTo>
                    <a:pt x="7156" y="3870"/>
                  </a:lnTo>
                  <a:cubicBezTo>
                    <a:pt x="7084" y="3846"/>
                    <a:pt x="7037" y="3846"/>
                    <a:pt x="6977" y="3846"/>
                  </a:cubicBezTo>
                  <a:lnTo>
                    <a:pt x="6953" y="3846"/>
                  </a:lnTo>
                  <a:lnTo>
                    <a:pt x="6953" y="3477"/>
                  </a:lnTo>
                  <a:cubicBezTo>
                    <a:pt x="6953" y="1941"/>
                    <a:pt x="5703" y="691"/>
                    <a:pt x="4179" y="691"/>
                  </a:cubicBezTo>
                  <a:cubicBezTo>
                    <a:pt x="2643" y="691"/>
                    <a:pt x="1393" y="1941"/>
                    <a:pt x="1393" y="3477"/>
                  </a:cubicBezTo>
                  <a:lnTo>
                    <a:pt x="1393" y="3834"/>
                  </a:lnTo>
                  <a:lnTo>
                    <a:pt x="1381" y="3834"/>
                  </a:lnTo>
                  <a:cubicBezTo>
                    <a:pt x="1322" y="3834"/>
                    <a:pt x="1238" y="3846"/>
                    <a:pt x="1203" y="3858"/>
                  </a:cubicBezTo>
                  <a:lnTo>
                    <a:pt x="1203" y="3310"/>
                  </a:lnTo>
                  <a:cubicBezTo>
                    <a:pt x="1203" y="1667"/>
                    <a:pt x="2536" y="334"/>
                    <a:pt x="4179" y="334"/>
                  </a:cubicBezTo>
                  <a:close/>
                  <a:moveTo>
                    <a:pt x="6953" y="4156"/>
                  </a:moveTo>
                  <a:cubicBezTo>
                    <a:pt x="7060" y="4156"/>
                    <a:pt x="7132" y="4251"/>
                    <a:pt x="7132" y="4334"/>
                  </a:cubicBezTo>
                  <a:lnTo>
                    <a:pt x="7132" y="5037"/>
                  </a:lnTo>
                  <a:cubicBezTo>
                    <a:pt x="7156" y="5156"/>
                    <a:pt x="7060" y="5227"/>
                    <a:pt x="6953" y="5227"/>
                  </a:cubicBezTo>
                  <a:lnTo>
                    <a:pt x="6596" y="5227"/>
                  </a:lnTo>
                  <a:lnTo>
                    <a:pt x="6596" y="5215"/>
                  </a:lnTo>
                  <a:lnTo>
                    <a:pt x="6596" y="4156"/>
                  </a:lnTo>
                  <a:close/>
                  <a:moveTo>
                    <a:pt x="1738" y="4168"/>
                  </a:moveTo>
                  <a:lnTo>
                    <a:pt x="1738" y="5239"/>
                  </a:lnTo>
                  <a:lnTo>
                    <a:pt x="1381" y="5239"/>
                  </a:lnTo>
                  <a:cubicBezTo>
                    <a:pt x="1274" y="5239"/>
                    <a:pt x="1203" y="5156"/>
                    <a:pt x="1203" y="5061"/>
                  </a:cubicBezTo>
                  <a:lnTo>
                    <a:pt x="1203" y="4346"/>
                  </a:lnTo>
                  <a:cubicBezTo>
                    <a:pt x="1203" y="4251"/>
                    <a:pt x="1286" y="4168"/>
                    <a:pt x="1381" y="4168"/>
                  </a:cubicBezTo>
                  <a:close/>
                  <a:moveTo>
                    <a:pt x="1203" y="5525"/>
                  </a:moveTo>
                  <a:cubicBezTo>
                    <a:pt x="1262" y="5561"/>
                    <a:pt x="1322" y="5561"/>
                    <a:pt x="1381" y="5561"/>
                  </a:cubicBezTo>
                  <a:lnTo>
                    <a:pt x="1738" y="5561"/>
                  </a:lnTo>
                  <a:cubicBezTo>
                    <a:pt x="1738" y="5692"/>
                    <a:pt x="1715" y="5811"/>
                    <a:pt x="1691" y="5930"/>
                  </a:cubicBezTo>
                  <a:lnTo>
                    <a:pt x="1560" y="5930"/>
                  </a:lnTo>
                  <a:cubicBezTo>
                    <a:pt x="1357" y="5930"/>
                    <a:pt x="1203" y="5763"/>
                    <a:pt x="1203" y="5572"/>
                  </a:cubicBezTo>
                  <a:lnTo>
                    <a:pt x="1203" y="5525"/>
                  </a:lnTo>
                  <a:close/>
                  <a:moveTo>
                    <a:pt x="4200" y="1024"/>
                  </a:moveTo>
                  <a:cubicBezTo>
                    <a:pt x="5536" y="1024"/>
                    <a:pt x="6644" y="2139"/>
                    <a:pt x="6644" y="3489"/>
                  </a:cubicBezTo>
                  <a:lnTo>
                    <a:pt x="6644" y="3846"/>
                  </a:lnTo>
                  <a:lnTo>
                    <a:pt x="6632" y="3846"/>
                  </a:lnTo>
                  <a:lnTo>
                    <a:pt x="6632" y="3822"/>
                  </a:lnTo>
                  <a:cubicBezTo>
                    <a:pt x="6632" y="3667"/>
                    <a:pt x="6560" y="3501"/>
                    <a:pt x="6418" y="3406"/>
                  </a:cubicBezTo>
                  <a:cubicBezTo>
                    <a:pt x="6330" y="3342"/>
                    <a:pt x="6227" y="3316"/>
                    <a:pt x="6126" y="3316"/>
                  </a:cubicBezTo>
                  <a:cubicBezTo>
                    <a:pt x="6075" y="3316"/>
                    <a:pt x="6025" y="3322"/>
                    <a:pt x="5977" y="3334"/>
                  </a:cubicBezTo>
                  <a:cubicBezTo>
                    <a:pt x="5620" y="3441"/>
                    <a:pt x="5263" y="3489"/>
                    <a:pt x="5072" y="3501"/>
                  </a:cubicBezTo>
                  <a:lnTo>
                    <a:pt x="5072" y="2798"/>
                  </a:lnTo>
                  <a:cubicBezTo>
                    <a:pt x="5072" y="2763"/>
                    <a:pt x="5048" y="2691"/>
                    <a:pt x="5013" y="2667"/>
                  </a:cubicBezTo>
                  <a:cubicBezTo>
                    <a:pt x="4983" y="2644"/>
                    <a:pt x="4944" y="2632"/>
                    <a:pt x="4905" y="2632"/>
                  </a:cubicBezTo>
                  <a:cubicBezTo>
                    <a:pt x="4867" y="2632"/>
                    <a:pt x="4828" y="2644"/>
                    <a:pt x="4798" y="2667"/>
                  </a:cubicBezTo>
                  <a:cubicBezTo>
                    <a:pt x="4429" y="2965"/>
                    <a:pt x="3786" y="3263"/>
                    <a:pt x="2941" y="3501"/>
                  </a:cubicBezTo>
                  <a:cubicBezTo>
                    <a:pt x="2846" y="3537"/>
                    <a:pt x="2810" y="3620"/>
                    <a:pt x="2822" y="3691"/>
                  </a:cubicBezTo>
                  <a:cubicBezTo>
                    <a:pt x="2843" y="3775"/>
                    <a:pt x="2919" y="3813"/>
                    <a:pt x="2985" y="3813"/>
                  </a:cubicBezTo>
                  <a:cubicBezTo>
                    <a:pt x="2994" y="3813"/>
                    <a:pt x="3004" y="3812"/>
                    <a:pt x="3012" y="3810"/>
                  </a:cubicBezTo>
                  <a:cubicBezTo>
                    <a:pt x="3739" y="3608"/>
                    <a:pt x="4322" y="3382"/>
                    <a:pt x="4727" y="3108"/>
                  </a:cubicBezTo>
                  <a:lnTo>
                    <a:pt x="4727" y="3667"/>
                  </a:lnTo>
                  <a:cubicBezTo>
                    <a:pt x="4727" y="3751"/>
                    <a:pt x="4798" y="3822"/>
                    <a:pt x="4894" y="3822"/>
                  </a:cubicBezTo>
                  <a:cubicBezTo>
                    <a:pt x="4917" y="3822"/>
                    <a:pt x="5465" y="3822"/>
                    <a:pt x="6048" y="3644"/>
                  </a:cubicBezTo>
                  <a:cubicBezTo>
                    <a:pt x="6063" y="3641"/>
                    <a:pt x="6078" y="3639"/>
                    <a:pt x="6093" y="3639"/>
                  </a:cubicBezTo>
                  <a:cubicBezTo>
                    <a:pt x="6137" y="3639"/>
                    <a:pt x="6179" y="3653"/>
                    <a:pt x="6215" y="3679"/>
                  </a:cubicBezTo>
                  <a:cubicBezTo>
                    <a:pt x="6251" y="3703"/>
                    <a:pt x="6275" y="3763"/>
                    <a:pt x="6275" y="3810"/>
                  </a:cubicBezTo>
                  <a:lnTo>
                    <a:pt x="6275" y="5406"/>
                  </a:lnTo>
                  <a:cubicBezTo>
                    <a:pt x="6227" y="5906"/>
                    <a:pt x="6001" y="6382"/>
                    <a:pt x="5632" y="6739"/>
                  </a:cubicBezTo>
                  <a:cubicBezTo>
                    <a:pt x="5245" y="7104"/>
                    <a:pt x="4746" y="7315"/>
                    <a:pt x="4210" y="7315"/>
                  </a:cubicBezTo>
                  <a:cubicBezTo>
                    <a:pt x="4168" y="7315"/>
                    <a:pt x="4126" y="7313"/>
                    <a:pt x="4084" y="7311"/>
                  </a:cubicBezTo>
                  <a:cubicBezTo>
                    <a:pt x="3548" y="7275"/>
                    <a:pt x="3048" y="7049"/>
                    <a:pt x="2655" y="6644"/>
                  </a:cubicBezTo>
                  <a:cubicBezTo>
                    <a:pt x="2548" y="6525"/>
                    <a:pt x="2453" y="6382"/>
                    <a:pt x="2369" y="6251"/>
                  </a:cubicBezTo>
                  <a:lnTo>
                    <a:pt x="2953" y="6251"/>
                  </a:lnTo>
                  <a:cubicBezTo>
                    <a:pt x="3048" y="6251"/>
                    <a:pt x="3120" y="6180"/>
                    <a:pt x="3120" y="6084"/>
                  </a:cubicBezTo>
                  <a:cubicBezTo>
                    <a:pt x="3120" y="6001"/>
                    <a:pt x="3048" y="5930"/>
                    <a:pt x="2953" y="5930"/>
                  </a:cubicBezTo>
                  <a:lnTo>
                    <a:pt x="2227" y="5930"/>
                  </a:lnTo>
                  <a:cubicBezTo>
                    <a:pt x="2131" y="5692"/>
                    <a:pt x="2096" y="5418"/>
                    <a:pt x="2096" y="5156"/>
                  </a:cubicBezTo>
                  <a:lnTo>
                    <a:pt x="2096" y="4001"/>
                  </a:lnTo>
                  <a:cubicBezTo>
                    <a:pt x="2167" y="3989"/>
                    <a:pt x="2227" y="3977"/>
                    <a:pt x="2298" y="3965"/>
                  </a:cubicBezTo>
                  <a:cubicBezTo>
                    <a:pt x="2393" y="3941"/>
                    <a:pt x="2453" y="3858"/>
                    <a:pt x="2429" y="3763"/>
                  </a:cubicBezTo>
                  <a:cubicBezTo>
                    <a:pt x="2418" y="3687"/>
                    <a:pt x="2347" y="3630"/>
                    <a:pt x="2263" y="3630"/>
                  </a:cubicBezTo>
                  <a:cubicBezTo>
                    <a:pt x="2255" y="3630"/>
                    <a:pt x="2247" y="3631"/>
                    <a:pt x="2238" y="3632"/>
                  </a:cubicBezTo>
                  <a:cubicBezTo>
                    <a:pt x="2072" y="3667"/>
                    <a:pt x="1917" y="3703"/>
                    <a:pt x="1738" y="3739"/>
                  </a:cubicBezTo>
                  <a:lnTo>
                    <a:pt x="1738" y="3501"/>
                  </a:lnTo>
                  <a:cubicBezTo>
                    <a:pt x="1738" y="2143"/>
                    <a:pt x="2822" y="1024"/>
                    <a:pt x="4179" y="1024"/>
                  </a:cubicBezTo>
                  <a:cubicBezTo>
                    <a:pt x="4186" y="1024"/>
                    <a:pt x="4193" y="1024"/>
                    <a:pt x="4200" y="1024"/>
                  </a:cubicBezTo>
                  <a:close/>
                  <a:moveTo>
                    <a:pt x="2000" y="6251"/>
                  </a:moveTo>
                  <a:cubicBezTo>
                    <a:pt x="2107" y="6477"/>
                    <a:pt x="2238" y="6680"/>
                    <a:pt x="2417" y="6870"/>
                  </a:cubicBezTo>
                  <a:cubicBezTo>
                    <a:pt x="2584" y="7049"/>
                    <a:pt x="2762" y="7192"/>
                    <a:pt x="2965" y="7311"/>
                  </a:cubicBezTo>
                  <a:lnTo>
                    <a:pt x="2965" y="7858"/>
                  </a:lnTo>
                  <a:cubicBezTo>
                    <a:pt x="2965" y="8085"/>
                    <a:pt x="2822" y="8299"/>
                    <a:pt x="2608" y="8370"/>
                  </a:cubicBezTo>
                  <a:lnTo>
                    <a:pt x="1691" y="8692"/>
                  </a:lnTo>
                  <a:cubicBezTo>
                    <a:pt x="1536" y="7882"/>
                    <a:pt x="1691" y="7311"/>
                    <a:pt x="1846" y="6727"/>
                  </a:cubicBezTo>
                  <a:cubicBezTo>
                    <a:pt x="1893" y="6585"/>
                    <a:pt x="1941" y="6418"/>
                    <a:pt x="1965" y="6251"/>
                  </a:cubicBezTo>
                  <a:close/>
                  <a:moveTo>
                    <a:pt x="6382" y="6239"/>
                  </a:moveTo>
                  <a:cubicBezTo>
                    <a:pt x="6406" y="6406"/>
                    <a:pt x="6453" y="6549"/>
                    <a:pt x="6489" y="6715"/>
                  </a:cubicBezTo>
                  <a:cubicBezTo>
                    <a:pt x="6656" y="7311"/>
                    <a:pt x="6810" y="7858"/>
                    <a:pt x="6656" y="8692"/>
                  </a:cubicBezTo>
                  <a:lnTo>
                    <a:pt x="5739" y="8370"/>
                  </a:lnTo>
                  <a:cubicBezTo>
                    <a:pt x="5525" y="8299"/>
                    <a:pt x="5382" y="8085"/>
                    <a:pt x="5382" y="7858"/>
                  </a:cubicBezTo>
                  <a:lnTo>
                    <a:pt x="5382" y="7323"/>
                  </a:lnTo>
                  <a:cubicBezTo>
                    <a:pt x="5536" y="7227"/>
                    <a:pt x="5703" y="7120"/>
                    <a:pt x="5858" y="6966"/>
                  </a:cubicBezTo>
                  <a:cubicBezTo>
                    <a:pt x="6084" y="6763"/>
                    <a:pt x="6263" y="6513"/>
                    <a:pt x="6382" y="6239"/>
                  </a:cubicBezTo>
                  <a:close/>
                  <a:moveTo>
                    <a:pt x="4179" y="0"/>
                  </a:moveTo>
                  <a:cubicBezTo>
                    <a:pt x="2346" y="0"/>
                    <a:pt x="869" y="1477"/>
                    <a:pt x="869" y="3310"/>
                  </a:cubicBezTo>
                  <a:lnTo>
                    <a:pt x="869" y="5572"/>
                  </a:lnTo>
                  <a:cubicBezTo>
                    <a:pt x="869" y="5942"/>
                    <a:pt x="1179" y="6251"/>
                    <a:pt x="1548" y="6251"/>
                  </a:cubicBezTo>
                  <a:lnTo>
                    <a:pt x="1631" y="6251"/>
                  </a:lnTo>
                  <a:cubicBezTo>
                    <a:pt x="1596" y="6394"/>
                    <a:pt x="1572" y="6513"/>
                    <a:pt x="1524" y="6644"/>
                  </a:cubicBezTo>
                  <a:cubicBezTo>
                    <a:pt x="1357" y="7251"/>
                    <a:pt x="1179" y="7882"/>
                    <a:pt x="1369" y="8799"/>
                  </a:cubicBezTo>
                  <a:lnTo>
                    <a:pt x="810" y="8990"/>
                  </a:lnTo>
                  <a:cubicBezTo>
                    <a:pt x="333" y="9156"/>
                    <a:pt x="0" y="9621"/>
                    <a:pt x="0" y="10144"/>
                  </a:cubicBezTo>
                  <a:lnTo>
                    <a:pt x="0" y="10978"/>
                  </a:lnTo>
                  <a:cubicBezTo>
                    <a:pt x="0" y="11061"/>
                    <a:pt x="83" y="11133"/>
                    <a:pt x="167" y="11133"/>
                  </a:cubicBezTo>
                  <a:cubicBezTo>
                    <a:pt x="262" y="11133"/>
                    <a:pt x="333" y="11061"/>
                    <a:pt x="333" y="10978"/>
                  </a:cubicBezTo>
                  <a:lnTo>
                    <a:pt x="333" y="10144"/>
                  </a:lnTo>
                  <a:cubicBezTo>
                    <a:pt x="333" y="9978"/>
                    <a:pt x="381" y="9823"/>
                    <a:pt x="453" y="9692"/>
                  </a:cubicBezTo>
                  <a:lnTo>
                    <a:pt x="1226" y="10347"/>
                  </a:lnTo>
                  <a:cubicBezTo>
                    <a:pt x="1345" y="10454"/>
                    <a:pt x="1417" y="10597"/>
                    <a:pt x="1417" y="10752"/>
                  </a:cubicBezTo>
                  <a:lnTo>
                    <a:pt x="1417" y="10954"/>
                  </a:lnTo>
                  <a:cubicBezTo>
                    <a:pt x="1417" y="11049"/>
                    <a:pt x="1488" y="11121"/>
                    <a:pt x="1584" y="11121"/>
                  </a:cubicBezTo>
                  <a:cubicBezTo>
                    <a:pt x="1667" y="11121"/>
                    <a:pt x="1750" y="11049"/>
                    <a:pt x="1750" y="10954"/>
                  </a:cubicBezTo>
                  <a:lnTo>
                    <a:pt x="1750" y="10764"/>
                  </a:lnTo>
                  <a:cubicBezTo>
                    <a:pt x="1750" y="10514"/>
                    <a:pt x="1643" y="10275"/>
                    <a:pt x="1453" y="10109"/>
                  </a:cubicBezTo>
                  <a:lnTo>
                    <a:pt x="679" y="9454"/>
                  </a:lnTo>
                  <a:cubicBezTo>
                    <a:pt x="750" y="9394"/>
                    <a:pt x="834" y="9347"/>
                    <a:pt x="929" y="9311"/>
                  </a:cubicBezTo>
                  <a:lnTo>
                    <a:pt x="2500" y="8751"/>
                  </a:lnTo>
                  <a:cubicBezTo>
                    <a:pt x="2679" y="9525"/>
                    <a:pt x="3381" y="10097"/>
                    <a:pt x="4191" y="10097"/>
                  </a:cubicBezTo>
                  <a:cubicBezTo>
                    <a:pt x="4465" y="10097"/>
                    <a:pt x="4739" y="10037"/>
                    <a:pt x="4977" y="9906"/>
                  </a:cubicBezTo>
                  <a:cubicBezTo>
                    <a:pt x="5048" y="9859"/>
                    <a:pt x="5084" y="9763"/>
                    <a:pt x="5048" y="9680"/>
                  </a:cubicBezTo>
                  <a:cubicBezTo>
                    <a:pt x="5013" y="9628"/>
                    <a:pt x="4959" y="9595"/>
                    <a:pt x="4896" y="9595"/>
                  </a:cubicBezTo>
                  <a:cubicBezTo>
                    <a:pt x="4872" y="9595"/>
                    <a:pt x="4848" y="9599"/>
                    <a:pt x="4822" y="9609"/>
                  </a:cubicBezTo>
                  <a:cubicBezTo>
                    <a:pt x="4632" y="9704"/>
                    <a:pt x="4405" y="9752"/>
                    <a:pt x="4191" y="9752"/>
                  </a:cubicBezTo>
                  <a:cubicBezTo>
                    <a:pt x="3512" y="9752"/>
                    <a:pt x="2941" y="9275"/>
                    <a:pt x="2822" y="8632"/>
                  </a:cubicBezTo>
                  <a:cubicBezTo>
                    <a:pt x="3120" y="8501"/>
                    <a:pt x="3310" y="8192"/>
                    <a:pt x="3310" y="7858"/>
                  </a:cubicBezTo>
                  <a:lnTo>
                    <a:pt x="3310" y="7477"/>
                  </a:lnTo>
                  <a:cubicBezTo>
                    <a:pt x="3548" y="7585"/>
                    <a:pt x="3810" y="7644"/>
                    <a:pt x="4084" y="7644"/>
                  </a:cubicBezTo>
                  <a:lnTo>
                    <a:pt x="4203" y="7644"/>
                  </a:lnTo>
                  <a:cubicBezTo>
                    <a:pt x="4501" y="7644"/>
                    <a:pt x="4798" y="7585"/>
                    <a:pt x="5084" y="7477"/>
                  </a:cubicBezTo>
                  <a:lnTo>
                    <a:pt x="5084" y="7847"/>
                  </a:lnTo>
                  <a:cubicBezTo>
                    <a:pt x="5084" y="8180"/>
                    <a:pt x="5275" y="8490"/>
                    <a:pt x="5572" y="8620"/>
                  </a:cubicBezTo>
                  <a:cubicBezTo>
                    <a:pt x="5525" y="8811"/>
                    <a:pt x="5453" y="9013"/>
                    <a:pt x="5322" y="9168"/>
                  </a:cubicBezTo>
                  <a:cubicBezTo>
                    <a:pt x="5263" y="9252"/>
                    <a:pt x="5275" y="9347"/>
                    <a:pt x="5346" y="9394"/>
                  </a:cubicBezTo>
                  <a:cubicBezTo>
                    <a:pt x="5382" y="9406"/>
                    <a:pt x="5406" y="9430"/>
                    <a:pt x="5453" y="9430"/>
                  </a:cubicBezTo>
                  <a:cubicBezTo>
                    <a:pt x="5501" y="9430"/>
                    <a:pt x="5560" y="9394"/>
                    <a:pt x="5584" y="9371"/>
                  </a:cubicBezTo>
                  <a:cubicBezTo>
                    <a:pt x="5715" y="9168"/>
                    <a:pt x="5822" y="8966"/>
                    <a:pt x="5882" y="8728"/>
                  </a:cubicBezTo>
                  <a:lnTo>
                    <a:pt x="7465" y="9275"/>
                  </a:lnTo>
                  <a:cubicBezTo>
                    <a:pt x="7561" y="9311"/>
                    <a:pt x="7656" y="9371"/>
                    <a:pt x="7727" y="9430"/>
                  </a:cubicBezTo>
                  <a:lnTo>
                    <a:pt x="6965" y="10085"/>
                  </a:lnTo>
                  <a:cubicBezTo>
                    <a:pt x="6775" y="10240"/>
                    <a:pt x="6668" y="10478"/>
                    <a:pt x="6668" y="10740"/>
                  </a:cubicBezTo>
                  <a:lnTo>
                    <a:pt x="6668" y="10942"/>
                  </a:lnTo>
                  <a:cubicBezTo>
                    <a:pt x="6668" y="11037"/>
                    <a:pt x="6751" y="11109"/>
                    <a:pt x="6834" y="11109"/>
                  </a:cubicBezTo>
                  <a:cubicBezTo>
                    <a:pt x="6930" y="11109"/>
                    <a:pt x="7001" y="11037"/>
                    <a:pt x="7001" y="10942"/>
                  </a:cubicBezTo>
                  <a:lnTo>
                    <a:pt x="7001" y="10764"/>
                  </a:lnTo>
                  <a:cubicBezTo>
                    <a:pt x="7001" y="10621"/>
                    <a:pt x="7072" y="10466"/>
                    <a:pt x="7191" y="10359"/>
                  </a:cubicBezTo>
                  <a:lnTo>
                    <a:pt x="7953" y="9704"/>
                  </a:lnTo>
                  <a:cubicBezTo>
                    <a:pt x="8025" y="9847"/>
                    <a:pt x="8073" y="9990"/>
                    <a:pt x="8073" y="10144"/>
                  </a:cubicBezTo>
                  <a:lnTo>
                    <a:pt x="8073" y="10978"/>
                  </a:lnTo>
                  <a:cubicBezTo>
                    <a:pt x="8073" y="11061"/>
                    <a:pt x="8144" y="11133"/>
                    <a:pt x="8239" y="11133"/>
                  </a:cubicBezTo>
                  <a:cubicBezTo>
                    <a:pt x="8323" y="11133"/>
                    <a:pt x="8394" y="11061"/>
                    <a:pt x="8394" y="10978"/>
                  </a:cubicBezTo>
                  <a:lnTo>
                    <a:pt x="8394" y="10144"/>
                  </a:lnTo>
                  <a:cubicBezTo>
                    <a:pt x="8346" y="9633"/>
                    <a:pt x="8013" y="9168"/>
                    <a:pt x="7537" y="8990"/>
                  </a:cubicBezTo>
                  <a:lnTo>
                    <a:pt x="6977" y="8799"/>
                  </a:lnTo>
                  <a:cubicBezTo>
                    <a:pt x="7156" y="7882"/>
                    <a:pt x="6989" y="7251"/>
                    <a:pt x="6822" y="6644"/>
                  </a:cubicBezTo>
                  <a:cubicBezTo>
                    <a:pt x="6739" y="6287"/>
                    <a:pt x="6632" y="5942"/>
                    <a:pt x="6608" y="5561"/>
                  </a:cubicBezTo>
                  <a:lnTo>
                    <a:pt x="6977" y="5561"/>
                  </a:lnTo>
                  <a:cubicBezTo>
                    <a:pt x="7251" y="5561"/>
                    <a:pt x="7477" y="5334"/>
                    <a:pt x="7477" y="5049"/>
                  </a:cubicBezTo>
                  <a:lnTo>
                    <a:pt x="7477" y="3310"/>
                  </a:lnTo>
                  <a:cubicBezTo>
                    <a:pt x="7477" y="1489"/>
                    <a:pt x="6001" y="0"/>
                    <a:pt x="4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7" name="Google Shape;2197;p35"/>
          <p:cNvGrpSpPr/>
          <p:nvPr/>
        </p:nvGrpSpPr>
        <p:grpSpPr>
          <a:xfrm>
            <a:off x="4907159" y="3346936"/>
            <a:ext cx="264845" cy="354214"/>
            <a:chOff x="4907159" y="3346936"/>
            <a:chExt cx="264845" cy="354214"/>
          </a:xfrm>
        </p:grpSpPr>
        <p:sp>
          <p:nvSpPr>
            <p:cNvPr id="2198" name="Google Shape;2198;p35"/>
            <p:cNvSpPr/>
            <p:nvPr/>
          </p:nvSpPr>
          <p:spPr>
            <a:xfrm>
              <a:off x="5015061" y="3556752"/>
              <a:ext cx="43402" cy="15777"/>
            </a:xfrm>
            <a:custGeom>
              <a:rect b="b" l="l" r="r" t="t"/>
              <a:pathLst>
                <a:path extrusionOk="0" h="498" w="137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5"/>
            <p:cNvSpPr/>
            <p:nvPr/>
          </p:nvSpPr>
          <p:spPr>
            <a:xfrm>
              <a:off x="4907159" y="3346936"/>
              <a:ext cx="264845" cy="354214"/>
            </a:xfrm>
            <a:custGeom>
              <a:rect b="b" l="l" r="r" t="t"/>
              <a:pathLst>
                <a:path extrusionOk="0" h="11181" w="836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0" name="Google Shape;2200;p35"/>
          <p:cNvGrpSpPr/>
          <p:nvPr/>
        </p:nvGrpSpPr>
        <p:grpSpPr>
          <a:xfrm>
            <a:off x="8048421" y="3334486"/>
            <a:ext cx="276503" cy="369674"/>
            <a:chOff x="8048421" y="3334486"/>
            <a:chExt cx="276503" cy="369674"/>
          </a:xfrm>
        </p:grpSpPr>
        <p:sp>
          <p:nvSpPr>
            <p:cNvPr id="2201" name="Google Shape;2201;p35"/>
            <p:cNvSpPr/>
            <p:nvPr/>
          </p:nvSpPr>
          <p:spPr>
            <a:xfrm>
              <a:off x="8146471" y="3456327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84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5"/>
            <p:cNvSpPr/>
            <p:nvPr/>
          </p:nvSpPr>
          <p:spPr>
            <a:xfrm>
              <a:off x="8215501" y="3456327"/>
              <a:ext cx="10961" cy="16252"/>
            </a:xfrm>
            <a:custGeom>
              <a:rect b="b" l="l" r="r" t="t"/>
              <a:pathLst>
                <a:path extrusionOk="0" h="513" w="346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63" y="512"/>
                    <a:pt x="334" y="441"/>
                    <a:pt x="334" y="345"/>
                  </a:cubicBezTo>
                  <a:lnTo>
                    <a:pt x="334" y="167"/>
                  </a:lnTo>
                  <a:cubicBezTo>
                    <a:pt x="346" y="84"/>
                    <a:pt x="27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5"/>
            <p:cNvSpPr/>
            <p:nvPr/>
          </p:nvSpPr>
          <p:spPr>
            <a:xfrm>
              <a:off x="8048421" y="3334486"/>
              <a:ext cx="276503" cy="369674"/>
            </a:xfrm>
            <a:custGeom>
              <a:rect b="b" l="l" r="r" t="t"/>
              <a:pathLst>
                <a:path extrusionOk="0" h="11669" w="8728">
                  <a:moveTo>
                    <a:pt x="4322" y="334"/>
                  </a:moveTo>
                  <a:cubicBezTo>
                    <a:pt x="4703" y="334"/>
                    <a:pt x="5084" y="417"/>
                    <a:pt x="5441" y="548"/>
                  </a:cubicBezTo>
                  <a:cubicBezTo>
                    <a:pt x="5179" y="655"/>
                    <a:pt x="4953" y="786"/>
                    <a:pt x="4787" y="953"/>
                  </a:cubicBezTo>
                  <a:cubicBezTo>
                    <a:pt x="4679" y="810"/>
                    <a:pt x="4536" y="727"/>
                    <a:pt x="4358" y="727"/>
                  </a:cubicBezTo>
                  <a:cubicBezTo>
                    <a:pt x="4179" y="727"/>
                    <a:pt x="4013" y="810"/>
                    <a:pt x="3917" y="953"/>
                  </a:cubicBezTo>
                  <a:cubicBezTo>
                    <a:pt x="3739" y="774"/>
                    <a:pt x="3501" y="620"/>
                    <a:pt x="3239" y="536"/>
                  </a:cubicBezTo>
                  <a:cubicBezTo>
                    <a:pt x="3584" y="417"/>
                    <a:pt x="3953" y="334"/>
                    <a:pt x="4322" y="334"/>
                  </a:cubicBezTo>
                  <a:close/>
                  <a:moveTo>
                    <a:pt x="6151" y="749"/>
                  </a:moveTo>
                  <a:cubicBezTo>
                    <a:pt x="6261" y="749"/>
                    <a:pt x="6366" y="761"/>
                    <a:pt x="6465" y="786"/>
                  </a:cubicBezTo>
                  <a:cubicBezTo>
                    <a:pt x="6322" y="965"/>
                    <a:pt x="6072" y="1108"/>
                    <a:pt x="5787" y="1203"/>
                  </a:cubicBezTo>
                  <a:cubicBezTo>
                    <a:pt x="5617" y="1253"/>
                    <a:pt x="5443" y="1281"/>
                    <a:pt x="5282" y="1281"/>
                  </a:cubicBezTo>
                  <a:cubicBezTo>
                    <a:pt x="5172" y="1281"/>
                    <a:pt x="5069" y="1268"/>
                    <a:pt x="4977" y="1239"/>
                  </a:cubicBezTo>
                  <a:cubicBezTo>
                    <a:pt x="5132" y="1060"/>
                    <a:pt x="5382" y="917"/>
                    <a:pt x="5668" y="822"/>
                  </a:cubicBezTo>
                  <a:cubicBezTo>
                    <a:pt x="5834" y="773"/>
                    <a:pt x="5997" y="749"/>
                    <a:pt x="6151" y="749"/>
                  </a:cubicBezTo>
                  <a:close/>
                  <a:moveTo>
                    <a:pt x="2542" y="750"/>
                  </a:moveTo>
                  <a:cubicBezTo>
                    <a:pt x="2703" y="750"/>
                    <a:pt x="2878" y="777"/>
                    <a:pt x="3048" y="834"/>
                  </a:cubicBezTo>
                  <a:cubicBezTo>
                    <a:pt x="3334" y="917"/>
                    <a:pt x="3584" y="1072"/>
                    <a:pt x="3727" y="1251"/>
                  </a:cubicBezTo>
                  <a:cubicBezTo>
                    <a:pt x="3646" y="1273"/>
                    <a:pt x="3553" y="1284"/>
                    <a:pt x="3454" y="1284"/>
                  </a:cubicBezTo>
                  <a:cubicBezTo>
                    <a:pt x="3290" y="1284"/>
                    <a:pt x="3107" y="1255"/>
                    <a:pt x="2929" y="1203"/>
                  </a:cubicBezTo>
                  <a:cubicBezTo>
                    <a:pt x="2643" y="1108"/>
                    <a:pt x="2393" y="965"/>
                    <a:pt x="2239" y="786"/>
                  </a:cubicBezTo>
                  <a:cubicBezTo>
                    <a:pt x="2330" y="762"/>
                    <a:pt x="2433" y="750"/>
                    <a:pt x="2542" y="750"/>
                  </a:cubicBezTo>
                  <a:close/>
                  <a:moveTo>
                    <a:pt x="4358" y="1072"/>
                  </a:moveTo>
                  <a:cubicBezTo>
                    <a:pt x="4465" y="1072"/>
                    <a:pt x="4548" y="1155"/>
                    <a:pt x="4548" y="1263"/>
                  </a:cubicBezTo>
                  <a:cubicBezTo>
                    <a:pt x="4548" y="1370"/>
                    <a:pt x="4465" y="1453"/>
                    <a:pt x="4358" y="1453"/>
                  </a:cubicBezTo>
                  <a:cubicBezTo>
                    <a:pt x="4251" y="1453"/>
                    <a:pt x="4167" y="1370"/>
                    <a:pt x="4167" y="1263"/>
                  </a:cubicBezTo>
                  <a:cubicBezTo>
                    <a:pt x="4167" y="1155"/>
                    <a:pt x="4251" y="1072"/>
                    <a:pt x="4358" y="1072"/>
                  </a:cubicBezTo>
                  <a:close/>
                  <a:moveTo>
                    <a:pt x="2203" y="1167"/>
                  </a:moveTo>
                  <a:cubicBezTo>
                    <a:pt x="2381" y="1322"/>
                    <a:pt x="2620" y="1441"/>
                    <a:pt x="2870" y="1524"/>
                  </a:cubicBezTo>
                  <a:cubicBezTo>
                    <a:pt x="3072" y="1584"/>
                    <a:pt x="3286" y="1620"/>
                    <a:pt x="3477" y="1620"/>
                  </a:cubicBezTo>
                  <a:cubicBezTo>
                    <a:pt x="3644" y="1620"/>
                    <a:pt x="3810" y="1584"/>
                    <a:pt x="3953" y="1548"/>
                  </a:cubicBezTo>
                  <a:cubicBezTo>
                    <a:pt x="4048" y="1691"/>
                    <a:pt x="4227" y="1798"/>
                    <a:pt x="4417" y="1798"/>
                  </a:cubicBezTo>
                  <a:cubicBezTo>
                    <a:pt x="4608" y="1798"/>
                    <a:pt x="4775" y="1691"/>
                    <a:pt x="4882" y="1548"/>
                  </a:cubicBezTo>
                  <a:cubicBezTo>
                    <a:pt x="5013" y="1584"/>
                    <a:pt x="5179" y="1620"/>
                    <a:pt x="5358" y="1620"/>
                  </a:cubicBezTo>
                  <a:cubicBezTo>
                    <a:pt x="5549" y="1620"/>
                    <a:pt x="5751" y="1584"/>
                    <a:pt x="5965" y="1524"/>
                  </a:cubicBezTo>
                  <a:cubicBezTo>
                    <a:pt x="6203" y="1453"/>
                    <a:pt x="6430" y="1334"/>
                    <a:pt x="6608" y="1203"/>
                  </a:cubicBezTo>
                  <a:cubicBezTo>
                    <a:pt x="7287" y="1810"/>
                    <a:pt x="7704" y="2656"/>
                    <a:pt x="7763" y="3549"/>
                  </a:cubicBezTo>
                  <a:lnTo>
                    <a:pt x="7930" y="6370"/>
                  </a:lnTo>
                  <a:cubicBezTo>
                    <a:pt x="7977" y="7120"/>
                    <a:pt x="7775" y="7870"/>
                    <a:pt x="7358" y="8490"/>
                  </a:cubicBezTo>
                  <a:lnTo>
                    <a:pt x="5989" y="8037"/>
                  </a:lnTo>
                  <a:cubicBezTo>
                    <a:pt x="5775" y="7954"/>
                    <a:pt x="5620" y="7740"/>
                    <a:pt x="5620" y="7513"/>
                  </a:cubicBezTo>
                  <a:lnTo>
                    <a:pt x="5620" y="6763"/>
                  </a:lnTo>
                  <a:cubicBezTo>
                    <a:pt x="6287" y="6382"/>
                    <a:pt x="6763" y="5715"/>
                    <a:pt x="6870" y="4906"/>
                  </a:cubicBezTo>
                  <a:lnTo>
                    <a:pt x="7001" y="4906"/>
                  </a:lnTo>
                  <a:cubicBezTo>
                    <a:pt x="7346" y="4906"/>
                    <a:pt x="7632" y="4620"/>
                    <a:pt x="7632" y="4287"/>
                  </a:cubicBezTo>
                  <a:cubicBezTo>
                    <a:pt x="7632" y="3941"/>
                    <a:pt x="7346" y="3656"/>
                    <a:pt x="7001" y="3656"/>
                  </a:cubicBezTo>
                  <a:lnTo>
                    <a:pt x="6918" y="3656"/>
                  </a:lnTo>
                  <a:cubicBezTo>
                    <a:pt x="6811" y="3656"/>
                    <a:pt x="6727" y="3560"/>
                    <a:pt x="6727" y="3465"/>
                  </a:cubicBezTo>
                  <a:cubicBezTo>
                    <a:pt x="6727" y="2656"/>
                    <a:pt x="6072" y="2013"/>
                    <a:pt x="5275" y="2013"/>
                  </a:cubicBezTo>
                  <a:cubicBezTo>
                    <a:pt x="5191" y="2013"/>
                    <a:pt x="5120" y="2096"/>
                    <a:pt x="5120" y="2179"/>
                  </a:cubicBezTo>
                  <a:cubicBezTo>
                    <a:pt x="5120" y="2275"/>
                    <a:pt x="5191" y="2346"/>
                    <a:pt x="5275" y="2346"/>
                  </a:cubicBezTo>
                  <a:cubicBezTo>
                    <a:pt x="5894" y="2346"/>
                    <a:pt x="6382" y="2834"/>
                    <a:pt x="6382" y="3453"/>
                  </a:cubicBezTo>
                  <a:cubicBezTo>
                    <a:pt x="6382" y="3751"/>
                    <a:pt x="6620" y="3989"/>
                    <a:pt x="6918" y="3989"/>
                  </a:cubicBezTo>
                  <a:lnTo>
                    <a:pt x="7001" y="3989"/>
                  </a:lnTo>
                  <a:cubicBezTo>
                    <a:pt x="7168" y="3989"/>
                    <a:pt x="7287" y="4120"/>
                    <a:pt x="7287" y="4263"/>
                  </a:cubicBezTo>
                  <a:cubicBezTo>
                    <a:pt x="7287" y="4418"/>
                    <a:pt x="7156" y="4549"/>
                    <a:pt x="7001" y="4549"/>
                  </a:cubicBezTo>
                  <a:lnTo>
                    <a:pt x="6906" y="4549"/>
                  </a:lnTo>
                  <a:lnTo>
                    <a:pt x="6906" y="4537"/>
                  </a:lnTo>
                  <a:cubicBezTo>
                    <a:pt x="6906" y="4441"/>
                    <a:pt x="6822" y="4370"/>
                    <a:pt x="6739" y="4370"/>
                  </a:cubicBezTo>
                  <a:cubicBezTo>
                    <a:pt x="6644" y="4370"/>
                    <a:pt x="6572" y="4441"/>
                    <a:pt x="6572" y="4537"/>
                  </a:cubicBezTo>
                  <a:cubicBezTo>
                    <a:pt x="6572" y="5751"/>
                    <a:pt x="5596" y="6739"/>
                    <a:pt x="4370" y="6739"/>
                  </a:cubicBezTo>
                  <a:cubicBezTo>
                    <a:pt x="3155" y="6739"/>
                    <a:pt x="2167" y="5751"/>
                    <a:pt x="2167" y="4537"/>
                  </a:cubicBezTo>
                  <a:cubicBezTo>
                    <a:pt x="2167" y="4441"/>
                    <a:pt x="2096" y="4370"/>
                    <a:pt x="2000" y="4370"/>
                  </a:cubicBezTo>
                  <a:cubicBezTo>
                    <a:pt x="1917" y="4370"/>
                    <a:pt x="1846" y="4441"/>
                    <a:pt x="1846" y="4537"/>
                  </a:cubicBezTo>
                  <a:lnTo>
                    <a:pt x="1846" y="4549"/>
                  </a:lnTo>
                  <a:lnTo>
                    <a:pt x="1739" y="4549"/>
                  </a:lnTo>
                  <a:cubicBezTo>
                    <a:pt x="1572" y="4549"/>
                    <a:pt x="1453" y="4418"/>
                    <a:pt x="1453" y="4263"/>
                  </a:cubicBezTo>
                  <a:cubicBezTo>
                    <a:pt x="1453" y="4120"/>
                    <a:pt x="1584" y="3989"/>
                    <a:pt x="1739" y="3989"/>
                  </a:cubicBezTo>
                  <a:lnTo>
                    <a:pt x="1822" y="3989"/>
                  </a:lnTo>
                  <a:cubicBezTo>
                    <a:pt x="2120" y="3989"/>
                    <a:pt x="2358" y="3751"/>
                    <a:pt x="2358" y="3453"/>
                  </a:cubicBezTo>
                  <a:cubicBezTo>
                    <a:pt x="2358" y="2834"/>
                    <a:pt x="2858" y="2346"/>
                    <a:pt x="3465" y="2346"/>
                  </a:cubicBezTo>
                  <a:lnTo>
                    <a:pt x="4560" y="2346"/>
                  </a:lnTo>
                  <a:cubicBezTo>
                    <a:pt x="4656" y="2346"/>
                    <a:pt x="4727" y="2275"/>
                    <a:pt x="4727" y="2179"/>
                  </a:cubicBezTo>
                  <a:cubicBezTo>
                    <a:pt x="4727" y="2096"/>
                    <a:pt x="4656" y="2013"/>
                    <a:pt x="4560" y="2013"/>
                  </a:cubicBezTo>
                  <a:lnTo>
                    <a:pt x="3465" y="2013"/>
                  </a:lnTo>
                  <a:cubicBezTo>
                    <a:pt x="2655" y="2013"/>
                    <a:pt x="2024" y="2667"/>
                    <a:pt x="2024" y="3465"/>
                  </a:cubicBezTo>
                  <a:cubicBezTo>
                    <a:pt x="2024" y="3572"/>
                    <a:pt x="1929" y="3656"/>
                    <a:pt x="1822" y="3656"/>
                  </a:cubicBezTo>
                  <a:lnTo>
                    <a:pt x="1739" y="3656"/>
                  </a:lnTo>
                  <a:cubicBezTo>
                    <a:pt x="1393" y="3656"/>
                    <a:pt x="1107" y="3941"/>
                    <a:pt x="1107" y="4287"/>
                  </a:cubicBezTo>
                  <a:cubicBezTo>
                    <a:pt x="1107" y="4620"/>
                    <a:pt x="1393" y="4906"/>
                    <a:pt x="1739" y="4906"/>
                  </a:cubicBezTo>
                  <a:lnTo>
                    <a:pt x="1869" y="4906"/>
                  </a:lnTo>
                  <a:cubicBezTo>
                    <a:pt x="1977" y="5692"/>
                    <a:pt x="2465" y="6382"/>
                    <a:pt x="3120" y="6763"/>
                  </a:cubicBezTo>
                  <a:lnTo>
                    <a:pt x="3120" y="7513"/>
                  </a:lnTo>
                  <a:cubicBezTo>
                    <a:pt x="3120" y="7751"/>
                    <a:pt x="2977" y="7954"/>
                    <a:pt x="2751" y="8037"/>
                  </a:cubicBezTo>
                  <a:lnTo>
                    <a:pt x="1488" y="8478"/>
                  </a:lnTo>
                  <a:cubicBezTo>
                    <a:pt x="1072" y="7859"/>
                    <a:pt x="869" y="7108"/>
                    <a:pt x="917" y="6346"/>
                  </a:cubicBezTo>
                  <a:lnTo>
                    <a:pt x="1084" y="3465"/>
                  </a:lnTo>
                  <a:cubicBezTo>
                    <a:pt x="1131" y="2584"/>
                    <a:pt x="1548" y="1751"/>
                    <a:pt x="2203" y="1167"/>
                  </a:cubicBezTo>
                  <a:close/>
                  <a:moveTo>
                    <a:pt x="4346" y="0"/>
                  </a:moveTo>
                  <a:cubicBezTo>
                    <a:pt x="3763" y="0"/>
                    <a:pt x="3179" y="143"/>
                    <a:pt x="2679" y="417"/>
                  </a:cubicBezTo>
                  <a:cubicBezTo>
                    <a:pt x="2631" y="413"/>
                    <a:pt x="2583" y="411"/>
                    <a:pt x="2536" y="411"/>
                  </a:cubicBezTo>
                  <a:cubicBezTo>
                    <a:pt x="2303" y="411"/>
                    <a:pt x="2085" y="459"/>
                    <a:pt x="1917" y="548"/>
                  </a:cubicBezTo>
                  <a:cubicBezTo>
                    <a:pt x="1846" y="584"/>
                    <a:pt x="1798" y="691"/>
                    <a:pt x="1846" y="774"/>
                  </a:cubicBezTo>
                  <a:cubicBezTo>
                    <a:pt x="1869" y="810"/>
                    <a:pt x="1905" y="870"/>
                    <a:pt x="1929" y="917"/>
                  </a:cubicBezTo>
                  <a:cubicBezTo>
                    <a:pt x="1215" y="1560"/>
                    <a:pt x="774" y="2465"/>
                    <a:pt x="715" y="3429"/>
                  </a:cubicBezTo>
                  <a:lnTo>
                    <a:pt x="548" y="6323"/>
                  </a:lnTo>
                  <a:cubicBezTo>
                    <a:pt x="500" y="7120"/>
                    <a:pt x="691" y="7918"/>
                    <a:pt x="1131" y="8585"/>
                  </a:cubicBezTo>
                  <a:lnTo>
                    <a:pt x="846" y="8692"/>
                  </a:lnTo>
                  <a:cubicBezTo>
                    <a:pt x="334" y="8871"/>
                    <a:pt x="0" y="9347"/>
                    <a:pt x="0" y="9883"/>
                  </a:cubicBezTo>
                  <a:lnTo>
                    <a:pt x="0" y="11466"/>
                  </a:lnTo>
                  <a:cubicBezTo>
                    <a:pt x="0" y="11561"/>
                    <a:pt x="72" y="11633"/>
                    <a:pt x="155" y="11633"/>
                  </a:cubicBezTo>
                  <a:cubicBezTo>
                    <a:pt x="250" y="11633"/>
                    <a:pt x="322" y="11561"/>
                    <a:pt x="322" y="11466"/>
                  </a:cubicBezTo>
                  <a:lnTo>
                    <a:pt x="322" y="9883"/>
                  </a:lnTo>
                  <a:cubicBezTo>
                    <a:pt x="322" y="9490"/>
                    <a:pt x="572" y="9133"/>
                    <a:pt x="929" y="9002"/>
                  </a:cubicBezTo>
                  <a:lnTo>
                    <a:pt x="1941" y="8644"/>
                  </a:lnTo>
                  <a:cubicBezTo>
                    <a:pt x="2036" y="8835"/>
                    <a:pt x="2167" y="9002"/>
                    <a:pt x="2310" y="9168"/>
                  </a:cubicBezTo>
                  <a:cubicBezTo>
                    <a:pt x="2346" y="9192"/>
                    <a:pt x="2393" y="9228"/>
                    <a:pt x="2429" y="9228"/>
                  </a:cubicBezTo>
                  <a:cubicBezTo>
                    <a:pt x="2477" y="9228"/>
                    <a:pt x="2524" y="9204"/>
                    <a:pt x="2548" y="9180"/>
                  </a:cubicBezTo>
                  <a:cubicBezTo>
                    <a:pt x="2631" y="9121"/>
                    <a:pt x="2631" y="9002"/>
                    <a:pt x="2548" y="8942"/>
                  </a:cubicBezTo>
                  <a:cubicBezTo>
                    <a:pt x="2429" y="8823"/>
                    <a:pt x="2346" y="8692"/>
                    <a:pt x="2250" y="8537"/>
                  </a:cubicBezTo>
                  <a:lnTo>
                    <a:pt x="2810" y="8347"/>
                  </a:lnTo>
                  <a:cubicBezTo>
                    <a:pt x="3167" y="8216"/>
                    <a:pt x="3405" y="7882"/>
                    <a:pt x="3405" y="7501"/>
                  </a:cubicBezTo>
                  <a:lnTo>
                    <a:pt x="3405" y="6918"/>
                  </a:lnTo>
                  <a:cubicBezTo>
                    <a:pt x="3679" y="7037"/>
                    <a:pt x="4001" y="7097"/>
                    <a:pt x="4322" y="7097"/>
                  </a:cubicBezTo>
                  <a:cubicBezTo>
                    <a:pt x="4656" y="7097"/>
                    <a:pt x="4965" y="7037"/>
                    <a:pt x="5251" y="6918"/>
                  </a:cubicBezTo>
                  <a:lnTo>
                    <a:pt x="5251" y="7501"/>
                  </a:lnTo>
                  <a:cubicBezTo>
                    <a:pt x="5251" y="7882"/>
                    <a:pt x="5489" y="8228"/>
                    <a:pt x="5846" y="8347"/>
                  </a:cubicBezTo>
                  <a:lnTo>
                    <a:pt x="6394" y="8537"/>
                  </a:lnTo>
                  <a:cubicBezTo>
                    <a:pt x="6227" y="8847"/>
                    <a:pt x="5965" y="9121"/>
                    <a:pt x="5632" y="9311"/>
                  </a:cubicBezTo>
                  <a:cubicBezTo>
                    <a:pt x="5251" y="9549"/>
                    <a:pt x="4787" y="9668"/>
                    <a:pt x="4310" y="9668"/>
                  </a:cubicBezTo>
                  <a:cubicBezTo>
                    <a:pt x="3882" y="9668"/>
                    <a:pt x="3453" y="9561"/>
                    <a:pt x="3072" y="9359"/>
                  </a:cubicBezTo>
                  <a:cubicBezTo>
                    <a:pt x="3047" y="9344"/>
                    <a:pt x="3019" y="9337"/>
                    <a:pt x="2991" y="9337"/>
                  </a:cubicBezTo>
                  <a:cubicBezTo>
                    <a:pt x="2929" y="9337"/>
                    <a:pt x="2867" y="9372"/>
                    <a:pt x="2834" y="9430"/>
                  </a:cubicBezTo>
                  <a:cubicBezTo>
                    <a:pt x="2798" y="9525"/>
                    <a:pt x="2822" y="9621"/>
                    <a:pt x="2917" y="9668"/>
                  </a:cubicBezTo>
                  <a:cubicBezTo>
                    <a:pt x="3334" y="9895"/>
                    <a:pt x="3810" y="10026"/>
                    <a:pt x="4310" y="10026"/>
                  </a:cubicBezTo>
                  <a:cubicBezTo>
                    <a:pt x="4846" y="10026"/>
                    <a:pt x="5370" y="9883"/>
                    <a:pt x="5799" y="9621"/>
                  </a:cubicBezTo>
                  <a:cubicBezTo>
                    <a:pt x="6203" y="9383"/>
                    <a:pt x="6501" y="9061"/>
                    <a:pt x="6703" y="8668"/>
                  </a:cubicBezTo>
                  <a:lnTo>
                    <a:pt x="7715" y="9025"/>
                  </a:lnTo>
                  <a:cubicBezTo>
                    <a:pt x="8096" y="9156"/>
                    <a:pt x="8335" y="9502"/>
                    <a:pt x="8335" y="9906"/>
                  </a:cubicBezTo>
                  <a:lnTo>
                    <a:pt x="8335" y="11502"/>
                  </a:lnTo>
                  <a:cubicBezTo>
                    <a:pt x="8335" y="11585"/>
                    <a:pt x="8406" y="11669"/>
                    <a:pt x="8489" y="11669"/>
                  </a:cubicBezTo>
                  <a:cubicBezTo>
                    <a:pt x="8585" y="11669"/>
                    <a:pt x="8656" y="11585"/>
                    <a:pt x="8656" y="11502"/>
                  </a:cubicBezTo>
                  <a:lnTo>
                    <a:pt x="8656" y="9906"/>
                  </a:lnTo>
                  <a:cubicBezTo>
                    <a:pt x="8727" y="9359"/>
                    <a:pt x="8394" y="8883"/>
                    <a:pt x="7882" y="8704"/>
                  </a:cubicBezTo>
                  <a:lnTo>
                    <a:pt x="7596" y="8597"/>
                  </a:lnTo>
                  <a:cubicBezTo>
                    <a:pt x="8037" y="7918"/>
                    <a:pt x="8227" y="7144"/>
                    <a:pt x="8180" y="6335"/>
                  </a:cubicBezTo>
                  <a:lnTo>
                    <a:pt x="8013" y="3525"/>
                  </a:lnTo>
                  <a:cubicBezTo>
                    <a:pt x="7954" y="2560"/>
                    <a:pt x="7513" y="1632"/>
                    <a:pt x="6763" y="953"/>
                  </a:cubicBezTo>
                  <a:cubicBezTo>
                    <a:pt x="6811" y="893"/>
                    <a:pt x="6858" y="834"/>
                    <a:pt x="6882" y="774"/>
                  </a:cubicBezTo>
                  <a:cubicBezTo>
                    <a:pt x="6930" y="679"/>
                    <a:pt x="6906" y="584"/>
                    <a:pt x="6811" y="548"/>
                  </a:cubicBezTo>
                  <a:cubicBezTo>
                    <a:pt x="6634" y="455"/>
                    <a:pt x="6427" y="406"/>
                    <a:pt x="6192" y="406"/>
                  </a:cubicBezTo>
                  <a:cubicBezTo>
                    <a:pt x="6127" y="406"/>
                    <a:pt x="6059" y="409"/>
                    <a:pt x="5989" y="417"/>
                  </a:cubicBezTo>
                  <a:cubicBezTo>
                    <a:pt x="5477" y="131"/>
                    <a:pt x="4906" y="0"/>
                    <a:pt x="4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5"/>
            <p:cNvSpPr/>
            <p:nvPr/>
          </p:nvSpPr>
          <p:spPr>
            <a:xfrm>
              <a:off x="8154771" y="3491016"/>
              <a:ext cx="63392" cy="33993"/>
            </a:xfrm>
            <a:custGeom>
              <a:rect b="b" l="l" r="r" t="t"/>
              <a:pathLst>
                <a:path extrusionOk="0" h="1073" w="2001">
                  <a:moveTo>
                    <a:pt x="1608" y="334"/>
                  </a:moveTo>
                  <a:cubicBezTo>
                    <a:pt x="1537" y="560"/>
                    <a:pt x="1287" y="727"/>
                    <a:pt x="1001" y="727"/>
                  </a:cubicBezTo>
                  <a:cubicBezTo>
                    <a:pt x="715" y="727"/>
                    <a:pt x="465" y="560"/>
                    <a:pt x="370" y="334"/>
                  </a:cubicBez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655"/>
                    <a:pt x="453" y="1072"/>
                    <a:pt x="1001" y="1072"/>
                  </a:cubicBezTo>
                  <a:cubicBezTo>
                    <a:pt x="1549" y="1072"/>
                    <a:pt x="2001" y="667"/>
                    <a:pt x="2001" y="155"/>
                  </a:cubicBezTo>
                  <a:cubicBezTo>
                    <a:pt x="2001" y="72"/>
                    <a:pt x="1906" y="1"/>
                    <a:pt x="1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5"/>
            <p:cNvSpPr/>
            <p:nvPr/>
          </p:nvSpPr>
          <p:spPr>
            <a:xfrm>
              <a:off x="8139691" y="3435988"/>
              <a:ext cx="23792" cy="13939"/>
            </a:xfrm>
            <a:custGeom>
              <a:rect b="b" l="l" r="r" t="t"/>
              <a:pathLst>
                <a:path extrusionOk="0" h="440" w="751">
                  <a:moveTo>
                    <a:pt x="575" y="1"/>
                  </a:moveTo>
                  <a:cubicBezTo>
                    <a:pt x="558" y="1"/>
                    <a:pt x="541" y="4"/>
                    <a:pt x="524" y="11"/>
                  </a:cubicBezTo>
                  <a:lnTo>
                    <a:pt x="155" y="94"/>
                  </a:lnTo>
                  <a:cubicBezTo>
                    <a:pt x="60" y="130"/>
                    <a:pt x="1" y="214"/>
                    <a:pt x="36" y="309"/>
                  </a:cubicBezTo>
                  <a:cubicBezTo>
                    <a:pt x="48" y="380"/>
                    <a:pt x="120" y="440"/>
                    <a:pt x="191" y="440"/>
                  </a:cubicBezTo>
                  <a:lnTo>
                    <a:pt x="239" y="440"/>
                  </a:lnTo>
                  <a:lnTo>
                    <a:pt x="608" y="345"/>
                  </a:lnTo>
                  <a:cubicBezTo>
                    <a:pt x="691" y="309"/>
                    <a:pt x="751" y="214"/>
                    <a:pt x="727" y="130"/>
                  </a:cubicBezTo>
                  <a:cubicBezTo>
                    <a:pt x="708" y="54"/>
                    <a:pt x="643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5"/>
            <p:cNvSpPr/>
            <p:nvPr/>
          </p:nvSpPr>
          <p:spPr>
            <a:xfrm>
              <a:off x="8209102" y="3435418"/>
              <a:ext cx="23412" cy="13401"/>
            </a:xfrm>
            <a:custGeom>
              <a:rect b="b" l="l" r="r" t="t"/>
              <a:pathLst>
                <a:path extrusionOk="0" h="423" w="739">
                  <a:moveTo>
                    <a:pt x="196" y="0"/>
                  </a:moveTo>
                  <a:cubicBezTo>
                    <a:pt x="119" y="0"/>
                    <a:pt x="54" y="54"/>
                    <a:pt x="24" y="124"/>
                  </a:cubicBezTo>
                  <a:cubicBezTo>
                    <a:pt x="0" y="220"/>
                    <a:pt x="60" y="303"/>
                    <a:pt x="143" y="339"/>
                  </a:cubicBezTo>
                  <a:lnTo>
                    <a:pt x="512" y="422"/>
                  </a:lnTo>
                  <a:lnTo>
                    <a:pt x="560" y="422"/>
                  </a:lnTo>
                  <a:cubicBezTo>
                    <a:pt x="631" y="422"/>
                    <a:pt x="715" y="386"/>
                    <a:pt x="727" y="291"/>
                  </a:cubicBezTo>
                  <a:cubicBezTo>
                    <a:pt x="738" y="220"/>
                    <a:pt x="703" y="124"/>
                    <a:pt x="607" y="101"/>
                  </a:cubicBezTo>
                  <a:lnTo>
                    <a:pt x="238" y="5"/>
                  </a:lnTo>
                  <a:cubicBezTo>
                    <a:pt x="224" y="2"/>
                    <a:pt x="21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7" name="Google Shape;2207;p35"/>
          <p:cNvGrpSpPr/>
          <p:nvPr/>
        </p:nvGrpSpPr>
        <p:grpSpPr>
          <a:xfrm>
            <a:off x="7575787" y="3329955"/>
            <a:ext cx="295384" cy="376834"/>
            <a:chOff x="7575787" y="3329955"/>
            <a:chExt cx="295384" cy="376834"/>
          </a:xfrm>
        </p:grpSpPr>
        <p:sp>
          <p:nvSpPr>
            <p:cNvPr id="2208" name="Google Shape;2208;p35"/>
            <p:cNvSpPr/>
            <p:nvPr/>
          </p:nvSpPr>
          <p:spPr>
            <a:xfrm>
              <a:off x="7682549" y="3453666"/>
              <a:ext cx="11341" cy="17392"/>
            </a:xfrm>
            <a:custGeom>
              <a:rect b="b" l="l" r="r" t="t"/>
              <a:pathLst>
                <a:path extrusionOk="0" h="549" w="358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lnTo>
                    <a:pt x="0" y="370"/>
                  </a:lnTo>
                  <a:cubicBezTo>
                    <a:pt x="0" y="465"/>
                    <a:pt x="72" y="549"/>
                    <a:pt x="179" y="549"/>
                  </a:cubicBezTo>
                  <a:cubicBezTo>
                    <a:pt x="274" y="549"/>
                    <a:pt x="357" y="477"/>
                    <a:pt x="357" y="370"/>
                  </a:cubicBezTo>
                  <a:lnTo>
                    <a:pt x="357" y="179"/>
                  </a:lnTo>
                  <a:cubicBezTo>
                    <a:pt x="357" y="72"/>
                    <a:pt x="262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5"/>
            <p:cNvSpPr/>
            <p:nvPr/>
          </p:nvSpPr>
          <p:spPr>
            <a:xfrm>
              <a:off x="7753068" y="3453666"/>
              <a:ext cx="11341" cy="17392"/>
            </a:xfrm>
            <a:custGeom>
              <a:rect b="b" l="l" r="r" t="t"/>
              <a:pathLst>
                <a:path extrusionOk="0" h="549" w="358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70"/>
                  </a:lnTo>
                  <a:cubicBezTo>
                    <a:pt x="1" y="465"/>
                    <a:pt x="72" y="549"/>
                    <a:pt x="179" y="549"/>
                  </a:cubicBezTo>
                  <a:cubicBezTo>
                    <a:pt x="286" y="549"/>
                    <a:pt x="358" y="477"/>
                    <a:pt x="358" y="370"/>
                  </a:cubicBezTo>
                  <a:lnTo>
                    <a:pt x="358" y="179"/>
                  </a:lnTo>
                  <a:cubicBezTo>
                    <a:pt x="358" y="72"/>
                    <a:pt x="274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5"/>
            <p:cNvSpPr/>
            <p:nvPr/>
          </p:nvSpPr>
          <p:spPr>
            <a:xfrm>
              <a:off x="7699149" y="3494691"/>
              <a:ext cx="47932" cy="17487"/>
            </a:xfrm>
            <a:custGeom>
              <a:rect b="b" l="l" r="r" t="t"/>
              <a:pathLst>
                <a:path extrusionOk="0" h="552" w="1513">
                  <a:moveTo>
                    <a:pt x="1328" y="1"/>
                  </a:moveTo>
                  <a:cubicBezTo>
                    <a:pt x="1283" y="1"/>
                    <a:pt x="1238" y="21"/>
                    <a:pt x="1203" y="63"/>
                  </a:cubicBezTo>
                  <a:cubicBezTo>
                    <a:pt x="1131" y="123"/>
                    <a:pt x="976" y="194"/>
                    <a:pt x="762" y="194"/>
                  </a:cubicBezTo>
                  <a:cubicBezTo>
                    <a:pt x="536" y="194"/>
                    <a:pt x="393" y="123"/>
                    <a:pt x="333" y="63"/>
                  </a:cubicBezTo>
                  <a:cubicBezTo>
                    <a:pt x="301" y="25"/>
                    <a:pt x="260" y="9"/>
                    <a:pt x="219" y="9"/>
                  </a:cubicBezTo>
                  <a:cubicBezTo>
                    <a:pt x="171" y="9"/>
                    <a:pt x="122" y="31"/>
                    <a:pt x="83" y="63"/>
                  </a:cubicBezTo>
                  <a:cubicBezTo>
                    <a:pt x="0" y="135"/>
                    <a:pt x="24" y="242"/>
                    <a:pt x="83" y="313"/>
                  </a:cubicBezTo>
                  <a:cubicBezTo>
                    <a:pt x="226" y="456"/>
                    <a:pt x="476" y="551"/>
                    <a:pt x="762" y="551"/>
                  </a:cubicBezTo>
                  <a:cubicBezTo>
                    <a:pt x="1048" y="551"/>
                    <a:pt x="1298" y="456"/>
                    <a:pt x="1453" y="313"/>
                  </a:cubicBezTo>
                  <a:cubicBezTo>
                    <a:pt x="1512" y="242"/>
                    <a:pt x="1512" y="123"/>
                    <a:pt x="1453" y="63"/>
                  </a:cubicBezTo>
                  <a:cubicBezTo>
                    <a:pt x="1417" y="21"/>
                    <a:pt x="1372" y="1"/>
                    <a:pt x="1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5"/>
            <p:cNvSpPr/>
            <p:nvPr/>
          </p:nvSpPr>
          <p:spPr>
            <a:xfrm>
              <a:off x="7575787" y="3329955"/>
              <a:ext cx="295384" cy="376834"/>
            </a:xfrm>
            <a:custGeom>
              <a:rect b="b" l="l" r="r" t="t"/>
              <a:pathLst>
                <a:path extrusionOk="0" h="11895" w="9324">
                  <a:moveTo>
                    <a:pt x="4656" y="334"/>
                  </a:moveTo>
                  <a:cubicBezTo>
                    <a:pt x="5835" y="334"/>
                    <a:pt x="6859" y="929"/>
                    <a:pt x="7454" y="1834"/>
                  </a:cubicBezTo>
                  <a:lnTo>
                    <a:pt x="7335" y="3156"/>
                  </a:lnTo>
                  <a:cubicBezTo>
                    <a:pt x="6049" y="2025"/>
                    <a:pt x="4454" y="1882"/>
                    <a:pt x="4394" y="1858"/>
                  </a:cubicBezTo>
                  <a:cubicBezTo>
                    <a:pt x="4335" y="1858"/>
                    <a:pt x="4275" y="1882"/>
                    <a:pt x="4239" y="1941"/>
                  </a:cubicBezTo>
                  <a:cubicBezTo>
                    <a:pt x="4215" y="2001"/>
                    <a:pt x="4204" y="2060"/>
                    <a:pt x="4227" y="2108"/>
                  </a:cubicBezTo>
                  <a:lnTo>
                    <a:pt x="4406" y="2549"/>
                  </a:lnTo>
                  <a:cubicBezTo>
                    <a:pt x="3394" y="2406"/>
                    <a:pt x="2453" y="2060"/>
                    <a:pt x="1894" y="1810"/>
                  </a:cubicBezTo>
                  <a:cubicBezTo>
                    <a:pt x="2477" y="929"/>
                    <a:pt x="3501" y="334"/>
                    <a:pt x="4656" y="334"/>
                  </a:cubicBezTo>
                  <a:close/>
                  <a:moveTo>
                    <a:pt x="6882" y="3251"/>
                  </a:moveTo>
                  <a:cubicBezTo>
                    <a:pt x="7025" y="3358"/>
                    <a:pt x="7156" y="3477"/>
                    <a:pt x="7299" y="3608"/>
                  </a:cubicBezTo>
                  <a:lnTo>
                    <a:pt x="7275" y="3715"/>
                  </a:lnTo>
                  <a:lnTo>
                    <a:pt x="7073" y="3715"/>
                  </a:lnTo>
                  <a:cubicBezTo>
                    <a:pt x="6966" y="3715"/>
                    <a:pt x="6882" y="3620"/>
                    <a:pt x="6882" y="3513"/>
                  </a:cubicBezTo>
                  <a:lnTo>
                    <a:pt x="6882" y="3251"/>
                  </a:lnTo>
                  <a:close/>
                  <a:moveTo>
                    <a:pt x="2037" y="2251"/>
                  </a:moveTo>
                  <a:cubicBezTo>
                    <a:pt x="2691" y="2513"/>
                    <a:pt x="3644" y="2834"/>
                    <a:pt x="4644" y="2918"/>
                  </a:cubicBezTo>
                  <a:cubicBezTo>
                    <a:pt x="4704" y="2918"/>
                    <a:pt x="4763" y="2906"/>
                    <a:pt x="4811" y="2846"/>
                  </a:cubicBezTo>
                  <a:cubicBezTo>
                    <a:pt x="4835" y="2799"/>
                    <a:pt x="4858" y="2727"/>
                    <a:pt x="4823" y="2679"/>
                  </a:cubicBezTo>
                  <a:lnTo>
                    <a:pt x="4644" y="2251"/>
                  </a:lnTo>
                  <a:lnTo>
                    <a:pt x="4644" y="2251"/>
                  </a:lnTo>
                  <a:cubicBezTo>
                    <a:pt x="5049" y="2322"/>
                    <a:pt x="5787" y="2513"/>
                    <a:pt x="6537" y="2977"/>
                  </a:cubicBezTo>
                  <a:lnTo>
                    <a:pt x="6537" y="3489"/>
                  </a:lnTo>
                  <a:cubicBezTo>
                    <a:pt x="6537" y="3787"/>
                    <a:pt x="6775" y="4037"/>
                    <a:pt x="7085" y="4037"/>
                  </a:cubicBezTo>
                  <a:lnTo>
                    <a:pt x="7371" y="4037"/>
                  </a:lnTo>
                  <a:cubicBezTo>
                    <a:pt x="7454" y="4037"/>
                    <a:pt x="7537" y="4061"/>
                    <a:pt x="7597" y="4120"/>
                  </a:cubicBezTo>
                  <a:cubicBezTo>
                    <a:pt x="7656" y="4180"/>
                    <a:pt x="7680" y="4275"/>
                    <a:pt x="7668" y="4346"/>
                  </a:cubicBezTo>
                  <a:cubicBezTo>
                    <a:pt x="7656" y="4501"/>
                    <a:pt x="7514" y="4620"/>
                    <a:pt x="7359" y="4620"/>
                  </a:cubicBezTo>
                  <a:lnTo>
                    <a:pt x="7275" y="4620"/>
                  </a:lnTo>
                  <a:lnTo>
                    <a:pt x="7275" y="4596"/>
                  </a:lnTo>
                  <a:cubicBezTo>
                    <a:pt x="7275" y="4513"/>
                    <a:pt x="7204" y="4418"/>
                    <a:pt x="7097" y="4418"/>
                  </a:cubicBezTo>
                  <a:cubicBezTo>
                    <a:pt x="7013" y="4418"/>
                    <a:pt x="6918" y="4501"/>
                    <a:pt x="6918" y="4596"/>
                  </a:cubicBezTo>
                  <a:cubicBezTo>
                    <a:pt x="6918" y="5835"/>
                    <a:pt x="5906" y="6847"/>
                    <a:pt x="4680" y="6847"/>
                  </a:cubicBezTo>
                  <a:cubicBezTo>
                    <a:pt x="3442" y="6847"/>
                    <a:pt x="2430" y="5835"/>
                    <a:pt x="2430" y="4596"/>
                  </a:cubicBezTo>
                  <a:cubicBezTo>
                    <a:pt x="2430" y="4513"/>
                    <a:pt x="2358" y="4418"/>
                    <a:pt x="2251" y="4418"/>
                  </a:cubicBezTo>
                  <a:cubicBezTo>
                    <a:pt x="2156" y="4418"/>
                    <a:pt x="2072" y="4501"/>
                    <a:pt x="2072" y="4596"/>
                  </a:cubicBezTo>
                  <a:lnTo>
                    <a:pt x="2072" y="4620"/>
                  </a:lnTo>
                  <a:lnTo>
                    <a:pt x="1965" y="4620"/>
                  </a:lnTo>
                  <a:cubicBezTo>
                    <a:pt x="1882" y="4620"/>
                    <a:pt x="1799" y="4584"/>
                    <a:pt x="1739" y="4525"/>
                  </a:cubicBezTo>
                  <a:cubicBezTo>
                    <a:pt x="1679" y="4465"/>
                    <a:pt x="1656" y="4382"/>
                    <a:pt x="1668" y="4299"/>
                  </a:cubicBezTo>
                  <a:cubicBezTo>
                    <a:pt x="1679" y="4168"/>
                    <a:pt x="1822" y="4049"/>
                    <a:pt x="1977" y="4049"/>
                  </a:cubicBezTo>
                  <a:lnTo>
                    <a:pt x="2239" y="4049"/>
                  </a:lnTo>
                  <a:cubicBezTo>
                    <a:pt x="2537" y="4049"/>
                    <a:pt x="2787" y="3811"/>
                    <a:pt x="2787" y="3501"/>
                  </a:cubicBezTo>
                  <a:lnTo>
                    <a:pt x="2787" y="3072"/>
                  </a:lnTo>
                  <a:cubicBezTo>
                    <a:pt x="2787" y="2977"/>
                    <a:pt x="2715" y="2894"/>
                    <a:pt x="2608" y="2894"/>
                  </a:cubicBezTo>
                  <a:cubicBezTo>
                    <a:pt x="2513" y="2894"/>
                    <a:pt x="2430" y="2965"/>
                    <a:pt x="2430" y="3072"/>
                  </a:cubicBezTo>
                  <a:lnTo>
                    <a:pt x="2430" y="3501"/>
                  </a:lnTo>
                  <a:cubicBezTo>
                    <a:pt x="2430" y="3608"/>
                    <a:pt x="2334" y="3692"/>
                    <a:pt x="2239" y="3692"/>
                  </a:cubicBezTo>
                  <a:lnTo>
                    <a:pt x="2037" y="3692"/>
                  </a:lnTo>
                  <a:lnTo>
                    <a:pt x="2037" y="2251"/>
                  </a:lnTo>
                  <a:close/>
                  <a:moveTo>
                    <a:pt x="1703" y="2120"/>
                  </a:moveTo>
                  <a:lnTo>
                    <a:pt x="1703" y="3763"/>
                  </a:lnTo>
                  <a:cubicBezTo>
                    <a:pt x="1501" y="3858"/>
                    <a:pt x="1358" y="4049"/>
                    <a:pt x="1322" y="4275"/>
                  </a:cubicBezTo>
                  <a:cubicBezTo>
                    <a:pt x="1310" y="4454"/>
                    <a:pt x="1370" y="4632"/>
                    <a:pt x="1489" y="4763"/>
                  </a:cubicBezTo>
                  <a:cubicBezTo>
                    <a:pt x="1608" y="4894"/>
                    <a:pt x="1787" y="4977"/>
                    <a:pt x="1965" y="4977"/>
                  </a:cubicBezTo>
                  <a:lnTo>
                    <a:pt x="2096" y="4977"/>
                  </a:lnTo>
                  <a:cubicBezTo>
                    <a:pt x="2203" y="5704"/>
                    <a:pt x="2608" y="6347"/>
                    <a:pt x="3192" y="6740"/>
                  </a:cubicBezTo>
                  <a:lnTo>
                    <a:pt x="3192" y="7561"/>
                  </a:lnTo>
                  <a:cubicBezTo>
                    <a:pt x="3192" y="7644"/>
                    <a:pt x="3168" y="7716"/>
                    <a:pt x="3120" y="7763"/>
                  </a:cubicBezTo>
                  <a:lnTo>
                    <a:pt x="2822" y="7502"/>
                  </a:lnTo>
                  <a:cubicBezTo>
                    <a:pt x="1858" y="6680"/>
                    <a:pt x="1298" y="5489"/>
                    <a:pt x="1298" y="4215"/>
                  </a:cubicBezTo>
                  <a:lnTo>
                    <a:pt x="1298" y="3692"/>
                  </a:lnTo>
                  <a:cubicBezTo>
                    <a:pt x="1298" y="3132"/>
                    <a:pt x="1441" y="2596"/>
                    <a:pt x="1703" y="2120"/>
                  </a:cubicBezTo>
                  <a:close/>
                  <a:moveTo>
                    <a:pt x="7752" y="2406"/>
                  </a:moveTo>
                  <a:cubicBezTo>
                    <a:pt x="7918" y="2799"/>
                    <a:pt x="8025" y="3239"/>
                    <a:pt x="8025" y="3692"/>
                  </a:cubicBezTo>
                  <a:lnTo>
                    <a:pt x="8025" y="4215"/>
                  </a:lnTo>
                  <a:cubicBezTo>
                    <a:pt x="8025" y="5477"/>
                    <a:pt x="7478" y="6692"/>
                    <a:pt x="6490" y="7502"/>
                  </a:cubicBezTo>
                  <a:lnTo>
                    <a:pt x="6192" y="7763"/>
                  </a:lnTo>
                  <a:cubicBezTo>
                    <a:pt x="6168" y="7704"/>
                    <a:pt x="6132" y="7621"/>
                    <a:pt x="6132" y="7561"/>
                  </a:cubicBezTo>
                  <a:lnTo>
                    <a:pt x="6132" y="7430"/>
                  </a:lnTo>
                  <a:cubicBezTo>
                    <a:pt x="6132" y="7347"/>
                    <a:pt x="6061" y="7251"/>
                    <a:pt x="5954" y="7251"/>
                  </a:cubicBezTo>
                  <a:cubicBezTo>
                    <a:pt x="5870" y="7251"/>
                    <a:pt x="5775" y="7323"/>
                    <a:pt x="5775" y="7430"/>
                  </a:cubicBezTo>
                  <a:lnTo>
                    <a:pt x="5775" y="7561"/>
                  </a:lnTo>
                  <a:cubicBezTo>
                    <a:pt x="5775" y="7716"/>
                    <a:pt x="5823" y="7859"/>
                    <a:pt x="5906" y="8002"/>
                  </a:cubicBezTo>
                  <a:lnTo>
                    <a:pt x="4644" y="9073"/>
                  </a:lnTo>
                  <a:lnTo>
                    <a:pt x="3382" y="8002"/>
                  </a:lnTo>
                  <a:cubicBezTo>
                    <a:pt x="3465" y="7883"/>
                    <a:pt x="3513" y="7728"/>
                    <a:pt x="3513" y="7561"/>
                  </a:cubicBezTo>
                  <a:lnTo>
                    <a:pt x="3513" y="6966"/>
                  </a:lnTo>
                  <a:cubicBezTo>
                    <a:pt x="3858" y="7132"/>
                    <a:pt x="4239" y="7228"/>
                    <a:pt x="4644" y="7228"/>
                  </a:cubicBezTo>
                  <a:cubicBezTo>
                    <a:pt x="5954" y="7228"/>
                    <a:pt x="7037" y="6251"/>
                    <a:pt x="7216" y="4989"/>
                  </a:cubicBezTo>
                  <a:lnTo>
                    <a:pt x="7323" y="4989"/>
                  </a:lnTo>
                  <a:cubicBezTo>
                    <a:pt x="7668" y="4989"/>
                    <a:pt x="7954" y="4739"/>
                    <a:pt x="7990" y="4406"/>
                  </a:cubicBezTo>
                  <a:cubicBezTo>
                    <a:pt x="8002" y="4227"/>
                    <a:pt x="7954" y="4049"/>
                    <a:pt x="7835" y="3918"/>
                  </a:cubicBezTo>
                  <a:cubicBezTo>
                    <a:pt x="7775" y="3858"/>
                    <a:pt x="7716" y="3811"/>
                    <a:pt x="7633" y="3775"/>
                  </a:cubicBezTo>
                  <a:lnTo>
                    <a:pt x="7752" y="2406"/>
                  </a:lnTo>
                  <a:close/>
                  <a:moveTo>
                    <a:pt x="4656" y="9454"/>
                  </a:moveTo>
                  <a:cubicBezTo>
                    <a:pt x="4763" y="9454"/>
                    <a:pt x="4858" y="9549"/>
                    <a:pt x="4858" y="9645"/>
                  </a:cubicBezTo>
                  <a:lnTo>
                    <a:pt x="4858" y="10026"/>
                  </a:lnTo>
                  <a:cubicBezTo>
                    <a:pt x="4858" y="10121"/>
                    <a:pt x="4763" y="10216"/>
                    <a:pt x="4656" y="10216"/>
                  </a:cubicBezTo>
                  <a:cubicBezTo>
                    <a:pt x="4561" y="10216"/>
                    <a:pt x="4466" y="10121"/>
                    <a:pt x="4466" y="10026"/>
                  </a:cubicBezTo>
                  <a:lnTo>
                    <a:pt x="4466" y="9645"/>
                  </a:lnTo>
                  <a:cubicBezTo>
                    <a:pt x="4466" y="9549"/>
                    <a:pt x="4561" y="9454"/>
                    <a:pt x="4656" y="9454"/>
                  </a:cubicBezTo>
                  <a:close/>
                  <a:moveTo>
                    <a:pt x="4644" y="1"/>
                  </a:moveTo>
                  <a:cubicBezTo>
                    <a:pt x="2608" y="1"/>
                    <a:pt x="941" y="1667"/>
                    <a:pt x="941" y="3715"/>
                  </a:cubicBezTo>
                  <a:lnTo>
                    <a:pt x="941" y="4227"/>
                  </a:lnTo>
                  <a:cubicBezTo>
                    <a:pt x="941" y="5597"/>
                    <a:pt x="1537" y="6894"/>
                    <a:pt x="2596" y="7775"/>
                  </a:cubicBezTo>
                  <a:lnTo>
                    <a:pt x="2799" y="7954"/>
                  </a:lnTo>
                  <a:lnTo>
                    <a:pt x="929" y="8502"/>
                  </a:lnTo>
                  <a:cubicBezTo>
                    <a:pt x="370" y="8668"/>
                    <a:pt x="1" y="9168"/>
                    <a:pt x="1" y="9740"/>
                  </a:cubicBezTo>
                  <a:lnTo>
                    <a:pt x="1" y="11693"/>
                  </a:lnTo>
                  <a:cubicBezTo>
                    <a:pt x="1" y="11776"/>
                    <a:pt x="72" y="11871"/>
                    <a:pt x="179" y="11871"/>
                  </a:cubicBezTo>
                  <a:cubicBezTo>
                    <a:pt x="275" y="11871"/>
                    <a:pt x="358" y="11788"/>
                    <a:pt x="358" y="11693"/>
                  </a:cubicBezTo>
                  <a:lnTo>
                    <a:pt x="358" y="9740"/>
                  </a:lnTo>
                  <a:cubicBezTo>
                    <a:pt x="358" y="9609"/>
                    <a:pt x="394" y="9490"/>
                    <a:pt x="429" y="9383"/>
                  </a:cubicBezTo>
                  <a:lnTo>
                    <a:pt x="1489" y="10299"/>
                  </a:lnTo>
                  <a:cubicBezTo>
                    <a:pt x="1608" y="10407"/>
                    <a:pt x="1679" y="10573"/>
                    <a:pt x="1679" y="10740"/>
                  </a:cubicBezTo>
                  <a:lnTo>
                    <a:pt x="1679" y="11704"/>
                  </a:lnTo>
                  <a:cubicBezTo>
                    <a:pt x="1679" y="11788"/>
                    <a:pt x="1763" y="11883"/>
                    <a:pt x="1858" y="11883"/>
                  </a:cubicBezTo>
                  <a:cubicBezTo>
                    <a:pt x="1953" y="11883"/>
                    <a:pt x="2037" y="11812"/>
                    <a:pt x="2037" y="11704"/>
                  </a:cubicBezTo>
                  <a:lnTo>
                    <a:pt x="2037" y="10740"/>
                  </a:lnTo>
                  <a:cubicBezTo>
                    <a:pt x="2037" y="10466"/>
                    <a:pt x="1918" y="10216"/>
                    <a:pt x="1727" y="10049"/>
                  </a:cubicBezTo>
                  <a:lnTo>
                    <a:pt x="644" y="9097"/>
                  </a:lnTo>
                  <a:cubicBezTo>
                    <a:pt x="751" y="8978"/>
                    <a:pt x="894" y="8895"/>
                    <a:pt x="1048" y="8847"/>
                  </a:cubicBezTo>
                  <a:lnTo>
                    <a:pt x="3013" y="8264"/>
                  </a:lnTo>
                  <a:cubicBezTo>
                    <a:pt x="3049" y="8252"/>
                    <a:pt x="3084" y="8240"/>
                    <a:pt x="3132" y="8216"/>
                  </a:cubicBezTo>
                  <a:lnTo>
                    <a:pt x="4323" y="9228"/>
                  </a:lnTo>
                  <a:cubicBezTo>
                    <a:pt x="4180" y="9335"/>
                    <a:pt x="4108" y="9490"/>
                    <a:pt x="4108" y="9668"/>
                  </a:cubicBezTo>
                  <a:lnTo>
                    <a:pt x="4108" y="10038"/>
                  </a:lnTo>
                  <a:cubicBezTo>
                    <a:pt x="4108" y="10276"/>
                    <a:pt x="4263" y="10478"/>
                    <a:pt x="4477" y="10561"/>
                  </a:cubicBezTo>
                  <a:lnTo>
                    <a:pt x="4477" y="11716"/>
                  </a:lnTo>
                  <a:cubicBezTo>
                    <a:pt x="4477" y="11812"/>
                    <a:pt x="4561" y="11895"/>
                    <a:pt x="4656" y="11895"/>
                  </a:cubicBezTo>
                  <a:cubicBezTo>
                    <a:pt x="4751" y="11895"/>
                    <a:pt x="4835" y="11823"/>
                    <a:pt x="4835" y="11716"/>
                  </a:cubicBezTo>
                  <a:lnTo>
                    <a:pt x="4835" y="10561"/>
                  </a:lnTo>
                  <a:cubicBezTo>
                    <a:pt x="5061" y="10478"/>
                    <a:pt x="5216" y="10276"/>
                    <a:pt x="5216" y="10038"/>
                  </a:cubicBezTo>
                  <a:lnTo>
                    <a:pt x="5216" y="9668"/>
                  </a:lnTo>
                  <a:cubicBezTo>
                    <a:pt x="5216" y="9490"/>
                    <a:pt x="5132" y="9335"/>
                    <a:pt x="5001" y="9228"/>
                  </a:cubicBezTo>
                  <a:lnTo>
                    <a:pt x="6192" y="8216"/>
                  </a:lnTo>
                  <a:cubicBezTo>
                    <a:pt x="6240" y="8240"/>
                    <a:pt x="6263" y="8252"/>
                    <a:pt x="6311" y="8264"/>
                  </a:cubicBezTo>
                  <a:lnTo>
                    <a:pt x="8276" y="8847"/>
                  </a:lnTo>
                  <a:cubicBezTo>
                    <a:pt x="8442" y="8895"/>
                    <a:pt x="8573" y="8978"/>
                    <a:pt x="8680" y="9097"/>
                  </a:cubicBezTo>
                  <a:lnTo>
                    <a:pt x="7597" y="10049"/>
                  </a:lnTo>
                  <a:cubicBezTo>
                    <a:pt x="7394" y="10228"/>
                    <a:pt x="7275" y="10478"/>
                    <a:pt x="7275" y="10740"/>
                  </a:cubicBezTo>
                  <a:lnTo>
                    <a:pt x="7275" y="11704"/>
                  </a:lnTo>
                  <a:cubicBezTo>
                    <a:pt x="7275" y="11788"/>
                    <a:pt x="7359" y="11883"/>
                    <a:pt x="7454" y="11883"/>
                  </a:cubicBezTo>
                  <a:cubicBezTo>
                    <a:pt x="7549" y="11883"/>
                    <a:pt x="7633" y="11812"/>
                    <a:pt x="7633" y="11704"/>
                  </a:cubicBezTo>
                  <a:lnTo>
                    <a:pt x="7633" y="10740"/>
                  </a:lnTo>
                  <a:cubicBezTo>
                    <a:pt x="7633" y="10573"/>
                    <a:pt x="7716" y="10407"/>
                    <a:pt x="7835" y="10299"/>
                  </a:cubicBezTo>
                  <a:lnTo>
                    <a:pt x="8883" y="9383"/>
                  </a:lnTo>
                  <a:cubicBezTo>
                    <a:pt x="8930" y="9502"/>
                    <a:pt x="8966" y="9621"/>
                    <a:pt x="8966" y="9740"/>
                  </a:cubicBezTo>
                  <a:lnTo>
                    <a:pt x="8966" y="11693"/>
                  </a:lnTo>
                  <a:cubicBezTo>
                    <a:pt x="8966" y="11776"/>
                    <a:pt x="9038" y="11871"/>
                    <a:pt x="9145" y="11871"/>
                  </a:cubicBezTo>
                  <a:cubicBezTo>
                    <a:pt x="9228" y="11871"/>
                    <a:pt x="9323" y="11788"/>
                    <a:pt x="9323" y="11693"/>
                  </a:cubicBezTo>
                  <a:lnTo>
                    <a:pt x="9323" y="9740"/>
                  </a:lnTo>
                  <a:cubicBezTo>
                    <a:pt x="9299" y="9168"/>
                    <a:pt x="8918" y="8668"/>
                    <a:pt x="8371" y="8502"/>
                  </a:cubicBezTo>
                  <a:lnTo>
                    <a:pt x="6490" y="7954"/>
                  </a:lnTo>
                  <a:lnTo>
                    <a:pt x="6704" y="7775"/>
                  </a:lnTo>
                  <a:cubicBezTo>
                    <a:pt x="7752" y="6894"/>
                    <a:pt x="8347" y="5597"/>
                    <a:pt x="8347" y="4227"/>
                  </a:cubicBezTo>
                  <a:lnTo>
                    <a:pt x="8347" y="3715"/>
                  </a:lnTo>
                  <a:cubicBezTo>
                    <a:pt x="8347" y="1667"/>
                    <a:pt x="6680" y="1"/>
                    <a:pt x="4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5"/>
            <p:cNvSpPr/>
            <p:nvPr/>
          </p:nvSpPr>
          <p:spPr>
            <a:xfrm>
              <a:off x="7676118" y="3435576"/>
              <a:ext cx="23412" cy="11341"/>
            </a:xfrm>
            <a:custGeom>
              <a:rect b="b" l="l" r="r" t="t"/>
              <a:pathLst>
                <a:path extrusionOk="0" h="358" w="739">
                  <a:moveTo>
                    <a:pt x="179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74"/>
                    <a:pt x="84" y="358"/>
                    <a:pt x="179" y="358"/>
                  </a:cubicBezTo>
                  <a:lnTo>
                    <a:pt x="560" y="358"/>
                  </a:lnTo>
                  <a:cubicBezTo>
                    <a:pt x="644" y="358"/>
                    <a:pt x="739" y="286"/>
                    <a:pt x="739" y="179"/>
                  </a:cubicBezTo>
                  <a:cubicBezTo>
                    <a:pt x="739" y="84"/>
                    <a:pt x="656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5"/>
            <p:cNvSpPr/>
            <p:nvPr/>
          </p:nvSpPr>
          <p:spPr>
            <a:xfrm>
              <a:off x="7747049" y="3435576"/>
              <a:ext cx="23031" cy="11341"/>
            </a:xfrm>
            <a:custGeom>
              <a:rect b="b" l="l" r="r" t="t"/>
              <a:pathLst>
                <a:path extrusionOk="0" h="358" w="727">
                  <a:moveTo>
                    <a:pt x="179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3" y="358"/>
                    <a:pt x="726" y="286"/>
                    <a:pt x="726" y="179"/>
                  </a:cubicBezTo>
                  <a:cubicBezTo>
                    <a:pt x="726" y="84"/>
                    <a:pt x="655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4" name="Google Shape;2214;p35"/>
          <p:cNvGrpSpPr/>
          <p:nvPr/>
        </p:nvGrpSpPr>
        <p:grpSpPr>
          <a:xfrm>
            <a:off x="864062" y="2884503"/>
            <a:ext cx="264084" cy="347783"/>
            <a:chOff x="864062" y="2884503"/>
            <a:chExt cx="264084" cy="347783"/>
          </a:xfrm>
        </p:grpSpPr>
        <p:sp>
          <p:nvSpPr>
            <p:cNvPr id="2215" name="Google Shape;2215;p35"/>
            <p:cNvSpPr/>
            <p:nvPr/>
          </p:nvSpPr>
          <p:spPr>
            <a:xfrm>
              <a:off x="944783" y="2884503"/>
              <a:ext cx="102263" cy="122982"/>
            </a:xfrm>
            <a:custGeom>
              <a:rect b="b" l="l" r="r" t="t"/>
              <a:pathLst>
                <a:path extrusionOk="0" h="3882" w="3228">
                  <a:moveTo>
                    <a:pt x="1608" y="0"/>
                  </a:moveTo>
                  <a:cubicBezTo>
                    <a:pt x="715" y="0"/>
                    <a:pt x="1" y="727"/>
                    <a:pt x="1" y="1608"/>
                  </a:cubicBezTo>
                  <a:cubicBezTo>
                    <a:pt x="1" y="2286"/>
                    <a:pt x="418" y="2882"/>
                    <a:pt x="1060" y="3120"/>
                  </a:cubicBezTo>
                  <a:lnTo>
                    <a:pt x="1477" y="3810"/>
                  </a:lnTo>
                  <a:cubicBezTo>
                    <a:pt x="1501" y="3858"/>
                    <a:pt x="1549" y="3882"/>
                    <a:pt x="1608" y="3882"/>
                  </a:cubicBezTo>
                  <a:cubicBezTo>
                    <a:pt x="1668" y="3882"/>
                    <a:pt x="1715" y="3858"/>
                    <a:pt x="1739" y="3810"/>
                  </a:cubicBezTo>
                  <a:lnTo>
                    <a:pt x="2156" y="3120"/>
                  </a:lnTo>
                  <a:cubicBezTo>
                    <a:pt x="2561" y="2977"/>
                    <a:pt x="2906" y="2667"/>
                    <a:pt x="3085" y="2263"/>
                  </a:cubicBezTo>
                  <a:cubicBezTo>
                    <a:pt x="3108" y="2191"/>
                    <a:pt x="3085" y="2084"/>
                    <a:pt x="3001" y="2060"/>
                  </a:cubicBezTo>
                  <a:cubicBezTo>
                    <a:pt x="2982" y="2051"/>
                    <a:pt x="2961" y="2046"/>
                    <a:pt x="2940" y="2046"/>
                  </a:cubicBezTo>
                  <a:cubicBezTo>
                    <a:pt x="2883" y="2046"/>
                    <a:pt x="2825" y="2079"/>
                    <a:pt x="2799" y="2132"/>
                  </a:cubicBezTo>
                  <a:cubicBezTo>
                    <a:pt x="2644" y="2465"/>
                    <a:pt x="2370" y="2727"/>
                    <a:pt x="2013" y="2834"/>
                  </a:cubicBezTo>
                  <a:cubicBezTo>
                    <a:pt x="1977" y="2846"/>
                    <a:pt x="1930" y="2858"/>
                    <a:pt x="1918" y="2905"/>
                  </a:cubicBezTo>
                  <a:lnTo>
                    <a:pt x="1608" y="3406"/>
                  </a:lnTo>
                  <a:lnTo>
                    <a:pt x="1299" y="2905"/>
                  </a:lnTo>
                  <a:cubicBezTo>
                    <a:pt x="1275" y="2870"/>
                    <a:pt x="1251" y="2846"/>
                    <a:pt x="1203" y="2834"/>
                  </a:cubicBezTo>
                  <a:cubicBezTo>
                    <a:pt x="668" y="2655"/>
                    <a:pt x="310" y="2155"/>
                    <a:pt x="310" y="1596"/>
                  </a:cubicBezTo>
                  <a:cubicBezTo>
                    <a:pt x="310" y="905"/>
                    <a:pt x="894" y="322"/>
                    <a:pt x="1608" y="322"/>
                  </a:cubicBezTo>
                  <a:cubicBezTo>
                    <a:pt x="2311" y="322"/>
                    <a:pt x="2870" y="881"/>
                    <a:pt x="2906" y="1572"/>
                  </a:cubicBezTo>
                  <a:cubicBezTo>
                    <a:pt x="2906" y="1667"/>
                    <a:pt x="2977" y="1739"/>
                    <a:pt x="3061" y="1739"/>
                  </a:cubicBezTo>
                  <a:cubicBezTo>
                    <a:pt x="3156" y="1739"/>
                    <a:pt x="3227" y="1667"/>
                    <a:pt x="3227" y="1572"/>
                  </a:cubicBezTo>
                  <a:cubicBezTo>
                    <a:pt x="3215" y="1167"/>
                    <a:pt x="3049" y="762"/>
                    <a:pt x="2739" y="465"/>
                  </a:cubicBezTo>
                  <a:cubicBezTo>
                    <a:pt x="2442" y="167"/>
                    <a:pt x="2037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5"/>
            <p:cNvSpPr/>
            <p:nvPr/>
          </p:nvSpPr>
          <p:spPr>
            <a:xfrm>
              <a:off x="963664" y="2903733"/>
              <a:ext cx="65261" cy="64152"/>
            </a:xfrm>
            <a:custGeom>
              <a:rect b="b" l="l" r="r" t="t"/>
              <a:pathLst>
                <a:path extrusionOk="0" h="2025" w="2060">
                  <a:moveTo>
                    <a:pt x="1012" y="584"/>
                  </a:moveTo>
                  <a:cubicBezTo>
                    <a:pt x="1250" y="584"/>
                    <a:pt x="1441" y="774"/>
                    <a:pt x="1441" y="1013"/>
                  </a:cubicBezTo>
                  <a:cubicBezTo>
                    <a:pt x="1441" y="1251"/>
                    <a:pt x="1250" y="1453"/>
                    <a:pt x="1012" y="1453"/>
                  </a:cubicBezTo>
                  <a:cubicBezTo>
                    <a:pt x="774" y="1453"/>
                    <a:pt x="584" y="1251"/>
                    <a:pt x="584" y="1013"/>
                  </a:cubicBezTo>
                  <a:cubicBezTo>
                    <a:pt x="584" y="774"/>
                    <a:pt x="774" y="584"/>
                    <a:pt x="1012" y="584"/>
                  </a:cubicBezTo>
                  <a:close/>
                  <a:moveTo>
                    <a:pt x="1012" y="1"/>
                  </a:moveTo>
                  <a:cubicBezTo>
                    <a:pt x="929" y="1"/>
                    <a:pt x="845" y="72"/>
                    <a:pt x="845" y="167"/>
                  </a:cubicBezTo>
                  <a:lnTo>
                    <a:pt x="845" y="274"/>
                  </a:lnTo>
                  <a:cubicBezTo>
                    <a:pt x="762" y="286"/>
                    <a:pt x="667" y="334"/>
                    <a:pt x="595" y="370"/>
                  </a:cubicBezTo>
                  <a:lnTo>
                    <a:pt x="524" y="298"/>
                  </a:lnTo>
                  <a:cubicBezTo>
                    <a:pt x="494" y="268"/>
                    <a:pt x="453" y="254"/>
                    <a:pt x="411" y="254"/>
                  </a:cubicBezTo>
                  <a:cubicBezTo>
                    <a:pt x="369" y="254"/>
                    <a:pt x="328" y="268"/>
                    <a:pt x="298" y="298"/>
                  </a:cubicBezTo>
                  <a:cubicBezTo>
                    <a:pt x="238" y="358"/>
                    <a:pt x="238" y="465"/>
                    <a:pt x="298" y="524"/>
                  </a:cubicBezTo>
                  <a:lnTo>
                    <a:pt x="369" y="596"/>
                  </a:lnTo>
                  <a:cubicBezTo>
                    <a:pt x="333" y="667"/>
                    <a:pt x="286" y="763"/>
                    <a:pt x="274" y="858"/>
                  </a:cubicBezTo>
                  <a:lnTo>
                    <a:pt x="167" y="858"/>
                  </a:lnTo>
                  <a:cubicBezTo>
                    <a:pt x="72" y="858"/>
                    <a:pt x="0" y="929"/>
                    <a:pt x="0" y="1013"/>
                  </a:cubicBezTo>
                  <a:cubicBezTo>
                    <a:pt x="0" y="1108"/>
                    <a:pt x="72" y="1179"/>
                    <a:pt x="167" y="1179"/>
                  </a:cubicBezTo>
                  <a:lnTo>
                    <a:pt x="274" y="1179"/>
                  </a:lnTo>
                  <a:cubicBezTo>
                    <a:pt x="286" y="1275"/>
                    <a:pt x="333" y="1358"/>
                    <a:pt x="369" y="1429"/>
                  </a:cubicBezTo>
                  <a:lnTo>
                    <a:pt x="298" y="1513"/>
                  </a:lnTo>
                  <a:cubicBezTo>
                    <a:pt x="238" y="1572"/>
                    <a:pt x="238" y="1667"/>
                    <a:pt x="298" y="1727"/>
                  </a:cubicBezTo>
                  <a:cubicBezTo>
                    <a:pt x="333" y="1763"/>
                    <a:pt x="369" y="1775"/>
                    <a:pt x="417" y="1775"/>
                  </a:cubicBezTo>
                  <a:cubicBezTo>
                    <a:pt x="464" y="1775"/>
                    <a:pt x="512" y="1763"/>
                    <a:pt x="536" y="1727"/>
                  </a:cubicBezTo>
                  <a:lnTo>
                    <a:pt x="607" y="1656"/>
                  </a:lnTo>
                  <a:cubicBezTo>
                    <a:pt x="691" y="1703"/>
                    <a:pt x="774" y="1751"/>
                    <a:pt x="869" y="1763"/>
                  </a:cubicBezTo>
                  <a:lnTo>
                    <a:pt x="869" y="1870"/>
                  </a:lnTo>
                  <a:cubicBezTo>
                    <a:pt x="869" y="1953"/>
                    <a:pt x="941" y="2025"/>
                    <a:pt x="1024" y="2025"/>
                  </a:cubicBezTo>
                  <a:cubicBezTo>
                    <a:pt x="1119" y="2025"/>
                    <a:pt x="1191" y="1953"/>
                    <a:pt x="1191" y="1870"/>
                  </a:cubicBezTo>
                  <a:lnTo>
                    <a:pt x="1191" y="1763"/>
                  </a:lnTo>
                  <a:cubicBezTo>
                    <a:pt x="1286" y="1751"/>
                    <a:pt x="1369" y="1703"/>
                    <a:pt x="1441" y="1656"/>
                  </a:cubicBezTo>
                  <a:lnTo>
                    <a:pt x="1524" y="1727"/>
                  </a:lnTo>
                  <a:cubicBezTo>
                    <a:pt x="1548" y="1763"/>
                    <a:pt x="1596" y="1775"/>
                    <a:pt x="1643" y="1775"/>
                  </a:cubicBezTo>
                  <a:cubicBezTo>
                    <a:pt x="1679" y="1775"/>
                    <a:pt x="1727" y="1763"/>
                    <a:pt x="1762" y="1727"/>
                  </a:cubicBezTo>
                  <a:cubicBezTo>
                    <a:pt x="1822" y="1667"/>
                    <a:pt x="1822" y="1572"/>
                    <a:pt x="1762" y="1513"/>
                  </a:cubicBezTo>
                  <a:lnTo>
                    <a:pt x="1679" y="1429"/>
                  </a:lnTo>
                  <a:cubicBezTo>
                    <a:pt x="1727" y="1358"/>
                    <a:pt x="1774" y="1275"/>
                    <a:pt x="1786" y="1179"/>
                  </a:cubicBezTo>
                  <a:lnTo>
                    <a:pt x="1893" y="1179"/>
                  </a:lnTo>
                  <a:cubicBezTo>
                    <a:pt x="1977" y="1179"/>
                    <a:pt x="2060" y="1108"/>
                    <a:pt x="2060" y="1013"/>
                  </a:cubicBezTo>
                  <a:cubicBezTo>
                    <a:pt x="2012" y="929"/>
                    <a:pt x="1953" y="858"/>
                    <a:pt x="1857" y="858"/>
                  </a:cubicBezTo>
                  <a:lnTo>
                    <a:pt x="1762" y="858"/>
                  </a:lnTo>
                  <a:cubicBezTo>
                    <a:pt x="1738" y="763"/>
                    <a:pt x="1703" y="667"/>
                    <a:pt x="1655" y="596"/>
                  </a:cubicBezTo>
                  <a:lnTo>
                    <a:pt x="1727" y="524"/>
                  </a:lnTo>
                  <a:cubicBezTo>
                    <a:pt x="1786" y="465"/>
                    <a:pt x="1786" y="358"/>
                    <a:pt x="1727" y="298"/>
                  </a:cubicBezTo>
                  <a:cubicBezTo>
                    <a:pt x="1697" y="268"/>
                    <a:pt x="1655" y="254"/>
                    <a:pt x="1613" y="254"/>
                  </a:cubicBezTo>
                  <a:cubicBezTo>
                    <a:pt x="1572" y="254"/>
                    <a:pt x="1530" y="268"/>
                    <a:pt x="1500" y="298"/>
                  </a:cubicBezTo>
                  <a:lnTo>
                    <a:pt x="1429" y="370"/>
                  </a:lnTo>
                  <a:cubicBezTo>
                    <a:pt x="1357" y="334"/>
                    <a:pt x="1262" y="286"/>
                    <a:pt x="1179" y="274"/>
                  </a:cubicBezTo>
                  <a:lnTo>
                    <a:pt x="1179" y="167"/>
                  </a:lnTo>
                  <a:cubicBezTo>
                    <a:pt x="1179" y="72"/>
                    <a:pt x="1107" y="1"/>
                    <a:pt x="1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5"/>
            <p:cNvSpPr/>
            <p:nvPr/>
          </p:nvSpPr>
          <p:spPr>
            <a:xfrm>
              <a:off x="864062" y="2987843"/>
              <a:ext cx="264084" cy="244443"/>
            </a:xfrm>
            <a:custGeom>
              <a:rect b="b" l="l" r="r" t="t"/>
              <a:pathLst>
                <a:path extrusionOk="0" h="7716" w="8336">
                  <a:moveTo>
                    <a:pt x="2513" y="1"/>
                  </a:moveTo>
                  <a:cubicBezTo>
                    <a:pt x="2477" y="1"/>
                    <a:pt x="2418" y="13"/>
                    <a:pt x="2370" y="24"/>
                  </a:cubicBezTo>
                  <a:cubicBezTo>
                    <a:pt x="1834" y="167"/>
                    <a:pt x="1442" y="667"/>
                    <a:pt x="1442" y="1263"/>
                  </a:cubicBezTo>
                  <a:lnTo>
                    <a:pt x="1442" y="1358"/>
                  </a:lnTo>
                  <a:cubicBezTo>
                    <a:pt x="953" y="1513"/>
                    <a:pt x="632" y="2013"/>
                    <a:pt x="632" y="2560"/>
                  </a:cubicBezTo>
                  <a:cubicBezTo>
                    <a:pt x="632" y="2751"/>
                    <a:pt x="680" y="2941"/>
                    <a:pt x="751" y="3120"/>
                  </a:cubicBezTo>
                  <a:cubicBezTo>
                    <a:pt x="287" y="3453"/>
                    <a:pt x="1" y="4001"/>
                    <a:pt x="1" y="4596"/>
                  </a:cubicBezTo>
                  <a:cubicBezTo>
                    <a:pt x="1" y="4966"/>
                    <a:pt x="108" y="5323"/>
                    <a:pt x="322" y="5620"/>
                  </a:cubicBezTo>
                  <a:cubicBezTo>
                    <a:pt x="346" y="5675"/>
                    <a:pt x="395" y="5699"/>
                    <a:pt x="446" y="5699"/>
                  </a:cubicBezTo>
                  <a:cubicBezTo>
                    <a:pt x="473" y="5699"/>
                    <a:pt x="500" y="5692"/>
                    <a:pt x="525" y="5680"/>
                  </a:cubicBezTo>
                  <a:cubicBezTo>
                    <a:pt x="620" y="5644"/>
                    <a:pt x="644" y="5537"/>
                    <a:pt x="584" y="5442"/>
                  </a:cubicBezTo>
                  <a:cubicBezTo>
                    <a:pt x="406" y="5192"/>
                    <a:pt x="322" y="4894"/>
                    <a:pt x="322" y="4596"/>
                  </a:cubicBezTo>
                  <a:cubicBezTo>
                    <a:pt x="322" y="4061"/>
                    <a:pt x="596" y="3573"/>
                    <a:pt x="1037" y="3311"/>
                  </a:cubicBezTo>
                  <a:cubicBezTo>
                    <a:pt x="1037" y="3311"/>
                    <a:pt x="1049" y="3311"/>
                    <a:pt x="1049" y="3299"/>
                  </a:cubicBezTo>
                  <a:cubicBezTo>
                    <a:pt x="1049" y="3299"/>
                    <a:pt x="1327" y="3093"/>
                    <a:pt x="1883" y="3093"/>
                  </a:cubicBezTo>
                  <a:cubicBezTo>
                    <a:pt x="1925" y="3093"/>
                    <a:pt x="1968" y="3094"/>
                    <a:pt x="2013" y="3096"/>
                  </a:cubicBezTo>
                  <a:cubicBezTo>
                    <a:pt x="2108" y="3096"/>
                    <a:pt x="2180" y="3037"/>
                    <a:pt x="2180" y="2941"/>
                  </a:cubicBezTo>
                  <a:cubicBezTo>
                    <a:pt x="2180" y="2858"/>
                    <a:pt x="2120" y="2775"/>
                    <a:pt x="2025" y="2775"/>
                  </a:cubicBezTo>
                  <a:cubicBezTo>
                    <a:pt x="2000" y="2774"/>
                    <a:pt x="1975" y="2774"/>
                    <a:pt x="1950" y="2774"/>
                  </a:cubicBezTo>
                  <a:cubicBezTo>
                    <a:pt x="1502" y="2774"/>
                    <a:pt x="1182" y="2874"/>
                    <a:pt x="1013" y="2953"/>
                  </a:cubicBezTo>
                  <a:cubicBezTo>
                    <a:pt x="953" y="2834"/>
                    <a:pt x="941" y="2703"/>
                    <a:pt x="941" y="2560"/>
                  </a:cubicBezTo>
                  <a:cubicBezTo>
                    <a:pt x="941" y="2108"/>
                    <a:pt x="1239" y="1727"/>
                    <a:pt x="1644" y="1632"/>
                  </a:cubicBezTo>
                  <a:cubicBezTo>
                    <a:pt x="1680" y="1632"/>
                    <a:pt x="1882" y="1632"/>
                    <a:pt x="2013" y="1763"/>
                  </a:cubicBezTo>
                  <a:cubicBezTo>
                    <a:pt x="2120" y="1870"/>
                    <a:pt x="2180" y="2025"/>
                    <a:pt x="2180" y="2239"/>
                  </a:cubicBezTo>
                  <a:cubicBezTo>
                    <a:pt x="2180" y="2334"/>
                    <a:pt x="2251" y="2406"/>
                    <a:pt x="2323" y="2406"/>
                  </a:cubicBezTo>
                  <a:cubicBezTo>
                    <a:pt x="2418" y="2406"/>
                    <a:pt x="2489" y="2334"/>
                    <a:pt x="2489" y="2239"/>
                  </a:cubicBezTo>
                  <a:cubicBezTo>
                    <a:pt x="2489" y="1929"/>
                    <a:pt x="2394" y="1691"/>
                    <a:pt x="2215" y="1525"/>
                  </a:cubicBezTo>
                  <a:cubicBezTo>
                    <a:pt x="2073" y="1394"/>
                    <a:pt x="1882" y="1334"/>
                    <a:pt x="1763" y="1322"/>
                  </a:cubicBezTo>
                  <a:lnTo>
                    <a:pt x="1763" y="1275"/>
                  </a:lnTo>
                  <a:cubicBezTo>
                    <a:pt x="1763" y="846"/>
                    <a:pt x="2037" y="453"/>
                    <a:pt x="2430" y="358"/>
                  </a:cubicBezTo>
                  <a:cubicBezTo>
                    <a:pt x="2477" y="334"/>
                    <a:pt x="2513" y="334"/>
                    <a:pt x="2561" y="322"/>
                  </a:cubicBezTo>
                  <a:lnTo>
                    <a:pt x="2846" y="322"/>
                  </a:lnTo>
                  <a:cubicBezTo>
                    <a:pt x="3370" y="322"/>
                    <a:pt x="3799" y="751"/>
                    <a:pt x="3799" y="1275"/>
                  </a:cubicBezTo>
                  <a:lnTo>
                    <a:pt x="3799" y="4608"/>
                  </a:lnTo>
                  <a:cubicBezTo>
                    <a:pt x="3311" y="4644"/>
                    <a:pt x="2858" y="4835"/>
                    <a:pt x="2513" y="5180"/>
                  </a:cubicBezTo>
                  <a:cubicBezTo>
                    <a:pt x="2477" y="5216"/>
                    <a:pt x="2454" y="5311"/>
                    <a:pt x="2489" y="5370"/>
                  </a:cubicBezTo>
                  <a:cubicBezTo>
                    <a:pt x="2513" y="5430"/>
                    <a:pt x="2573" y="5442"/>
                    <a:pt x="2620" y="5442"/>
                  </a:cubicBezTo>
                  <a:cubicBezTo>
                    <a:pt x="2668" y="5442"/>
                    <a:pt x="2715" y="5430"/>
                    <a:pt x="2739" y="5394"/>
                  </a:cubicBezTo>
                  <a:cubicBezTo>
                    <a:pt x="3037" y="5097"/>
                    <a:pt x="3454" y="4918"/>
                    <a:pt x="3894" y="4918"/>
                  </a:cubicBezTo>
                  <a:cubicBezTo>
                    <a:pt x="4168" y="5192"/>
                    <a:pt x="4335" y="5573"/>
                    <a:pt x="4335" y="5978"/>
                  </a:cubicBezTo>
                  <a:cubicBezTo>
                    <a:pt x="4335" y="6382"/>
                    <a:pt x="4168" y="6763"/>
                    <a:pt x="3894" y="7037"/>
                  </a:cubicBezTo>
                  <a:cubicBezTo>
                    <a:pt x="3656" y="7263"/>
                    <a:pt x="3335" y="7394"/>
                    <a:pt x="3013" y="7394"/>
                  </a:cubicBezTo>
                  <a:cubicBezTo>
                    <a:pt x="2358" y="7394"/>
                    <a:pt x="1811" y="6882"/>
                    <a:pt x="1703" y="6204"/>
                  </a:cubicBezTo>
                  <a:cubicBezTo>
                    <a:pt x="1763" y="6097"/>
                    <a:pt x="1942" y="5787"/>
                    <a:pt x="2215" y="5680"/>
                  </a:cubicBezTo>
                  <a:cubicBezTo>
                    <a:pt x="2299" y="5656"/>
                    <a:pt x="2358" y="5561"/>
                    <a:pt x="2323" y="5489"/>
                  </a:cubicBezTo>
                  <a:cubicBezTo>
                    <a:pt x="2304" y="5413"/>
                    <a:pt x="2239" y="5375"/>
                    <a:pt x="2171" y="5375"/>
                  </a:cubicBezTo>
                  <a:cubicBezTo>
                    <a:pt x="2154" y="5375"/>
                    <a:pt x="2137" y="5377"/>
                    <a:pt x="2120" y="5382"/>
                  </a:cubicBezTo>
                  <a:cubicBezTo>
                    <a:pt x="1775" y="5513"/>
                    <a:pt x="1549" y="5847"/>
                    <a:pt x="1442" y="6013"/>
                  </a:cubicBezTo>
                  <a:cubicBezTo>
                    <a:pt x="1287" y="5978"/>
                    <a:pt x="1132" y="5918"/>
                    <a:pt x="989" y="5835"/>
                  </a:cubicBezTo>
                  <a:cubicBezTo>
                    <a:pt x="956" y="5816"/>
                    <a:pt x="920" y="5806"/>
                    <a:pt x="887" y="5806"/>
                  </a:cubicBezTo>
                  <a:cubicBezTo>
                    <a:pt x="837" y="5806"/>
                    <a:pt x="791" y="5828"/>
                    <a:pt x="763" y="5870"/>
                  </a:cubicBezTo>
                  <a:cubicBezTo>
                    <a:pt x="715" y="5954"/>
                    <a:pt x="727" y="6049"/>
                    <a:pt x="810" y="6097"/>
                  </a:cubicBezTo>
                  <a:cubicBezTo>
                    <a:pt x="989" y="6216"/>
                    <a:pt x="1191" y="6287"/>
                    <a:pt x="1406" y="6323"/>
                  </a:cubicBezTo>
                  <a:cubicBezTo>
                    <a:pt x="1549" y="7121"/>
                    <a:pt x="2239" y="7716"/>
                    <a:pt x="3025" y="7716"/>
                  </a:cubicBezTo>
                  <a:cubicBezTo>
                    <a:pt x="3430" y="7716"/>
                    <a:pt x="3823" y="7561"/>
                    <a:pt x="4120" y="7275"/>
                  </a:cubicBezTo>
                  <a:lnTo>
                    <a:pt x="4168" y="7228"/>
                  </a:lnTo>
                  <a:lnTo>
                    <a:pt x="4216" y="7275"/>
                  </a:lnTo>
                  <a:cubicBezTo>
                    <a:pt x="4251" y="7299"/>
                    <a:pt x="4287" y="7335"/>
                    <a:pt x="4323" y="7359"/>
                  </a:cubicBezTo>
                  <a:cubicBezTo>
                    <a:pt x="4609" y="7597"/>
                    <a:pt x="4966" y="7716"/>
                    <a:pt x="5311" y="7716"/>
                  </a:cubicBezTo>
                  <a:cubicBezTo>
                    <a:pt x="6109" y="7716"/>
                    <a:pt x="6787" y="7121"/>
                    <a:pt x="6942" y="6323"/>
                  </a:cubicBezTo>
                  <a:cubicBezTo>
                    <a:pt x="7168" y="6287"/>
                    <a:pt x="7371" y="6204"/>
                    <a:pt x="7561" y="6085"/>
                  </a:cubicBezTo>
                  <a:cubicBezTo>
                    <a:pt x="7633" y="6037"/>
                    <a:pt x="7657" y="5954"/>
                    <a:pt x="7621" y="5870"/>
                  </a:cubicBezTo>
                  <a:cubicBezTo>
                    <a:pt x="7589" y="5816"/>
                    <a:pt x="7538" y="5781"/>
                    <a:pt x="7478" y="5781"/>
                  </a:cubicBezTo>
                  <a:cubicBezTo>
                    <a:pt x="7448" y="5781"/>
                    <a:pt x="7415" y="5791"/>
                    <a:pt x="7383" y="5811"/>
                  </a:cubicBezTo>
                  <a:cubicBezTo>
                    <a:pt x="7240" y="5918"/>
                    <a:pt x="7061" y="5978"/>
                    <a:pt x="6883" y="6013"/>
                  </a:cubicBezTo>
                  <a:cubicBezTo>
                    <a:pt x="6787" y="5835"/>
                    <a:pt x="6573" y="5513"/>
                    <a:pt x="6204" y="5382"/>
                  </a:cubicBezTo>
                  <a:cubicBezTo>
                    <a:pt x="6187" y="5377"/>
                    <a:pt x="6171" y="5375"/>
                    <a:pt x="6154" y="5375"/>
                  </a:cubicBezTo>
                  <a:cubicBezTo>
                    <a:pt x="6089" y="5375"/>
                    <a:pt x="6030" y="5413"/>
                    <a:pt x="6002" y="5489"/>
                  </a:cubicBezTo>
                  <a:cubicBezTo>
                    <a:pt x="5978" y="5573"/>
                    <a:pt x="6025" y="5656"/>
                    <a:pt x="6109" y="5680"/>
                  </a:cubicBezTo>
                  <a:cubicBezTo>
                    <a:pt x="6383" y="5787"/>
                    <a:pt x="6561" y="6097"/>
                    <a:pt x="6621" y="6204"/>
                  </a:cubicBezTo>
                  <a:cubicBezTo>
                    <a:pt x="6525" y="6882"/>
                    <a:pt x="5966" y="7394"/>
                    <a:pt x="5311" y="7394"/>
                  </a:cubicBezTo>
                  <a:cubicBezTo>
                    <a:pt x="5037" y="7394"/>
                    <a:pt x="4751" y="7287"/>
                    <a:pt x="4513" y="7109"/>
                  </a:cubicBezTo>
                  <a:cubicBezTo>
                    <a:pt x="4478" y="7085"/>
                    <a:pt x="4454" y="7061"/>
                    <a:pt x="4418" y="7037"/>
                  </a:cubicBezTo>
                  <a:cubicBezTo>
                    <a:pt x="4394" y="7025"/>
                    <a:pt x="4382" y="6990"/>
                    <a:pt x="4347" y="6966"/>
                  </a:cubicBezTo>
                  <a:cubicBezTo>
                    <a:pt x="4537" y="6680"/>
                    <a:pt x="4644" y="6323"/>
                    <a:pt x="4644" y="5966"/>
                  </a:cubicBezTo>
                  <a:cubicBezTo>
                    <a:pt x="4644" y="5859"/>
                    <a:pt x="4632" y="5775"/>
                    <a:pt x="4620" y="5680"/>
                  </a:cubicBezTo>
                  <a:lnTo>
                    <a:pt x="4620" y="5680"/>
                  </a:lnTo>
                  <a:cubicBezTo>
                    <a:pt x="5430" y="5859"/>
                    <a:pt x="5728" y="6251"/>
                    <a:pt x="5823" y="6430"/>
                  </a:cubicBezTo>
                  <a:cubicBezTo>
                    <a:pt x="5844" y="6482"/>
                    <a:pt x="5910" y="6516"/>
                    <a:pt x="5973" y="6516"/>
                  </a:cubicBezTo>
                  <a:cubicBezTo>
                    <a:pt x="5983" y="6516"/>
                    <a:pt x="5992" y="6515"/>
                    <a:pt x="6002" y="6513"/>
                  </a:cubicBezTo>
                  <a:cubicBezTo>
                    <a:pt x="6109" y="6501"/>
                    <a:pt x="6168" y="6382"/>
                    <a:pt x="6121" y="6275"/>
                  </a:cubicBezTo>
                  <a:cubicBezTo>
                    <a:pt x="5990" y="6025"/>
                    <a:pt x="5633" y="5561"/>
                    <a:pt x="4656" y="5370"/>
                  </a:cubicBezTo>
                  <a:cubicBezTo>
                    <a:pt x="4646" y="5367"/>
                    <a:pt x="4634" y="5365"/>
                    <a:pt x="4622" y="5365"/>
                  </a:cubicBezTo>
                  <a:cubicBezTo>
                    <a:pt x="4594" y="5365"/>
                    <a:pt x="4562" y="5374"/>
                    <a:pt x="4537" y="5382"/>
                  </a:cubicBezTo>
                  <a:cubicBezTo>
                    <a:pt x="4501" y="5239"/>
                    <a:pt x="4418" y="5097"/>
                    <a:pt x="4347" y="4977"/>
                  </a:cubicBezTo>
                  <a:cubicBezTo>
                    <a:pt x="4359" y="4954"/>
                    <a:pt x="4394" y="4942"/>
                    <a:pt x="4418" y="4906"/>
                  </a:cubicBezTo>
                  <a:cubicBezTo>
                    <a:pt x="4859" y="4906"/>
                    <a:pt x="5252" y="5073"/>
                    <a:pt x="5573" y="5382"/>
                  </a:cubicBezTo>
                  <a:cubicBezTo>
                    <a:pt x="5597" y="5418"/>
                    <a:pt x="5644" y="5430"/>
                    <a:pt x="5692" y="5430"/>
                  </a:cubicBezTo>
                  <a:cubicBezTo>
                    <a:pt x="5752" y="5430"/>
                    <a:pt x="5787" y="5394"/>
                    <a:pt x="5823" y="5358"/>
                  </a:cubicBezTo>
                  <a:cubicBezTo>
                    <a:pt x="5847" y="5299"/>
                    <a:pt x="5847" y="5204"/>
                    <a:pt x="5787" y="5156"/>
                  </a:cubicBezTo>
                  <a:cubicBezTo>
                    <a:pt x="5454" y="4823"/>
                    <a:pt x="4990" y="4608"/>
                    <a:pt x="4513" y="4596"/>
                  </a:cubicBezTo>
                  <a:lnTo>
                    <a:pt x="4513" y="1251"/>
                  </a:lnTo>
                  <a:cubicBezTo>
                    <a:pt x="4513" y="727"/>
                    <a:pt x="4942" y="298"/>
                    <a:pt x="5466" y="298"/>
                  </a:cubicBezTo>
                  <a:lnTo>
                    <a:pt x="5752" y="298"/>
                  </a:lnTo>
                  <a:cubicBezTo>
                    <a:pt x="5787" y="298"/>
                    <a:pt x="5835" y="310"/>
                    <a:pt x="5883" y="310"/>
                  </a:cubicBezTo>
                  <a:cubicBezTo>
                    <a:pt x="6287" y="417"/>
                    <a:pt x="6549" y="786"/>
                    <a:pt x="6549" y="1227"/>
                  </a:cubicBezTo>
                  <a:lnTo>
                    <a:pt x="6549" y="1275"/>
                  </a:lnTo>
                  <a:cubicBezTo>
                    <a:pt x="6418" y="1287"/>
                    <a:pt x="6240" y="1334"/>
                    <a:pt x="6085" y="1489"/>
                  </a:cubicBezTo>
                  <a:cubicBezTo>
                    <a:pt x="5906" y="1644"/>
                    <a:pt x="5823" y="1882"/>
                    <a:pt x="5823" y="2203"/>
                  </a:cubicBezTo>
                  <a:cubicBezTo>
                    <a:pt x="5823" y="2287"/>
                    <a:pt x="5883" y="2346"/>
                    <a:pt x="5954" y="2358"/>
                  </a:cubicBezTo>
                  <a:cubicBezTo>
                    <a:pt x="5967" y="2361"/>
                    <a:pt x="5979" y="2362"/>
                    <a:pt x="5990" y="2362"/>
                  </a:cubicBezTo>
                  <a:cubicBezTo>
                    <a:pt x="6077" y="2362"/>
                    <a:pt x="6133" y="2287"/>
                    <a:pt x="6133" y="2203"/>
                  </a:cubicBezTo>
                  <a:cubicBezTo>
                    <a:pt x="6133" y="1977"/>
                    <a:pt x="6192" y="1822"/>
                    <a:pt x="6299" y="1727"/>
                  </a:cubicBezTo>
                  <a:cubicBezTo>
                    <a:pt x="6430" y="1584"/>
                    <a:pt x="6621" y="1584"/>
                    <a:pt x="6668" y="1584"/>
                  </a:cubicBezTo>
                  <a:cubicBezTo>
                    <a:pt x="7073" y="1679"/>
                    <a:pt x="7371" y="2060"/>
                    <a:pt x="7371" y="2513"/>
                  </a:cubicBezTo>
                  <a:cubicBezTo>
                    <a:pt x="7371" y="2644"/>
                    <a:pt x="7335" y="2775"/>
                    <a:pt x="7299" y="2918"/>
                  </a:cubicBezTo>
                  <a:cubicBezTo>
                    <a:pt x="7138" y="2832"/>
                    <a:pt x="6840" y="2736"/>
                    <a:pt x="6424" y="2736"/>
                  </a:cubicBezTo>
                  <a:cubicBezTo>
                    <a:pt x="6380" y="2736"/>
                    <a:pt x="6334" y="2737"/>
                    <a:pt x="6287" y="2739"/>
                  </a:cubicBezTo>
                  <a:cubicBezTo>
                    <a:pt x="6192" y="2739"/>
                    <a:pt x="6133" y="2799"/>
                    <a:pt x="6121" y="2882"/>
                  </a:cubicBezTo>
                  <a:cubicBezTo>
                    <a:pt x="6109" y="2989"/>
                    <a:pt x="6192" y="3061"/>
                    <a:pt x="6287" y="3061"/>
                  </a:cubicBezTo>
                  <a:cubicBezTo>
                    <a:pt x="6317" y="3059"/>
                    <a:pt x="6346" y="3059"/>
                    <a:pt x="6374" y="3059"/>
                  </a:cubicBezTo>
                  <a:cubicBezTo>
                    <a:pt x="6937" y="3059"/>
                    <a:pt x="7240" y="3275"/>
                    <a:pt x="7252" y="3275"/>
                  </a:cubicBezTo>
                  <a:lnTo>
                    <a:pt x="7264" y="3287"/>
                  </a:lnTo>
                  <a:cubicBezTo>
                    <a:pt x="7716" y="3537"/>
                    <a:pt x="7978" y="4025"/>
                    <a:pt x="7978" y="4561"/>
                  </a:cubicBezTo>
                  <a:cubicBezTo>
                    <a:pt x="7978" y="4858"/>
                    <a:pt x="7895" y="5144"/>
                    <a:pt x="7740" y="5382"/>
                  </a:cubicBezTo>
                  <a:cubicBezTo>
                    <a:pt x="7692" y="5454"/>
                    <a:pt x="7716" y="5549"/>
                    <a:pt x="7776" y="5608"/>
                  </a:cubicBezTo>
                  <a:cubicBezTo>
                    <a:pt x="7799" y="5632"/>
                    <a:pt x="7835" y="5632"/>
                    <a:pt x="7871" y="5632"/>
                  </a:cubicBezTo>
                  <a:cubicBezTo>
                    <a:pt x="7930" y="5632"/>
                    <a:pt x="7978" y="5608"/>
                    <a:pt x="8014" y="5561"/>
                  </a:cubicBezTo>
                  <a:cubicBezTo>
                    <a:pt x="8204" y="5263"/>
                    <a:pt x="8311" y="4918"/>
                    <a:pt x="8311" y="4561"/>
                  </a:cubicBezTo>
                  <a:cubicBezTo>
                    <a:pt x="8335" y="4001"/>
                    <a:pt x="8061" y="3453"/>
                    <a:pt x="7597" y="3120"/>
                  </a:cubicBezTo>
                  <a:cubicBezTo>
                    <a:pt x="7680" y="2941"/>
                    <a:pt x="7716" y="2751"/>
                    <a:pt x="7716" y="2560"/>
                  </a:cubicBezTo>
                  <a:cubicBezTo>
                    <a:pt x="7716" y="2013"/>
                    <a:pt x="7371" y="1537"/>
                    <a:pt x="6895" y="1358"/>
                  </a:cubicBezTo>
                  <a:lnTo>
                    <a:pt x="6895" y="1263"/>
                  </a:lnTo>
                  <a:cubicBezTo>
                    <a:pt x="6895" y="679"/>
                    <a:pt x="6525" y="179"/>
                    <a:pt x="5978" y="24"/>
                  </a:cubicBezTo>
                  <a:cubicBezTo>
                    <a:pt x="5930" y="13"/>
                    <a:pt x="5871" y="13"/>
                    <a:pt x="5823" y="1"/>
                  </a:cubicBezTo>
                  <a:lnTo>
                    <a:pt x="5478" y="1"/>
                  </a:lnTo>
                  <a:cubicBezTo>
                    <a:pt x="4787" y="1"/>
                    <a:pt x="4216" y="560"/>
                    <a:pt x="4216" y="1263"/>
                  </a:cubicBezTo>
                  <a:lnTo>
                    <a:pt x="4216" y="4692"/>
                  </a:lnTo>
                  <a:lnTo>
                    <a:pt x="4168" y="4727"/>
                  </a:lnTo>
                  <a:lnTo>
                    <a:pt x="4120" y="4692"/>
                  </a:lnTo>
                  <a:lnTo>
                    <a:pt x="4120" y="1263"/>
                  </a:lnTo>
                  <a:cubicBezTo>
                    <a:pt x="4120" y="560"/>
                    <a:pt x="3561" y="1"/>
                    <a:pt x="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5"/>
            <p:cNvSpPr/>
            <p:nvPr/>
          </p:nvSpPr>
          <p:spPr>
            <a:xfrm>
              <a:off x="1022494" y="3006724"/>
              <a:ext cx="44162" cy="22271"/>
            </a:xfrm>
            <a:custGeom>
              <a:rect b="b" l="l" r="r" t="t"/>
              <a:pathLst>
                <a:path extrusionOk="0" h="703" w="1394">
                  <a:moveTo>
                    <a:pt x="454" y="0"/>
                  </a:moveTo>
                  <a:cubicBezTo>
                    <a:pt x="402" y="0"/>
                    <a:pt x="350" y="4"/>
                    <a:pt x="298" y="12"/>
                  </a:cubicBezTo>
                  <a:lnTo>
                    <a:pt x="155" y="24"/>
                  </a:lnTo>
                  <a:cubicBezTo>
                    <a:pt x="60" y="48"/>
                    <a:pt x="0" y="119"/>
                    <a:pt x="12" y="202"/>
                  </a:cubicBezTo>
                  <a:cubicBezTo>
                    <a:pt x="34" y="290"/>
                    <a:pt x="96" y="347"/>
                    <a:pt x="170" y="347"/>
                  </a:cubicBezTo>
                  <a:cubicBezTo>
                    <a:pt x="177" y="347"/>
                    <a:pt x="184" y="346"/>
                    <a:pt x="191" y="345"/>
                  </a:cubicBezTo>
                  <a:lnTo>
                    <a:pt x="346" y="321"/>
                  </a:lnTo>
                  <a:cubicBezTo>
                    <a:pt x="370" y="319"/>
                    <a:pt x="394" y="318"/>
                    <a:pt x="417" y="318"/>
                  </a:cubicBezTo>
                  <a:cubicBezTo>
                    <a:pt x="675" y="318"/>
                    <a:pt x="908" y="436"/>
                    <a:pt x="1072" y="643"/>
                  </a:cubicBezTo>
                  <a:cubicBezTo>
                    <a:pt x="1108" y="679"/>
                    <a:pt x="1143" y="702"/>
                    <a:pt x="1203" y="702"/>
                  </a:cubicBezTo>
                  <a:cubicBezTo>
                    <a:pt x="1239" y="702"/>
                    <a:pt x="1286" y="679"/>
                    <a:pt x="1298" y="667"/>
                  </a:cubicBezTo>
                  <a:cubicBezTo>
                    <a:pt x="1370" y="607"/>
                    <a:pt x="1394" y="524"/>
                    <a:pt x="1334" y="440"/>
                  </a:cubicBezTo>
                  <a:cubicBezTo>
                    <a:pt x="1126" y="171"/>
                    <a:pt x="802" y="0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5"/>
            <p:cNvSpPr/>
            <p:nvPr/>
          </p:nvSpPr>
          <p:spPr>
            <a:xfrm>
              <a:off x="1086234" y="3100244"/>
              <a:ext cx="28322" cy="37002"/>
            </a:xfrm>
            <a:custGeom>
              <a:rect b="b" l="l" r="r" t="t"/>
              <a:pathLst>
                <a:path extrusionOk="0" h="1168" w="894">
                  <a:moveTo>
                    <a:pt x="181" y="1"/>
                  </a:moveTo>
                  <a:cubicBezTo>
                    <a:pt x="115" y="1"/>
                    <a:pt x="55" y="44"/>
                    <a:pt x="36" y="108"/>
                  </a:cubicBezTo>
                  <a:cubicBezTo>
                    <a:pt x="1" y="203"/>
                    <a:pt x="48" y="286"/>
                    <a:pt x="132" y="322"/>
                  </a:cubicBezTo>
                  <a:cubicBezTo>
                    <a:pt x="525" y="441"/>
                    <a:pt x="572" y="1025"/>
                    <a:pt x="572" y="1025"/>
                  </a:cubicBezTo>
                  <a:cubicBezTo>
                    <a:pt x="572" y="1108"/>
                    <a:pt x="644" y="1168"/>
                    <a:pt x="727" y="1168"/>
                  </a:cubicBezTo>
                  <a:lnTo>
                    <a:pt x="751" y="1168"/>
                  </a:lnTo>
                  <a:cubicBezTo>
                    <a:pt x="822" y="1168"/>
                    <a:pt x="894" y="1096"/>
                    <a:pt x="894" y="1001"/>
                  </a:cubicBezTo>
                  <a:cubicBezTo>
                    <a:pt x="894" y="977"/>
                    <a:pt x="846" y="203"/>
                    <a:pt x="239" y="13"/>
                  </a:cubicBez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5"/>
            <p:cNvSpPr/>
            <p:nvPr/>
          </p:nvSpPr>
          <p:spPr>
            <a:xfrm>
              <a:off x="1023634" y="3077941"/>
              <a:ext cx="26041" cy="49167"/>
            </a:xfrm>
            <a:custGeom>
              <a:rect b="b" l="l" r="r" t="t"/>
              <a:pathLst>
                <a:path extrusionOk="0" h="1552" w="822">
                  <a:moveTo>
                    <a:pt x="646" y="0"/>
                  </a:moveTo>
                  <a:cubicBezTo>
                    <a:pt x="617" y="0"/>
                    <a:pt x="588" y="9"/>
                    <a:pt x="560" y="26"/>
                  </a:cubicBezTo>
                  <a:cubicBezTo>
                    <a:pt x="345" y="181"/>
                    <a:pt x="0" y="538"/>
                    <a:pt x="0" y="1383"/>
                  </a:cubicBezTo>
                  <a:cubicBezTo>
                    <a:pt x="0" y="1462"/>
                    <a:pt x="74" y="1551"/>
                    <a:pt x="163" y="1551"/>
                  </a:cubicBezTo>
                  <a:cubicBezTo>
                    <a:pt x="168" y="1551"/>
                    <a:pt x="173" y="1551"/>
                    <a:pt x="179" y="1550"/>
                  </a:cubicBezTo>
                  <a:cubicBezTo>
                    <a:pt x="250" y="1526"/>
                    <a:pt x="310" y="1455"/>
                    <a:pt x="310" y="1383"/>
                  </a:cubicBezTo>
                  <a:cubicBezTo>
                    <a:pt x="310" y="681"/>
                    <a:pt x="584" y="395"/>
                    <a:pt x="726" y="312"/>
                  </a:cubicBezTo>
                  <a:cubicBezTo>
                    <a:pt x="786" y="264"/>
                    <a:pt x="822" y="205"/>
                    <a:pt x="798" y="133"/>
                  </a:cubicBezTo>
                  <a:cubicBezTo>
                    <a:pt x="781" y="49"/>
                    <a:pt x="716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5"/>
            <p:cNvSpPr/>
            <p:nvPr/>
          </p:nvSpPr>
          <p:spPr>
            <a:xfrm>
              <a:off x="924413" y="3006819"/>
              <a:ext cx="44162" cy="22176"/>
            </a:xfrm>
            <a:custGeom>
              <a:rect b="b" l="l" r="r" t="t"/>
              <a:pathLst>
                <a:path extrusionOk="0" h="700" w="1394">
                  <a:moveTo>
                    <a:pt x="963" y="1"/>
                  </a:moveTo>
                  <a:cubicBezTo>
                    <a:pt x="614" y="1"/>
                    <a:pt x="272" y="163"/>
                    <a:pt x="60" y="437"/>
                  </a:cubicBezTo>
                  <a:cubicBezTo>
                    <a:pt x="1" y="521"/>
                    <a:pt x="25" y="616"/>
                    <a:pt x="96" y="664"/>
                  </a:cubicBezTo>
                  <a:cubicBezTo>
                    <a:pt x="120" y="676"/>
                    <a:pt x="156" y="699"/>
                    <a:pt x="179" y="699"/>
                  </a:cubicBezTo>
                  <a:cubicBezTo>
                    <a:pt x="227" y="699"/>
                    <a:pt x="287" y="664"/>
                    <a:pt x="322" y="640"/>
                  </a:cubicBezTo>
                  <a:cubicBezTo>
                    <a:pt x="464" y="433"/>
                    <a:pt x="716" y="315"/>
                    <a:pt x="976" y="315"/>
                  </a:cubicBezTo>
                  <a:cubicBezTo>
                    <a:pt x="1000" y="315"/>
                    <a:pt x="1025" y="316"/>
                    <a:pt x="1049" y="318"/>
                  </a:cubicBezTo>
                  <a:lnTo>
                    <a:pt x="1191" y="342"/>
                  </a:lnTo>
                  <a:cubicBezTo>
                    <a:pt x="1200" y="343"/>
                    <a:pt x="1208" y="344"/>
                    <a:pt x="1215" y="344"/>
                  </a:cubicBezTo>
                  <a:cubicBezTo>
                    <a:pt x="1298" y="344"/>
                    <a:pt x="1359" y="287"/>
                    <a:pt x="1370" y="199"/>
                  </a:cubicBezTo>
                  <a:cubicBezTo>
                    <a:pt x="1394" y="116"/>
                    <a:pt x="1334" y="21"/>
                    <a:pt x="1239" y="21"/>
                  </a:cubicBezTo>
                  <a:lnTo>
                    <a:pt x="1096" y="9"/>
                  </a:lnTo>
                  <a:cubicBezTo>
                    <a:pt x="1052" y="3"/>
                    <a:pt x="1007" y="1"/>
                    <a:pt x="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5"/>
            <p:cNvSpPr/>
            <p:nvPr/>
          </p:nvSpPr>
          <p:spPr>
            <a:xfrm>
              <a:off x="929703" y="3158757"/>
              <a:ext cx="56232" cy="41849"/>
            </a:xfrm>
            <a:custGeom>
              <a:rect b="b" l="l" r="r" t="t"/>
              <a:pathLst>
                <a:path extrusionOk="0" h="1321" w="1775">
                  <a:moveTo>
                    <a:pt x="1604" y="1"/>
                  </a:moveTo>
                  <a:cubicBezTo>
                    <a:pt x="1586" y="1"/>
                    <a:pt x="1567" y="4"/>
                    <a:pt x="1548" y="11"/>
                  </a:cubicBezTo>
                  <a:cubicBezTo>
                    <a:pt x="179" y="309"/>
                    <a:pt x="36" y="1095"/>
                    <a:pt x="12" y="1118"/>
                  </a:cubicBezTo>
                  <a:cubicBezTo>
                    <a:pt x="1" y="1214"/>
                    <a:pt x="60" y="1297"/>
                    <a:pt x="155" y="1321"/>
                  </a:cubicBezTo>
                  <a:lnTo>
                    <a:pt x="179" y="1321"/>
                  </a:lnTo>
                  <a:cubicBezTo>
                    <a:pt x="251" y="1321"/>
                    <a:pt x="334" y="1261"/>
                    <a:pt x="346" y="1178"/>
                  </a:cubicBezTo>
                  <a:cubicBezTo>
                    <a:pt x="346" y="1178"/>
                    <a:pt x="477" y="571"/>
                    <a:pt x="1620" y="333"/>
                  </a:cubicBezTo>
                  <a:cubicBezTo>
                    <a:pt x="1715" y="309"/>
                    <a:pt x="1775" y="213"/>
                    <a:pt x="1739" y="130"/>
                  </a:cubicBezTo>
                  <a:cubicBezTo>
                    <a:pt x="1729" y="54"/>
                    <a:pt x="1674" y="1"/>
                    <a:pt x="1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5"/>
            <p:cNvSpPr/>
            <p:nvPr/>
          </p:nvSpPr>
          <p:spPr>
            <a:xfrm>
              <a:off x="876512" y="3100244"/>
              <a:ext cx="28322" cy="37002"/>
            </a:xfrm>
            <a:custGeom>
              <a:rect b="b" l="l" r="r" t="t"/>
              <a:pathLst>
                <a:path extrusionOk="0" h="1168" w="894">
                  <a:moveTo>
                    <a:pt x="714" y="1"/>
                  </a:moveTo>
                  <a:cubicBezTo>
                    <a:pt x="694" y="1"/>
                    <a:pt x="675" y="4"/>
                    <a:pt x="656" y="13"/>
                  </a:cubicBezTo>
                  <a:cubicBezTo>
                    <a:pt x="60" y="203"/>
                    <a:pt x="1" y="965"/>
                    <a:pt x="1" y="1001"/>
                  </a:cubicBezTo>
                  <a:cubicBezTo>
                    <a:pt x="1" y="1096"/>
                    <a:pt x="60" y="1168"/>
                    <a:pt x="144" y="1168"/>
                  </a:cubicBezTo>
                  <a:lnTo>
                    <a:pt x="156" y="1168"/>
                  </a:lnTo>
                  <a:cubicBezTo>
                    <a:pt x="251" y="1168"/>
                    <a:pt x="322" y="1108"/>
                    <a:pt x="322" y="1025"/>
                  </a:cubicBezTo>
                  <a:cubicBezTo>
                    <a:pt x="322" y="1025"/>
                    <a:pt x="358" y="441"/>
                    <a:pt x="751" y="322"/>
                  </a:cubicBezTo>
                  <a:cubicBezTo>
                    <a:pt x="846" y="286"/>
                    <a:pt x="894" y="203"/>
                    <a:pt x="858" y="108"/>
                  </a:cubicBezTo>
                  <a:cubicBezTo>
                    <a:pt x="840" y="44"/>
                    <a:pt x="779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5"/>
            <p:cNvSpPr/>
            <p:nvPr/>
          </p:nvSpPr>
          <p:spPr>
            <a:xfrm>
              <a:off x="941393" y="3077941"/>
              <a:ext cx="26453" cy="49484"/>
            </a:xfrm>
            <a:custGeom>
              <a:rect b="b" l="l" r="r" t="t"/>
              <a:pathLst>
                <a:path extrusionOk="0" h="1562" w="835">
                  <a:moveTo>
                    <a:pt x="185" y="0"/>
                  </a:moveTo>
                  <a:cubicBezTo>
                    <a:pt x="112" y="0"/>
                    <a:pt x="41" y="49"/>
                    <a:pt x="24" y="133"/>
                  </a:cubicBezTo>
                  <a:cubicBezTo>
                    <a:pt x="1" y="193"/>
                    <a:pt x="36" y="264"/>
                    <a:pt x="96" y="312"/>
                  </a:cubicBezTo>
                  <a:cubicBezTo>
                    <a:pt x="239" y="419"/>
                    <a:pt x="513" y="681"/>
                    <a:pt x="513" y="1395"/>
                  </a:cubicBezTo>
                  <a:cubicBezTo>
                    <a:pt x="513" y="1491"/>
                    <a:pt x="584" y="1562"/>
                    <a:pt x="679" y="1562"/>
                  </a:cubicBezTo>
                  <a:cubicBezTo>
                    <a:pt x="763" y="1562"/>
                    <a:pt x="834" y="1491"/>
                    <a:pt x="834" y="1395"/>
                  </a:cubicBezTo>
                  <a:cubicBezTo>
                    <a:pt x="834" y="538"/>
                    <a:pt x="513" y="181"/>
                    <a:pt x="274" y="26"/>
                  </a:cubicBezTo>
                  <a:cubicBezTo>
                    <a:pt x="247" y="9"/>
                    <a:pt x="216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5" name="Google Shape;2225;p35"/>
          <p:cNvGrpSpPr/>
          <p:nvPr/>
        </p:nvGrpSpPr>
        <p:grpSpPr>
          <a:xfrm>
            <a:off x="3978523" y="2884661"/>
            <a:ext cx="348955" cy="346516"/>
            <a:chOff x="3978523" y="2884661"/>
            <a:chExt cx="348955" cy="346516"/>
          </a:xfrm>
        </p:grpSpPr>
        <p:sp>
          <p:nvSpPr>
            <p:cNvPr id="2226" name="Google Shape;2226;p35"/>
            <p:cNvSpPr/>
            <p:nvPr/>
          </p:nvSpPr>
          <p:spPr>
            <a:xfrm>
              <a:off x="4237285" y="2916658"/>
              <a:ext cx="58101" cy="56897"/>
            </a:xfrm>
            <a:custGeom>
              <a:rect b="b" l="l" r="r" t="t"/>
              <a:pathLst>
                <a:path extrusionOk="0" h="1796" w="1834">
                  <a:moveTo>
                    <a:pt x="1661" y="0"/>
                  </a:moveTo>
                  <a:cubicBezTo>
                    <a:pt x="1620" y="0"/>
                    <a:pt x="1578" y="15"/>
                    <a:pt x="1548" y="45"/>
                  </a:cubicBezTo>
                  <a:lnTo>
                    <a:pt x="60" y="1533"/>
                  </a:lnTo>
                  <a:cubicBezTo>
                    <a:pt x="0" y="1593"/>
                    <a:pt x="0" y="1700"/>
                    <a:pt x="60" y="1759"/>
                  </a:cubicBezTo>
                  <a:cubicBezTo>
                    <a:pt x="84" y="1783"/>
                    <a:pt x="131" y="1795"/>
                    <a:pt x="179" y="1795"/>
                  </a:cubicBezTo>
                  <a:cubicBezTo>
                    <a:pt x="215" y="1795"/>
                    <a:pt x="262" y="1783"/>
                    <a:pt x="298" y="1759"/>
                  </a:cubicBezTo>
                  <a:lnTo>
                    <a:pt x="1786" y="271"/>
                  </a:lnTo>
                  <a:cubicBezTo>
                    <a:pt x="1834" y="224"/>
                    <a:pt x="1834" y="116"/>
                    <a:pt x="1774" y="45"/>
                  </a:cubicBezTo>
                  <a:cubicBezTo>
                    <a:pt x="1745" y="15"/>
                    <a:pt x="1703" y="0"/>
                    <a:pt x="1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5"/>
            <p:cNvSpPr/>
            <p:nvPr/>
          </p:nvSpPr>
          <p:spPr>
            <a:xfrm>
              <a:off x="4216535" y="2886594"/>
              <a:ext cx="29843" cy="73751"/>
            </a:xfrm>
            <a:custGeom>
              <a:rect b="b" l="l" r="r" t="t"/>
              <a:pathLst>
                <a:path extrusionOk="0" h="2328" w="942">
                  <a:moveTo>
                    <a:pt x="760" y="0"/>
                  </a:moveTo>
                  <a:cubicBezTo>
                    <a:pt x="688" y="0"/>
                    <a:pt x="618" y="52"/>
                    <a:pt x="608" y="113"/>
                  </a:cubicBezTo>
                  <a:lnTo>
                    <a:pt x="24" y="2137"/>
                  </a:lnTo>
                  <a:cubicBezTo>
                    <a:pt x="1" y="2232"/>
                    <a:pt x="60" y="2316"/>
                    <a:pt x="132" y="2327"/>
                  </a:cubicBezTo>
                  <a:lnTo>
                    <a:pt x="179" y="2327"/>
                  </a:lnTo>
                  <a:cubicBezTo>
                    <a:pt x="251" y="2327"/>
                    <a:pt x="310" y="2292"/>
                    <a:pt x="322" y="2208"/>
                  </a:cubicBezTo>
                  <a:lnTo>
                    <a:pt x="905" y="184"/>
                  </a:lnTo>
                  <a:cubicBezTo>
                    <a:pt x="941" y="125"/>
                    <a:pt x="894" y="41"/>
                    <a:pt x="798" y="6"/>
                  </a:cubicBezTo>
                  <a:cubicBezTo>
                    <a:pt x="786" y="2"/>
                    <a:pt x="773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5"/>
            <p:cNvSpPr/>
            <p:nvPr/>
          </p:nvSpPr>
          <p:spPr>
            <a:xfrm>
              <a:off x="4176935" y="2884661"/>
              <a:ext cx="30571" cy="74163"/>
            </a:xfrm>
            <a:custGeom>
              <a:rect b="b" l="l" r="r" t="t"/>
              <a:pathLst>
                <a:path extrusionOk="0" h="2341" w="965">
                  <a:moveTo>
                    <a:pt x="187" y="0"/>
                  </a:moveTo>
                  <a:cubicBezTo>
                    <a:pt x="169" y="0"/>
                    <a:pt x="150" y="2"/>
                    <a:pt x="131" y="7"/>
                  </a:cubicBezTo>
                  <a:cubicBezTo>
                    <a:pt x="48" y="43"/>
                    <a:pt x="0" y="126"/>
                    <a:pt x="24" y="222"/>
                  </a:cubicBezTo>
                  <a:lnTo>
                    <a:pt x="643" y="2222"/>
                  </a:lnTo>
                  <a:cubicBezTo>
                    <a:pt x="655" y="2305"/>
                    <a:pt x="727" y="2341"/>
                    <a:pt x="786" y="2341"/>
                  </a:cubicBezTo>
                  <a:lnTo>
                    <a:pt x="834" y="2341"/>
                  </a:lnTo>
                  <a:cubicBezTo>
                    <a:pt x="917" y="2305"/>
                    <a:pt x="965" y="2210"/>
                    <a:pt x="953" y="2127"/>
                  </a:cubicBezTo>
                  <a:lnTo>
                    <a:pt x="346" y="114"/>
                  </a:lnTo>
                  <a:cubicBezTo>
                    <a:pt x="317" y="38"/>
                    <a:pt x="258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5"/>
            <p:cNvSpPr/>
            <p:nvPr/>
          </p:nvSpPr>
          <p:spPr>
            <a:xfrm>
              <a:off x="4250116" y="2965762"/>
              <a:ext cx="74701" cy="28544"/>
            </a:xfrm>
            <a:custGeom>
              <a:rect b="b" l="l" r="r" t="t"/>
              <a:pathLst>
                <a:path extrusionOk="0" h="901" w="2358">
                  <a:moveTo>
                    <a:pt x="2194" y="1"/>
                  </a:moveTo>
                  <a:cubicBezTo>
                    <a:pt x="2181" y="1"/>
                    <a:pt x="2168" y="3"/>
                    <a:pt x="2155" y="7"/>
                  </a:cubicBezTo>
                  <a:lnTo>
                    <a:pt x="131" y="590"/>
                  </a:lnTo>
                  <a:cubicBezTo>
                    <a:pt x="36" y="626"/>
                    <a:pt x="0" y="710"/>
                    <a:pt x="24" y="781"/>
                  </a:cubicBezTo>
                  <a:cubicBezTo>
                    <a:pt x="36" y="852"/>
                    <a:pt x="119" y="900"/>
                    <a:pt x="179" y="900"/>
                  </a:cubicBezTo>
                  <a:lnTo>
                    <a:pt x="215" y="900"/>
                  </a:lnTo>
                  <a:lnTo>
                    <a:pt x="2239" y="317"/>
                  </a:lnTo>
                  <a:cubicBezTo>
                    <a:pt x="2322" y="293"/>
                    <a:pt x="2358" y="209"/>
                    <a:pt x="2346" y="114"/>
                  </a:cubicBezTo>
                  <a:cubicBezTo>
                    <a:pt x="2326" y="45"/>
                    <a:pt x="2258" y="1"/>
                    <a:pt x="2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5"/>
            <p:cNvSpPr/>
            <p:nvPr/>
          </p:nvSpPr>
          <p:spPr>
            <a:xfrm>
              <a:off x="4251985" y="3004443"/>
              <a:ext cx="75493" cy="29462"/>
            </a:xfrm>
            <a:custGeom>
              <a:rect b="b" l="l" r="r" t="t"/>
              <a:pathLst>
                <a:path extrusionOk="0" h="930" w="2383">
                  <a:moveTo>
                    <a:pt x="175" y="1"/>
                  </a:moveTo>
                  <a:cubicBezTo>
                    <a:pt x="104" y="1"/>
                    <a:pt x="43" y="46"/>
                    <a:pt x="25" y="120"/>
                  </a:cubicBezTo>
                  <a:cubicBezTo>
                    <a:pt x="1" y="203"/>
                    <a:pt x="37" y="298"/>
                    <a:pt x="132" y="322"/>
                  </a:cubicBezTo>
                  <a:lnTo>
                    <a:pt x="2144" y="929"/>
                  </a:lnTo>
                  <a:lnTo>
                    <a:pt x="2180" y="929"/>
                  </a:lnTo>
                  <a:cubicBezTo>
                    <a:pt x="2263" y="929"/>
                    <a:pt x="2323" y="893"/>
                    <a:pt x="2334" y="810"/>
                  </a:cubicBezTo>
                  <a:cubicBezTo>
                    <a:pt x="2382" y="739"/>
                    <a:pt x="2334" y="655"/>
                    <a:pt x="2239" y="620"/>
                  </a:cubicBezTo>
                  <a:lnTo>
                    <a:pt x="239" y="12"/>
                  </a:lnTo>
                  <a:cubicBezTo>
                    <a:pt x="217" y="4"/>
                    <a:pt x="196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5"/>
            <p:cNvSpPr/>
            <p:nvPr/>
          </p:nvSpPr>
          <p:spPr>
            <a:xfrm>
              <a:off x="4033615" y="2996428"/>
              <a:ext cx="73941" cy="84237"/>
            </a:xfrm>
            <a:custGeom>
              <a:rect b="b" l="l" r="r" t="t"/>
              <a:pathLst>
                <a:path extrusionOk="0" h="2659" w="2334">
                  <a:moveTo>
                    <a:pt x="2157" y="0"/>
                  </a:moveTo>
                  <a:cubicBezTo>
                    <a:pt x="2112" y="0"/>
                    <a:pt x="2069" y="18"/>
                    <a:pt x="2036" y="51"/>
                  </a:cubicBezTo>
                  <a:lnTo>
                    <a:pt x="60" y="2397"/>
                  </a:lnTo>
                  <a:cubicBezTo>
                    <a:pt x="0" y="2468"/>
                    <a:pt x="12" y="2551"/>
                    <a:pt x="72" y="2611"/>
                  </a:cubicBezTo>
                  <a:cubicBezTo>
                    <a:pt x="107" y="2647"/>
                    <a:pt x="143" y="2659"/>
                    <a:pt x="179" y="2659"/>
                  </a:cubicBezTo>
                  <a:cubicBezTo>
                    <a:pt x="226" y="2659"/>
                    <a:pt x="262" y="2647"/>
                    <a:pt x="298" y="2599"/>
                  </a:cubicBezTo>
                  <a:lnTo>
                    <a:pt x="2274" y="265"/>
                  </a:lnTo>
                  <a:cubicBezTo>
                    <a:pt x="2334" y="194"/>
                    <a:pt x="2322" y="87"/>
                    <a:pt x="2262" y="39"/>
                  </a:cubicBezTo>
                  <a:cubicBezTo>
                    <a:pt x="2230" y="12"/>
                    <a:pt x="2193" y="0"/>
                    <a:pt x="2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5"/>
            <p:cNvSpPr/>
            <p:nvPr/>
          </p:nvSpPr>
          <p:spPr>
            <a:xfrm>
              <a:off x="3978523" y="2931738"/>
              <a:ext cx="303684" cy="299439"/>
            </a:xfrm>
            <a:custGeom>
              <a:rect b="b" l="l" r="r" t="t"/>
              <a:pathLst>
                <a:path extrusionOk="0" h="9452" w="9586">
                  <a:moveTo>
                    <a:pt x="5564" y="351"/>
                  </a:moveTo>
                  <a:cubicBezTo>
                    <a:pt x="5790" y="351"/>
                    <a:pt x="6037" y="460"/>
                    <a:pt x="6252" y="664"/>
                  </a:cubicBezTo>
                  <a:cubicBezTo>
                    <a:pt x="6490" y="902"/>
                    <a:pt x="6585" y="1236"/>
                    <a:pt x="6525" y="1486"/>
                  </a:cubicBezTo>
                  <a:lnTo>
                    <a:pt x="5418" y="367"/>
                  </a:lnTo>
                  <a:cubicBezTo>
                    <a:pt x="5465" y="356"/>
                    <a:pt x="5514" y="351"/>
                    <a:pt x="5564" y="351"/>
                  </a:cubicBezTo>
                  <a:close/>
                  <a:moveTo>
                    <a:pt x="5001" y="414"/>
                  </a:moveTo>
                  <a:lnTo>
                    <a:pt x="6502" y="1915"/>
                  </a:lnTo>
                  <a:lnTo>
                    <a:pt x="6192" y="2236"/>
                  </a:lnTo>
                  <a:lnTo>
                    <a:pt x="4680" y="724"/>
                  </a:lnTo>
                  <a:lnTo>
                    <a:pt x="5001" y="414"/>
                  </a:lnTo>
                  <a:close/>
                  <a:moveTo>
                    <a:pt x="8162" y="2958"/>
                  </a:moveTo>
                  <a:cubicBezTo>
                    <a:pt x="8390" y="2958"/>
                    <a:pt x="8640" y="3065"/>
                    <a:pt x="8835" y="3260"/>
                  </a:cubicBezTo>
                  <a:cubicBezTo>
                    <a:pt x="9085" y="3510"/>
                    <a:pt x="9192" y="3843"/>
                    <a:pt x="9133" y="4093"/>
                  </a:cubicBezTo>
                  <a:lnTo>
                    <a:pt x="8014" y="2974"/>
                  </a:lnTo>
                  <a:cubicBezTo>
                    <a:pt x="8061" y="2963"/>
                    <a:pt x="8111" y="2958"/>
                    <a:pt x="8162" y="2958"/>
                  </a:cubicBezTo>
                  <a:close/>
                  <a:moveTo>
                    <a:pt x="7597" y="3022"/>
                  </a:moveTo>
                  <a:lnTo>
                    <a:pt x="7633" y="3046"/>
                  </a:lnTo>
                  <a:lnTo>
                    <a:pt x="9109" y="4522"/>
                  </a:lnTo>
                  <a:lnTo>
                    <a:pt x="8776" y="4820"/>
                  </a:lnTo>
                  <a:lnTo>
                    <a:pt x="7287" y="3331"/>
                  </a:lnTo>
                  <a:lnTo>
                    <a:pt x="7597" y="3022"/>
                  </a:lnTo>
                  <a:close/>
                  <a:moveTo>
                    <a:pt x="3846" y="4712"/>
                  </a:moveTo>
                  <a:lnTo>
                    <a:pt x="4823" y="5689"/>
                  </a:lnTo>
                  <a:lnTo>
                    <a:pt x="4204" y="6403"/>
                  </a:lnTo>
                  <a:lnTo>
                    <a:pt x="3120" y="5308"/>
                  </a:lnTo>
                  <a:lnTo>
                    <a:pt x="3846" y="4712"/>
                  </a:lnTo>
                  <a:close/>
                  <a:moveTo>
                    <a:pt x="3454" y="7320"/>
                  </a:moveTo>
                  <a:lnTo>
                    <a:pt x="3537" y="7415"/>
                  </a:lnTo>
                  <a:lnTo>
                    <a:pt x="4787" y="8665"/>
                  </a:lnTo>
                  <a:lnTo>
                    <a:pt x="4311" y="9142"/>
                  </a:lnTo>
                  <a:lnTo>
                    <a:pt x="2977" y="7796"/>
                  </a:lnTo>
                  <a:lnTo>
                    <a:pt x="3454" y="7320"/>
                  </a:lnTo>
                  <a:close/>
                  <a:moveTo>
                    <a:pt x="5006" y="1"/>
                  </a:moveTo>
                  <a:cubicBezTo>
                    <a:pt x="4966" y="1"/>
                    <a:pt x="4924" y="15"/>
                    <a:pt x="4894" y="45"/>
                  </a:cubicBezTo>
                  <a:lnTo>
                    <a:pt x="4442" y="486"/>
                  </a:lnTo>
                  <a:cubicBezTo>
                    <a:pt x="4430" y="486"/>
                    <a:pt x="4418" y="474"/>
                    <a:pt x="4382" y="474"/>
                  </a:cubicBezTo>
                  <a:cubicBezTo>
                    <a:pt x="4347" y="474"/>
                    <a:pt x="4299" y="510"/>
                    <a:pt x="4263" y="533"/>
                  </a:cubicBezTo>
                  <a:lnTo>
                    <a:pt x="1049" y="4439"/>
                  </a:lnTo>
                  <a:lnTo>
                    <a:pt x="965" y="4343"/>
                  </a:lnTo>
                  <a:cubicBezTo>
                    <a:pt x="935" y="4314"/>
                    <a:pt x="894" y="4299"/>
                    <a:pt x="852" y="4299"/>
                  </a:cubicBezTo>
                  <a:cubicBezTo>
                    <a:pt x="810" y="4299"/>
                    <a:pt x="769" y="4314"/>
                    <a:pt x="739" y="4343"/>
                  </a:cubicBezTo>
                  <a:lnTo>
                    <a:pt x="36" y="5046"/>
                  </a:lnTo>
                  <a:cubicBezTo>
                    <a:pt x="13" y="5070"/>
                    <a:pt x="1" y="5117"/>
                    <a:pt x="1" y="5165"/>
                  </a:cubicBezTo>
                  <a:cubicBezTo>
                    <a:pt x="1" y="5213"/>
                    <a:pt x="13" y="5248"/>
                    <a:pt x="36" y="5284"/>
                  </a:cubicBezTo>
                  <a:lnTo>
                    <a:pt x="691" y="5939"/>
                  </a:lnTo>
                  <a:cubicBezTo>
                    <a:pt x="721" y="5969"/>
                    <a:pt x="763" y="5983"/>
                    <a:pt x="804" y="5983"/>
                  </a:cubicBezTo>
                  <a:cubicBezTo>
                    <a:pt x="846" y="5983"/>
                    <a:pt x="888" y="5969"/>
                    <a:pt x="918" y="5939"/>
                  </a:cubicBezTo>
                  <a:cubicBezTo>
                    <a:pt x="977" y="5879"/>
                    <a:pt x="977" y="5772"/>
                    <a:pt x="918" y="5713"/>
                  </a:cubicBezTo>
                  <a:lnTo>
                    <a:pt x="382" y="5177"/>
                  </a:lnTo>
                  <a:lnTo>
                    <a:pt x="858" y="4701"/>
                  </a:lnTo>
                  <a:lnTo>
                    <a:pt x="941" y="4796"/>
                  </a:lnTo>
                  <a:lnTo>
                    <a:pt x="2096" y="5939"/>
                  </a:lnTo>
                  <a:lnTo>
                    <a:pt x="2180" y="6022"/>
                  </a:lnTo>
                  <a:lnTo>
                    <a:pt x="1703" y="6498"/>
                  </a:lnTo>
                  <a:lnTo>
                    <a:pt x="1346" y="6141"/>
                  </a:lnTo>
                  <a:cubicBezTo>
                    <a:pt x="1316" y="6111"/>
                    <a:pt x="1278" y="6097"/>
                    <a:pt x="1239" y="6097"/>
                  </a:cubicBezTo>
                  <a:cubicBezTo>
                    <a:pt x="1200" y="6097"/>
                    <a:pt x="1162" y="6111"/>
                    <a:pt x="1132" y="6141"/>
                  </a:cubicBezTo>
                  <a:cubicBezTo>
                    <a:pt x="1072" y="6201"/>
                    <a:pt x="1072" y="6308"/>
                    <a:pt x="1132" y="6367"/>
                  </a:cubicBezTo>
                  <a:lnTo>
                    <a:pt x="1584" y="6832"/>
                  </a:lnTo>
                  <a:cubicBezTo>
                    <a:pt x="1620" y="6856"/>
                    <a:pt x="1668" y="6879"/>
                    <a:pt x="1703" y="6879"/>
                  </a:cubicBezTo>
                  <a:cubicBezTo>
                    <a:pt x="1751" y="6879"/>
                    <a:pt x="1799" y="6856"/>
                    <a:pt x="1822" y="6832"/>
                  </a:cubicBezTo>
                  <a:lnTo>
                    <a:pt x="2525" y="6129"/>
                  </a:lnTo>
                  <a:cubicBezTo>
                    <a:pt x="2561" y="6106"/>
                    <a:pt x="2573" y="6058"/>
                    <a:pt x="2573" y="6010"/>
                  </a:cubicBezTo>
                  <a:cubicBezTo>
                    <a:pt x="2573" y="5963"/>
                    <a:pt x="2549" y="5927"/>
                    <a:pt x="2525" y="5891"/>
                  </a:cubicBezTo>
                  <a:lnTo>
                    <a:pt x="2430" y="5808"/>
                  </a:lnTo>
                  <a:lnTo>
                    <a:pt x="2846" y="5463"/>
                  </a:lnTo>
                  <a:lnTo>
                    <a:pt x="3977" y="6594"/>
                  </a:lnTo>
                  <a:lnTo>
                    <a:pt x="3644" y="7010"/>
                  </a:lnTo>
                  <a:lnTo>
                    <a:pt x="3549" y="6915"/>
                  </a:lnTo>
                  <a:cubicBezTo>
                    <a:pt x="3525" y="6891"/>
                    <a:pt x="3477" y="6879"/>
                    <a:pt x="3430" y="6879"/>
                  </a:cubicBezTo>
                  <a:cubicBezTo>
                    <a:pt x="3394" y="6879"/>
                    <a:pt x="3346" y="6891"/>
                    <a:pt x="3311" y="6915"/>
                  </a:cubicBezTo>
                  <a:lnTo>
                    <a:pt x="2620" y="7618"/>
                  </a:lnTo>
                  <a:cubicBezTo>
                    <a:pt x="2561" y="7677"/>
                    <a:pt x="2561" y="7784"/>
                    <a:pt x="2620" y="7844"/>
                  </a:cubicBezTo>
                  <a:lnTo>
                    <a:pt x="4180" y="9404"/>
                  </a:lnTo>
                  <a:cubicBezTo>
                    <a:pt x="4204" y="9439"/>
                    <a:pt x="4251" y="9451"/>
                    <a:pt x="4299" y="9451"/>
                  </a:cubicBezTo>
                  <a:cubicBezTo>
                    <a:pt x="4335" y="9451"/>
                    <a:pt x="4382" y="9439"/>
                    <a:pt x="4418" y="9404"/>
                  </a:cubicBezTo>
                  <a:lnTo>
                    <a:pt x="5109" y="8701"/>
                  </a:lnTo>
                  <a:cubicBezTo>
                    <a:pt x="5168" y="8642"/>
                    <a:pt x="5168" y="8546"/>
                    <a:pt x="5109" y="8487"/>
                  </a:cubicBezTo>
                  <a:lnTo>
                    <a:pt x="5025" y="8392"/>
                  </a:lnTo>
                  <a:lnTo>
                    <a:pt x="6871" y="6879"/>
                  </a:lnTo>
                  <a:cubicBezTo>
                    <a:pt x="6942" y="6820"/>
                    <a:pt x="6942" y="6713"/>
                    <a:pt x="6883" y="6653"/>
                  </a:cubicBezTo>
                  <a:cubicBezTo>
                    <a:pt x="6851" y="6616"/>
                    <a:pt x="6807" y="6598"/>
                    <a:pt x="6764" y="6598"/>
                  </a:cubicBezTo>
                  <a:cubicBezTo>
                    <a:pt x="6724" y="6598"/>
                    <a:pt x="6685" y="6613"/>
                    <a:pt x="6656" y="6641"/>
                  </a:cubicBezTo>
                  <a:lnTo>
                    <a:pt x="4799" y="8165"/>
                  </a:lnTo>
                  <a:lnTo>
                    <a:pt x="3870" y="7237"/>
                  </a:lnTo>
                  <a:lnTo>
                    <a:pt x="6990" y="3450"/>
                  </a:lnTo>
                  <a:lnTo>
                    <a:pt x="8597" y="5058"/>
                  </a:lnTo>
                  <a:lnTo>
                    <a:pt x="7168" y="6236"/>
                  </a:lnTo>
                  <a:cubicBezTo>
                    <a:pt x="7097" y="6296"/>
                    <a:pt x="7097" y="6403"/>
                    <a:pt x="7156" y="6463"/>
                  </a:cubicBezTo>
                  <a:cubicBezTo>
                    <a:pt x="7188" y="6500"/>
                    <a:pt x="7228" y="6518"/>
                    <a:pt x="7269" y="6518"/>
                  </a:cubicBezTo>
                  <a:cubicBezTo>
                    <a:pt x="7306" y="6518"/>
                    <a:pt x="7342" y="6503"/>
                    <a:pt x="7371" y="6475"/>
                  </a:cubicBezTo>
                  <a:lnTo>
                    <a:pt x="8942" y="5177"/>
                  </a:lnTo>
                  <a:cubicBezTo>
                    <a:pt x="8966" y="5153"/>
                    <a:pt x="9002" y="5105"/>
                    <a:pt x="9002" y="5058"/>
                  </a:cubicBezTo>
                  <a:cubicBezTo>
                    <a:pt x="9002" y="5046"/>
                    <a:pt x="9002" y="5010"/>
                    <a:pt x="8978" y="4998"/>
                  </a:cubicBezTo>
                  <a:lnTo>
                    <a:pt x="9431" y="4558"/>
                  </a:lnTo>
                  <a:cubicBezTo>
                    <a:pt x="9434" y="4558"/>
                    <a:pt x="9438" y="4559"/>
                    <a:pt x="9441" y="4559"/>
                  </a:cubicBezTo>
                  <a:cubicBezTo>
                    <a:pt x="9502" y="4559"/>
                    <a:pt x="9499" y="4459"/>
                    <a:pt x="9442" y="4403"/>
                  </a:cubicBezTo>
                  <a:lnTo>
                    <a:pt x="9383" y="4343"/>
                  </a:lnTo>
                  <a:cubicBezTo>
                    <a:pt x="9585" y="3939"/>
                    <a:pt x="9466" y="3427"/>
                    <a:pt x="9073" y="3034"/>
                  </a:cubicBezTo>
                  <a:cubicBezTo>
                    <a:pt x="8812" y="2773"/>
                    <a:pt x="8485" y="2635"/>
                    <a:pt x="8174" y="2635"/>
                  </a:cubicBezTo>
                  <a:cubicBezTo>
                    <a:pt x="8031" y="2635"/>
                    <a:pt x="7891" y="2664"/>
                    <a:pt x="7764" y="2724"/>
                  </a:cubicBezTo>
                  <a:lnTo>
                    <a:pt x="7704" y="2665"/>
                  </a:lnTo>
                  <a:cubicBezTo>
                    <a:pt x="7680" y="2629"/>
                    <a:pt x="7633" y="2617"/>
                    <a:pt x="7585" y="2617"/>
                  </a:cubicBezTo>
                  <a:cubicBezTo>
                    <a:pt x="7537" y="2617"/>
                    <a:pt x="7502" y="2629"/>
                    <a:pt x="7466" y="2665"/>
                  </a:cubicBezTo>
                  <a:lnTo>
                    <a:pt x="7025" y="3105"/>
                  </a:lnTo>
                  <a:cubicBezTo>
                    <a:pt x="7002" y="3105"/>
                    <a:pt x="6990" y="3093"/>
                    <a:pt x="6966" y="3093"/>
                  </a:cubicBezTo>
                  <a:cubicBezTo>
                    <a:pt x="6918" y="3093"/>
                    <a:pt x="6871" y="3129"/>
                    <a:pt x="6847" y="3153"/>
                  </a:cubicBezTo>
                  <a:lnTo>
                    <a:pt x="5013" y="5415"/>
                  </a:lnTo>
                  <a:lnTo>
                    <a:pt x="4085" y="4498"/>
                  </a:lnTo>
                  <a:lnTo>
                    <a:pt x="4501" y="4153"/>
                  </a:lnTo>
                  <a:cubicBezTo>
                    <a:pt x="4573" y="4093"/>
                    <a:pt x="4573" y="3986"/>
                    <a:pt x="4513" y="3927"/>
                  </a:cubicBezTo>
                  <a:cubicBezTo>
                    <a:pt x="4488" y="3889"/>
                    <a:pt x="4447" y="3872"/>
                    <a:pt x="4405" y="3872"/>
                  </a:cubicBezTo>
                  <a:cubicBezTo>
                    <a:pt x="4367" y="3872"/>
                    <a:pt x="4327" y="3886"/>
                    <a:pt x="4299" y="3915"/>
                  </a:cubicBezTo>
                  <a:lnTo>
                    <a:pt x="3739" y="4379"/>
                  </a:lnTo>
                  <a:lnTo>
                    <a:pt x="2215" y="5641"/>
                  </a:lnTo>
                  <a:lnTo>
                    <a:pt x="1275" y="4701"/>
                  </a:lnTo>
                  <a:lnTo>
                    <a:pt x="4406" y="926"/>
                  </a:lnTo>
                  <a:lnTo>
                    <a:pt x="6002" y="2534"/>
                  </a:lnTo>
                  <a:lnTo>
                    <a:pt x="4799" y="3522"/>
                  </a:lnTo>
                  <a:cubicBezTo>
                    <a:pt x="4728" y="3581"/>
                    <a:pt x="4728" y="3689"/>
                    <a:pt x="4787" y="3748"/>
                  </a:cubicBezTo>
                  <a:cubicBezTo>
                    <a:pt x="4818" y="3785"/>
                    <a:pt x="4862" y="3803"/>
                    <a:pt x="4906" y="3803"/>
                  </a:cubicBezTo>
                  <a:cubicBezTo>
                    <a:pt x="4946" y="3803"/>
                    <a:pt x="4985" y="3788"/>
                    <a:pt x="5013" y="3760"/>
                  </a:cubicBezTo>
                  <a:lnTo>
                    <a:pt x="6347" y="2653"/>
                  </a:lnTo>
                  <a:cubicBezTo>
                    <a:pt x="6383" y="2617"/>
                    <a:pt x="6406" y="2569"/>
                    <a:pt x="6406" y="2534"/>
                  </a:cubicBezTo>
                  <a:lnTo>
                    <a:pt x="6406" y="2474"/>
                  </a:lnTo>
                  <a:lnTo>
                    <a:pt x="6859" y="2022"/>
                  </a:lnTo>
                  <a:cubicBezTo>
                    <a:pt x="6883" y="1998"/>
                    <a:pt x="6894" y="1950"/>
                    <a:pt x="6894" y="1903"/>
                  </a:cubicBezTo>
                  <a:cubicBezTo>
                    <a:pt x="6894" y="1855"/>
                    <a:pt x="6883" y="1819"/>
                    <a:pt x="6859" y="1784"/>
                  </a:cubicBezTo>
                  <a:lnTo>
                    <a:pt x="6799" y="1724"/>
                  </a:lnTo>
                  <a:cubicBezTo>
                    <a:pt x="6990" y="1319"/>
                    <a:pt x="6871" y="807"/>
                    <a:pt x="6478" y="414"/>
                  </a:cubicBezTo>
                  <a:cubicBezTo>
                    <a:pt x="6217" y="153"/>
                    <a:pt x="5889" y="15"/>
                    <a:pt x="5578" y="15"/>
                  </a:cubicBezTo>
                  <a:cubicBezTo>
                    <a:pt x="5435" y="15"/>
                    <a:pt x="5296" y="45"/>
                    <a:pt x="5168" y="105"/>
                  </a:cubicBezTo>
                  <a:lnTo>
                    <a:pt x="5109" y="45"/>
                  </a:lnTo>
                  <a:cubicBezTo>
                    <a:pt x="5085" y="15"/>
                    <a:pt x="5046" y="1"/>
                    <a:pt x="5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5"/>
            <p:cNvSpPr/>
            <p:nvPr/>
          </p:nvSpPr>
          <p:spPr>
            <a:xfrm>
              <a:off x="4116204" y="3078638"/>
              <a:ext cx="73973" cy="84269"/>
            </a:xfrm>
            <a:custGeom>
              <a:rect b="b" l="l" r="r" t="t"/>
              <a:pathLst>
                <a:path extrusionOk="0" h="2660" w="2335">
                  <a:moveTo>
                    <a:pt x="2152" y="1"/>
                  </a:moveTo>
                  <a:cubicBezTo>
                    <a:pt x="2109" y="1"/>
                    <a:pt x="2069" y="19"/>
                    <a:pt x="2037" y="52"/>
                  </a:cubicBezTo>
                  <a:lnTo>
                    <a:pt x="60" y="2385"/>
                  </a:lnTo>
                  <a:cubicBezTo>
                    <a:pt x="1" y="2457"/>
                    <a:pt x="12" y="2552"/>
                    <a:pt x="72" y="2612"/>
                  </a:cubicBezTo>
                  <a:cubicBezTo>
                    <a:pt x="96" y="2635"/>
                    <a:pt x="143" y="2659"/>
                    <a:pt x="179" y="2659"/>
                  </a:cubicBezTo>
                  <a:cubicBezTo>
                    <a:pt x="215" y="2659"/>
                    <a:pt x="262" y="2635"/>
                    <a:pt x="298" y="2600"/>
                  </a:cubicBezTo>
                  <a:lnTo>
                    <a:pt x="2275" y="254"/>
                  </a:lnTo>
                  <a:cubicBezTo>
                    <a:pt x="2334" y="195"/>
                    <a:pt x="2322" y="99"/>
                    <a:pt x="2263" y="40"/>
                  </a:cubicBezTo>
                  <a:cubicBezTo>
                    <a:pt x="2225" y="13"/>
                    <a:pt x="2188" y="1"/>
                    <a:pt x="2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4" name="Google Shape;2234;p35"/>
          <p:cNvGrpSpPr/>
          <p:nvPr/>
        </p:nvGrpSpPr>
        <p:grpSpPr>
          <a:xfrm>
            <a:off x="3527780" y="2885263"/>
            <a:ext cx="347435" cy="345534"/>
            <a:chOff x="3527780" y="2885263"/>
            <a:chExt cx="347435" cy="345534"/>
          </a:xfrm>
        </p:grpSpPr>
        <p:sp>
          <p:nvSpPr>
            <p:cNvPr id="2235" name="Google Shape;2235;p35"/>
            <p:cNvSpPr/>
            <p:nvPr/>
          </p:nvSpPr>
          <p:spPr>
            <a:xfrm>
              <a:off x="3527780" y="2885263"/>
              <a:ext cx="347435" cy="345534"/>
            </a:xfrm>
            <a:custGeom>
              <a:rect b="b" l="l" r="r" t="t"/>
              <a:pathLst>
                <a:path extrusionOk="0" h="10907" w="10967">
                  <a:moveTo>
                    <a:pt x="3751" y="298"/>
                  </a:moveTo>
                  <a:cubicBezTo>
                    <a:pt x="3811" y="298"/>
                    <a:pt x="3847" y="345"/>
                    <a:pt x="3847" y="405"/>
                  </a:cubicBezTo>
                  <a:cubicBezTo>
                    <a:pt x="3847" y="464"/>
                    <a:pt x="3811" y="512"/>
                    <a:pt x="3751" y="512"/>
                  </a:cubicBezTo>
                  <a:cubicBezTo>
                    <a:pt x="3692" y="512"/>
                    <a:pt x="3644" y="464"/>
                    <a:pt x="3644" y="405"/>
                  </a:cubicBezTo>
                  <a:cubicBezTo>
                    <a:pt x="3656" y="345"/>
                    <a:pt x="3704" y="298"/>
                    <a:pt x="3751" y="298"/>
                  </a:cubicBezTo>
                  <a:close/>
                  <a:moveTo>
                    <a:pt x="5490" y="298"/>
                  </a:moveTo>
                  <a:cubicBezTo>
                    <a:pt x="5549" y="298"/>
                    <a:pt x="5597" y="345"/>
                    <a:pt x="5597" y="405"/>
                  </a:cubicBezTo>
                  <a:cubicBezTo>
                    <a:pt x="5597" y="464"/>
                    <a:pt x="5549" y="512"/>
                    <a:pt x="5490" y="512"/>
                  </a:cubicBezTo>
                  <a:cubicBezTo>
                    <a:pt x="5430" y="512"/>
                    <a:pt x="5382" y="464"/>
                    <a:pt x="5382" y="405"/>
                  </a:cubicBezTo>
                  <a:cubicBezTo>
                    <a:pt x="5382" y="345"/>
                    <a:pt x="5430" y="298"/>
                    <a:pt x="5490" y="298"/>
                  </a:cubicBezTo>
                  <a:close/>
                  <a:moveTo>
                    <a:pt x="7216" y="298"/>
                  </a:moveTo>
                  <a:cubicBezTo>
                    <a:pt x="7276" y="298"/>
                    <a:pt x="7323" y="345"/>
                    <a:pt x="7323" y="405"/>
                  </a:cubicBezTo>
                  <a:cubicBezTo>
                    <a:pt x="7323" y="464"/>
                    <a:pt x="7276" y="512"/>
                    <a:pt x="7216" y="512"/>
                  </a:cubicBezTo>
                  <a:cubicBezTo>
                    <a:pt x="7156" y="512"/>
                    <a:pt x="7109" y="464"/>
                    <a:pt x="7109" y="405"/>
                  </a:cubicBezTo>
                  <a:cubicBezTo>
                    <a:pt x="7109" y="345"/>
                    <a:pt x="7156" y="298"/>
                    <a:pt x="7216" y="298"/>
                  </a:cubicBezTo>
                  <a:close/>
                  <a:moveTo>
                    <a:pt x="394" y="3632"/>
                  </a:moveTo>
                  <a:cubicBezTo>
                    <a:pt x="453" y="3632"/>
                    <a:pt x="501" y="3679"/>
                    <a:pt x="501" y="3739"/>
                  </a:cubicBezTo>
                  <a:cubicBezTo>
                    <a:pt x="501" y="3798"/>
                    <a:pt x="453" y="3846"/>
                    <a:pt x="394" y="3846"/>
                  </a:cubicBezTo>
                  <a:cubicBezTo>
                    <a:pt x="334" y="3846"/>
                    <a:pt x="287" y="3798"/>
                    <a:pt x="287" y="3739"/>
                  </a:cubicBezTo>
                  <a:cubicBezTo>
                    <a:pt x="287" y="3679"/>
                    <a:pt x="334" y="3632"/>
                    <a:pt x="394" y="3632"/>
                  </a:cubicBezTo>
                  <a:close/>
                  <a:moveTo>
                    <a:pt x="10562" y="3655"/>
                  </a:moveTo>
                  <a:cubicBezTo>
                    <a:pt x="10621" y="3655"/>
                    <a:pt x="10669" y="3691"/>
                    <a:pt x="10669" y="3763"/>
                  </a:cubicBezTo>
                  <a:cubicBezTo>
                    <a:pt x="10669" y="3822"/>
                    <a:pt x="10621" y="3858"/>
                    <a:pt x="10562" y="3858"/>
                  </a:cubicBezTo>
                  <a:cubicBezTo>
                    <a:pt x="10502" y="3858"/>
                    <a:pt x="10454" y="3822"/>
                    <a:pt x="10454" y="3763"/>
                  </a:cubicBezTo>
                  <a:cubicBezTo>
                    <a:pt x="10454" y="3691"/>
                    <a:pt x="10502" y="3655"/>
                    <a:pt x="10562" y="3655"/>
                  </a:cubicBezTo>
                  <a:close/>
                  <a:moveTo>
                    <a:pt x="394" y="5382"/>
                  </a:moveTo>
                  <a:cubicBezTo>
                    <a:pt x="453" y="5382"/>
                    <a:pt x="501" y="5417"/>
                    <a:pt x="501" y="5477"/>
                  </a:cubicBezTo>
                  <a:cubicBezTo>
                    <a:pt x="501" y="5548"/>
                    <a:pt x="453" y="5584"/>
                    <a:pt x="394" y="5584"/>
                  </a:cubicBezTo>
                  <a:cubicBezTo>
                    <a:pt x="334" y="5584"/>
                    <a:pt x="287" y="5548"/>
                    <a:pt x="287" y="5477"/>
                  </a:cubicBezTo>
                  <a:cubicBezTo>
                    <a:pt x="287" y="5417"/>
                    <a:pt x="334" y="5382"/>
                    <a:pt x="394" y="5382"/>
                  </a:cubicBezTo>
                  <a:close/>
                  <a:moveTo>
                    <a:pt x="10562" y="5382"/>
                  </a:moveTo>
                  <a:cubicBezTo>
                    <a:pt x="10621" y="5382"/>
                    <a:pt x="10669" y="5429"/>
                    <a:pt x="10669" y="5489"/>
                  </a:cubicBezTo>
                  <a:cubicBezTo>
                    <a:pt x="10669" y="5548"/>
                    <a:pt x="10621" y="5584"/>
                    <a:pt x="10562" y="5584"/>
                  </a:cubicBezTo>
                  <a:cubicBezTo>
                    <a:pt x="10502" y="5584"/>
                    <a:pt x="10454" y="5548"/>
                    <a:pt x="10454" y="5489"/>
                  </a:cubicBezTo>
                  <a:cubicBezTo>
                    <a:pt x="10454" y="5429"/>
                    <a:pt x="10502" y="5382"/>
                    <a:pt x="10562" y="5382"/>
                  </a:cubicBezTo>
                  <a:close/>
                  <a:moveTo>
                    <a:pt x="394" y="7108"/>
                  </a:moveTo>
                  <a:cubicBezTo>
                    <a:pt x="453" y="7108"/>
                    <a:pt x="501" y="7144"/>
                    <a:pt x="501" y="7215"/>
                  </a:cubicBezTo>
                  <a:cubicBezTo>
                    <a:pt x="501" y="7275"/>
                    <a:pt x="453" y="7311"/>
                    <a:pt x="394" y="7311"/>
                  </a:cubicBezTo>
                  <a:cubicBezTo>
                    <a:pt x="334" y="7311"/>
                    <a:pt x="287" y="7275"/>
                    <a:pt x="287" y="7215"/>
                  </a:cubicBezTo>
                  <a:cubicBezTo>
                    <a:pt x="287" y="7144"/>
                    <a:pt x="334" y="7108"/>
                    <a:pt x="394" y="7108"/>
                  </a:cubicBezTo>
                  <a:close/>
                  <a:moveTo>
                    <a:pt x="10562" y="7120"/>
                  </a:moveTo>
                  <a:cubicBezTo>
                    <a:pt x="10621" y="7120"/>
                    <a:pt x="10669" y="7168"/>
                    <a:pt x="10669" y="7227"/>
                  </a:cubicBezTo>
                  <a:cubicBezTo>
                    <a:pt x="10669" y="7287"/>
                    <a:pt x="10621" y="7334"/>
                    <a:pt x="10562" y="7334"/>
                  </a:cubicBezTo>
                  <a:cubicBezTo>
                    <a:pt x="10502" y="7334"/>
                    <a:pt x="10454" y="7287"/>
                    <a:pt x="10454" y="7227"/>
                  </a:cubicBezTo>
                  <a:cubicBezTo>
                    <a:pt x="10454" y="7168"/>
                    <a:pt x="10502" y="7120"/>
                    <a:pt x="10562" y="7120"/>
                  </a:cubicBezTo>
                  <a:close/>
                  <a:moveTo>
                    <a:pt x="3751" y="10454"/>
                  </a:moveTo>
                  <a:cubicBezTo>
                    <a:pt x="3811" y="10454"/>
                    <a:pt x="3847" y="10501"/>
                    <a:pt x="3847" y="10561"/>
                  </a:cubicBezTo>
                  <a:cubicBezTo>
                    <a:pt x="3847" y="10621"/>
                    <a:pt x="3811" y="10668"/>
                    <a:pt x="3751" y="10668"/>
                  </a:cubicBezTo>
                  <a:cubicBezTo>
                    <a:pt x="3692" y="10668"/>
                    <a:pt x="3644" y="10621"/>
                    <a:pt x="3644" y="10561"/>
                  </a:cubicBezTo>
                  <a:cubicBezTo>
                    <a:pt x="3644" y="10501"/>
                    <a:pt x="3680" y="10454"/>
                    <a:pt x="3751" y="10454"/>
                  </a:cubicBezTo>
                  <a:close/>
                  <a:moveTo>
                    <a:pt x="5490" y="10454"/>
                  </a:moveTo>
                  <a:cubicBezTo>
                    <a:pt x="5549" y="10454"/>
                    <a:pt x="5597" y="10501"/>
                    <a:pt x="5597" y="10561"/>
                  </a:cubicBezTo>
                  <a:cubicBezTo>
                    <a:pt x="5597" y="10621"/>
                    <a:pt x="5537" y="10668"/>
                    <a:pt x="5490" y="10668"/>
                  </a:cubicBezTo>
                  <a:cubicBezTo>
                    <a:pt x="5430" y="10668"/>
                    <a:pt x="5382" y="10621"/>
                    <a:pt x="5382" y="10561"/>
                  </a:cubicBezTo>
                  <a:cubicBezTo>
                    <a:pt x="5382" y="10501"/>
                    <a:pt x="5430" y="10454"/>
                    <a:pt x="5490" y="10454"/>
                  </a:cubicBezTo>
                  <a:close/>
                  <a:moveTo>
                    <a:pt x="7216" y="10454"/>
                  </a:moveTo>
                  <a:cubicBezTo>
                    <a:pt x="7276" y="10454"/>
                    <a:pt x="7323" y="10501"/>
                    <a:pt x="7323" y="10561"/>
                  </a:cubicBezTo>
                  <a:cubicBezTo>
                    <a:pt x="7323" y="10621"/>
                    <a:pt x="7276" y="10668"/>
                    <a:pt x="7216" y="10668"/>
                  </a:cubicBezTo>
                  <a:cubicBezTo>
                    <a:pt x="7156" y="10668"/>
                    <a:pt x="7109" y="10621"/>
                    <a:pt x="7109" y="10561"/>
                  </a:cubicBezTo>
                  <a:cubicBezTo>
                    <a:pt x="7109" y="10501"/>
                    <a:pt x="7156" y="10454"/>
                    <a:pt x="7216" y="10454"/>
                  </a:cubicBezTo>
                  <a:close/>
                  <a:moveTo>
                    <a:pt x="3811" y="0"/>
                  </a:moveTo>
                  <a:cubicBezTo>
                    <a:pt x="3561" y="0"/>
                    <a:pt x="3394" y="203"/>
                    <a:pt x="3394" y="417"/>
                  </a:cubicBezTo>
                  <a:cubicBezTo>
                    <a:pt x="3394" y="595"/>
                    <a:pt x="3489" y="750"/>
                    <a:pt x="3656" y="810"/>
                  </a:cubicBezTo>
                  <a:lnTo>
                    <a:pt x="3656" y="1738"/>
                  </a:lnTo>
                  <a:lnTo>
                    <a:pt x="1965" y="1738"/>
                  </a:lnTo>
                  <a:cubicBezTo>
                    <a:pt x="1870" y="1738"/>
                    <a:pt x="1799" y="1810"/>
                    <a:pt x="1799" y="1893"/>
                  </a:cubicBezTo>
                  <a:lnTo>
                    <a:pt x="1799" y="3596"/>
                  </a:lnTo>
                  <a:lnTo>
                    <a:pt x="799" y="3596"/>
                  </a:lnTo>
                  <a:cubicBezTo>
                    <a:pt x="739" y="3441"/>
                    <a:pt x="596" y="3322"/>
                    <a:pt x="418" y="3322"/>
                  </a:cubicBezTo>
                  <a:cubicBezTo>
                    <a:pt x="179" y="3322"/>
                    <a:pt x="1" y="3524"/>
                    <a:pt x="1" y="3739"/>
                  </a:cubicBezTo>
                  <a:cubicBezTo>
                    <a:pt x="1" y="3977"/>
                    <a:pt x="191" y="4155"/>
                    <a:pt x="418" y="4155"/>
                  </a:cubicBezTo>
                  <a:cubicBezTo>
                    <a:pt x="596" y="4155"/>
                    <a:pt x="739" y="4048"/>
                    <a:pt x="799" y="3893"/>
                  </a:cubicBezTo>
                  <a:lnTo>
                    <a:pt x="1727" y="3893"/>
                  </a:lnTo>
                  <a:lnTo>
                    <a:pt x="1727" y="5310"/>
                  </a:lnTo>
                  <a:lnTo>
                    <a:pt x="799" y="5310"/>
                  </a:lnTo>
                  <a:cubicBezTo>
                    <a:pt x="739" y="5156"/>
                    <a:pt x="596" y="5036"/>
                    <a:pt x="418" y="5036"/>
                  </a:cubicBezTo>
                  <a:cubicBezTo>
                    <a:pt x="179" y="5036"/>
                    <a:pt x="1" y="5227"/>
                    <a:pt x="1" y="5453"/>
                  </a:cubicBezTo>
                  <a:cubicBezTo>
                    <a:pt x="1" y="5691"/>
                    <a:pt x="191" y="5870"/>
                    <a:pt x="418" y="5870"/>
                  </a:cubicBezTo>
                  <a:cubicBezTo>
                    <a:pt x="596" y="5870"/>
                    <a:pt x="739" y="5763"/>
                    <a:pt x="799" y="5608"/>
                  </a:cubicBezTo>
                  <a:lnTo>
                    <a:pt x="1727" y="5608"/>
                  </a:lnTo>
                  <a:lnTo>
                    <a:pt x="1727" y="7013"/>
                  </a:lnTo>
                  <a:lnTo>
                    <a:pt x="799" y="7013"/>
                  </a:lnTo>
                  <a:cubicBezTo>
                    <a:pt x="739" y="6870"/>
                    <a:pt x="596" y="6751"/>
                    <a:pt x="418" y="6751"/>
                  </a:cubicBezTo>
                  <a:cubicBezTo>
                    <a:pt x="179" y="6751"/>
                    <a:pt x="1" y="6941"/>
                    <a:pt x="1" y="7168"/>
                  </a:cubicBezTo>
                  <a:cubicBezTo>
                    <a:pt x="1" y="7406"/>
                    <a:pt x="191" y="7584"/>
                    <a:pt x="418" y="7584"/>
                  </a:cubicBezTo>
                  <a:cubicBezTo>
                    <a:pt x="596" y="7584"/>
                    <a:pt x="739" y="7477"/>
                    <a:pt x="799" y="7311"/>
                  </a:cubicBezTo>
                  <a:lnTo>
                    <a:pt x="1727" y="7311"/>
                  </a:lnTo>
                  <a:lnTo>
                    <a:pt x="1727" y="9013"/>
                  </a:lnTo>
                  <a:cubicBezTo>
                    <a:pt x="1727" y="9097"/>
                    <a:pt x="1799" y="9180"/>
                    <a:pt x="1882" y="9180"/>
                  </a:cubicBezTo>
                  <a:lnTo>
                    <a:pt x="3585" y="9180"/>
                  </a:lnTo>
                  <a:lnTo>
                    <a:pt x="3585" y="10097"/>
                  </a:lnTo>
                  <a:cubicBezTo>
                    <a:pt x="3430" y="10156"/>
                    <a:pt x="3311" y="10311"/>
                    <a:pt x="3311" y="10490"/>
                  </a:cubicBezTo>
                  <a:cubicBezTo>
                    <a:pt x="3311" y="10728"/>
                    <a:pt x="3513" y="10906"/>
                    <a:pt x="3727" y="10906"/>
                  </a:cubicBezTo>
                  <a:cubicBezTo>
                    <a:pt x="3966" y="10906"/>
                    <a:pt x="4144" y="10704"/>
                    <a:pt x="4144" y="10490"/>
                  </a:cubicBezTo>
                  <a:cubicBezTo>
                    <a:pt x="4144" y="10311"/>
                    <a:pt x="4049" y="10156"/>
                    <a:pt x="3882" y="10097"/>
                  </a:cubicBezTo>
                  <a:lnTo>
                    <a:pt x="3882" y="9180"/>
                  </a:lnTo>
                  <a:lnTo>
                    <a:pt x="5299" y="9180"/>
                  </a:lnTo>
                  <a:lnTo>
                    <a:pt x="5299" y="10097"/>
                  </a:lnTo>
                  <a:cubicBezTo>
                    <a:pt x="5144" y="10156"/>
                    <a:pt x="5025" y="10311"/>
                    <a:pt x="5025" y="10490"/>
                  </a:cubicBezTo>
                  <a:cubicBezTo>
                    <a:pt x="5025" y="10728"/>
                    <a:pt x="5216" y="10906"/>
                    <a:pt x="5442" y="10906"/>
                  </a:cubicBezTo>
                  <a:cubicBezTo>
                    <a:pt x="5680" y="10906"/>
                    <a:pt x="5859" y="10704"/>
                    <a:pt x="5859" y="10490"/>
                  </a:cubicBezTo>
                  <a:cubicBezTo>
                    <a:pt x="5859" y="10311"/>
                    <a:pt x="5752" y="10156"/>
                    <a:pt x="5597" y="10097"/>
                  </a:cubicBezTo>
                  <a:lnTo>
                    <a:pt x="5597" y="9180"/>
                  </a:lnTo>
                  <a:lnTo>
                    <a:pt x="7002" y="9180"/>
                  </a:lnTo>
                  <a:lnTo>
                    <a:pt x="7002" y="10097"/>
                  </a:lnTo>
                  <a:cubicBezTo>
                    <a:pt x="6859" y="10156"/>
                    <a:pt x="6740" y="10311"/>
                    <a:pt x="6740" y="10490"/>
                  </a:cubicBezTo>
                  <a:cubicBezTo>
                    <a:pt x="6740" y="10728"/>
                    <a:pt x="6930" y="10906"/>
                    <a:pt x="7156" y="10906"/>
                  </a:cubicBezTo>
                  <a:cubicBezTo>
                    <a:pt x="7383" y="10906"/>
                    <a:pt x="7573" y="10704"/>
                    <a:pt x="7573" y="10490"/>
                  </a:cubicBezTo>
                  <a:cubicBezTo>
                    <a:pt x="7573" y="10311"/>
                    <a:pt x="7466" y="10156"/>
                    <a:pt x="7299" y="10097"/>
                  </a:cubicBezTo>
                  <a:lnTo>
                    <a:pt x="7299" y="9180"/>
                  </a:lnTo>
                  <a:lnTo>
                    <a:pt x="9002" y="9180"/>
                  </a:lnTo>
                  <a:cubicBezTo>
                    <a:pt x="9085" y="9180"/>
                    <a:pt x="9169" y="9097"/>
                    <a:pt x="9169" y="9013"/>
                  </a:cubicBezTo>
                  <a:lnTo>
                    <a:pt x="9169" y="7311"/>
                  </a:lnTo>
                  <a:lnTo>
                    <a:pt x="10085" y="7311"/>
                  </a:lnTo>
                  <a:cubicBezTo>
                    <a:pt x="10145" y="7465"/>
                    <a:pt x="10300" y="7584"/>
                    <a:pt x="10478" y="7584"/>
                  </a:cubicBezTo>
                  <a:cubicBezTo>
                    <a:pt x="10716" y="7584"/>
                    <a:pt x="10895" y="7394"/>
                    <a:pt x="10895" y="7168"/>
                  </a:cubicBezTo>
                  <a:cubicBezTo>
                    <a:pt x="10895" y="6930"/>
                    <a:pt x="10693" y="6751"/>
                    <a:pt x="10478" y="6751"/>
                  </a:cubicBezTo>
                  <a:cubicBezTo>
                    <a:pt x="10300" y="6751"/>
                    <a:pt x="10145" y="6858"/>
                    <a:pt x="10085" y="7013"/>
                  </a:cubicBezTo>
                  <a:lnTo>
                    <a:pt x="9169" y="7013"/>
                  </a:lnTo>
                  <a:lnTo>
                    <a:pt x="9240" y="5644"/>
                  </a:lnTo>
                  <a:lnTo>
                    <a:pt x="10157" y="5644"/>
                  </a:lnTo>
                  <a:cubicBezTo>
                    <a:pt x="10216" y="5798"/>
                    <a:pt x="10371" y="5918"/>
                    <a:pt x="10550" y="5918"/>
                  </a:cubicBezTo>
                  <a:cubicBezTo>
                    <a:pt x="10788" y="5918"/>
                    <a:pt x="10966" y="5727"/>
                    <a:pt x="10966" y="5501"/>
                  </a:cubicBezTo>
                  <a:cubicBezTo>
                    <a:pt x="10966" y="5263"/>
                    <a:pt x="10776" y="5084"/>
                    <a:pt x="10550" y="5084"/>
                  </a:cubicBezTo>
                  <a:cubicBezTo>
                    <a:pt x="10371" y="5084"/>
                    <a:pt x="10216" y="5191"/>
                    <a:pt x="10157" y="5346"/>
                  </a:cubicBezTo>
                  <a:lnTo>
                    <a:pt x="9240" y="5346"/>
                  </a:lnTo>
                  <a:lnTo>
                    <a:pt x="9240" y="3905"/>
                  </a:lnTo>
                  <a:lnTo>
                    <a:pt x="10157" y="3905"/>
                  </a:lnTo>
                  <a:cubicBezTo>
                    <a:pt x="10216" y="4060"/>
                    <a:pt x="10371" y="4179"/>
                    <a:pt x="10550" y="4179"/>
                  </a:cubicBezTo>
                  <a:cubicBezTo>
                    <a:pt x="10788" y="4179"/>
                    <a:pt x="10966" y="3977"/>
                    <a:pt x="10966" y="3763"/>
                  </a:cubicBezTo>
                  <a:cubicBezTo>
                    <a:pt x="10966" y="3524"/>
                    <a:pt x="10776" y="3346"/>
                    <a:pt x="10550" y="3346"/>
                  </a:cubicBezTo>
                  <a:cubicBezTo>
                    <a:pt x="10371" y="3346"/>
                    <a:pt x="10216" y="3441"/>
                    <a:pt x="10157" y="3608"/>
                  </a:cubicBezTo>
                  <a:lnTo>
                    <a:pt x="9240" y="3608"/>
                  </a:lnTo>
                  <a:lnTo>
                    <a:pt x="9240" y="1917"/>
                  </a:lnTo>
                  <a:cubicBezTo>
                    <a:pt x="9240" y="1822"/>
                    <a:pt x="9169" y="1750"/>
                    <a:pt x="9073" y="1750"/>
                  </a:cubicBezTo>
                  <a:lnTo>
                    <a:pt x="8395" y="1750"/>
                  </a:lnTo>
                  <a:cubicBezTo>
                    <a:pt x="8299" y="1750"/>
                    <a:pt x="8228" y="1822"/>
                    <a:pt x="8228" y="1917"/>
                  </a:cubicBezTo>
                  <a:cubicBezTo>
                    <a:pt x="8228" y="2000"/>
                    <a:pt x="8299" y="2072"/>
                    <a:pt x="8395" y="2072"/>
                  </a:cubicBezTo>
                  <a:lnTo>
                    <a:pt x="8930" y="2072"/>
                  </a:lnTo>
                  <a:lnTo>
                    <a:pt x="8930" y="3763"/>
                  </a:lnTo>
                  <a:lnTo>
                    <a:pt x="8930" y="5489"/>
                  </a:lnTo>
                  <a:lnTo>
                    <a:pt x="8930" y="7215"/>
                  </a:lnTo>
                  <a:lnTo>
                    <a:pt x="8930" y="8906"/>
                  </a:lnTo>
                  <a:lnTo>
                    <a:pt x="2049" y="8906"/>
                  </a:lnTo>
                  <a:lnTo>
                    <a:pt x="2049" y="7215"/>
                  </a:lnTo>
                  <a:lnTo>
                    <a:pt x="2049" y="5489"/>
                  </a:lnTo>
                  <a:lnTo>
                    <a:pt x="2049" y="3763"/>
                  </a:lnTo>
                  <a:lnTo>
                    <a:pt x="2049" y="2060"/>
                  </a:lnTo>
                  <a:lnTo>
                    <a:pt x="7752" y="2060"/>
                  </a:lnTo>
                  <a:cubicBezTo>
                    <a:pt x="7835" y="2060"/>
                    <a:pt x="7918" y="1988"/>
                    <a:pt x="7918" y="1893"/>
                  </a:cubicBezTo>
                  <a:cubicBezTo>
                    <a:pt x="7918" y="1810"/>
                    <a:pt x="7835" y="1738"/>
                    <a:pt x="7752" y="1738"/>
                  </a:cubicBezTo>
                  <a:lnTo>
                    <a:pt x="7383" y="1738"/>
                  </a:lnTo>
                  <a:lnTo>
                    <a:pt x="7383" y="810"/>
                  </a:lnTo>
                  <a:cubicBezTo>
                    <a:pt x="7526" y="750"/>
                    <a:pt x="7645" y="595"/>
                    <a:pt x="7645" y="417"/>
                  </a:cubicBezTo>
                  <a:cubicBezTo>
                    <a:pt x="7645" y="179"/>
                    <a:pt x="7454" y="0"/>
                    <a:pt x="7228" y="0"/>
                  </a:cubicBezTo>
                  <a:cubicBezTo>
                    <a:pt x="6990" y="0"/>
                    <a:pt x="6811" y="203"/>
                    <a:pt x="6811" y="417"/>
                  </a:cubicBezTo>
                  <a:cubicBezTo>
                    <a:pt x="6811" y="595"/>
                    <a:pt x="6918" y="750"/>
                    <a:pt x="7085" y="810"/>
                  </a:cubicBezTo>
                  <a:lnTo>
                    <a:pt x="7085" y="1738"/>
                  </a:lnTo>
                  <a:lnTo>
                    <a:pt x="5668" y="1738"/>
                  </a:lnTo>
                  <a:lnTo>
                    <a:pt x="5668" y="810"/>
                  </a:lnTo>
                  <a:cubicBezTo>
                    <a:pt x="5811" y="750"/>
                    <a:pt x="5930" y="595"/>
                    <a:pt x="5930" y="417"/>
                  </a:cubicBezTo>
                  <a:cubicBezTo>
                    <a:pt x="5930" y="179"/>
                    <a:pt x="5740" y="0"/>
                    <a:pt x="5513" y="0"/>
                  </a:cubicBezTo>
                  <a:cubicBezTo>
                    <a:pt x="5275" y="0"/>
                    <a:pt x="5097" y="203"/>
                    <a:pt x="5097" y="417"/>
                  </a:cubicBezTo>
                  <a:cubicBezTo>
                    <a:pt x="5097" y="595"/>
                    <a:pt x="5204" y="750"/>
                    <a:pt x="5371" y="810"/>
                  </a:cubicBezTo>
                  <a:lnTo>
                    <a:pt x="5371" y="1738"/>
                  </a:lnTo>
                  <a:lnTo>
                    <a:pt x="3954" y="1738"/>
                  </a:lnTo>
                  <a:lnTo>
                    <a:pt x="3954" y="810"/>
                  </a:lnTo>
                  <a:cubicBezTo>
                    <a:pt x="4108" y="750"/>
                    <a:pt x="4216" y="595"/>
                    <a:pt x="4216" y="417"/>
                  </a:cubicBezTo>
                  <a:cubicBezTo>
                    <a:pt x="4216" y="179"/>
                    <a:pt x="4025" y="0"/>
                    <a:pt x="3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5"/>
            <p:cNvSpPr/>
            <p:nvPr/>
          </p:nvSpPr>
          <p:spPr>
            <a:xfrm>
              <a:off x="3599440" y="2956543"/>
              <a:ext cx="204494" cy="204843"/>
            </a:xfrm>
            <a:custGeom>
              <a:rect b="b" l="l" r="r" t="t"/>
              <a:pathLst>
                <a:path extrusionOk="0" h="6466" w="6455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4644"/>
                  </a:lnTo>
                  <a:cubicBezTo>
                    <a:pt x="1" y="4739"/>
                    <a:pt x="72" y="4811"/>
                    <a:pt x="156" y="4811"/>
                  </a:cubicBezTo>
                  <a:cubicBezTo>
                    <a:pt x="251" y="4811"/>
                    <a:pt x="322" y="4739"/>
                    <a:pt x="322" y="4644"/>
                  </a:cubicBezTo>
                  <a:lnTo>
                    <a:pt x="322" y="334"/>
                  </a:lnTo>
                  <a:lnTo>
                    <a:pt x="6133" y="334"/>
                  </a:lnTo>
                  <a:lnTo>
                    <a:pt x="6133" y="6132"/>
                  </a:lnTo>
                  <a:lnTo>
                    <a:pt x="322" y="6132"/>
                  </a:lnTo>
                  <a:lnTo>
                    <a:pt x="322" y="5287"/>
                  </a:lnTo>
                  <a:cubicBezTo>
                    <a:pt x="322" y="5203"/>
                    <a:pt x="251" y="5120"/>
                    <a:pt x="156" y="5120"/>
                  </a:cubicBezTo>
                  <a:cubicBezTo>
                    <a:pt x="72" y="5120"/>
                    <a:pt x="1" y="5203"/>
                    <a:pt x="1" y="5287"/>
                  </a:cubicBezTo>
                  <a:lnTo>
                    <a:pt x="1" y="6299"/>
                  </a:lnTo>
                  <a:cubicBezTo>
                    <a:pt x="1" y="6394"/>
                    <a:pt x="72" y="6466"/>
                    <a:pt x="156" y="6466"/>
                  </a:cubicBezTo>
                  <a:lnTo>
                    <a:pt x="6287" y="6466"/>
                  </a:lnTo>
                  <a:cubicBezTo>
                    <a:pt x="6383" y="6466"/>
                    <a:pt x="6454" y="6394"/>
                    <a:pt x="6454" y="6299"/>
                  </a:cubicBezTo>
                  <a:lnTo>
                    <a:pt x="6454" y="167"/>
                  </a:lnTo>
                  <a:cubicBezTo>
                    <a:pt x="6442" y="84"/>
                    <a:pt x="6383" y="0"/>
                    <a:pt x="6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5"/>
            <p:cNvSpPr/>
            <p:nvPr/>
          </p:nvSpPr>
          <p:spPr>
            <a:xfrm>
              <a:off x="3661691" y="3018763"/>
              <a:ext cx="79992" cy="80372"/>
            </a:xfrm>
            <a:custGeom>
              <a:rect b="b" l="l" r="r" t="t"/>
              <a:pathLst>
                <a:path extrusionOk="0" h="2537" w="2525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2370"/>
                  </a:lnTo>
                  <a:cubicBezTo>
                    <a:pt x="1" y="2466"/>
                    <a:pt x="72" y="2537"/>
                    <a:pt x="155" y="2537"/>
                  </a:cubicBezTo>
                  <a:lnTo>
                    <a:pt x="1013" y="2537"/>
                  </a:lnTo>
                  <a:cubicBezTo>
                    <a:pt x="1096" y="2537"/>
                    <a:pt x="1167" y="2466"/>
                    <a:pt x="1167" y="2370"/>
                  </a:cubicBezTo>
                  <a:cubicBezTo>
                    <a:pt x="1167" y="2287"/>
                    <a:pt x="1096" y="2204"/>
                    <a:pt x="1013" y="2204"/>
                  </a:cubicBezTo>
                  <a:lnTo>
                    <a:pt x="322" y="2204"/>
                  </a:lnTo>
                  <a:lnTo>
                    <a:pt x="322" y="322"/>
                  </a:lnTo>
                  <a:lnTo>
                    <a:pt x="2215" y="322"/>
                  </a:lnTo>
                  <a:lnTo>
                    <a:pt x="2215" y="2204"/>
                  </a:lnTo>
                  <a:lnTo>
                    <a:pt x="1632" y="2204"/>
                  </a:lnTo>
                  <a:cubicBezTo>
                    <a:pt x="1548" y="2204"/>
                    <a:pt x="1465" y="2287"/>
                    <a:pt x="1465" y="2370"/>
                  </a:cubicBezTo>
                  <a:cubicBezTo>
                    <a:pt x="1465" y="2466"/>
                    <a:pt x="1548" y="2537"/>
                    <a:pt x="1632" y="2537"/>
                  </a:cubicBezTo>
                  <a:lnTo>
                    <a:pt x="2346" y="2537"/>
                  </a:lnTo>
                  <a:cubicBezTo>
                    <a:pt x="2441" y="2537"/>
                    <a:pt x="2513" y="2466"/>
                    <a:pt x="2513" y="2370"/>
                  </a:cubicBezTo>
                  <a:lnTo>
                    <a:pt x="2513" y="168"/>
                  </a:lnTo>
                  <a:cubicBezTo>
                    <a:pt x="2525" y="84"/>
                    <a:pt x="2453" y="1"/>
                    <a:pt x="2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5"/>
            <p:cNvSpPr/>
            <p:nvPr/>
          </p:nvSpPr>
          <p:spPr>
            <a:xfrm>
              <a:off x="3625101" y="2982552"/>
              <a:ext cx="18501" cy="18533"/>
            </a:xfrm>
            <a:custGeom>
              <a:rect b="b" l="l" r="r" t="t"/>
              <a:pathLst>
                <a:path extrusionOk="0" h="585" w="584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5"/>
            <p:cNvSpPr/>
            <p:nvPr/>
          </p:nvSpPr>
          <p:spPr>
            <a:xfrm>
              <a:off x="3651522" y="2982552"/>
              <a:ext cx="18881" cy="18533"/>
            </a:xfrm>
            <a:custGeom>
              <a:rect b="b" l="l" r="r" t="t"/>
              <a:pathLst>
                <a:path extrusionOk="0" h="585" w="596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8"/>
                  </a:cubicBezTo>
                  <a:lnTo>
                    <a:pt x="583" y="168"/>
                  </a:lnTo>
                  <a:cubicBezTo>
                    <a:pt x="595" y="72"/>
                    <a:pt x="524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5"/>
            <p:cNvSpPr/>
            <p:nvPr/>
          </p:nvSpPr>
          <p:spPr>
            <a:xfrm>
              <a:off x="3679052" y="2982552"/>
              <a:ext cx="18501" cy="18533"/>
            </a:xfrm>
            <a:custGeom>
              <a:rect b="b" l="l" r="r" t="t"/>
              <a:pathLst>
                <a:path extrusionOk="0" h="585" w="584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5"/>
            <p:cNvSpPr/>
            <p:nvPr/>
          </p:nvSpPr>
          <p:spPr>
            <a:xfrm>
              <a:off x="3705822" y="2982552"/>
              <a:ext cx="18501" cy="18533"/>
            </a:xfrm>
            <a:custGeom>
              <a:rect b="b" l="l" r="r" t="t"/>
              <a:pathLst>
                <a:path extrusionOk="0" h="585" w="584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5"/>
            <p:cNvSpPr/>
            <p:nvPr/>
          </p:nvSpPr>
          <p:spPr>
            <a:xfrm>
              <a:off x="3732591" y="2982552"/>
              <a:ext cx="18533" cy="18533"/>
            </a:xfrm>
            <a:custGeom>
              <a:rect b="b" l="l" r="r" t="t"/>
              <a:pathLst>
                <a:path extrusionOk="0" h="585" w="585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5"/>
            <p:cNvSpPr/>
            <p:nvPr/>
          </p:nvSpPr>
          <p:spPr>
            <a:xfrm>
              <a:off x="3759773" y="2982552"/>
              <a:ext cx="18121" cy="18533"/>
            </a:xfrm>
            <a:custGeom>
              <a:rect b="b" l="l" r="r" t="t"/>
              <a:pathLst>
                <a:path extrusionOk="0" h="585" w="57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5"/>
            <p:cNvSpPr/>
            <p:nvPr/>
          </p:nvSpPr>
          <p:spPr>
            <a:xfrm>
              <a:off x="3625101" y="3116844"/>
              <a:ext cx="18501" cy="18501"/>
            </a:xfrm>
            <a:custGeom>
              <a:rect b="b" l="l" r="r" t="t"/>
              <a:pathLst>
                <a:path extrusionOk="0" h="584" w="584">
                  <a:moveTo>
                    <a:pt x="167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5"/>
            <p:cNvSpPr/>
            <p:nvPr/>
          </p:nvSpPr>
          <p:spPr>
            <a:xfrm>
              <a:off x="3651522" y="3116844"/>
              <a:ext cx="18881" cy="18501"/>
            </a:xfrm>
            <a:custGeom>
              <a:rect b="b" l="l" r="r" t="t"/>
              <a:pathLst>
                <a:path extrusionOk="0" h="584" w="596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7"/>
                  </a:cubicBezTo>
                  <a:lnTo>
                    <a:pt x="583" y="167"/>
                  </a:lnTo>
                  <a:cubicBezTo>
                    <a:pt x="595" y="84"/>
                    <a:pt x="524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5"/>
            <p:cNvSpPr/>
            <p:nvPr/>
          </p:nvSpPr>
          <p:spPr>
            <a:xfrm>
              <a:off x="3679052" y="3116844"/>
              <a:ext cx="18501" cy="18501"/>
            </a:xfrm>
            <a:custGeom>
              <a:rect b="b" l="l" r="r" t="t"/>
              <a:pathLst>
                <a:path extrusionOk="0" h="584" w="58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00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5"/>
            <p:cNvSpPr/>
            <p:nvPr/>
          </p:nvSpPr>
          <p:spPr>
            <a:xfrm>
              <a:off x="3705822" y="3116844"/>
              <a:ext cx="18501" cy="18501"/>
            </a:xfrm>
            <a:custGeom>
              <a:rect b="b" l="l" r="r" t="t"/>
              <a:pathLst>
                <a:path extrusionOk="0" h="584" w="584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5"/>
            <p:cNvSpPr/>
            <p:nvPr/>
          </p:nvSpPr>
          <p:spPr>
            <a:xfrm>
              <a:off x="3732591" y="3116844"/>
              <a:ext cx="18533" cy="18501"/>
            </a:xfrm>
            <a:custGeom>
              <a:rect b="b" l="l" r="r" t="t"/>
              <a:pathLst>
                <a:path extrusionOk="0" h="584" w="585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5"/>
            <p:cNvSpPr/>
            <p:nvPr/>
          </p:nvSpPr>
          <p:spPr>
            <a:xfrm>
              <a:off x="3759773" y="3116844"/>
              <a:ext cx="18121" cy="18501"/>
            </a:xfrm>
            <a:custGeom>
              <a:rect b="b" l="l" r="r" t="t"/>
              <a:pathLst>
                <a:path extrusionOk="0" h="584" w="572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5"/>
            <p:cNvSpPr/>
            <p:nvPr/>
          </p:nvSpPr>
          <p:spPr>
            <a:xfrm>
              <a:off x="3625101" y="3009354"/>
              <a:ext cx="18501" cy="18501"/>
            </a:xfrm>
            <a:custGeom>
              <a:rect b="b" l="l" r="r" t="t"/>
              <a:pathLst>
                <a:path extrusionOk="0" h="584" w="584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5"/>
            <p:cNvSpPr/>
            <p:nvPr/>
          </p:nvSpPr>
          <p:spPr>
            <a:xfrm>
              <a:off x="3625101" y="3036503"/>
              <a:ext cx="18501" cy="18153"/>
            </a:xfrm>
            <a:custGeom>
              <a:rect b="b" l="l" r="r" t="t"/>
              <a:pathLst>
                <a:path extrusionOk="0" h="573" w="584">
                  <a:moveTo>
                    <a:pt x="167" y="1"/>
                  </a:moveTo>
                  <a:cubicBezTo>
                    <a:pt x="84" y="1"/>
                    <a:pt x="1" y="72"/>
                    <a:pt x="1" y="155"/>
                  </a:cubicBezTo>
                  <a:lnTo>
                    <a:pt x="1" y="417"/>
                  </a:lnTo>
                  <a:cubicBezTo>
                    <a:pt x="1" y="501"/>
                    <a:pt x="84" y="572"/>
                    <a:pt x="167" y="572"/>
                  </a:cubicBezTo>
                  <a:lnTo>
                    <a:pt x="417" y="572"/>
                  </a:lnTo>
                  <a:cubicBezTo>
                    <a:pt x="513" y="572"/>
                    <a:pt x="584" y="501"/>
                    <a:pt x="584" y="417"/>
                  </a:cubicBezTo>
                  <a:lnTo>
                    <a:pt x="584" y="155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5"/>
            <p:cNvSpPr/>
            <p:nvPr/>
          </p:nvSpPr>
          <p:spPr>
            <a:xfrm>
              <a:off x="3625101" y="3063273"/>
              <a:ext cx="18501" cy="18533"/>
            </a:xfrm>
            <a:custGeom>
              <a:rect b="b" l="l" r="r" t="t"/>
              <a:pathLst>
                <a:path extrusionOk="0" h="585" w="584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01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01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5"/>
            <p:cNvSpPr/>
            <p:nvPr/>
          </p:nvSpPr>
          <p:spPr>
            <a:xfrm>
              <a:off x="3625101" y="3090074"/>
              <a:ext cx="18501" cy="18501"/>
            </a:xfrm>
            <a:custGeom>
              <a:rect b="b" l="l" r="r" t="t"/>
              <a:pathLst>
                <a:path extrusionOk="0" h="584" w="58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72"/>
                    <a:pt x="513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5"/>
            <p:cNvSpPr/>
            <p:nvPr/>
          </p:nvSpPr>
          <p:spPr>
            <a:xfrm>
              <a:off x="3759773" y="3009354"/>
              <a:ext cx="18121" cy="18501"/>
            </a:xfrm>
            <a:custGeom>
              <a:rect b="b" l="l" r="r" t="t"/>
              <a:pathLst>
                <a:path extrusionOk="0" h="584" w="57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5"/>
            <p:cNvSpPr/>
            <p:nvPr/>
          </p:nvSpPr>
          <p:spPr>
            <a:xfrm>
              <a:off x="3759773" y="3036503"/>
              <a:ext cx="18121" cy="18153"/>
            </a:xfrm>
            <a:custGeom>
              <a:rect b="b" l="l" r="r" t="t"/>
              <a:pathLst>
                <a:path extrusionOk="0" h="573" w="572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417"/>
                  </a:lnTo>
                  <a:cubicBezTo>
                    <a:pt x="0" y="501"/>
                    <a:pt x="72" y="572"/>
                    <a:pt x="155" y="572"/>
                  </a:cubicBezTo>
                  <a:lnTo>
                    <a:pt x="417" y="572"/>
                  </a:lnTo>
                  <a:cubicBezTo>
                    <a:pt x="500" y="572"/>
                    <a:pt x="572" y="501"/>
                    <a:pt x="572" y="417"/>
                  </a:cubicBezTo>
                  <a:lnTo>
                    <a:pt x="572" y="155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5"/>
            <p:cNvSpPr/>
            <p:nvPr/>
          </p:nvSpPr>
          <p:spPr>
            <a:xfrm>
              <a:off x="3759773" y="3063273"/>
              <a:ext cx="18121" cy="18533"/>
            </a:xfrm>
            <a:custGeom>
              <a:rect b="b" l="l" r="r" t="t"/>
              <a:pathLst>
                <a:path extrusionOk="0" h="585" w="57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01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01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35"/>
            <p:cNvSpPr/>
            <p:nvPr/>
          </p:nvSpPr>
          <p:spPr>
            <a:xfrm>
              <a:off x="3759773" y="3090074"/>
              <a:ext cx="18121" cy="18501"/>
            </a:xfrm>
            <a:custGeom>
              <a:rect b="b" l="l" r="r" t="t"/>
              <a:pathLst>
                <a:path extrusionOk="0" h="584" w="57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72"/>
                    <a:pt x="500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8" name="Google Shape;2258;p35"/>
          <p:cNvGrpSpPr/>
          <p:nvPr/>
        </p:nvGrpSpPr>
        <p:grpSpPr>
          <a:xfrm>
            <a:off x="2239671" y="2884503"/>
            <a:ext cx="218054" cy="348544"/>
            <a:chOff x="2239671" y="2884503"/>
            <a:chExt cx="218054" cy="348544"/>
          </a:xfrm>
        </p:grpSpPr>
        <p:sp>
          <p:nvSpPr>
            <p:cNvPr id="2259" name="Google Shape;2259;p35"/>
            <p:cNvSpPr/>
            <p:nvPr/>
          </p:nvSpPr>
          <p:spPr>
            <a:xfrm>
              <a:off x="2341903" y="2884503"/>
              <a:ext cx="115822" cy="268963"/>
            </a:xfrm>
            <a:custGeom>
              <a:rect b="b" l="l" r="r" t="t"/>
              <a:pathLst>
                <a:path extrusionOk="0" h="8490" w="3656">
                  <a:moveTo>
                    <a:pt x="3144" y="2143"/>
                  </a:moveTo>
                  <a:lnTo>
                    <a:pt x="3144" y="2655"/>
                  </a:lnTo>
                  <a:lnTo>
                    <a:pt x="489" y="2655"/>
                  </a:lnTo>
                  <a:lnTo>
                    <a:pt x="489" y="2143"/>
                  </a:lnTo>
                  <a:close/>
                  <a:moveTo>
                    <a:pt x="1679" y="4882"/>
                  </a:moveTo>
                  <a:cubicBezTo>
                    <a:pt x="1810" y="4882"/>
                    <a:pt x="1917" y="4989"/>
                    <a:pt x="1917" y="5120"/>
                  </a:cubicBezTo>
                  <a:lnTo>
                    <a:pt x="1917" y="5692"/>
                  </a:lnTo>
                  <a:lnTo>
                    <a:pt x="560" y="5692"/>
                  </a:lnTo>
                  <a:cubicBezTo>
                    <a:pt x="429" y="5692"/>
                    <a:pt x="322" y="5584"/>
                    <a:pt x="322" y="5453"/>
                  </a:cubicBezTo>
                  <a:lnTo>
                    <a:pt x="322" y="5120"/>
                  </a:lnTo>
                  <a:lnTo>
                    <a:pt x="298" y="5120"/>
                  </a:lnTo>
                  <a:cubicBezTo>
                    <a:pt x="298" y="4989"/>
                    <a:pt x="405" y="4882"/>
                    <a:pt x="536" y="4882"/>
                  </a:cubicBezTo>
                  <a:close/>
                  <a:moveTo>
                    <a:pt x="1667" y="6013"/>
                  </a:moveTo>
                  <a:lnTo>
                    <a:pt x="1667" y="6787"/>
                  </a:lnTo>
                  <a:lnTo>
                    <a:pt x="1656" y="6787"/>
                  </a:lnTo>
                  <a:cubicBezTo>
                    <a:pt x="1656" y="6942"/>
                    <a:pt x="1536" y="7037"/>
                    <a:pt x="1394" y="7037"/>
                  </a:cubicBezTo>
                  <a:cubicBezTo>
                    <a:pt x="1322" y="7037"/>
                    <a:pt x="1263" y="7013"/>
                    <a:pt x="1215" y="6965"/>
                  </a:cubicBezTo>
                  <a:cubicBezTo>
                    <a:pt x="1179" y="6918"/>
                    <a:pt x="1144" y="6846"/>
                    <a:pt x="1144" y="6787"/>
                  </a:cubicBezTo>
                  <a:lnTo>
                    <a:pt x="1144" y="6501"/>
                  </a:lnTo>
                  <a:lnTo>
                    <a:pt x="1144" y="6013"/>
                  </a:lnTo>
                  <a:close/>
                  <a:moveTo>
                    <a:pt x="3096" y="5870"/>
                  </a:moveTo>
                  <a:cubicBezTo>
                    <a:pt x="3215" y="5870"/>
                    <a:pt x="3322" y="5965"/>
                    <a:pt x="3322" y="6084"/>
                  </a:cubicBezTo>
                  <a:lnTo>
                    <a:pt x="3322" y="6823"/>
                  </a:lnTo>
                  <a:cubicBezTo>
                    <a:pt x="3322" y="6942"/>
                    <a:pt x="3215" y="7037"/>
                    <a:pt x="3096" y="7037"/>
                  </a:cubicBezTo>
                  <a:lnTo>
                    <a:pt x="3037" y="7037"/>
                  </a:lnTo>
                  <a:cubicBezTo>
                    <a:pt x="2918" y="7037"/>
                    <a:pt x="2810" y="6942"/>
                    <a:pt x="2810" y="6823"/>
                  </a:cubicBezTo>
                  <a:lnTo>
                    <a:pt x="2810" y="6084"/>
                  </a:lnTo>
                  <a:cubicBezTo>
                    <a:pt x="2810" y="5965"/>
                    <a:pt x="2918" y="5870"/>
                    <a:pt x="3037" y="5870"/>
                  </a:cubicBezTo>
                  <a:close/>
                  <a:moveTo>
                    <a:pt x="2251" y="5692"/>
                  </a:moveTo>
                  <a:cubicBezTo>
                    <a:pt x="2382" y="5692"/>
                    <a:pt x="2501" y="5787"/>
                    <a:pt x="2501" y="5942"/>
                  </a:cubicBezTo>
                  <a:lnTo>
                    <a:pt x="2501" y="6799"/>
                  </a:lnTo>
                  <a:cubicBezTo>
                    <a:pt x="2501" y="6942"/>
                    <a:pt x="2394" y="7061"/>
                    <a:pt x="2251" y="7061"/>
                  </a:cubicBezTo>
                  <a:lnTo>
                    <a:pt x="2215" y="7061"/>
                  </a:lnTo>
                  <a:cubicBezTo>
                    <a:pt x="2084" y="7037"/>
                    <a:pt x="1977" y="6942"/>
                    <a:pt x="1977" y="6787"/>
                  </a:cubicBezTo>
                  <a:lnTo>
                    <a:pt x="1977" y="6013"/>
                  </a:lnTo>
                  <a:lnTo>
                    <a:pt x="2084" y="6013"/>
                  </a:lnTo>
                  <a:cubicBezTo>
                    <a:pt x="2167" y="6013"/>
                    <a:pt x="2251" y="5942"/>
                    <a:pt x="2251" y="5846"/>
                  </a:cubicBezTo>
                  <a:lnTo>
                    <a:pt x="2251" y="5692"/>
                  </a:lnTo>
                  <a:close/>
                  <a:moveTo>
                    <a:pt x="310" y="5953"/>
                  </a:moveTo>
                  <a:cubicBezTo>
                    <a:pt x="370" y="6001"/>
                    <a:pt x="441" y="6013"/>
                    <a:pt x="536" y="6013"/>
                  </a:cubicBezTo>
                  <a:lnTo>
                    <a:pt x="822" y="6013"/>
                  </a:lnTo>
                  <a:lnTo>
                    <a:pt x="822" y="6489"/>
                  </a:lnTo>
                  <a:lnTo>
                    <a:pt x="822" y="6775"/>
                  </a:lnTo>
                  <a:lnTo>
                    <a:pt x="822" y="7894"/>
                  </a:lnTo>
                  <a:cubicBezTo>
                    <a:pt x="822" y="7966"/>
                    <a:pt x="786" y="8025"/>
                    <a:pt x="739" y="8073"/>
                  </a:cubicBezTo>
                  <a:cubicBezTo>
                    <a:pt x="691" y="8108"/>
                    <a:pt x="620" y="8144"/>
                    <a:pt x="560" y="8144"/>
                  </a:cubicBezTo>
                  <a:cubicBezTo>
                    <a:pt x="417" y="8144"/>
                    <a:pt x="310" y="8025"/>
                    <a:pt x="310" y="7894"/>
                  </a:cubicBezTo>
                  <a:lnTo>
                    <a:pt x="310" y="5953"/>
                  </a:lnTo>
                  <a:close/>
                  <a:moveTo>
                    <a:pt x="346" y="0"/>
                  </a:moveTo>
                  <a:cubicBezTo>
                    <a:pt x="251" y="0"/>
                    <a:pt x="179" y="72"/>
                    <a:pt x="179" y="167"/>
                  </a:cubicBezTo>
                  <a:lnTo>
                    <a:pt x="179" y="762"/>
                  </a:lnTo>
                  <a:cubicBezTo>
                    <a:pt x="179" y="846"/>
                    <a:pt x="251" y="929"/>
                    <a:pt x="346" y="929"/>
                  </a:cubicBezTo>
                  <a:cubicBezTo>
                    <a:pt x="429" y="929"/>
                    <a:pt x="501" y="846"/>
                    <a:pt x="501" y="762"/>
                  </a:cubicBezTo>
                  <a:lnTo>
                    <a:pt x="501" y="334"/>
                  </a:lnTo>
                  <a:lnTo>
                    <a:pt x="3156" y="334"/>
                  </a:lnTo>
                  <a:lnTo>
                    <a:pt x="3156" y="1834"/>
                  </a:lnTo>
                  <a:lnTo>
                    <a:pt x="501" y="1834"/>
                  </a:lnTo>
                  <a:lnTo>
                    <a:pt x="501" y="1405"/>
                  </a:lnTo>
                  <a:cubicBezTo>
                    <a:pt x="501" y="1310"/>
                    <a:pt x="429" y="1239"/>
                    <a:pt x="346" y="1239"/>
                  </a:cubicBezTo>
                  <a:cubicBezTo>
                    <a:pt x="251" y="1239"/>
                    <a:pt x="179" y="1310"/>
                    <a:pt x="179" y="1405"/>
                  </a:cubicBezTo>
                  <a:lnTo>
                    <a:pt x="179" y="2155"/>
                  </a:lnTo>
                  <a:lnTo>
                    <a:pt x="179" y="2834"/>
                  </a:lnTo>
                  <a:cubicBezTo>
                    <a:pt x="179" y="2917"/>
                    <a:pt x="251" y="2989"/>
                    <a:pt x="346" y="2989"/>
                  </a:cubicBezTo>
                  <a:lnTo>
                    <a:pt x="548" y="2989"/>
                  </a:lnTo>
                  <a:lnTo>
                    <a:pt x="548" y="3489"/>
                  </a:lnTo>
                  <a:cubicBezTo>
                    <a:pt x="239" y="3560"/>
                    <a:pt x="1" y="3810"/>
                    <a:pt x="1" y="4120"/>
                  </a:cubicBezTo>
                  <a:lnTo>
                    <a:pt x="1" y="7906"/>
                  </a:lnTo>
                  <a:cubicBezTo>
                    <a:pt x="1" y="8228"/>
                    <a:pt x="262" y="8489"/>
                    <a:pt x="584" y="8489"/>
                  </a:cubicBezTo>
                  <a:cubicBezTo>
                    <a:pt x="727" y="8489"/>
                    <a:pt x="882" y="8430"/>
                    <a:pt x="1001" y="8323"/>
                  </a:cubicBezTo>
                  <a:cubicBezTo>
                    <a:pt x="1096" y="8216"/>
                    <a:pt x="1155" y="8073"/>
                    <a:pt x="1155" y="7906"/>
                  </a:cubicBezTo>
                  <a:lnTo>
                    <a:pt x="1155" y="7311"/>
                  </a:lnTo>
                  <a:cubicBezTo>
                    <a:pt x="1239" y="7358"/>
                    <a:pt x="1322" y="7370"/>
                    <a:pt x="1417" y="7370"/>
                  </a:cubicBezTo>
                  <a:cubicBezTo>
                    <a:pt x="1572" y="7370"/>
                    <a:pt x="1727" y="7299"/>
                    <a:pt x="1834" y="7192"/>
                  </a:cubicBezTo>
                  <a:cubicBezTo>
                    <a:pt x="1929" y="7299"/>
                    <a:pt x="2084" y="7370"/>
                    <a:pt x="2251" y="7370"/>
                  </a:cubicBezTo>
                  <a:lnTo>
                    <a:pt x="2263" y="7370"/>
                  </a:lnTo>
                  <a:cubicBezTo>
                    <a:pt x="2429" y="7370"/>
                    <a:pt x="2560" y="7311"/>
                    <a:pt x="2668" y="7204"/>
                  </a:cubicBezTo>
                  <a:cubicBezTo>
                    <a:pt x="2763" y="7311"/>
                    <a:pt x="2906" y="7370"/>
                    <a:pt x="3049" y="7370"/>
                  </a:cubicBezTo>
                  <a:lnTo>
                    <a:pt x="3108" y="7370"/>
                  </a:lnTo>
                  <a:cubicBezTo>
                    <a:pt x="3406" y="7370"/>
                    <a:pt x="3656" y="7120"/>
                    <a:pt x="3656" y="6823"/>
                  </a:cubicBezTo>
                  <a:lnTo>
                    <a:pt x="3656" y="6489"/>
                  </a:lnTo>
                  <a:lnTo>
                    <a:pt x="3656" y="5132"/>
                  </a:lnTo>
                  <a:cubicBezTo>
                    <a:pt x="3656" y="5049"/>
                    <a:pt x="3584" y="4965"/>
                    <a:pt x="3501" y="4965"/>
                  </a:cubicBezTo>
                  <a:cubicBezTo>
                    <a:pt x="3406" y="4965"/>
                    <a:pt x="3334" y="5049"/>
                    <a:pt x="3334" y="5132"/>
                  </a:cubicBezTo>
                  <a:lnTo>
                    <a:pt x="3334" y="5584"/>
                  </a:lnTo>
                  <a:cubicBezTo>
                    <a:pt x="3263" y="5549"/>
                    <a:pt x="3180" y="5537"/>
                    <a:pt x="3108" y="5537"/>
                  </a:cubicBezTo>
                  <a:lnTo>
                    <a:pt x="3049" y="5537"/>
                  </a:lnTo>
                  <a:cubicBezTo>
                    <a:pt x="2929" y="5537"/>
                    <a:pt x="2822" y="5572"/>
                    <a:pt x="2739" y="5632"/>
                  </a:cubicBezTo>
                  <a:cubicBezTo>
                    <a:pt x="2632" y="5465"/>
                    <a:pt x="2453" y="5358"/>
                    <a:pt x="2251" y="5358"/>
                  </a:cubicBezTo>
                  <a:lnTo>
                    <a:pt x="2251" y="5120"/>
                  </a:lnTo>
                  <a:cubicBezTo>
                    <a:pt x="2251" y="4810"/>
                    <a:pt x="1989" y="4560"/>
                    <a:pt x="1679" y="4560"/>
                  </a:cubicBezTo>
                  <a:lnTo>
                    <a:pt x="536" y="4560"/>
                  </a:lnTo>
                  <a:cubicBezTo>
                    <a:pt x="441" y="4560"/>
                    <a:pt x="370" y="4572"/>
                    <a:pt x="298" y="4620"/>
                  </a:cubicBezTo>
                  <a:lnTo>
                    <a:pt x="298" y="4120"/>
                  </a:lnTo>
                  <a:cubicBezTo>
                    <a:pt x="298" y="3941"/>
                    <a:pt x="477" y="3787"/>
                    <a:pt x="679" y="3787"/>
                  </a:cubicBezTo>
                  <a:cubicBezTo>
                    <a:pt x="774" y="3787"/>
                    <a:pt x="846" y="3703"/>
                    <a:pt x="846" y="3620"/>
                  </a:cubicBezTo>
                  <a:lnTo>
                    <a:pt x="846" y="2977"/>
                  </a:lnTo>
                  <a:lnTo>
                    <a:pt x="2787" y="2977"/>
                  </a:lnTo>
                  <a:lnTo>
                    <a:pt x="2787" y="3620"/>
                  </a:lnTo>
                  <a:cubicBezTo>
                    <a:pt x="2787" y="3703"/>
                    <a:pt x="2858" y="3787"/>
                    <a:pt x="2941" y="3787"/>
                  </a:cubicBezTo>
                  <a:cubicBezTo>
                    <a:pt x="3168" y="3787"/>
                    <a:pt x="3334" y="3929"/>
                    <a:pt x="3334" y="4120"/>
                  </a:cubicBezTo>
                  <a:lnTo>
                    <a:pt x="3334" y="4513"/>
                  </a:lnTo>
                  <a:cubicBezTo>
                    <a:pt x="3334" y="4596"/>
                    <a:pt x="3406" y="4679"/>
                    <a:pt x="3501" y="4679"/>
                  </a:cubicBezTo>
                  <a:cubicBezTo>
                    <a:pt x="3584" y="4679"/>
                    <a:pt x="3656" y="4596"/>
                    <a:pt x="3656" y="4513"/>
                  </a:cubicBezTo>
                  <a:lnTo>
                    <a:pt x="3656" y="4120"/>
                  </a:lnTo>
                  <a:cubicBezTo>
                    <a:pt x="3656" y="3810"/>
                    <a:pt x="3418" y="3548"/>
                    <a:pt x="3108" y="3489"/>
                  </a:cubicBezTo>
                  <a:lnTo>
                    <a:pt x="3108" y="2989"/>
                  </a:lnTo>
                  <a:lnTo>
                    <a:pt x="3322" y="2989"/>
                  </a:lnTo>
                  <a:cubicBezTo>
                    <a:pt x="3406" y="2989"/>
                    <a:pt x="3477" y="2917"/>
                    <a:pt x="3477" y="2834"/>
                  </a:cubicBezTo>
                  <a:lnTo>
                    <a:pt x="3477" y="2143"/>
                  </a:lnTo>
                  <a:lnTo>
                    <a:pt x="3477" y="2001"/>
                  </a:lnTo>
                  <a:lnTo>
                    <a:pt x="3477" y="167"/>
                  </a:lnTo>
                  <a:cubicBezTo>
                    <a:pt x="3477" y="72"/>
                    <a:pt x="3406" y="0"/>
                    <a:pt x="3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35"/>
            <p:cNvSpPr/>
            <p:nvPr/>
          </p:nvSpPr>
          <p:spPr>
            <a:xfrm>
              <a:off x="2275881" y="3157965"/>
              <a:ext cx="168284" cy="75082"/>
            </a:xfrm>
            <a:custGeom>
              <a:rect b="b" l="l" r="r" t="t"/>
              <a:pathLst>
                <a:path extrusionOk="0" h="2370" w="5312">
                  <a:moveTo>
                    <a:pt x="2668" y="322"/>
                  </a:moveTo>
                  <a:cubicBezTo>
                    <a:pt x="3085" y="322"/>
                    <a:pt x="3466" y="369"/>
                    <a:pt x="3775" y="429"/>
                  </a:cubicBezTo>
                  <a:cubicBezTo>
                    <a:pt x="4073" y="489"/>
                    <a:pt x="4192" y="560"/>
                    <a:pt x="4240" y="608"/>
                  </a:cubicBezTo>
                  <a:cubicBezTo>
                    <a:pt x="4192" y="655"/>
                    <a:pt x="4061" y="727"/>
                    <a:pt x="3775" y="786"/>
                  </a:cubicBezTo>
                  <a:cubicBezTo>
                    <a:pt x="3466" y="870"/>
                    <a:pt x="3085" y="893"/>
                    <a:pt x="2668" y="893"/>
                  </a:cubicBezTo>
                  <a:cubicBezTo>
                    <a:pt x="2251" y="893"/>
                    <a:pt x="1858" y="846"/>
                    <a:pt x="1549" y="786"/>
                  </a:cubicBezTo>
                  <a:cubicBezTo>
                    <a:pt x="1251" y="727"/>
                    <a:pt x="1132" y="655"/>
                    <a:pt x="1084" y="608"/>
                  </a:cubicBezTo>
                  <a:cubicBezTo>
                    <a:pt x="1132" y="584"/>
                    <a:pt x="1251" y="500"/>
                    <a:pt x="1549" y="429"/>
                  </a:cubicBezTo>
                  <a:cubicBezTo>
                    <a:pt x="1858" y="358"/>
                    <a:pt x="2251" y="322"/>
                    <a:pt x="2668" y="322"/>
                  </a:cubicBezTo>
                  <a:close/>
                  <a:moveTo>
                    <a:pt x="2668" y="0"/>
                  </a:moveTo>
                  <a:cubicBezTo>
                    <a:pt x="2466" y="0"/>
                    <a:pt x="846" y="12"/>
                    <a:pt x="763" y="572"/>
                  </a:cubicBezTo>
                  <a:lnTo>
                    <a:pt x="25" y="2143"/>
                  </a:lnTo>
                  <a:cubicBezTo>
                    <a:pt x="1" y="2191"/>
                    <a:pt x="13" y="2251"/>
                    <a:pt x="49" y="2298"/>
                  </a:cubicBezTo>
                  <a:cubicBezTo>
                    <a:pt x="72" y="2334"/>
                    <a:pt x="120" y="2370"/>
                    <a:pt x="180" y="2370"/>
                  </a:cubicBezTo>
                  <a:lnTo>
                    <a:pt x="2644" y="2370"/>
                  </a:lnTo>
                  <a:cubicBezTo>
                    <a:pt x="2739" y="2370"/>
                    <a:pt x="2811" y="2298"/>
                    <a:pt x="2811" y="2203"/>
                  </a:cubicBezTo>
                  <a:cubicBezTo>
                    <a:pt x="2811" y="2120"/>
                    <a:pt x="2739" y="2036"/>
                    <a:pt x="2644" y="2036"/>
                  </a:cubicBezTo>
                  <a:lnTo>
                    <a:pt x="430" y="2036"/>
                  </a:lnTo>
                  <a:lnTo>
                    <a:pt x="965" y="905"/>
                  </a:lnTo>
                  <a:cubicBezTo>
                    <a:pt x="1430" y="1203"/>
                    <a:pt x="2513" y="1227"/>
                    <a:pt x="2680" y="1227"/>
                  </a:cubicBezTo>
                  <a:cubicBezTo>
                    <a:pt x="2847" y="1227"/>
                    <a:pt x="3930" y="1203"/>
                    <a:pt x="4394" y="905"/>
                  </a:cubicBezTo>
                  <a:lnTo>
                    <a:pt x="4930" y="2036"/>
                  </a:lnTo>
                  <a:lnTo>
                    <a:pt x="3287" y="2036"/>
                  </a:lnTo>
                  <a:cubicBezTo>
                    <a:pt x="3204" y="2036"/>
                    <a:pt x="3120" y="2120"/>
                    <a:pt x="3120" y="2203"/>
                  </a:cubicBezTo>
                  <a:cubicBezTo>
                    <a:pt x="3120" y="2298"/>
                    <a:pt x="3204" y="2370"/>
                    <a:pt x="3287" y="2370"/>
                  </a:cubicBezTo>
                  <a:lnTo>
                    <a:pt x="5180" y="2370"/>
                  </a:lnTo>
                  <a:cubicBezTo>
                    <a:pt x="5240" y="2370"/>
                    <a:pt x="5287" y="2334"/>
                    <a:pt x="5311" y="2298"/>
                  </a:cubicBezTo>
                  <a:cubicBezTo>
                    <a:pt x="5311" y="2263"/>
                    <a:pt x="5311" y="2203"/>
                    <a:pt x="5299" y="2143"/>
                  </a:cubicBezTo>
                  <a:lnTo>
                    <a:pt x="4573" y="572"/>
                  </a:lnTo>
                  <a:cubicBezTo>
                    <a:pt x="4490" y="12"/>
                    <a:pt x="2858" y="0"/>
                    <a:pt x="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35"/>
            <p:cNvSpPr/>
            <p:nvPr/>
          </p:nvSpPr>
          <p:spPr>
            <a:xfrm>
              <a:off x="2320012" y="3098755"/>
              <a:ext cx="10613" cy="54711"/>
            </a:xfrm>
            <a:custGeom>
              <a:rect b="b" l="l" r="r" t="t"/>
              <a:pathLst>
                <a:path extrusionOk="0" h="1727" w="335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560"/>
                  </a:lnTo>
                  <a:cubicBezTo>
                    <a:pt x="1" y="1643"/>
                    <a:pt x="84" y="1726"/>
                    <a:pt x="168" y="1726"/>
                  </a:cubicBezTo>
                  <a:cubicBezTo>
                    <a:pt x="263" y="1726"/>
                    <a:pt x="334" y="1643"/>
                    <a:pt x="334" y="1560"/>
                  </a:cubicBezTo>
                  <a:lnTo>
                    <a:pt x="334" y="155"/>
                  </a:lnTo>
                  <a:cubicBezTo>
                    <a:pt x="322" y="72"/>
                    <a:pt x="239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35"/>
            <p:cNvSpPr/>
            <p:nvPr/>
          </p:nvSpPr>
          <p:spPr>
            <a:xfrm>
              <a:off x="2267961" y="3116939"/>
              <a:ext cx="42293" cy="41437"/>
            </a:xfrm>
            <a:custGeom>
              <a:rect b="b" l="l" r="r" t="t"/>
              <a:pathLst>
                <a:path extrusionOk="0" h="1308" w="1335">
                  <a:moveTo>
                    <a:pt x="168" y="1"/>
                  </a:moveTo>
                  <a:cubicBezTo>
                    <a:pt x="129" y="1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lnTo>
                    <a:pt x="1049" y="1272"/>
                  </a:lnTo>
                  <a:cubicBezTo>
                    <a:pt x="1084" y="1295"/>
                    <a:pt x="1132" y="1307"/>
                    <a:pt x="1168" y="1307"/>
                  </a:cubicBezTo>
                  <a:cubicBezTo>
                    <a:pt x="1215" y="1307"/>
                    <a:pt x="1263" y="1295"/>
                    <a:pt x="1287" y="1272"/>
                  </a:cubicBezTo>
                  <a:cubicBezTo>
                    <a:pt x="1334" y="1212"/>
                    <a:pt x="1334" y="1105"/>
                    <a:pt x="1275" y="1045"/>
                  </a:cubicBezTo>
                  <a:lnTo>
                    <a:pt x="275" y="45"/>
                  </a:lnTo>
                  <a:cubicBezTo>
                    <a:pt x="245" y="15"/>
                    <a:pt x="206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35"/>
            <p:cNvSpPr/>
            <p:nvPr/>
          </p:nvSpPr>
          <p:spPr>
            <a:xfrm>
              <a:off x="2239671" y="3166645"/>
              <a:ext cx="54743" cy="10201"/>
            </a:xfrm>
            <a:custGeom>
              <a:rect b="b" l="l" r="r" t="t"/>
              <a:pathLst>
                <a:path extrusionOk="0" h="322" w="1728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1561" y="322"/>
                  </a:lnTo>
                  <a:cubicBezTo>
                    <a:pt x="1644" y="322"/>
                    <a:pt x="1727" y="250"/>
                    <a:pt x="1727" y="155"/>
                  </a:cubicBezTo>
                  <a:cubicBezTo>
                    <a:pt x="1727" y="72"/>
                    <a:pt x="1644" y="0"/>
                    <a:pt x="1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4" name="Google Shape;2264;p35"/>
          <p:cNvGrpSpPr/>
          <p:nvPr/>
        </p:nvGrpSpPr>
        <p:grpSpPr>
          <a:xfrm>
            <a:off x="2691555" y="2884503"/>
            <a:ext cx="215044" cy="348924"/>
            <a:chOff x="2691555" y="2884503"/>
            <a:chExt cx="215044" cy="348924"/>
          </a:xfrm>
        </p:grpSpPr>
        <p:sp>
          <p:nvSpPr>
            <p:cNvPr id="2265" name="Google Shape;2265;p35"/>
            <p:cNvSpPr/>
            <p:nvPr/>
          </p:nvSpPr>
          <p:spPr>
            <a:xfrm>
              <a:off x="2691555" y="2884503"/>
              <a:ext cx="215044" cy="348924"/>
            </a:xfrm>
            <a:custGeom>
              <a:rect b="b" l="l" r="r" t="t"/>
              <a:pathLst>
                <a:path extrusionOk="0" h="11014" w="6788">
                  <a:moveTo>
                    <a:pt x="632" y="4941"/>
                  </a:moveTo>
                  <a:lnTo>
                    <a:pt x="632" y="5394"/>
                  </a:lnTo>
                  <a:lnTo>
                    <a:pt x="441" y="5394"/>
                  </a:lnTo>
                  <a:lnTo>
                    <a:pt x="632" y="4941"/>
                  </a:lnTo>
                  <a:close/>
                  <a:moveTo>
                    <a:pt x="3703" y="0"/>
                  </a:moveTo>
                  <a:cubicBezTo>
                    <a:pt x="2013" y="0"/>
                    <a:pt x="632" y="1346"/>
                    <a:pt x="632" y="2989"/>
                  </a:cubicBezTo>
                  <a:lnTo>
                    <a:pt x="632" y="4179"/>
                  </a:lnTo>
                  <a:lnTo>
                    <a:pt x="36" y="5489"/>
                  </a:lnTo>
                  <a:cubicBezTo>
                    <a:pt x="1" y="5537"/>
                    <a:pt x="13" y="5596"/>
                    <a:pt x="48" y="5644"/>
                  </a:cubicBezTo>
                  <a:cubicBezTo>
                    <a:pt x="72" y="5692"/>
                    <a:pt x="120" y="5715"/>
                    <a:pt x="179" y="5715"/>
                  </a:cubicBezTo>
                  <a:lnTo>
                    <a:pt x="632" y="5715"/>
                  </a:lnTo>
                  <a:lnTo>
                    <a:pt x="632" y="6965"/>
                  </a:lnTo>
                  <a:cubicBezTo>
                    <a:pt x="632" y="7335"/>
                    <a:pt x="941" y="7656"/>
                    <a:pt x="1310" y="7656"/>
                  </a:cubicBezTo>
                  <a:lnTo>
                    <a:pt x="2156" y="7656"/>
                  </a:lnTo>
                  <a:lnTo>
                    <a:pt x="2156" y="8704"/>
                  </a:lnTo>
                  <a:lnTo>
                    <a:pt x="751" y="10775"/>
                  </a:lnTo>
                  <a:cubicBezTo>
                    <a:pt x="703" y="10835"/>
                    <a:pt x="703" y="10906"/>
                    <a:pt x="751" y="10954"/>
                  </a:cubicBezTo>
                  <a:cubicBezTo>
                    <a:pt x="775" y="11002"/>
                    <a:pt x="822" y="11014"/>
                    <a:pt x="882" y="11014"/>
                  </a:cubicBezTo>
                  <a:lnTo>
                    <a:pt x="929" y="11014"/>
                  </a:lnTo>
                  <a:lnTo>
                    <a:pt x="2394" y="10585"/>
                  </a:lnTo>
                  <a:cubicBezTo>
                    <a:pt x="2489" y="10549"/>
                    <a:pt x="2537" y="10466"/>
                    <a:pt x="2501" y="10394"/>
                  </a:cubicBezTo>
                  <a:cubicBezTo>
                    <a:pt x="2482" y="10328"/>
                    <a:pt x="2418" y="10277"/>
                    <a:pt x="2356" y="10277"/>
                  </a:cubicBezTo>
                  <a:cubicBezTo>
                    <a:pt x="2340" y="10277"/>
                    <a:pt x="2325" y="10280"/>
                    <a:pt x="2310" y="10287"/>
                  </a:cubicBezTo>
                  <a:lnTo>
                    <a:pt x="1263" y="10597"/>
                  </a:lnTo>
                  <a:lnTo>
                    <a:pt x="2441" y="8859"/>
                  </a:lnTo>
                  <a:cubicBezTo>
                    <a:pt x="2453" y="8823"/>
                    <a:pt x="2477" y="8799"/>
                    <a:pt x="2477" y="8763"/>
                  </a:cubicBezTo>
                  <a:lnTo>
                    <a:pt x="2477" y="7608"/>
                  </a:lnTo>
                  <a:lnTo>
                    <a:pt x="3453" y="7073"/>
                  </a:lnTo>
                  <a:cubicBezTo>
                    <a:pt x="3537" y="7025"/>
                    <a:pt x="3561" y="6942"/>
                    <a:pt x="3513" y="6846"/>
                  </a:cubicBezTo>
                  <a:cubicBezTo>
                    <a:pt x="3488" y="6797"/>
                    <a:pt x="3436" y="6765"/>
                    <a:pt x="3378" y="6765"/>
                  </a:cubicBezTo>
                  <a:cubicBezTo>
                    <a:pt x="3352" y="6765"/>
                    <a:pt x="3325" y="6772"/>
                    <a:pt x="3299" y="6787"/>
                  </a:cubicBezTo>
                  <a:lnTo>
                    <a:pt x="2263" y="7358"/>
                  </a:lnTo>
                  <a:lnTo>
                    <a:pt x="1298" y="7358"/>
                  </a:lnTo>
                  <a:cubicBezTo>
                    <a:pt x="1108" y="7358"/>
                    <a:pt x="941" y="7192"/>
                    <a:pt x="941" y="7001"/>
                  </a:cubicBezTo>
                  <a:lnTo>
                    <a:pt x="941" y="6549"/>
                  </a:lnTo>
                  <a:lnTo>
                    <a:pt x="1775" y="6549"/>
                  </a:lnTo>
                  <a:cubicBezTo>
                    <a:pt x="1870" y="6549"/>
                    <a:pt x="1941" y="6477"/>
                    <a:pt x="1941" y="6382"/>
                  </a:cubicBezTo>
                  <a:cubicBezTo>
                    <a:pt x="1941" y="6299"/>
                    <a:pt x="1870" y="6227"/>
                    <a:pt x="1775" y="6227"/>
                  </a:cubicBezTo>
                  <a:lnTo>
                    <a:pt x="941" y="6227"/>
                  </a:lnTo>
                  <a:lnTo>
                    <a:pt x="941" y="3025"/>
                  </a:lnTo>
                  <a:cubicBezTo>
                    <a:pt x="941" y="1548"/>
                    <a:pt x="2179" y="358"/>
                    <a:pt x="3715" y="358"/>
                  </a:cubicBezTo>
                  <a:cubicBezTo>
                    <a:pt x="5239" y="358"/>
                    <a:pt x="6478" y="1548"/>
                    <a:pt x="6478" y="3025"/>
                  </a:cubicBezTo>
                  <a:cubicBezTo>
                    <a:pt x="6478" y="4263"/>
                    <a:pt x="5811" y="5406"/>
                    <a:pt x="4727" y="6013"/>
                  </a:cubicBezTo>
                  <a:lnTo>
                    <a:pt x="3954" y="6442"/>
                  </a:lnTo>
                  <a:cubicBezTo>
                    <a:pt x="3870" y="6489"/>
                    <a:pt x="3846" y="6584"/>
                    <a:pt x="3894" y="6668"/>
                  </a:cubicBezTo>
                  <a:cubicBezTo>
                    <a:pt x="3918" y="6717"/>
                    <a:pt x="3971" y="6749"/>
                    <a:pt x="4029" y="6749"/>
                  </a:cubicBezTo>
                  <a:cubicBezTo>
                    <a:pt x="4055" y="6749"/>
                    <a:pt x="4082" y="6742"/>
                    <a:pt x="4108" y="6727"/>
                  </a:cubicBezTo>
                  <a:lnTo>
                    <a:pt x="4882" y="6299"/>
                  </a:lnTo>
                  <a:cubicBezTo>
                    <a:pt x="4918" y="6287"/>
                    <a:pt x="4930" y="6263"/>
                    <a:pt x="4966" y="6251"/>
                  </a:cubicBezTo>
                  <a:lnTo>
                    <a:pt x="4966" y="8525"/>
                  </a:lnTo>
                  <a:cubicBezTo>
                    <a:pt x="4966" y="8573"/>
                    <a:pt x="4977" y="8609"/>
                    <a:pt x="5001" y="8632"/>
                  </a:cubicBezTo>
                  <a:lnTo>
                    <a:pt x="5620" y="9323"/>
                  </a:lnTo>
                  <a:lnTo>
                    <a:pt x="2965" y="10109"/>
                  </a:lnTo>
                  <a:cubicBezTo>
                    <a:pt x="2882" y="10133"/>
                    <a:pt x="2834" y="10228"/>
                    <a:pt x="2858" y="10299"/>
                  </a:cubicBezTo>
                  <a:cubicBezTo>
                    <a:pt x="2882" y="10371"/>
                    <a:pt x="2953" y="10418"/>
                    <a:pt x="3013" y="10418"/>
                  </a:cubicBezTo>
                  <a:lnTo>
                    <a:pt x="3061" y="10418"/>
                  </a:lnTo>
                  <a:lnTo>
                    <a:pt x="5942" y="9573"/>
                  </a:lnTo>
                  <a:cubicBezTo>
                    <a:pt x="6001" y="9549"/>
                    <a:pt x="6037" y="9513"/>
                    <a:pt x="6049" y="9466"/>
                  </a:cubicBezTo>
                  <a:cubicBezTo>
                    <a:pt x="6061" y="9406"/>
                    <a:pt x="6049" y="9359"/>
                    <a:pt x="6013" y="9311"/>
                  </a:cubicBezTo>
                  <a:lnTo>
                    <a:pt x="5263" y="8442"/>
                  </a:lnTo>
                  <a:lnTo>
                    <a:pt x="5263" y="6013"/>
                  </a:lnTo>
                  <a:cubicBezTo>
                    <a:pt x="6216" y="5311"/>
                    <a:pt x="6787" y="4203"/>
                    <a:pt x="6787" y="2989"/>
                  </a:cubicBezTo>
                  <a:cubicBezTo>
                    <a:pt x="6787" y="1346"/>
                    <a:pt x="5406" y="0"/>
                    <a:pt x="3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35"/>
            <p:cNvSpPr/>
            <p:nvPr/>
          </p:nvSpPr>
          <p:spPr>
            <a:xfrm>
              <a:off x="2754535" y="2907503"/>
              <a:ext cx="126783" cy="127164"/>
            </a:xfrm>
            <a:custGeom>
              <a:rect b="b" l="l" r="r" t="t"/>
              <a:pathLst>
                <a:path extrusionOk="0" h="4014" w="4002">
                  <a:moveTo>
                    <a:pt x="1989" y="1"/>
                  </a:moveTo>
                  <a:cubicBezTo>
                    <a:pt x="953" y="1"/>
                    <a:pt x="72" y="822"/>
                    <a:pt x="1" y="1870"/>
                  </a:cubicBezTo>
                  <a:cubicBezTo>
                    <a:pt x="1" y="1953"/>
                    <a:pt x="61" y="2025"/>
                    <a:pt x="144" y="2048"/>
                  </a:cubicBezTo>
                  <a:cubicBezTo>
                    <a:pt x="239" y="2048"/>
                    <a:pt x="311" y="1989"/>
                    <a:pt x="322" y="1894"/>
                  </a:cubicBezTo>
                  <a:cubicBezTo>
                    <a:pt x="382" y="1013"/>
                    <a:pt x="1108" y="346"/>
                    <a:pt x="1989" y="346"/>
                  </a:cubicBezTo>
                  <a:cubicBezTo>
                    <a:pt x="2918" y="346"/>
                    <a:pt x="3656" y="1096"/>
                    <a:pt x="3656" y="2013"/>
                  </a:cubicBezTo>
                  <a:cubicBezTo>
                    <a:pt x="3656" y="2941"/>
                    <a:pt x="2918" y="3680"/>
                    <a:pt x="1989" y="3680"/>
                  </a:cubicBezTo>
                  <a:cubicBezTo>
                    <a:pt x="1251" y="3680"/>
                    <a:pt x="596" y="3191"/>
                    <a:pt x="382" y="2477"/>
                  </a:cubicBezTo>
                  <a:cubicBezTo>
                    <a:pt x="363" y="2401"/>
                    <a:pt x="298" y="2363"/>
                    <a:pt x="236" y="2363"/>
                  </a:cubicBezTo>
                  <a:cubicBezTo>
                    <a:pt x="221" y="2363"/>
                    <a:pt x="206" y="2365"/>
                    <a:pt x="191" y="2370"/>
                  </a:cubicBezTo>
                  <a:cubicBezTo>
                    <a:pt x="96" y="2406"/>
                    <a:pt x="61" y="2489"/>
                    <a:pt x="84" y="2560"/>
                  </a:cubicBezTo>
                  <a:cubicBezTo>
                    <a:pt x="322" y="3418"/>
                    <a:pt x="1108" y="4013"/>
                    <a:pt x="2001" y="4013"/>
                  </a:cubicBezTo>
                  <a:cubicBezTo>
                    <a:pt x="3109" y="4013"/>
                    <a:pt x="4001" y="3120"/>
                    <a:pt x="4001" y="2013"/>
                  </a:cubicBezTo>
                  <a:cubicBezTo>
                    <a:pt x="3990" y="917"/>
                    <a:pt x="3097" y="1"/>
                    <a:pt x="1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35"/>
            <p:cNvSpPr/>
            <p:nvPr/>
          </p:nvSpPr>
          <p:spPr>
            <a:xfrm>
              <a:off x="2781336" y="2931263"/>
              <a:ext cx="74321" cy="74353"/>
            </a:xfrm>
            <a:custGeom>
              <a:rect b="b" l="l" r="r" t="t"/>
              <a:pathLst>
                <a:path extrusionOk="0" h="2347" w="2346">
                  <a:moveTo>
                    <a:pt x="1465" y="310"/>
                  </a:moveTo>
                  <a:cubicBezTo>
                    <a:pt x="1620" y="310"/>
                    <a:pt x="1751" y="370"/>
                    <a:pt x="1858" y="477"/>
                  </a:cubicBezTo>
                  <a:cubicBezTo>
                    <a:pt x="1965" y="584"/>
                    <a:pt x="2024" y="715"/>
                    <a:pt x="2024" y="858"/>
                  </a:cubicBezTo>
                  <a:cubicBezTo>
                    <a:pt x="2024" y="1013"/>
                    <a:pt x="1965" y="1144"/>
                    <a:pt x="1858" y="1251"/>
                  </a:cubicBezTo>
                  <a:cubicBezTo>
                    <a:pt x="1751" y="1358"/>
                    <a:pt x="1620" y="1418"/>
                    <a:pt x="1465" y="1418"/>
                  </a:cubicBezTo>
                  <a:cubicBezTo>
                    <a:pt x="1322" y="1418"/>
                    <a:pt x="1191" y="1358"/>
                    <a:pt x="1084" y="1251"/>
                  </a:cubicBezTo>
                  <a:cubicBezTo>
                    <a:pt x="869" y="1037"/>
                    <a:pt x="869" y="679"/>
                    <a:pt x="1084" y="477"/>
                  </a:cubicBezTo>
                  <a:cubicBezTo>
                    <a:pt x="1191" y="370"/>
                    <a:pt x="1322" y="310"/>
                    <a:pt x="1465" y="310"/>
                  </a:cubicBezTo>
                  <a:close/>
                  <a:moveTo>
                    <a:pt x="1489" y="1"/>
                  </a:moveTo>
                  <a:cubicBezTo>
                    <a:pt x="1262" y="1"/>
                    <a:pt x="1036" y="84"/>
                    <a:pt x="869" y="251"/>
                  </a:cubicBezTo>
                  <a:cubicBezTo>
                    <a:pt x="572" y="548"/>
                    <a:pt x="536" y="1025"/>
                    <a:pt x="774" y="1370"/>
                  </a:cubicBezTo>
                  <a:lnTo>
                    <a:pt x="60" y="2084"/>
                  </a:lnTo>
                  <a:cubicBezTo>
                    <a:pt x="0" y="2144"/>
                    <a:pt x="0" y="2239"/>
                    <a:pt x="60" y="2299"/>
                  </a:cubicBezTo>
                  <a:cubicBezTo>
                    <a:pt x="84" y="2334"/>
                    <a:pt x="131" y="2346"/>
                    <a:pt x="179" y="2346"/>
                  </a:cubicBezTo>
                  <a:cubicBezTo>
                    <a:pt x="215" y="2346"/>
                    <a:pt x="262" y="2334"/>
                    <a:pt x="298" y="2299"/>
                  </a:cubicBezTo>
                  <a:lnTo>
                    <a:pt x="1012" y="1584"/>
                  </a:lnTo>
                  <a:cubicBezTo>
                    <a:pt x="1155" y="1691"/>
                    <a:pt x="1322" y="1739"/>
                    <a:pt x="1501" y="1739"/>
                  </a:cubicBezTo>
                  <a:cubicBezTo>
                    <a:pt x="1739" y="1739"/>
                    <a:pt x="1941" y="1644"/>
                    <a:pt x="2108" y="1489"/>
                  </a:cubicBezTo>
                  <a:cubicBezTo>
                    <a:pt x="2263" y="1310"/>
                    <a:pt x="2346" y="1096"/>
                    <a:pt x="2346" y="858"/>
                  </a:cubicBezTo>
                  <a:cubicBezTo>
                    <a:pt x="2346" y="620"/>
                    <a:pt x="2263" y="417"/>
                    <a:pt x="2096" y="251"/>
                  </a:cubicBezTo>
                  <a:cubicBezTo>
                    <a:pt x="1929" y="84"/>
                    <a:pt x="1703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35"/>
          <p:cNvGrpSpPr/>
          <p:nvPr/>
        </p:nvGrpSpPr>
        <p:grpSpPr>
          <a:xfrm>
            <a:off x="1770459" y="2884503"/>
            <a:ext cx="254644" cy="348828"/>
            <a:chOff x="1770459" y="2884503"/>
            <a:chExt cx="254644" cy="348828"/>
          </a:xfrm>
        </p:grpSpPr>
        <p:sp>
          <p:nvSpPr>
            <p:cNvPr id="2269" name="Google Shape;2269;p35"/>
            <p:cNvSpPr/>
            <p:nvPr/>
          </p:nvSpPr>
          <p:spPr>
            <a:xfrm>
              <a:off x="1832330" y="2884503"/>
              <a:ext cx="130902" cy="159572"/>
            </a:xfrm>
            <a:custGeom>
              <a:rect b="b" l="l" r="r" t="t"/>
              <a:pathLst>
                <a:path extrusionOk="0" h="5037" w="4132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35"/>
            <p:cNvSpPr/>
            <p:nvPr/>
          </p:nvSpPr>
          <p:spPr>
            <a:xfrm>
              <a:off x="1861000" y="2912698"/>
              <a:ext cx="75842" cy="72167"/>
            </a:xfrm>
            <a:custGeom>
              <a:rect b="b" l="l" r="r" t="t"/>
              <a:pathLst>
                <a:path extrusionOk="0" h="2278" w="2394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35"/>
            <p:cNvSpPr/>
            <p:nvPr/>
          </p:nvSpPr>
          <p:spPr>
            <a:xfrm>
              <a:off x="1818359" y="3060644"/>
              <a:ext cx="57753" cy="24172"/>
            </a:xfrm>
            <a:custGeom>
              <a:rect b="b" l="l" r="r" t="t"/>
              <a:pathLst>
                <a:path extrusionOk="0" h="763" w="1823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35"/>
            <p:cNvSpPr/>
            <p:nvPr/>
          </p:nvSpPr>
          <p:spPr>
            <a:xfrm>
              <a:off x="1818359" y="3078384"/>
              <a:ext cx="57753" cy="24552"/>
            </a:xfrm>
            <a:custGeom>
              <a:rect b="b" l="l" r="r" t="t"/>
              <a:pathLst>
                <a:path extrusionOk="0" h="775" w="1823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5"/>
            <p:cNvSpPr/>
            <p:nvPr/>
          </p:nvSpPr>
          <p:spPr>
            <a:xfrm>
              <a:off x="1818359" y="3096474"/>
              <a:ext cx="57753" cy="24172"/>
            </a:xfrm>
            <a:custGeom>
              <a:rect b="b" l="l" r="r" t="t"/>
              <a:pathLst>
                <a:path extrusionOk="0" h="763" w="1823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35"/>
            <p:cNvSpPr/>
            <p:nvPr/>
          </p:nvSpPr>
          <p:spPr>
            <a:xfrm>
              <a:off x="2022410" y="3029914"/>
              <a:ext cx="760" cy="570"/>
            </a:xfrm>
            <a:custGeom>
              <a:rect b="b" l="l" r="r" t="t"/>
              <a:pathLst>
                <a:path extrusionOk="0" h="18" w="24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35"/>
            <p:cNvSpPr/>
            <p:nvPr/>
          </p:nvSpPr>
          <p:spPr>
            <a:xfrm>
              <a:off x="1770459" y="3017337"/>
              <a:ext cx="254644" cy="215994"/>
            </a:xfrm>
            <a:custGeom>
              <a:rect b="b" l="l" r="r" t="t"/>
              <a:pathLst>
                <a:path extrusionOk="0" h="6818" w="8038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35"/>
            <p:cNvSpPr/>
            <p:nvPr/>
          </p:nvSpPr>
          <p:spPr>
            <a:xfrm>
              <a:off x="1929271" y="3055987"/>
              <a:ext cx="38111" cy="47298"/>
            </a:xfrm>
            <a:custGeom>
              <a:rect b="b" l="l" r="r" t="t"/>
              <a:pathLst>
                <a:path extrusionOk="0" h="1493" w="1203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7" name="Google Shape;2277;p35"/>
          <p:cNvGrpSpPr/>
          <p:nvPr/>
        </p:nvGrpSpPr>
        <p:grpSpPr>
          <a:xfrm>
            <a:off x="1317466" y="2884883"/>
            <a:ext cx="258382" cy="348543"/>
            <a:chOff x="1317466" y="2884883"/>
            <a:chExt cx="258382" cy="348543"/>
          </a:xfrm>
        </p:grpSpPr>
        <p:sp>
          <p:nvSpPr>
            <p:cNvPr id="2278" name="Google Shape;2278;p35"/>
            <p:cNvSpPr/>
            <p:nvPr/>
          </p:nvSpPr>
          <p:spPr>
            <a:xfrm>
              <a:off x="1317847" y="2916943"/>
              <a:ext cx="51702" cy="278404"/>
            </a:xfrm>
            <a:custGeom>
              <a:rect b="b" l="l" r="r" t="t"/>
              <a:pathLst>
                <a:path extrusionOk="0" h="8788" w="163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620"/>
                  </a:lnTo>
                  <a:cubicBezTo>
                    <a:pt x="0" y="8716"/>
                    <a:pt x="72" y="8787"/>
                    <a:pt x="167" y="8787"/>
                  </a:cubicBezTo>
                  <a:cubicBezTo>
                    <a:pt x="250" y="8787"/>
                    <a:pt x="322" y="8716"/>
                    <a:pt x="322" y="8620"/>
                  </a:cubicBezTo>
                  <a:lnTo>
                    <a:pt x="322" y="334"/>
                  </a:lnTo>
                  <a:lnTo>
                    <a:pt x="1476" y="334"/>
                  </a:lnTo>
                  <a:cubicBezTo>
                    <a:pt x="1560" y="334"/>
                    <a:pt x="1631" y="250"/>
                    <a:pt x="1631" y="167"/>
                  </a:cubicBezTo>
                  <a:cubicBezTo>
                    <a:pt x="1631" y="72"/>
                    <a:pt x="1560" y="0"/>
                    <a:pt x="1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35"/>
            <p:cNvSpPr/>
            <p:nvPr/>
          </p:nvSpPr>
          <p:spPr>
            <a:xfrm>
              <a:off x="1394766" y="3181725"/>
              <a:ext cx="32852" cy="32852"/>
            </a:xfrm>
            <a:custGeom>
              <a:rect b="b" l="l" r="r" t="t"/>
              <a:pathLst>
                <a:path extrusionOk="0" h="1037" w="1037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15"/>
                    <a:pt x="799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35"/>
            <p:cNvSpPr/>
            <p:nvPr/>
          </p:nvSpPr>
          <p:spPr>
            <a:xfrm>
              <a:off x="1317466" y="2884883"/>
              <a:ext cx="258382" cy="348543"/>
            </a:xfrm>
            <a:custGeom>
              <a:rect b="b" l="l" r="r" t="t"/>
              <a:pathLst>
                <a:path extrusionOk="0" h="11002" w="8156">
                  <a:moveTo>
                    <a:pt x="3870" y="2322"/>
                  </a:moveTo>
                  <a:cubicBezTo>
                    <a:pt x="3929" y="3072"/>
                    <a:pt x="4370" y="3703"/>
                    <a:pt x="5013" y="4048"/>
                  </a:cubicBezTo>
                  <a:lnTo>
                    <a:pt x="5013" y="8966"/>
                  </a:lnTo>
                  <a:lnTo>
                    <a:pt x="893" y="8966"/>
                  </a:lnTo>
                  <a:lnTo>
                    <a:pt x="893" y="2322"/>
                  </a:lnTo>
                  <a:close/>
                  <a:moveTo>
                    <a:pt x="6013" y="0"/>
                  </a:moveTo>
                  <a:cubicBezTo>
                    <a:pt x="5239" y="0"/>
                    <a:pt x="4560" y="405"/>
                    <a:pt x="4179" y="1024"/>
                  </a:cubicBezTo>
                  <a:lnTo>
                    <a:pt x="2108" y="1024"/>
                  </a:lnTo>
                  <a:cubicBezTo>
                    <a:pt x="2024" y="1024"/>
                    <a:pt x="1941" y="1108"/>
                    <a:pt x="1941" y="1191"/>
                  </a:cubicBezTo>
                  <a:cubicBezTo>
                    <a:pt x="1941" y="1286"/>
                    <a:pt x="2024" y="1358"/>
                    <a:pt x="2108" y="1358"/>
                  </a:cubicBezTo>
                  <a:lnTo>
                    <a:pt x="4013" y="1358"/>
                  </a:lnTo>
                  <a:cubicBezTo>
                    <a:pt x="3929" y="1560"/>
                    <a:pt x="3882" y="1786"/>
                    <a:pt x="3870" y="2024"/>
                  </a:cubicBezTo>
                  <a:lnTo>
                    <a:pt x="726" y="2024"/>
                  </a:lnTo>
                  <a:cubicBezTo>
                    <a:pt x="631" y="2024"/>
                    <a:pt x="560" y="2096"/>
                    <a:pt x="560" y="2191"/>
                  </a:cubicBezTo>
                  <a:lnTo>
                    <a:pt x="560" y="9132"/>
                  </a:lnTo>
                  <a:cubicBezTo>
                    <a:pt x="560" y="9216"/>
                    <a:pt x="631" y="9287"/>
                    <a:pt x="726" y="9287"/>
                  </a:cubicBezTo>
                  <a:lnTo>
                    <a:pt x="5156" y="9287"/>
                  </a:lnTo>
                  <a:cubicBezTo>
                    <a:pt x="5251" y="9287"/>
                    <a:pt x="5322" y="9216"/>
                    <a:pt x="5322" y="9132"/>
                  </a:cubicBezTo>
                  <a:lnTo>
                    <a:pt x="5322" y="4191"/>
                  </a:lnTo>
                  <a:cubicBezTo>
                    <a:pt x="5394" y="4215"/>
                    <a:pt x="5489" y="4227"/>
                    <a:pt x="5560" y="4251"/>
                  </a:cubicBezTo>
                  <a:lnTo>
                    <a:pt x="5560" y="10680"/>
                  </a:lnTo>
                  <a:lnTo>
                    <a:pt x="322" y="10680"/>
                  </a:lnTo>
                  <a:lnTo>
                    <a:pt x="322" y="10263"/>
                  </a:lnTo>
                  <a:cubicBezTo>
                    <a:pt x="322" y="10168"/>
                    <a:pt x="250" y="10097"/>
                    <a:pt x="155" y="10097"/>
                  </a:cubicBezTo>
                  <a:cubicBezTo>
                    <a:pt x="72" y="10097"/>
                    <a:pt x="0" y="10168"/>
                    <a:pt x="0" y="10263"/>
                  </a:cubicBezTo>
                  <a:lnTo>
                    <a:pt x="0" y="10835"/>
                  </a:lnTo>
                  <a:cubicBezTo>
                    <a:pt x="0" y="10930"/>
                    <a:pt x="72" y="11002"/>
                    <a:pt x="155" y="11002"/>
                  </a:cubicBezTo>
                  <a:lnTo>
                    <a:pt x="5727" y="11002"/>
                  </a:lnTo>
                  <a:cubicBezTo>
                    <a:pt x="5810" y="11002"/>
                    <a:pt x="5894" y="10930"/>
                    <a:pt x="5894" y="10835"/>
                  </a:cubicBezTo>
                  <a:lnTo>
                    <a:pt x="5894" y="4286"/>
                  </a:lnTo>
                  <a:lnTo>
                    <a:pt x="6013" y="4286"/>
                  </a:lnTo>
                  <a:cubicBezTo>
                    <a:pt x="6525" y="4286"/>
                    <a:pt x="7025" y="4108"/>
                    <a:pt x="7406" y="3775"/>
                  </a:cubicBezTo>
                  <a:cubicBezTo>
                    <a:pt x="7799" y="3441"/>
                    <a:pt x="8049" y="2977"/>
                    <a:pt x="8120" y="2477"/>
                  </a:cubicBezTo>
                  <a:cubicBezTo>
                    <a:pt x="8156" y="2381"/>
                    <a:pt x="8096" y="2310"/>
                    <a:pt x="8001" y="2298"/>
                  </a:cubicBezTo>
                  <a:cubicBezTo>
                    <a:pt x="7994" y="2297"/>
                    <a:pt x="7987" y="2297"/>
                    <a:pt x="7980" y="2297"/>
                  </a:cubicBezTo>
                  <a:cubicBezTo>
                    <a:pt x="7904" y="2297"/>
                    <a:pt x="7833" y="2353"/>
                    <a:pt x="7823" y="2429"/>
                  </a:cubicBezTo>
                  <a:cubicBezTo>
                    <a:pt x="7692" y="3322"/>
                    <a:pt x="6930" y="3977"/>
                    <a:pt x="6025" y="3977"/>
                  </a:cubicBezTo>
                  <a:cubicBezTo>
                    <a:pt x="5013" y="3977"/>
                    <a:pt x="4191" y="3155"/>
                    <a:pt x="4191" y="2143"/>
                  </a:cubicBezTo>
                  <a:cubicBezTo>
                    <a:pt x="4191" y="1131"/>
                    <a:pt x="5013" y="322"/>
                    <a:pt x="6025" y="322"/>
                  </a:cubicBezTo>
                  <a:cubicBezTo>
                    <a:pt x="6918" y="322"/>
                    <a:pt x="7680" y="953"/>
                    <a:pt x="7823" y="1846"/>
                  </a:cubicBezTo>
                  <a:cubicBezTo>
                    <a:pt x="7833" y="1933"/>
                    <a:pt x="7914" y="1990"/>
                    <a:pt x="7982" y="1990"/>
                  </a:cubicBezTo>
                  <a:cubicBezTo>
                    <a:pt x="7989" y="1990"/>
                    <a:pt x="7995" y="1990"/>
                    <a:pt x="8001" y="1989"/>
                  </a:cubicBezTo>
                  <a:cubicBezTo>
                    <a:pt x="8096" y="1965"/>
                    <a:pt x="8156" y="1881"/>
                    <a:pt x="8132" y="1798"/>
                  </a:cubicBezTo>
                  <a:cubicBezTo>
                    <a:pt x="8049" y="1310"/>
                    <a:pt x="7799" y="857"/>
                    <a:pt x="7406" y="524"/>
                  </a:cubicBezTo>
                  <a:cubicBezTo>
                    <a:pt x="7025" y="191"/>
                    <a:pt x="6513" y="0"/>
                    <a:pt x="6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35"/>
            <p:cNvSpPr/>
            <p:nvPr/>
          </p:nvSpPr>
          <p:spPr>
            <a:xfrm>
              <a:off x="1467186" y="2912033"/>
              <a:ext cx="82653" cy="82273"/>
            </a:xfrm>
            <a:custGeom>
              <a:rect b="b" l="l" r="r" t="t"/>
              <a:pathLst>
                <a:path extrusionOk="0" h="2597" w="2609">
                  <a:moveTo>
                    <a:pt x="334" y="1263"/>
                  </a:moveTo>
                  <a:lnTo>
                    <a:pt x="418" y="1298"/>
                  </a:lnTo>
                  <a:cubicBezTo>
                    <a:pt x="656" y="1394"/>
                    <a:pt x="715" y="1489"/>
                    <a:pt x="715" y="1524"/>
                  </a:cubicBezTo>
                  <a:cubicBezTo>
                    <a:pt x="715" y="1560"/>
                    <a:pt x="656" y="1644"/>
                    <a:pt x="453" y="1751"/>
                  </a:cubicBezTo>
                  <a:cubicBezTo>
                    <a:pt x="370" y="1620"/>
                    <a:pt x="334" y="1465"/>
                    <a:pt x="334" y="1310"/>
                  </a:cubicBezTo>
                  <a:lnTo>
                    <a:pt x="334" y="1286"/>
                  </a:lnTo>
                  <a:lnTo>
                    <a:pt x="334" y="1263"/>
                  </a:lnTo>
                  <a:close/>
                  <a:moveTo>
                    <a:pt x="1192" y="334"/>
                  </a:moveTo>
                  <a:lnTo>
                    <a:pt x="1192" y="334"/>
                  </a:lnTo>
                  <a:cubicBezTo>
                    <a:pt x="1180" y="358"/>
                    <a:pt x="1168" y="381"/>
                    <a:pt x="1144" y="393"/>
                  </a:cubicBezTo>
                  <a:cubicBezTo>
                    <a:pt x="1013" y="620"/>
                    <a:pt x="1084" y="786"/>
                    <a:pt x="1144" y="870"/>
                  </a:cubicBezTo>
                  <a:cubicBezTo>
                    <a:pt x="1299" y="1084"/>
                    <a:pt x="1501" y="1132"/>
                    <a:pt x="1656" y="1155"/>
                  </a:cubicBezTo>
                  <a:cubicBezTo>
                    <a:pt x="1835" y="1203"/>
                    <a:pt x="1846" y="1203"/>
                    <a:pt x="1858" y="1322"/>
                  </a:cubicBezTo>
                  <a:cubicBezTo>
                    <a:pt x="1858" y="1429"/>
                    <a:pt x="1680" y="1548"/>
                    <a:pt x="1501" y="1644"/>
                  </a:cubicBezTo>
                  <a:cubicBezTo>
                    <a:pt x="1299" y="1786"/>
                    <a:pt x="1049" y="1929"/>
                    <a:pt x="942" y="2179"/>
                  </a:cubicBezTo>
                  <a:cubicBezTo>
                    <a:pt x="846" y="2156"/>
                    <a:pt x="775" y="2108"/>
                    <a:pt x="703" y="2048"/>
                  </a:cubicBezTo>
                  <a:cubicBezTo>
                    <a:pt x="680" y="2036"/>
                    <a:pt x="668" y="2025"/>
                    <a:pt x="656" y="2025"/>
                  </a:cubicBezTo>
                  <a:cubicBezTo>
                    <a:pt x="918" y="1870"/>
                    <a:pt x="1037" y="1691"/>
                    <a:pt x="1037" y="1513"/>
                  </a:cubicBezTo>
                  <a:cubicBezTo>
                    <a:pt x="1037" y="1370"/>
                    <a:pt x="953" y="1155"/>
                    <a:pt x="537" y="989"/>
                  </a:cubicBezTo>
                  <a:cubicBezTo>
                    <a:pt x="489" y="977"/>
                    <a:pt x="430" y="953"/>
                    <a:pt x="406" y="917"/>
                  </a:cubicBezTo>
                  <a:cubicBezTo>
                    <a:pt x="537" y="596"/>
                    <a:pt x="846" y="381"/>
                    <a:pt x="1192" y="334"/>
                  </a:cubicBezTo>
                  <a:close/>
                  <a:moveTo>
                    <a:pt x="1632" y="370"/>
                  </a:moveTo>
                  <a:cubicBezTo>
                    <a:pt x="1858" y="441"/>
                    <a:pt x="2049" y="620"/>
                    <a:pt x="2180" y="834"/>
                  </a:cubicBezTo>
                  <a:cubicBezTo>
                    <a:pt x="2251" y="965"/>
                    <a:pt x="2275" y="1108"/>
                    <a:pt x="2275" y="1274"/>
                  </a:cubicBezTo>
                  <a:cubicBezTo>
                    <a:pt x="2251" y="1644"/>
                    <a:pt x="2049" y="1977"/>
                    <a:pt x="1727" y="2132"/>
                  </a:cubicBezTo>
                  <a:cubicBezTo>
                    <a:pt x="1596" y="2215"/>
                    <a:pt x="1442" y="2239"/>
                    <a:pt x="1299" y="2239"/>
                  </a:cubicBezTo>
                  <a:cubicBezTo>
                    <a:pt x="1370" y="2132"/>
                    <a:pt x="1501" y="2036"/>
                    <a:pt x="1704" y="1917"/>
                  </a:cubicBezTo>
                  <a:cubicBezTo>
                    <a:pt x="1942" y="1763"/>
                    <a:pt x="2216" y="1584"/>
                    <a:pt x="2204" y="1286"/>
                  </a:cubicBezTo>
                  <a:cubicBezTo>
                    <a:pt x="2192" y="905"/>
                    <a:pt x="1918" y="846"/>
                    <a:pt x="1739" y="798"/>
                  </a:cubicBezTo>
                  <a:cubicBezTo>
                    <a:pt x="1620" y="762"/>
                    <a:pt x="1501" y="751"/>
                    <a:pt x="1442" y="643"/>
                  </a:cubicBezTo>
                  <a:cubicBezTo>
                    <a:pt x="1418" y="608"/>
                    <a:pt x="1454" y="512"/>
                    <a:pt x="1632" y="370"/>
                  </a:cubicBezTo>
                  <a:close/>
                  <a:moveTo>
                    <a:pt x="1299" y="0"/>
                  </a:moveTo>
                  <a:cubicBezTo>
                    <a:pt x="727" y="0"/>
                    <a:pt x="227" y="358"/>
                    <a:pt x="60" y="905"/>
                  </a:cubicBezTo>
                  <a:cubicBezTo>
                    <a:pt x="13" y="1024"/>
                    <a:pt x="1" y="1155"/>
                    <a:pt x="1" y="1286"/>
                  </a:cubicBezTo>
                  <a:lnTo>
                    <a:pt x="1" y="1322"/>
                  </a:lnTo>
                  <a:cubicBezTo>
                    <a:pt x="1" y="1608"/>
                    <a:pt x="96" y="1858"/>
                    <a:pt x="275" y="2084"/>
                  </a:cubicBezTo>
                  <a:lnTo>
                    <a:pt x="275" y="2096"/>
                  </a:lnTo>
                  <a:cubicBezTo>
                    <a:pt x="346" y="2179"/>
                    <a:pt x="418" y="2263"/>
                    <a:pt x="513" y="2334"/>
                  </a:cubicBezTo>
                  <a:cubicBezTo>
                    <a:pt x="656" y="2453"/>
                    <a:pt x="846" y="2525"/>
                    <a:pt x="1049" y="2572"/>
                  </a:cubicBezTo>
                  <a:cubicBezTo>
                    <a:pt x="1120" y="2584"/>
                    <a:pt x="1203" y="2596"/>
                    <a:pt x="1299" y="2596"/>
                  </a:cubicBezTo>
                  <a:cubicBezTo>
                    <a:pt x="1501" y="2596"/>
                    <a:pt x="1704" y="2560"/>
                    <a:pt x="1894" y="2465"/>
                  </a:cubicBezTo>
                  <a:cubicBezTo>
                    <a:pt x="2323" y="2239"/>
                    <a:pt x="2608" y="1798"/>
                    <a:pt x="2608" y="1310"/>
                  </a:cubicBezTo>
                  <a:cubicBezTo>
                    <a:pt x="2597" y="1084"/>
                    <a:pt x="2537" y="870"/>
                    <a:pt x="2442" y="691"/>
                  </a:cubicBezTo>
                  <a:cubicBezTo>
                    <a:pt x="2275" y="370"/>
                    <a:pt x="1965" y="131"/>
                    <a:pt x="1620" y="36"/>
                  </a:cubicBezTo>
                  <a:cubicBezTo>
                    <a:pt x="1525" y="12"/>
                    <a:pt x="1406" y="0"/>
                    <a:pt x="1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35"/>
            <p:cNvSpPr/>
            <p:nvPr/>
          </p:nvSpPr>
          <p:spPr>
            <a:xfrm>
              <a:off x="1403066" y="2929393"/>
              <a:ext cx="15872" cy="15872"/>
            </a:xfrm>
            <a:custGeom>
              <a:rect b="b" l="l" r="r" t="t"/>
              <a:pathLst>
                <a:path extrusionOk="0" h="501" w="501">
                  <a:moveTo>
                    <a:pt x="251" y="0"/>
                  </a:moveTo>
                  <a:cubicBezTo>
                    <a:pt x="108" y="0"/>
                    <a:pt x="1" y="119"/>
                    <a:pt x="1" y="250"/>
                  </a:cubicBezTo>
                  <a:cubicBezTo>
                    <a:pt x="1" y="381"/>
                    <a:pt x="120" y="500"/>
                    <a:pt x="251" y="500"/>
                  </a:cubicBezTo>
                  <a:cubicBezTo>
                    <a:pt x="382" y="500"/>
                    <a:pt x="501" y="381"/>
                    <a:pt x="501" y="250"/>
                  </a:cubicBezTo>
                  <a:cubicBezTo>
                    <a:pt x="501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35"/>
            <p:cNvSpPr/>
            <p:nvPr/>
          </p:nvSpPr>
          <p:spPr>
            <a:xfrm>
              <a:off x="1361597" y="3023293"/>
              <a:ext cx="98461" cy="30983"/>
            </a:xfrm>
            <a:custGeom>
              <a:rect b="b" l="l" r="r" t="t"/>
              <a:pathLst>
                <a:path extrusionOk="0" h="978" w="3108">
                  <a:moveTo>
                    <a:pt x="2798" y="322"/>
                  </a:moveTo>
                  <a:lnTo>
                    <a:pt x="2798" y="656"/>
                  </a:lnTo>
                  <a:lnTo>
                    <a:pt x="322" y="656"/>
                  </a:lnTo>
                  <a:lnTo>
                    <a:pt x="322" y="322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10"/>
                  </a:lnTo>
                  <a:cubicBezTo>
                    <a:pt x="0" y="906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6"/>
                    <a:pt x="3108" y="810"/>
                  </a:cubicBezTo>
                  <a:lnTo>
                    <a:pt x="3108" y="156"/>
                  </a:lnTo>
                  <a:cubicBezTo>
                    <a:pt x="3108" y="72"/>
                    <a:pt x="3036" y="1"/>
                    <a:pt x="2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35"/>
            <p:cNvSpPr/>
            <p:nvPr/>
          </p:nvSpPr>
          <p:spPr>
            <a:xfrm>
              <a:off x="1361597" y="3061024"/>
              <a:ext cx="98461" cy="30951"/>
            </a:xfrm>
            <a:custGeom>
              <a:rect b="b" l="l" r="r" t="t"/>
              <a:pathLst>
                <a:path extrusionOk="0" h="977" w="3108">
                  <a:moveTo>
                    <a:pt x="2798" y="322"/>
                  </a:moveTo>
                  <a:lnTo>
                    <a:pt x="2798" y="655"/>
                  </a:lnTo>
                  <a:lnTo>
                    <a:pt x="322" y="655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35"/>
            <p:cNvSpPr/>
            <p:nvPr/>
          </p:nvSpPr>
          <p:spPr>
            <a:xfrm>
              <a:off x="1361597" y="3098755"/>
              <a:ext cx="98461" cy="30951"/>
            </a:xfrm>
            <a:custGeom>
              <a:rect b="b" l="l" r="r" t="t"/>
              <a:pathLst>
                <a:path extrusionOk="0" h="977" w="3108">
                  <a:moveTo>
                    <a:pt x="2798" y="333"/>
                  </a:moveTo>
                  <a:lnTo>
                    <a:pt x="2798" y="667"/>
                  </a:lnTo>
                  <a:lnTo>
                    <a:pt x="322" y="667"/>
                  </a:lnTo>
                  <a:lnTo>
                    <a:pt x="322" y="333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6"/>
                    <a:pt x="167" y="976"/>
                  </a:cubicBezTo>
                  <a:lnTo>
                    <a:pt x="2953" y="976"/>
                  </a:lnTo>
                  <a:cubicBezTo>
                    <a:pt x="3036" y="976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6" name="Google Shape;2286;p35"/>
          <p:cNvGrpSpPr/>
          <p:nvPr/>
        </p:nvGrpSpPr>
        <p:grpSpPr>
          <a:xfrm>
            <a:off x="3121167" y="2884883"/>
            <a:ext cx="258414" cy="348543"/>
            <a:chOff x="3121167" y="2884883"/>
            <a:chExt cx="258414" cy="348543"/>
          </a:xfrm>
        </p:grpSpPr>
        <p:sp>
          <p:nvSpPr>
            <p:cNvPr id="2287" name="Google Shape;2287;p35"/>
            <p:cNvSpPr/>
            <p:nvPr/>
          </p:nvSpPr>
          <p:spPr>
            <a:xfrm>
              <a:off x="3196249" y="2932023"/>
              <a:ext cx="37351" cy="10581"/>
            </a:xfrm>
            <a:custGeom>
              <a:rect b="b" l="l" r="r" t="t"/>
              <a:pathLst>
                <a:path extrusionOk="0" h="334" w="1179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1012" y="334"/>
                  </a:lnTo>
                  <a:cubicBezTo>
                    <a:pt x="1096" y="334"/>
                    <a:pt x="1179" y="262"/>
                    <a:pt x="1179" y="167"/>
                  </a:cubicBezTo>
                  <a:cubicBezTo>
                    <a:pt x="1179" y="84"/>
                    <a:pt x="1096" y="1"/>
                    <a:pt x="1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35"/>
            <p:cNvSpPr/>
            <p:nvPr/>
          </p:nvSpPr>
          <p:spPr>
            <a:xfrm>
              <a:off x="3165297" y="3031593"/>
              <a:ext cx="98873" cy="31332"/>
            </a:xfrm>
            <a:custGeom>
              <a:rect b="b" l="l" r="r" t="t"/>
              <a:pathLst>
                <a:path extrusionOk="0" h="989" w="3121">
                  <a:moveTo>
                    <a:pt x="2787" y="334"/>
                  </a:moveTo>
                  <a:lnTo>
                    <a:pt x="2787" y="656"/>
                  </a:lnTo>
                  <a:lnTo>
                    <a:pt x="334" y="656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22"/>
                  </a:lnTo>
                  <a:cubicBezTo>
                    <a:pt x="1" y="906"/>
                    <a:pt x="84" y="989"/>
                    <a:pt x="168" y="989"/>
                  </a:cubicBezTo>
                  <a:lnTo>
                    <a:pt x="2954" y="989"/>
                  </a:lnTo>
                  <a:cubicBezTo>
                    <a:pt x="3049" y="989"/>
                    <a:pt x="3120" y="906"/>
                    <a:pt x="3120" y="822"/>
                  </a:cubicBezTo>
                  <a:lnTo>
                    <a:pt x="3120" y="167"/>
                  </a:lnTo>
                  <a:cubicBezTo>
                    <a:pt x="3120" y="60"/>
                    <a:pt x="3049" y="1"/>
                    <a:pt x="2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35"/>
            <p:cNvSpPr/>
            <p:nvPr/>
          </p:nvSpPr>
          <p:spPr>
            <a:xfrm>
              <a:off x="3165297" y="3075343"/>
              <a:ext cx="98873" cy="10613"/>
            </a:xfrm>
            <a:custGeom>
              <a:rect b="b" l="l" r="r" t="t"/>
              <a:pathLst>
                <a:path extrusionOk="0" h="335" w="3121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8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35"/>
            <p:cNvSpPr/>
            <p:nvPr/>
          </p:nvSpPr>
          <p:spPr>
            <a:xfrm>
              <a:off x="3165297" y="3099863"/>
              <a:ext cx="98873" cy="10613"/>
            </a:xfrm>
            <a:custGeom>
              <a:rect b="b" l="l" r="r" t="t"/>
              <a:pathLst>
                <a:path extrusionOk="0" h="335" w="3121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7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35"/>
            <p:cNvSpPr/>
            <p:nvPr/>
          </p:nvSpPr>
          <p:spPr>
            <a:xfrm>
              <a:off x="3198498" y="3181725"/>
              <a:ext cx="33232" cy="32852"/>
            </a:xfrm>
            <a:custGeom>
              <a:rect b="b" l="l" r="r" t="t"/>
              <a:pathLst>
                <a:path extrusionOk="0" h="1037" w="1049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15"/>
                    <a:pt x="810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35"/>
            <p:cNvSpPr/>
            <p:nvPr/>
          </p:nvSpPr>
          <p:spPr>
            <a:xfrm>
              <a:off x="3121167" y="2884883"/>
              <a:ext cx="258414" cy="348543"/>
            </a:xfrm>
            <a:custGeom>
              <a:rect b="b" l="l" r="r" t="t"/>
              <a:pathLst>
                <a:path extrusionOk="0" h="11002" w="8157">
                  <a:moveTo>
                    <a:pt x="6014" y="0"/>
                  </a:moveTo>
                  <a:cubicBezTo>
                    <a:pt x="5240" y="0"/>
                    <a:pt x="4573" y="405"/>
                    <a:pt x="4180" y="1024"/>
                  </a:cubicBezTo>
                  <a:lnTo>
                    <a:pt x="168" y="1024"/>
                  </a:lnTo>
                  <a:cubicBezTo>
                    <a:pt x="72" y="1024"/>
                    <a:pt x="1" y="1108"/>
                    <a:pt x="1" y="1191"/>
                  </a:cubicBezTo>
                  <a:lnTo>
                    <a:pt x="1" y="9549"/>
                  </a:lnTo>
                  <a:cubicBezTo>
                    <a:pt x="1" y="9632"/>
                    <a:pt x="72" y="9704"/>
                    <a:pt x="168" y="9704"/>
                  </a:cubicBezTo>
                  <a:cubicBezTo>
                    <a:pt x="251" y="9704"/>
                    <a:pt x="334" y="9632"/>
                    <a:pt x="334" y="9549"/>
                  </a:cubicBezTo>
                  <a:lnTo>
                    <a:pt x="334" y="1358"/>
                  </a:lnTo>
                  <a:lnTo>
                    <a:pt x="4025" y="1358"/>
                  </a:lnTo>
                  <a:cubicBezTo>
                    <a:pt x="3930" y="1560"/>
                    <a:pt x="3882" y="1786"/>
                    <a:pt x="3870" y="2024"/>
                  </a:cubicBezTo>
                  <a:lnTo>
                    <a:pt x="727" y="2024"/>
                  </a:lnTo>
                  <a:cubicBezTo>
                    <a:pt x="644" y="2024"/>
                    <a:pt x="572" y="2096"/>
                    <a:pt x="572" y="2191"/>
                  </a:cubicBezTo>
                  <a:lnTo>
                    <a:pt x="572" y="9132"/>
                  </a:lnTo>
                  <a:cubicBezTo>
                    <a:pt x="572" y="9216"/>
                    <a:pt x="644" y="9287"/>
                    <a:pt x="727" y="9287"/>
                  </a:cubicBezTo>
                  <a:lnTo>
                    <a:pt x="3978" y="9287"/>
                  </a:lnTo>
                  <a:cubicBezTo>
                    <a:pt x="4061" y="9287"/>
                    <a:pt x="4144" y="9216"/>
                    <a:pt x="4144" y="9132"/>
                  </a:cubicBezTo>
                  <a:cubicBezTo>
                    <a:pt x="4144" y="9037"/>
                    <a:pt x="4061" y="8966"/>
                    <a:pt x="3978" y="8966"/>
                  </a:cubicBezTo>
                  <a:lnTo>
                    <a:pt x="894" y="8966"/>
                  </a:lnTo>
                  <a:lnTo>
                    <a:pt x="894" y="2322"/>
                  </a:lnTo>
                  <a:lnTo>
                    <a:pt x="3870" y="2322"/>
                  </a:lnTo>
                  <a:cubicBezTo>
                    <a:pt x="3930" y="3072"/>
                    <a:pt x="4382" y="3703"/>
                    <a:pt x="5013" y="4048"/>
                  </a:cubicBezTo>
                  <a:lnTo>
                    <a:pt x="5013" y="8966"/>
                  </a:lnTo>
                  <a:lnTo>
                    <a:pt x="4620" y="8966"/>
                  </a:lnTo>
                  <a:cubicBezTo>
                    <a:pt x="4525" y="8966"/>
                    <a:pt x="4454" y="9037"/>
                    <a:pt x="4454" y="9132"/>
                  </a:cubicBezTo>
                  <a:cubicBezTo>
                    <a:pt x="4454" y="9216"/>
                    <a:pt x="4525" y="9287"/>
                    <a:pt x="4620" y="9287"/>
                  </a:cubicBezTo>
                  <a:lnTo>
                    <a:pt x="5180" y="9287"/>
                  </a:lnTo>
                  <a:cubicBezTo>
                    <a:pt x="5275" y="9287"/>
                    <a:pt x="5347" y="9216"/>
                    <a:pt x="5347" y="9132"/>
                  </a:cubicBezTo>
                  <a:lnTo>
                    <a:pt x="5347" y="4191"/>
                  </a:lnTo>
                  <a:cubicBezTo>
                    <a:pt x="5418" y="4215"/>
                    <a:pt x="5513" y="4227"/>
                    <a:pt x="5585" y="4251"/>
                  </a:cubicBezTo>
                  <a:lnTo>
                    <a:pt x="5585" y="10680"/>
                  </a:lnTo>
                  <a:lnTo>
                    <a:pt x="346" y="10680"/>
                  </a:lnTo>
                  <a:lnTo>
                    <a:pt x="346" y="10168"/>
                  </a:lnTo>
                  <a:cubicBezTo>
                    <a:pt x="346" y="10085"/>
                    <a:pt x="263" y="10001"/>
                    <a:pt x="179" y="10001"/>
                  </a:cubicBezTo>
                  <a:cubicBezTo>
                    <a:pt x="84" y="10001"/>
                    <a:pt x="13" y="10085"/>
                    <a:pt x="13" y="10168"/>
                  </a:cubicBezTo>
                  <a:lnTo>
                    <a:pt x="13" y="10835"/>
                  </a:lnTo>
                  <a:cubicBezTo>
                    <a:pt x="13" y="10930"/>
                    <a:pt x="84" y="11002"/>
                    <a:pt x="179" y="11002"/>
                  </a:cubicBezTo>
                  <a:lnTo>
                    <a:pt x="5752" y="11002"/>
                  </a:lnTo>
                  <a:cubicBezTo>
                    <a:pt x="5835" y="11002"/>
                    <a:pt x="5906" y="10930"/>
                    <a:pt x="5906" y="10835"/>
                  </a:cubicBezTo>
                  <a:lnTo>
                    <a:pt x="5906" y="4286"/>
                  </a:lnTo>
                  <a:lnTo>
                    <a:pt x="6025" y="4286"/>
                  </a:lnTo>
                  <a:cubicBezTo>
                    <a:pt x="6537" y="4286"/>
                    <a:pt x="7037" y="4108"/>
                    <a:pt x="7430" y="3775"/>
                  </a:cubicBezTo>
                  <a:cubicBezTo>
                    <a:pt x="7811" y="3441"/>
                    <a:pt x="8061" y="2977"/>
                    <a:pt x="8157" y="2489"/>
                  </a:cubicBezTo>
                  <a:cubicBezTo>
                    <a:pt x="8157" y="2417"/>
                    <a:pt x="8097" y="2322"/>
                    <a:pt x="8014" y="2310"/>
                  </a:cubicBezTo>
                  <a:cubicBezTo>
                    <a:pt x="8006" y="2309"/>
                    <a:pt x="7998" y="2309"/>
                    <a:pt x="7990" y="2309"/>
                  </a:cubicBezTo>
                  <a:cubicBezTo>
                    <a:pt x="7907" y="2309"/>
                    <a:pt x="7846" y="2365"/>
                    <a:pt x="7835" y="2441"/>
                  </a:cubicBezTo>
                  <a:cubicBezTo>
                    <a:pt x="7680" y="3322"/>
                    <a:pt x="6918" y="3977"/>
                    <a:pt x="6025" y="3977"/>
                  </a:cubicBezTo>
                  <a:cubicBezTo>
                    <a:pt x="5013" y="3977"/>
                    <a:pt x="4204" y="3155"/>
                    <a:pt x="4204" y="2143"/>
                  </a:cubicBezTo>
                  <a:cubicBezTo>
                    <a:pt x="4204" y="1131"/>
                    <a:pt x="5013" y="322"/>
                    <a:pt x="6025" y="322"/>
                  </a:cubicBezTo>
                  <a:cubicBezTo>
                    <a:pt x="6918" y="322"/>
                    <a:pt x="7692" y="988"/>
                    <a:pt x="7835" y="1870"/>
                  </a:cubicBezTo>
                  <a:cubicBezTo>
                    <a:pt x="7846" y="1946"/>
                    <a:pt x="7907" y="2002"/>
                    <a:pt x="7990" y="2002"/>
                  </a:cubicBezTo>
                  <a:cubicBezTo>
                    <a:pt x="7998" y="2002"/>
                    <a:pt x="8006" y="2002"/>
                    <a:pt x="8014" y="2000"/>
                  </a:cubicBezTo>
                  <a:cubicBezTo>
                    <a:pt x="8097" y="1989"/>
                    <a:pt x="8157" y="1905"/>
                    <a:pt x="8145" y="1822"/>
                  </a:cubicBezTo>
                  <a:cubicBezTo>
                    <a:pt x="8073" y="1310"/>
                    <a:pt x="7811" y="857"/>
                    <a:pt x="7430" y="524"/>
                  </a:cubicBezTo>
                  <a:cubicBezTo>
                    <a:pt x="7037" y="179"/>
                    <a:pt x="6537" y="0"/>
                    <a:pt x="6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35"/>
            <p:cNvSpPr/>
            <p:nvPr/>
          </p:nvSpPr>
          <p:spPr>
            <a:xfrm>
              <a:off x="3298448" y="2932403"/>
              <a:ext cx="28322" cy="54331"/>
            </a:xfrm>
            <a:custGeom>
              <a:rect b="b" l="l" r="r" t="t"/>
              <a:pathLst>
                <a:path extrusionOk="0" h="1715" w="894">
                  <a:moveTo>
                    <a:pt x="179" y="0"/>
                  </a:moveTo>
                  <a:cubicBezTo>
                    <a:pt x="96" y="0"/>
                    <a:pt x="13" y="84"/>
                    <a:pt x="13" y="167"/>
                  </a:cubicBezTo>
                  <a:cubicBezTo>
                    <a:pt x="13" y="262"/>
                    <a:pt x="96" y="334"/>
                    <a:pt x="179" y="334"/>
                  </a:cubicBezTo>
                  <a:lnTo>
                    <a:pt x="287" y="334"/>
                  </a:lnTo>
                  <a:lnTo>
                    <a:pt x="287" y="1393"/>
                  </a:lnTo>
                  <a:lnTo>
                    <a:pt x="167" y="1393"/>
                  </a:lnTo>
                  <a:cubicBezTo>
                    <a:pt x="72" y="1393"/>
                    <a:pt x="1" y="1465"/>
                    <a:pt x="1" y="1560"/>
                  </a:cubicBezTo>
                  <a:cubicBezTo>
                    <a:pt x="1" y="1643"/>
                    <a:pt x="72" y="1715"/>
                    <a:pt x="167" y="1715"/>
                  </a:cubicBezTo>
                  <a:lnTo>
                    <a:pt x="727" y="1715"/>
                  </a:lnTo>
                  <a:cubicBezTo>
                    <a:pt x="822" y="1715"/>
                    <a:pt x="894" y="1643"/>
                    <a:pt x="894" y="1560"/>
                  </a:cubicBezTo>
                  <a:cubicBezTo>
                    <a:pt x="894" y="1465"/>
                    <a:pt x="822" y="1393"/>
                    <a:pt x="727" y="1393"/>
                  </a:cubicBezTo>
                  <a:lnTo>
                    <a:pt x="608" y="1393"/>
                  </a:lnTo>
                  <a:lnTo>
                    <a:pt x="608" y="167"/>
                  </a:lnTo>
                  <a:cubicBezTo>
                    <a:pt x="608" y="84"/>
                    <a:pt x="537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35"/>
            <p:cNvSpPr/>
            <p:nvPr/>
          </p:nvSpPr>
          <p:spPr>
            <a:xfrm>
              <a:off x="3302218" y="2916183"/>
              <a:ext cx="15492" cy="15111"/>
            </a:xfrm>
            <a:custGeom>
              <a:rect b="b" l="l" r="r" t="t"/>
              <a:pathLst>
                <a:path extrusionOk="0" h="477" w="489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89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35"/>
          <p:cNvGrpSpPr/>
          <p:nvPr/>
        </p:nvGrpSpPr>
        <p:grpSpPr>
          <a:xfrm>
            <a:off x="4899999" y="2882095"/>
            <a:ext cx="271244" cy="346801"/>
            <a:chOff x="4899999" y="2882095"/>
            <a:chExt cx="271244" cy="346801"/>
          </a:xfrm>
        </p:grpSpPr>
        <p:sp>
          <p:nvSpPr>
            <p:cNvPr id="2296" name="Google Shape;2296;p35"/>
            <p:cNvSpPr/>
            <p:nvPr/>
          </p:nvSpPr>
          <p:spPr>
            <a:xfrm>
              <a:off x="4899999" y="2882095"/>
              <a:ext cx="271244" cy="346801"/>
            </a:xfrm>
            <a:custGeom>
              <a:rect b="b" l="l" r="r" t="t"/>
              <a:pathLst>
                <a:path extrusionOk="0" h="10947" w="8562">
                  <a:moveTo>
                    <a:pt x="6609" y="1719"/>
                  </a:moveTo>
                  <a:cubicBezTo>
                    <a:pt x="6823" y="1803"/>
                    <a:pt x="6954" y="2041"/>
                    <a:pt x="6906" y="2279"/>
                  </a:cubicBezTo>
                  <a:lnTo>
                    <a:pt x="6716" y="3398"/>
                  </a:lnTo>
                  <a:lnTo>
                    <a:pt x="6502" y="3398"/>
                  </a:lnTo>
                  <a:cubicBezTo>
                    <a:pt x="6406" y="3398"/>
                    <a:pt x="6323" y="3327"/>
                    <a:pt x="6323" y="3220"/>
                  </a:cubicBezTo>
                  <a:lnTo>
                    <a:pt x="6323" y="1969"/>
                  </a:lnTo>
                  <a:cubicBezTo>
                    <a:pt x="6454" y="1910"/>
                    <a:pt x="6537" y="1815"/>
                    <a:pt x="6609" y="1719"/>
                  </a:cubicBezTo>
                  <a:close/>
                  <a:moveTo>
                    <a:pt x="2287" y="1684"/>
                  </a:moveTo>
                  <a:cubicBezTo>
                    <a:pt x="2287" y="1743"/>
                    <a:pt x="2263" y="1803"/>
                    <a:pt x="2263" y="1862"/>
                  </a:cubicBezTo>
                  <a:lnTo>
                    <a:pt x="2263" y="3231"/>
                  </a:lnTo>
                  <a:cubicBezTo>
                    <a:pt x="2263" y="3339"/>
                    <a:pt x="2191" y="3410"/>
                    <a:pt x="2084" y="3410"/>
                  </a:cubicBezTo>
                  <a:lnTo>
                    <a:pt x="1882" y="3410"/>
                  </a:lnTo>
                  <a:lnTo>
                    <a:pt x="1691" y="2291"/>
                  </a:lnTo>
                  <a:cubicBezTo>
                    <a:pt x="1656" y="2136"/>
                    <a:pt x="1703" y="1981"/>
                    <a:pt x="1810" y="1862"/>
                  </a:cubicBezTo>
                  <a:cubicBezTo>
                    <a:pt x="1906" y="1743"/>
                    <a:pt x="2037" y="1684"/>
                    <a:pt x="2203" y="1684"/>
                  </a:cubicBezTo>
                  <a:close/>
                  <a:moveTo>
                    <a:pt x="6454" y="386"/>
                  </a:moveTo>
                  <a:lnTo>
                    <a:pt x="6454" y="386"/>
                  </a:lnTo>
                  <a:cubicBezTo>
                    <a:pt x="6597" y="815"/>
                    <a:pt x="6573" y="1207"/>
                    <a:pt x="6394" y="1469"/>
                  </a:cubicBezTo>
                  <a:cubicBezTo>
                    <a:pt x="6228" y="1707"/>
                    <a:pt x="5954" y="1862"/>
                    <a:pt x="5680" y="1862"/>
                  </a:cubicBezTo>
                  <a:lnTo>
                    <a:pt x="3120" y="1862"/>
                  </a:lnTo>
                  <a:cubicBezTo>
                    <a:pt x="3025" y="1862"/>
                    <a:pt x="2953" y="1934"/>
                    <a:pt x="2953" y="2029"/>
                  </a:cubicBezTo>
                  <a:cubicBezTo>
                    <a:pt x="2953" y="2112"/>
                    <a:pt x="3025" y="2184"/>
                    <a:pt x="3120" y="2184"/>
                  </a:cubicBezTo>
                  <a:lnTo>
                    <a:pt x="5680" y="2184"/>
                  </a:lnTo>
                  <a:cubicBezTo>
                    <a:pt x="5799" y="2184"/>
                    <a:pt x="5918" y="2172"/>
                    <a:pt x="6037" y="2136"/>
                  </a:cubicBezTo>
                  <a:lnTo>
                    <a:pt x="6037" y="3220"/>
                  </a:lnTo>
                  <a:cubicBezTo>
                    <a:pt x="6037" y="3493"/>
                    <a:pt x="6252" y="3720"/>
                    <a:pt x="6537" y="3720"/>
                  </a:cubicBezTo>
                  <a:lnTo>
                    <a:pt x="6787" y="3720"/>
                  </a:lnTo>
                  <a:cubicBezTo>
                    <a:pt x="6871" y="3720"/>
                    <a:pt x="6942" y="3755"/>
                    <a:pt x="6990" y="3815"/>
                  </a:cubicBezTo>
                  <a:cubicBezTo>
                    <a:pt x="7025" y="3874"/>
                    <a:pt x="7061" y="3946"/>
                    <a:pt x="7061" y="4017"/>
                  </a:cubicBezTo>
                  <a:cubicBezTo>
                    <a:pt x="7049" y="4148"/>
                    <a:pt x="6930" y="4255"/>
                    <a:pt x="6763" y="4255"/>
                  </a:cubicBezTo>
                  <a:lnTo>
                    <a:pt x="6692" y="4255"/>
                  </a:lnTo>
                  <a:lnTo>
                    <a:pt x="6692" y="4244"/>
                  </a:lnTo>
                  <a:cubicBezTo>
                    <a:pt x="6692" y="4148"/>
                    <a:pt x="6609" y="4077"/>
                    <a:pt x="6525" y="4077"/>
                  </a:cubicBezTo>
                  <a:cubicBezTo>
                    <a:pt x="6430" y="4077"/>
                    <a:pt x="6359" y="4148"/>
                    <a:pt x="6359" y="4244"/>
                  </a:cubicBezTo>
                  <a:cubicBezTo>
                    <a:pt x="6359" y="5375"/>
                    <a:pt x="5442" y="6315"/>
                    <a:pt x="4287" y="6315"/>
                  </a:cubicBezTo>
                  <a:cubicBezTo>
                    <a:pt x="3180" y="6315"/>
                    <a:pt x="2239" y="5387"/>
                    <a:pt x="2239" y="4244"/>
                  </a:cubicBezTo>
                  <a:cubicBezTo>
                    <a:pt x="2239" y="4160"/>
                    <a:pt x="2168" y="4077"/>
                    <a:pt x="2072" y="4077"/>
                  </a:cubicBezTo>
                  <a:cubicBezTo>
                    <a:pt x="1989" y="4077"/>
                    <a:pt x="1906" y="4160"/>
                    <a:pt x="1906" y="4244"/>
                  </a:cubicBezTo>
                  <a:lnTo>
                    <a:pt x="1906" y="4255"/>
                  </a:lnTo>
                  <a:lnTo>
                    <a:pt x="1822" y="4255"/>
                  </a:lnTo>
                  <a:cubicBezTo>
                    <a:pt x="1751" y="4255"/>
                    <a:pt x="1668" y="4232"/>
                    <a:pt x="1632" y="4172"/>
                  </a:cubicBezTo>
                  <a:cubicBezTo>
                    <a:pt x="1584" y="4113"/>
                    <a:pt x="1549" y="4041"/>
                    <a:pt x="1549" y="3958"/>
                  </a:cubicBezTo>
                  <a:cubicBezTo>
                    <a:pt x="1572" y="3827"/>
                    <a:pt x="1691" y="3720"/>
                    <a:pt x="1846" y="3720"/>
                  </a:cubicBezTo>
                  <a:lnTo>
                    <a:pt x="2084" y="3720"/>
                  </a:lnTo>
                  <a:cubicBezTo>
                    <a:pt x="2370" y="3720"/>
                    <a:pt x="2596" y="3505"/>
                    <a:pt x="2596" y="3220"/>
                  </a:cubicBezTo>
                  <a:lnTo>
                    <a:pt x="2596" y="1850"/>
                  </a:lnTo>
                  <a:cubicBezTo>
                    <a:pt x="2596" y="1184"/>
                    <a:pt x="3132" y="648"/>
                    <a:pt x="3799" y="648"/>
                  </a:cubicBezTo>
                  <a:lnTo>
                    <a:pt x="5335" y="648"/>
                  </a:lnTo>
                  <a:cubicBezTo>
                    <a:pt x="5894" y="648"/>
                    <a:pt x="6252" y="493"/>
                    <a:pt x="6454" y="386"/>
                  </a:cubicBezTo>
                  <a:close/>
                  <a:moveTo>
                    <a:pt x="5347" y="6387"/>
                  </a:moveTo>
                  <a:lnTo>
                    <a:pt x="5347" y="6911"/>
                  </a:lnTo>
                  <a:lnTo>
                    <a:pt x="4299" y="7494"/>
                  </a:lnTo>
                  <a:lnTo>
                    <a:pt x="3263" y="6911"/>
                  </a:lnTo>
                  <a:lnTo>
                    <a:pt x="3263" y="6387"/>
                  </a:lnTo>
                  <a:cubicBezTo>
                    <a:pt x="3573" y="6541"/>
                    <a:pt x="3930" y="6625"/>
                    <a:pt x="4299" y="6625"/>
                  </a:cubicBezTo>
                  <a:cubicBezTo>
                    <a:pt x="4680" y="6625"/>
                    <a:pt x="5037" y="6541"/>
                    <a:pt x="5347" y="6387"/>
                  </a:cubicBezTo>
                  <a:close/>
                  <a:moveTo>
                    <a:pt x="2846" y="7041"/>
                  </a:moveTo>
                  <a:lnTo>
                    <a:pt x="4073" y="7708"/>
                  </a:lnTo>
                  <a:lnTo>
                    <a:pt x="3704" y="8149"/>
                  </a:lnTo>
                  <a:cubicBezTo>
                    <a:pt x="3680" y="8184"/>
                    <a:pt x="3632" y="8208"/>
                    <a:pt x="3596" y="8220"/>
                  </a:cubicBezTo>
                  <a:cubicBezTo>
                    <a:pt x="3549" y="8220"/>
                    <a:pt x="3489" y="8208"/>
                    <a:pt x="3454" y="8173"/>
                  </a:cubicBezTo>
                  <a:lnTo>
                    <a:pt x="2620" y="7458"/>
                  </a:lnTo>
                  <a:lnTo>
                    <a:pt x="2834" y="7041"/>
                  </a:lnTo>
                  <a:close/>
                  <a:moveTo>
                    <a:pt x="5787" y="7041"/>
                  </a:moveTo>
                  <a:lnTo>
                    <a:pt x="6001" y="7458"/>
                  </a:lnTo>
                  <a:lnTo>
                    <a:pt x="5156" y="8173"/>
                  </a:lnTo>
                  <a:cubicBezTo>
                    <a:pt x="5109" y="8208"/>
                    <a:pt x="5061" y="8220"/>
                    <a:pt x="5013" y="8220"/>
                  </a:cubicBezTo>
                  <a:cubicBezTo>
                    <a:pt x="4978" y="8220"/>
                    <a:pt x="4930" y="8184"/>
                    <a:pt x="4894" y="8149"/>
                  </a:cubicBezTo>
                  <a:lnTo>
                    <a:pt x="4561" y="7708"/>
                  </a:lnTo>
                  <a:lnTo>
                    <a:pt x="5775" y="7041"/>
                  </a:lnTo>
                  <a:close/>
                  <a:moveTo>
                    <a:pt x="6497" y="1"/>
                  </a:moveTo>
                  <a:cubicBezTo>
                    <a:pt x="6455" y="1"/>
                    <a:pt x="6419" y="16"/>
                    <a:pt x="6382" y="53"/>
                  </a:cubicBezTo>
                  <a:cubicBezTo>
                    <a:pt x="6382" y="53"/>
                    <a:pt x="6073" y="350"/>
                    <a:pt x="5299" y="350"/>
                  </a:cubicBezTo>
                  <a:lnTo>
                    <a:pt x="3763" y="350"/>
                  </a:lnTo>
                  <a:cubicBezTo>
                    <a:pt x="3096" y="350"/>
                    <a:pt x="2537" y="779"/>
                    <a:pt x="2322" y="1374"/>
                  </a:cubicBezTo>
                  <a:lnTo>
                    <a:pt x="2180" y="1374"/>
                  </a:lnTo>
                  <a:cubicBezTo>
                    <a:pt x="1918" y="1374"/>
                    <a:pt x="1703" y="1481"/>
                    <a:pt x="1537" y="1672"/>
                  </a:cubicBezTo>
                  <a:cubicBezTo>
                    <a:pt x="1370" y="1862"/>
                    <a:pt x="1310" y="2112"/>
                    <a:pt x="1346" y="2350"/>
                  </a:cubicBezTo>
                  <a:lnTo>
                    <a:pt x="1537" y="3505"/>
                  </a:lnTo>
                  <a:cubicBezTo>
                    <a:pt x="1358" y="3589"/>
                    <a:pt x="1239" y="3755"/>
                    <a:pt x="1203" y="3958"/>
                  </a:cubicBezTo>
                  <a:cubicBezTo>
                    <a:pt x="1191" y="4124"/>
                    <a:pt x="1251" y="4291"/>
                    <a:pt x="1358" y="4422"/>
                  </a:cubicBezTo>
                  <a:cubicBezTo>
                    <a:pt x="1465" y="4541"/>
                    <a:pt x="1620" y="4613"/>
                    <a:pt x="1787" y="4613"/>
                  </a:cubicBezTo>
                  <a:lnTo>
                    <a:pt x="1906" y="4613"/>
                  </a:lnTo>
                  <a:cubicBezTo>
                    <a:pt x="2001" y="5291"/>
                    <a:pt x="2382" y="5863"/>
                    <a:pt x="2906" y="6244"/>
                  </a:cubicBezTo>
                  <a:lnTo>
                    <a:pt x="2906" y="6780"/>
                  </a:lnTo>
                  <a:cubicBezTo>
                    <a:pt x="2876" y="6762"/>
                    <a:pt x="2843" y="6753"/>
                    <a:pt x="2808" y="6753"/>
                  </a:cubicBezTo>
                  <a:cubicBezTo>
                    <a:pt x="2772" y="6753"/>
                    <a:pt x="2733" y="6762"/>
                    <a:pt x="2692" y="6780"/>
                  </a:cubicBezTo>
                  <a:cubicBezTo>
                    <a:pt x="2608" y="6803"/>
                    <a:pt x="2537" y="6863"/>
                    <a:pt x="2501" y="6934"/>
                  </a:cubicBezTo>
                  <a:lnTo>
                    <a:pt x="2251" y="7434"/>
                  </a:lnTo>
                  <a:lnTo>
                    <a:pt x="846" y="7851"/>
                  </a:lnTo>
                  <a:cubicBezTo>
                    <a:pt x="346" y="7994"/>
                    <a:pt x="1" y="8458"/>
                    <a:pt x="1" y="8982"/>
                  </a:cubicBezTo>
                  <a:lnTo>
                    <a:pt x="1" y="10780"/>
                  </a:lnTo>
                  <a:cubicBezTo>
                    <a:pt x="1" y="10863"/>
                    <a:pt x="72" y="10947"/>
                    <a:pt x="167" y="10947"/>
                  </a:cubicBezTo>
                  <a:cubicBezTo>
                    <a:pt x="251" y="10947"/>
                    <a:pt x="334" y="10863"/>
                    <a:pt x="334" y="10780"/>
                  </a:cubicBezTo>
                  <a:lnTo>
                    <a:pt x="334" y="8982"/>
                  </a:lnTo>
                  <a:cubicBezTo>
                    <a:pt x="334" y="8589"/>
                    <a:pt x="584" y="8244"/>
                    <a:pt x="953" y="8149"/>
                  </a:cubicBezTo>
                  <a:lnTo>
                    <a:pt x="1549" y="7958"/>
                  </a:lnTo>
                  <a:lnTo>
                    <a:pt x="1549" y="10756"/>
                  </a:lnTo>
                  <a:cubicBezTo>
                    <a:pt x="1549" y="10851"/>
                    <a:pt x="1620" y="10923"/>
                    <a:pt x="1715" y="10923"/>
                  </a:cubicBezTo>
                  <a:cubicBezTo>
                    <a:pt x="1799" y="10923"/>
                    <a:pt x="1882" y="10851"/>
                    <a:pt x="1882" y="10756"/>
                  </a:cubicBezTo>
                  <a:lnTo>
                    <a:pt x="1882" y="7863"/>
                  </a:lnTo>
                  <a:lnTo>
                    <a:pt x="2239" y="7756"/>
                  </a:lnTo>
                  <a:lnTo>
                    <a:pt x="2239" y="10756"/>
                  </a:lnTo>
                  <a:cubicBezTo>
                    <a:pt x="2239" y="10851"/>
                    <a:pt x="2311" y="10923"/>
                    <a:pt x="2394" y="10923"/>
                  </a:cubicBezTo>
                  <a:cubicBezTo>
                    <a:pt x="2489" y="10923"/>
                    <a:pt x="2561" y="10851"/>
                    <a:pt x="2561" y="10756"/>
                  </a:cubicBezTo>
                  <a:lnTo>
                    <a:pt x="2561" y="7863"/>
                  </a:lnTo>
                  <a:lnTo>
                    <a:pt x="3227" y="8423"/>
                  </a:lnTo>
                  <a:cubicBezTo>
                    <a:pt x="3323" y="8494"/>
                    <a:pt x="3442" y="8542"/>
                    <a:pt x="3561" y="8542"/>
                  </a:cubicBezTo>
                  <a:lnTo>
                    <a:pt x="3608" y="8542"/>
                  </a:lnTo>
                  <a:cubicBezTo>
                    <a:pt x="3739" y="8530"/>
                    <a:pt x="3858" y="8470"/>
                    <a:pt x="3942" y="8351"/>
                  </a:cubicBezTo>
                  <a:lnTo>
                    <a:pt x="4287" y="7934"/>
                  </a:lnTo>
                  <a:lnTo>
                    <a:pt x="4632" y="8351"/>
                  </a:lnTo>
                  <a:cubicBezTo>
                    <a:pt x="4716" y="8458"/>
                    <a:pt x="4835" y="8530"/>
                    <a:pt x="4978" y="8542"/>
                  </a:cubicBezTo>
                  <a:lnTo>
                    <a:pt x="5013" y="8542"/>
                  </a:lnTo>
                  <a:cubicBezTo>
                    <a:pt x="5132" y="8542"/>
                    <a:pt x="5251" y="8494"/>
                    <a:pt x="5347" y="8423"/>
                  </a:cubicBezTo>
                  <a:lnTo>
                    <a:pt x="6180" y="7708"/>
                  </a:lnTo>
                  <a:lnTo>
                    <a:pt x="6680" y="7863"/>
                  </a:lnTo>
                  <a:lnTo>
                    <a:pt x="6680" y="10756"/>
                  </a:lnTo>
                  <a:cubicBezTo>
                    <a:pt x="6680" y="10851"/>
                    <a:pt x="6763" y="10923"/>
                    <a:pt x="6847" y="10923"/>
                  </a:cubicBezTo>
                  <a:cubicBezTo>
                    <a:pt x="6942" y="10923"/>
                    <a:pt x="7014" y="10851"/>
                    <a:pt x="7014" y="10756"/>
                  </a:cubicBezTo>
                  <a:lnTo>
                    <a:pt x="7014" y="7958"/>
                  </a:lnTo>
                  <a:lnTo>
                    <a:pt x="7609" y="8149"/>
                  </a:lnTo>
                  <a:cubicBezTo>
                    <a:pt x="7978" y="8244"/>
                    <a:pt x="8228" y="8589"/>
                    <a:pt x="8228" y="8982"/>
                  </a:cubicBezTo>
                  <a:lnTo>
                    <a:pt x="8228" y="10780"/>
                  </a:lnTo>
                  <a:cubicBezTo>
                    <a:pt x="8228" y="10863"/>
                    <a:pt x="8311" y="10947"/>
                    <a:pt x="8395" y="10947"/>
                  </a:cubicBezTo>
                  <a:cubicBezTo>
                    <a:pt x="8490" y="10947"/>
                    <a:pt x="8561" y="10863"/>
                    <a:pt x="8561" y="10780"/>
                  </a:cubicBezTo>
                  <a:lnTo>
                    <a:pt x="8561" y="8982"/>
                  </a:lnTo>
                  <a:cubicBezTo>
                    <a:pt x="8561" y="8423"/>
                    <a:pt x="8216" y="7970"/>
                    <a:pt x="7716" y="7815"/>
                  </a:cubicBezTo>
                  <a:lnTo>
                    <a:pt x="6311" y="7399"/>
                  </a:lnTo>
                  <a:lnTo>
                    <a:pt x="6061" y="6911"/>
                  </a:lnTo>
                  <a:cubicBezTo>
                    <a:pt x="6013" y="6839"/>
                    <a:pt x="5942" y="6756"/>
                    <a:pt x="5871" y="6744"/>
                  </a:cubicBezTo>
                  <a:cubicBezTo>
                    <a:pt x="5829" y="6738"/>
                    <a:pt x="5793" y="6735"/>
                    <a:pt x="5759" y="6735"/>
                  </a:cubicBezTo>
                  <a:cubicBezTo>
                    <a:pt x="5725" y="6735"/>
                    <a:pt x="5692" y="6738"/>
                    <a:pt x="5656" y="6744"/>
                  </a:cubicBezTo>
                  <a:lnTo>
                    <a:pt x="5656" y="6208"/>
                  </a:lnTo>
                  <a:cubicBezTo>
                    <a:pt x="6192" y="5839"/>
                    <a:pt x="6561" y="5256"/>
                    <a:pt x="6656" y="4589"/>
                  </a:cubicBezTo>
                  <a:lnTo>
                    <a:pt x="6740" y="4589"/>
                  </a:lnTo>
                  <a:cubicBezTo>
                    <a:pt x="7061" y="4589"/>
                    <a:pt x="7323" y="4351"/>
                    <a:pt x="7359" y="4065"/>
                  </a:cubicBezTo>
                  <a:cubicBezTo>
                    <a:pt x="7371" y="3898"/>
                    <a:pt x="7311" y="3743"/>
                    <a:pt x="7204" y="3601"/>
                  </a:cubicBezTo>
                  <a:cubicBezTo>
                    <a:pt x="7156" y="3541"/>
                    <a:pt x="7097" y="3505"/>
                    <a:pt x="7025" y="3470"/>
                  </a:cubicBezTo>
                  <a:lnTo>
                    <a:pt x="7216" y="2339"/>
                  </a:lnTo>
                  <a:cubicBezTo>
                    <a:pt x="7275" y="1969"/>
                    <a:pt x="7085" y="1600"/>
                    <a:pt x="6763" y="1446"/>
                  </a:cubicBezTo>
                  <a:cubicBezTo>
                    <a:pt x="6906" y="1065"/>
                    <a:pt x="6883" y="600"/>
                    <a:pt x="6656" y="88"/>
                  </a:cubicBezTo>
                  <a:cubicBezTo>
                    <a:pt x="6644" y="53"/>
                    <a:pt x="6597" y="5"/>
                    <a:pt x="6537" y="5"/>
                  </a:cubicBezTo>
                  <a:cubicBezTo>
                    <a:pt x="6523" y="2"/>
                    <a:pt x="6510" y="1"/>
                    <a:pt x="6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5"/>
            <p:cNvSpPr/>
            <p:nvPr/>
          </p:nvSpPr>
          <p:spPr>
            <a:xfrm>
              <a:off x="5090491" y="3141364"/>
              <a:ext cx="10581" cy="86391"/>
            </a:xfrm>
            <a:custGeom>
              <a:rect b="b" l="l" r="r" t="t"/>
              <a:pathLst>
                <a:path extrusionOk="0" h="2727" w="334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2560"/>
                  </a:lnTo>
                  <a:cubicBezTo>
                    <a:pt x="0" y="2656"/>
                    <a:pt x="84" y="2727"/>
                    <a:pt x="167" y="2727"/>
                  </a:cubicBezTo>
                  <a:cubicBezTo>
                    <a:pt x="262" y="2727"/>
                    <a:pt x="334" y="2656"/>
                    <a:pt x="334" y="2560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5"/>
            <p:cNvSpPr/>
            <p:nvPr/>
          </p:nvSpPr>
          <p:spPr>
            <a:xfrm>
              <a:off x="5031281" y="3152294"/>
              <a:ext cx="10201" cy="10613"/>
            </a:xfrm>
            <a:custGeom>
              <a:rect b="b" l="l" r="r" t="t"/>
              <a:pathLst>
                <a:path extrusionOk="0" h="335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5"/>
            <p:cNvSpPr/>
            <p:nvPr/>
          </p:nvSpPr>
          <p:spPr>
            <a:xfrm>
              <a:off x="5031281" y="3217555"/>
              <a:ext cx="10201" cy="10201"/>
            </a:xfrm>
            <a:custGeom>
              <a:rect b="b" l="l" r="r" t="t"/>
              <a:pathLst>
                <a:path extrusionOk="0" h="322" w="322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55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5"/>
            <p:cNvSpPr/>
            <p:nvPr/>
          </p:nvSpPr>
          <p:spPr>
            <a:xfrm>
              <a:off x="5031281" y="3184734"/>
              <a:ext cx="10201" cy="10613"/>
            </a:xfrm>
            <a:custGeom>
              <a:rect b="b" l="l" r="r" t="t"/>
              <a:pathLst>
                <a:path extrusionOk="0" h="335" w="322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250" y="334"/>
                    <a:pt x="322" y="263"/>
                    <a:pt x="322" y="167"/>
                  </a:cubicBez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5"/>
            <p:cNvSpPr/>
            <p:nvPr/>
          </p:nvSpPr>
          <p:spPr>
            <a:xfrm>
              <a:off x="4998841" y="2995763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55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5"/>
            <p:cNvSpPr/>
            <p:nvPr/>
          </p:nvSpPr>
          <p:spPr>
            <a:xfrm>
              <a:off x="5063721" y="2995763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5"/>
            <p:cNvSpPr/>
            <p:nvPr/>
          </p:nvSpPr>
          <p:spPr>
            <a:xfrm>
              <a:off x="4993550" y="2979163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55" y="84"/>
                    <a:pt x="584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5"/>
            <p:cNvSpPr/>
            <p:nvPr/>
          </p:nvSpPr>
          <p:spPr>
            <a:xfrm>
              <a:off x="5058051" y="2979163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67" y="84"/>
                    <a:pt x="596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5"/>
            <p:cNvSpPr/>
            <p:nvPr/>
          </p:nvSpPr>
          <p:spPr>
            <a:xfrm>
              <a:off x="5007141" y="3025574"/>
              <a:ext cx="58481" cy="32092"/>
            </a:xfrm>
            <a:custGeom>
              <a:rect b="b" l="l" r="r" t="t"/>
              <a:pathLst>
                <a:path extrusionOk="0" h="1013" w="1846">
                  <a:moveTo>
                    <a:pt x="1500" y="322"/>
                  </a:moveTo>
                  <a:cubicBezTo>
                    <a:pt x="1429" y="536"/>
                    <a:pt x="1191" y="679"/>
                    <a:pt x="917" y="679"/>
                  </a:cubicBezTo>
                  <a:cubicBezTo>
                    <a:pt x="655" y="679"/>
                    <a:pt x="417" y="536"/>
                    <a:pt x="345" y="322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619"/>
                    <a:pt x="417" y="1012"/>
                    <a:pt x="929" y="1012"/>
                  </a:cubicBezTo>
                  <a:cubicBezTo>
                    <a:pt x="1429" y="1012"/>
                    <a:pt x="1846" y="643"/>
                    <a:pt x="1846" y="167"/>
                  </a:cubicBezTo>
                  <a:cubicBezTo>
                    <a:pt x="1846" y="72"/>
                    <a:pt x="1786" y="0"/>
                    <a:pt x="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6" name="Google Shape;2306;p35"/>
          <p:cNvGrpSpPr/>
          <p:nvPr/>
        </p:nvGrpSpPr>
        <p:grpSpPr>
          <a:xfrm>
            <a:off x="7162775" y="2881113"/>
            <a:ext cx="259523" cy="346294"/>
            <a:chOff x="7162775" y="2881113"/>
            <a:chExt cx="259523" cy="346294"/>
          </a:xfrm>
        </p:grpSpPr>
        <p:sp>
          <p:nvSpPr>
            <p:cNvPr id="2307" name="Google Shape;2307;p35"/>
            <p:cNvSpPr/>
            <p:nvPr/>
          </p:nvSpPr>
          <p:spPr>
            <a:xfrm>
              <a:off x="7162775" y="2881113"/>
              <a:ext cx="259523" cy="346294"/>
            </a:xfrm>
            <a:custGeom>
              <a:rect b="b" l="l" r="r" t="t"/>
              <a:pathLst>
                <a:path extrusionOk="0" h="10931" w="8192">
                  <a:moveTo>
                    <a:pt x="4084" y="1536"/>
                  </a:moveTo>
                  <a:cubicBezTo>
                    <a:pt x="4382" y="1536"/>
                    <a:pt x="4703" y="1810"/>
                    <a:pt x="4989" y="2239"/>
                  </a:cubicBezTo>
                  <a:lnTo>
                    <a:pt x="3155" y="2239"/>
                  </a:lnTo>
                  <a:cubicBezTo>
                    <a:pt x="3453" y="1810"/>
                    <a:pt x="3787" y="1536"/>
                    <a:pt x="4084" y="1536"/>
                  </a:cubicBezTo>
                  <a:close/>
                  <a:moveTo>
                    <a:pt x="5191" y="2560"/>
                  </a:moveTo>
                  <a:cubicBezTo>
                    <a:pt x="5596" y="3310"/>
                    <a:pt x="5906" y="4334"/>
                    <a:pt x="5965" y="5322"/>
                  </a:cubicBezTo>
                  <a:cubicBezTo>
                    <a:pt x="5621" y="6068"/>
                    <a:pt x="4891" y="6515"/>
                    <a:pt x="4082" y="6515"/>
                  </a:cubicBezTo>
                  <a:cubicBezTo>
                    <a:pt x="4051" y="6515"/>
                    <a:pt x="4020" y="6514"/>
                    <a:pt x="3989" y="6513"/>
                  </a:cubicBezTo>
                  <a:cubicBezTo>
                    <a:pt x="3608" y="6489"/>
                    <a:pt x="3227" y="6358"/>
                    <a:pt x="2905" y="6120"/>
                  </a:cubicBezTo>
                  <a:cubicBezTo>
                    <a:pt x="2596" y="5894"/>
                    <a:pt x="2358" y="5596"/>
                    <a:pt x="2203" y="5239"/>
                  </a:cubicBezTo>
                  <a:cubicBezTo>
                    <a:pt x="2274" y="4286"/>
                    <a:pt x="2572" y="3274"/>
                    <a:pt x="2977" y="2560"/>
                  </a:cubicBezTo>
                  <a:close/>
                  <a:moveTo>
                    <a:pt x="2167" y="5870"/>
                  </a:moveTo>
                  <a:cubicBezTo>
                    <a:pt x="2322" y="6060"/>
                    <a:pt x="2501" y="6239"/>
                    <a:pt x="2691" y="6394"/>
                  </a:cubicBezTo>
                  <a:cubicBezTo>
                    <a:pt x="3060" y="6656"/>
                    <a:pt x="3501" y="6799"/>
                    <a:pt x="3953" y="6834"/>
                  </a:cubicBezTo>
                  <a:lnTo>
                    <a:pt x="4072" y="6834"/>
                  </a:lnTo>
                  <a:cubicBezTo>
                    <a:pt x="4525" y="6834"/>
                    <a:pt x="4965" y="6715"/>
                    <a:pt x="5346" y="6465"/>
                  </a:cubicBezTo>
                  <a:cubicBezTo>
                    <a:pt x="5584" y="6310"/>
                    <a:pt x="5787" y="6120"/>
                    <a:pt x="5953" y="5906"/>
                  </a:cubicBezTo>
                  <a:lnTo>
                    <a:pt x="5953" y="5906"/>
                  </a:lnTo>
                  <a:cubicBezTo>
                    <a:pt x="5918" y="6287"/>
                    <a:pt x="5739" y="6620"/>
                    <a:pt x="5430" y="6894"/>
                  </a:cubicBezTo>
                  <a:cubicBezTo>
                    <a:pt x="5358" y="6953"/>
                    <a:pt x="5358" y="7061"/>
                    <a:pt x="5418" y="7120"/>
                  </a:cubicBezTo>
                  <a:cubicBezTo>
                    <a:pt x="5441" y="7156"/>
                    <a:pt x="5489" y="7180"/>
                    <a:pt x="5537" y="7180"/>
                  </a:cubicBezTo>
                  <a:cubicBezTo>
                    <a:pt x="5561" y="7180"/>
                    <a:pt x="5608" y="7156"/>
                    <a:pt x="5644" y="7132"/>
                  </a:cubicBezTo>
                  <a:cubicBezTo>
                    <a:pt x="5763" y="7025"/>
                    <a:pt x="5858" y="6906"/>
                    <a:pt x="5953" y="6787"/>
                  </a:cubicBezTo>
                  <a:lnTo>
                    <a:pt x="5953" y="6787"/>
                  </a:lnTo>
                  <a:cubicBezTo>
                    <a:pt x="5894" y="7775"/>
                    <a:pt x="5072" y="8561"/>
                    <a:pt x="4060" y="8561"/>
                  </a:cubicBezTo>
                  <a:cubicBezTo>
                    <a:pt x="3084" y="8561"/>
                    <a:pt x="2263" y="7787"/>
                    <a:pt x="2191" y="6787"/>
                  </a:cubicBezTo>
                  <a:lnTo>
                    <a:pt x="2191" y="6787"/>
                  </a:lnTo>
                  <a:cubicBezTo>
                    <a:pt x="2572" y="7323"/>
                    <a:pt x="3275" y="7680"/>
                    <a:pt x="4084" y="7680"/>
                  </a:cubicBezTo>
                  <a:cubicBezTo>
                    <a:pt x="4394" y="7680"/>
                    <a:pt x="4703" y="7620"/>
                    <a:pt x="4989" y="7525"/>
                  </a:cubicBezTo>
                  <a:cubicBezTo>
                    <a:pt x="5072" y="7489"/>
                    <a:pt x="5108" y="7406"/>
                    <a:pt x="5072" y="7311"/>
                  </a:cubicBezTo>
                  <a:cubicBezTo>
                    <a:pt x="5055" y="7249"/>
                    <a:pt x="4998" y="7213"/>
                    <a:pt x="4936" y="7213"/>
                  </a:cubicBezTo>
                  <a:cubicBezTo>
                    <a:pt x="4914" y="7213"/>
                    <a:pt x="4892" y="7218"/>
                    <a:pt x="4870" y="7227"/>
                  </a:cubicBezTo>
                  <a:cubicBezTo>
                    <a:pt x="4608" y="7311"/>
                    <a:pt x="4346" y="7370"/>
                    <a:pt x="4060" y="7370"/>
                  </a:cubicBezTo>
                  <a:cubicBezTo>
                    <a:pt x="3036" y="7370"/>
                    <a:pt x="2203" y="6703"/>
                    <a:pt x="2167" y="5870"/>
                  </a:cubicBezTo>
                  <a:close/>
                  <a:moveTo>
                    <a:pt x="6787" y="7680"/>
                  </a:moveTo>
                  <a:cubicBezTo>
                    <a:pt x="6823" y="7739"/>
                    <a:pt x="6823" y="7823"/>
                    <a:pt x="6823" y="7894"/>
                  </a:cubicBezTo>
                  <a:cubicBezTo>
                    <a:pt x="6835" y="9013"/>
                    <a:pt x="5596" y="9930"/>
                    <a:pt x="4084" y="9930"/>
                  </a:cubicBezTo>
                  <a:cubicBezTo>
                    <a:pt x="3846" y="9930"/>
                    <a:pt x="3608" y="9906"/>
                    <a:pt x="3382" y="9870"/>
                  </a:cubicBezTo>
                  <a:cubicBezTo>
                    <a:pt x="4406" y="9811"/>
                    <a:pt x="5311" y="9442"/>
                    <a:pt x="5989" y="8799"/>
                  </a:cubicBezTo>
                  <a:cubicBezTo>
                    <a:pt x="6311" y="8489"/>
                    <a:pt x="6584" y="8096"/>
                    <a:pt x="6787" y="7680"/>
                  </a:cubicBezTo>
                  <a:close/>
                  <a:moveTo>
                    <a:pt x="4096" y="0"/>
                  </a:moveTo>
                  <a:cubicBezTo>
                    <a:pt x="2465" y="0"/>
                    <a:pt x="1120" y="1274"/>
                    <a:pt x="1024" y="2893"/>
                  </a:cubicBezTo>
                  <a:lnTo>
                    <a:pt x="881" y="5465"/>
                  </a:lnTo>
                  <a:cubicBezTo>
                    <a:pt x="834" y="6096"/>
                    <a:pt x="989" y="6703"/>
                    <a:pt x="1286" y="7239"/>
                  </a:cubicBezTo>
                  <a:cubicBezTo>
                    <a:pt x="1108" y="7418"/>
                    <a:pt x="1024" y="7620"/>
                    <a:pt x="1024" y="7870"/>
                  </a:cubicBezTo>
                  <a:lnTo>
                    <a:pt x="1024" y="7906"/>
                  </a:lnTo>
                  <a:lnTo>
                    <a:pt x="786" y="7989"/>
                  </a:lnTo>
                  <a:cubicBezTo>
                    <a:pt x="310" y="8156"/>
                    <a:pt x="0" y="8608"/>
                    <a:pt x="0" y="9108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55" y="10930"/>
                  </a:cubicBezTo>
                  <a:cubicBezTo>
                    <a:pt x="238" y="10930"/>
                    <a:pt x="310" y="10859"/>
                    <a:pt x="310" y="10763"/>
                  </a:cubicBezTo>
                  <a:lnTo>
                    <a:pt x="310" y="9097"/>
                  </a:lnTo>
                  <a:cubicBezTo>
                    <a:pt x="310" y="8727"/>
                    <a:pt x="548" y="8394"/>
                    <a:pt x="893" y="8275"/>
                  </a:cubicBezTo>
                  <a:lnTo>
                    <a:pt x="1060" y="8215"/>
                  </a:lnTo>
                  <a:cubicBezTo>
                    <a:pt x="1108" y="8406"/>
                    <a:pt x="1167" y="8608"/>
                    <a:pt x="1262" y="8787"/>
                  </a:cubicBezTo>
                  <a:cubicBezTo>
                    <a:pt x="1298" y="8847"/>
                    <a:pt x="1358" y="8870"/>
                    <a:pt x="1405" y="8870"/>
                  </a:cubicBezTo>
                  <a:cubicBezTo>
                    <a:pt x="1429" y="8870"/>
                    <a:pt x="1465" y="8858"/>
                    <a:pt x="1489" y="8847"/>
                  </a:cubicBezTo>
                  <a:cubicBezTo>
                    <a:pt x="1548" y="8799"/>
                    <a:pt x="1560" y="8704"/>
                    <a:pt x="1536" y="8632"/>
                  </a:cubicBezTo>
                  <a:cubicBezTo>
                    <a:pt x="1405" y="8394"/>
                    <a:pt x="1346" y="8132"/>
                    <a:pt x="1346" y="7870"/>
                  </a:cubicBezTo>
                  <a:cubicBezTo>
                    <a:pt x="1346" y="7739"/>
                    <a:pt x="1381" y="7620"/>
                    <a:pt x="1465" y="7513"/>
                  </a:cubicBezTo>
                  <a:cubicBezTo>
                    <a:pt x="1548" y="7632"/>
                    <a:pt x="1643" y="7751"/>
                    <a:pt x="1739" y="7858"/>
                  </a:cubicBezTo>
                  <a:cubicBezTo>
                    <a:pt x="2360" y="8503"/>
                    <a:pt x="3177" y="8871"/>
                    <a:pt x="4066" y="8871"/>
                  </a:cubicBezTo>
                  <a:cubicBezTo>
                    <a:pt x="4080" y="8871"/>
                    <a:pt x="4094" y="8871"/>
                    <a:pt x="4108" y="8870"/>
                  </a:cubicBezTo>
                  <a:cubicBezTo>
                    <a:pt x="5311" y="8858"/>
                    <a:pt x="6299" y="7870"/>
                    <a:pt x="6299" y="6656"/>
                  </a:cubicBezTo>
                  <a:lnTo>
                    <a:pt x="6299" y="5632"/>
                  </a:lnTo>
                  <a:cubicBezTo>
                    <a:pt x="6299" y="4691"/>
                    <a:pt x="6061" y="3608"/>
                    <a:pt x="5644" y="2715"/>
                  </a:cubicBezTo>
                  <a:cubicBezTo>
                    <a:pt x="5430" y="2262"/>
                    <a:pt x="5191" y="1893"/>
                    <a:pt x="4953" y="1643"/>
                  </a:cubicBezTo>
                  <a:cubicBezTo>
                    <a:pt x="4679" y="1346"/>
                    <a:pt x="4382" y="1191"/>
                    <a:pt x="4096" y="1191"/>
                  </a:cubicBezTo>
                  <a:cubicBezTo>
                    <a:pt x="3810" y="1191"/>
                    <a:pt x="3513" y="1346"/>
                    <a:pt x="3227" y="1643"/>
                  </a:cubicBezTo>
                  <a:cubicBezTo>
                    <a:pt x="2989" y="1893"/>
                    <a:pt x="2751" y="2262"/>
                    <a:pt x="2548" y="2715"/>
                  </a:cubicBezTo>
                  <a:cubicBezTo>
                    <a:pt x="2132" y="3608"/>
                    <a:pt x="1893" y="4691"/>
                    <a:pt x="1893" y="5632"/>
                  </a:cubicBezTo>
                  <a:lnTo>
                    <a:pt x="1893" y="6656"/>
                  </a:lnTo>
                  <a:cubicBezTo>
                    <a:pt x="1893" y="7120"/>
                    <a:pt x="2036" y="7549"/>
                    <a:pt x="2274" y="7906"/>
                  </a:cubicBezTo>
                  <a:cubicBezTo>
                    <a:pt x="2179" y="7834"/>
                    <a:pt x="2084" y="7739"/>
                    <a:pt x="2001" y="7632"/>
                  </a:cubicBezTo>
                  <a:cubicBezTo>
                    <a:pt x="1441" y="7037"/>
                    <a:pt x="1167" y="6287"/>
                    <a:pt x="1203" y="5477"/>
                  </a:cubicBezTo>
                  <a:lnTo>
                    <a:pt x="1358" y="2905"/>
                  </a:lnTo>
                  <a:cubicBezTo>
                    <a:pt x="1441" y="1465"/>
                    <a:pt x="2655" y="310"/>
                    <a:pt x="4108" y="310"/>
                  </a:cubicBezTo>
                  <a:cubicBezTo>
                    <a:pt x="5549" y="310"/>
                    <a:pt x="6763" y="1441"/>
                    <a:pt x="6846" y="2893"/>
                  </a:cubicBezTo>
                  <a:lnTo>
                    <a:pt x="6954" y="4775"/>
                  </a:lnTo>
                  <a:cubicBezTo>
                    <a:pt x="7061" y="6406"/>
                    <a:pt x="6656" y="7692"/>
                    <a:pt x="5787" y="8537"/>
                  </a:cubicBezTo>
                  <a:cubicBezTo>
                    <a:pt x="5095" y="9187"/>
                    <a:pt x="4135" y="9532"/>
                    <a:pt x="3046" y="9532"/>
                  </a:cubicBezTo>
                  <a:cubicBezTo>
                    <a:pt x="2898" y="9532"/>
                    <a:pt x="2748" y="9526"/>
                    <a:pt x="2596" y="9513"/>
                  </a:cubicBezTo>
                  <a:cubicBezTo>
                    <a:pt x="2501" y="9501"/>
                    <a:pt x="2393" y="9466"/>
                    <a:pt x="2322" y="9430"/>
                  </a:cubicBezTo>
                  <a:cubicBezTo>
                    <a:pt x="2191" y="9335"/>
                    <a:pt x="2060" y="9228"/>
                    <a:pt x="1941" y="9132"/>
                  </a:cubicBezTo>
                  <a:cubicBezTo>
                    <a:pt x="1911" y="9102"/>
                    <a:pt x="1870" y="9088"/>
                    <a:pt x="1828" y="9088"/>
                  </a:cubicBezTo>
                  <a:cubicBezTo>
                    <a:pt x="1786" y="9088"/>
                    <a:pt x="1745" y="9102"/>
                    <a:pt x="1715" y="9132"/>
                  </a:cubicBezTo>
                  <a:cubicBezTo>
                    <a:pt x="1655" y="9180"/>
                    <a:pt x="1655" y="9287"/>
                    <a:pt x="1715" y="9347"/>
                  </a:cubicBezTo>
                  <a:cubicBezTo>
                    <a:pt x="2298" y="9906"/>
                    <a:pt x="3167" y="10228"/>
                    <a:pt x="4096" y="10228"/>
                  </a:cubicBezTo>
                  <a:cubicBezTo>
                    <a:pt x="4918" y="10228"/>
                    <a:pt x="5668" y="9990"/>
                    <a:pt x="6251" y="9537"/>
                  </a:cubicBezTo>
                  <a:cubicBezTo>
                    <a:pt x="6727" y="9180"/>
                    <a:pt x="7037" y="8704"/>
                    <a:pt x="7132" y="8204"/>
                  </a:cubicBezTo>
                  <a:lnTo>
                    <a:pt x="7299" y="8263"/>
                  </a:lnTo>
                  <a:cubicBezTo>
                    <a:pt x="7632" y="8382"/>
                    <a:pt x="7870" y="8704"/>
                    <a:pt x="7870" y="9085"/>
                  </a:cubicBezTo>
                  <a:lnTo>
                    <a:pt x="7870" y="10728"/>
                  </a:lnTo>
                  <a:cubicBezTo>
                    <a:pt x="7870" y="10823"/>
                    <a:pt x="7954" y="10894"/>
                    <a:pt x="8025" y="10894"/>
                  </a:cubicBezTo>
                  <a:cubicBezTo>
                    <a:pt x="8108" y="10894"/>
                    <a:pt x="8192" y="10823"/>
                    <a:pt x="8192" y="10728"/>
                  </a:cubicBezTo>
                  <a:lnTo>
                    <a:pt x="8192" y="9061"/>
                  </a:lnTo>
                  <a:cubicBezTo>
                    <a:pt x="8192" y="8620"/>
                    <a:pt x="7870" y="8156"/>
                    <a:pt x="7394" y="8001"/>
                  </a:cubicBezTo>
                  <a:lnTo>
                    <a:pt x="7156" y="7906"/>
                  </a:lnTo>
                  <a:lnTo>
                    <a:pt x="7156" y="7882"/>
                  </a:lnTo>
                  <a:cubicBezTo>
                    <a:pt x="7156" y="7656"/>
                    <a:pt x="7096" y="7477"/>
                    <a:pt x="6954" y="7311"/>
                  </a:cubicBezTo>
                  <a:cubicBezTo>
                    <a:pt x="7216" y="6584"/>
                    <a:pt x="7323" y="5739"/>
                    <a:pt x="7263" y="4786"/>
                  </a:cubicBezTo>
                  <a:lnTo>
                    <a:pt x="7156" y="2893"/>
                  </a:lnTo>
                  <a:cubicBezTo>
                    <a:pt x="7049" y="1274"/>
                    <a:pt x="5715" y="0"/>
                    <a:pt x="4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5"/>
            <p:cNvSpPr/>
            <p:nvPr/>
          </p:nvSpPr>
          <p:spPr>
            <a:xfrm>
              <a:off x="7270645" y="3044519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1"/>
                  </a:moveTo>
                  <a:cubicBezTo>
                    <a:pt x="131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0" y="15"/>
                    <a:pt x="1242" y="1"/>
                    <a:pt x="1203" y="1"/>
                  </a:cubicBezTo>
                  <a:cubicBezTo>
                    <a:pt x="1164" y="1"/>
                    <a:pt x="1126" y="15"/>
                    <a:pt x="1096" y="45"/>
                  </a:cubicBezTo>
                  <a:cubicBezTo>
                    <a:pt x="1036" y="105"/>
                    <a:pt x="893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6" y="15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5"/>
            <p:cNvSpPr/>
            <p:nvPr/>
          </p:nvSpPr>
          <p:spPr>
            <a:xfrm>
              <a:off x="7254805" y="3006344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72" y="488"/>
                    <a:pt x="167" y="488"/>
                  </a:cubicBezTo>
                  <a:cubicBezTo>
                    <a:pt x="250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5"/>
            <p:cNvSpPr/>
            <p:nvPr/>
          </p:nvSpPr>
          <p:spPr>
            <a:xfrm>
              <a:off x="7319686" y="3006344"/>
              <a:ext cx="10581" cy="15492"/>
            </a:xfrm>
            <a:custGeom>
              <a:rect b="b" l="l" r="r" t="t"/>
              <a:pathLst>
                <a:path extrusionOk="0" h="489" w="334">
                  <a:moveTo>
                    <a:pt x="167" y="0"/>
                  </a:moveTo>
                  <a:cubicBezTo>
                    <a:pt x="84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84" y="488"/>
                    <a:pt x="167" y="488"/>
                  </a:cubicBezTo>
                  <a:cubicBezTo>
                    <a:pt x="262" y="488"/>
                    <a:pt x="334" y="417"/>
                    <a:pt x="334" y="322"/>
                  </a:cubicBezTo>
                  <a:lnTo>
                    <a:pt x="334" y="155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5"/>
            <p:cNvSpPr/>
            <p:nvPr/>
          </p:nvSpPr>
          <p:spPr>
            <a:xfrm>
              <a:off x="7249135" y="2990124"/>
              <a:ext cx="21162" cy="10581"/>
            </a:xfrm>
            <a:custGeom>
              <a:rect b="b" l="l" r="r" t="t"/>
              <a:pathLst>
                <a:path extrusionOk="0" h="334" w="668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01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5"/>
            <p:cNvSpPr/>
            <p:nvPr/>
          </p:nvSpPr>
          <p:spPr>
            <a:xfrm>
              <a:off x="7314015" y="2990124"/>
              <a:ext cx="21542" cy="10581"/>
            </a:xfrm>
            <a:custGeom>
              <a:rect b="b" l="l" r="r" t="t"/>
              <a:pathLst>
                <a:path extrusionOk="0" h="334" w="68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513" y="333"/>
                  </a:lnTo>
                  <a:cubicBezTo>
                    <a:pt x="596" y="333"/>
                    <a:pt x="667" y="250"/>
                    <a:pt x="667" y="167"/>
                  </a:cubicBezTo>
                  <a:cubicBezTo>
                    <a:pt x="679" y="60"/>
                    <a:pt x="596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3" name="Google Shape;2313;p35"/>
          <p:cNvGrpSpPr/>
          <p:nvPr/>
        </p:nvGrpSpPr>
        <p:grpSpPr>
          <a:xfrm>
            <a:off x="6709751" y="2881842"/>
            <a:ext cx="261075" cy="347815"/>
            <a:chOff x="6709751" y="2881842"/>
            <a:chExt cx="261075" cy="347815"/>
          </a:xfrm>
        </p:grpSpPr>
        <p:sp>
          <p:nvSpPr>
            <p:cNvPr id="2314" name="Google Shape;2314;p35"/>
            <p:cNvSpPr/>
            <p:nvPr/>
          </p:nvSpPr>
          <p:spPr>
            <a:xfrm>
              <a:off x="6709751" y="2881842"/>
              <a:ext cx="261075" cy="347815"/>
            </a:xfrm>
            <a:custGeom>
              <a:rect b="b" l="l" r="r" t="t"/>
              <a:pathLst>
                <a:path extrusionOk="0" h="10979" w="8241">
                  <a:moveTo>
                    <a:pt x="1394" y="4680"/>
                  </a:moveTo>
                  <a:cubicBezTo>
                    <a:pt x="1477" y="4728"/>
                    <a:pt x="1573" y="4740"/>
                    <a:pt x="1668" y="4740"/>
                  </a:cubicBezTo>
                  <a:lnTo>
                    <a:pt x="1787" y="4740"/>
                  </a:lnTo>
                  <a:cubicBezTo>
                    <a:pt x="1858" y="5323"/>
                    <a:pt x="2156" y="5823"/>
                    <a:pt x="2561" y="6180"/>
                  </a:cubicBezTo>
                  <a:cubicBezTo>
                    <a:pt x="2468" y="6204"/>
                    <a:pt x="2384" y="6215"/>
                    <a:pt x="2308" y="6215"/>
                  </a:cubicBezTo>
                  <a:cubicBezTo>
                    <a:pt x="1897" y="6215"/>
                    <a:pt x="1727" y="5915"/>
                    <a:pt x="1727" y="5895"/>
                  </a:cubicBezTo>
                  <a:cubicBezTo>
                    <a:pt x="1692" y="5835"/>
                    <a:pt x="1632" y="5799"/>
                    <a:pt x="1573" y="5799"/>
                  </a:cubicBezTo>
                  <a:cubicBezTo>
                    <a:pt x="1546" y="5802"/>
                    <a:pt x="1520" y="5803"/>
                    <a:pt x="1495" y="5803"/>
                  </a:cubicBezTo>
                  <a:cubicBezTo>
                    <a:pt x="1123" y="5803"/>
                    <a:pt x="974" y="5562"/>
                    <a:pt x="918" y="5395"/>
                  </a:cubicBezTo>
                  <a:cubicBezTo>
                    <a:pt x="1144" y="5323"/>
                    <a:pt x="1394" y="5133"/>
                    <a:pt x="1394" y="4716"/>
                  </a:cubicBezTo>
                  <a:lnTo>
                    <a:pt x="1394" y="4680"/>
                  </a:lnTo>
                  <a:close/>
                  <a:moveTo>
                    <a:pt x="6871" y="4716"/>
                  </a:moveTo>
                  <a:lnTo>
                    <a:pt x="6871" y="4740"/>
                  </a:lnTo>
                  <a:cubicBezTo>
                    <a:pt x="6895" y="5144"/>
                    <a:pt x="7145" y="5335"/>
                    <a:pt x="7371" y="5418"/>
                  </a:cubicBezTo>
                  <a:cubicBezTo>
                    <a:pt x="7314" y="5566"/>
                    <a:pt x="7159" y="5813"/>
                    <a:pt x="6770" y="5813"/>
                  </a:cubicBezTo>
                  <a:cubicBezTo>
                    <a:pt x="6752" y="5813"/>
                    <a:pt x="6734" y="5812"/>
                    <a:pt x="6716" y="5811"/>
                  </a:cubicBezTo>
                  <a:cubicBezTo>
                    <a:pt x="6645" y="5811"/>
                    <a:pt x="6597" y="5847"/>
                    <a:pt x="6561" y="5906"/>
                  </a:cubicBezTo>
                  <a:cubicBezTo>
                    <a:pt x="6551" y="5917"/>
                    <a:pt x="6367" y="6237"/>
                    <a:pt x="5922" y="6237"/>
                  </a:cubicBezTo>
                  <a:cubicBezTo>
                    <a:pt x="5859" y="6237"/>
                    <a:pt x="5790" y="6231"/>
                    <a:pt x="5716" y="6216"/>
                  </a:cubicBezTo>
                  <a:cubicBezTo>
                    <a:pt x="6133" y="5847"/>
                    <a:pt x="6418" y="5335"/>
                    <a:pt x="6490" y="4775"/>
                  </a:cubicBezTo>
                  <a:lnTo>
                    <a:pt x="6609" y="4775"/>
                  </a:lnTo>
                  <a:cubicBezTo>
                    <a:pt x="6692" y="4775"/>
                    <a:pt x="6799" y="4740"/>
                    <a:pt x="6871" y="4716"/>
                  </a:cubicBezTo>
                  <a:close/>
                  <a:moveTo>
                    <a:pt x="4132" y="275"/>
                  </a:moveTo>
                  <a:cubicBezTo>
                    <a:pt x="4656" y="275"/>
                    <a:pt x="5002" y="382"/>
                    <a:pt x="5133" y="596"/>
                  </a:cubicBezTo>
                  <a:cubicBezTo>
                    <a:pt x="5204" y="715"/>
                    <a:pt x="5359" y="787"/>
                    <a:pt x="5502" y="811"/>
                  </a:cubicBezTo>
                  <a:cubicBezTo>
                    <a:pt x="6299" y="906"/>
                    <a:pt x="6871" y="1561"/>
                    <a:pt x="6871" y="2347"/>
                  </a:cubicBezTo>
                  <a:lnTo>
                    <a:pt x="6871" y="3632"/>
                  </a:lnTo>
                  <a:cubicBezTo>
                    <a:pt x="6799" y="3585"/>
                    <a:pt x="6692" y="3573"/>
                    <a:pt x="6609" y="3573"/>
                  </a:cubicBezTo>
                  <a:lnTo>
                    <a:pt x="6514" y="3573"/>
                  </a:lnTo>
                  <a:lnTo>
                    <a:pt x="6514" y="3394"/>
                  </a:lnTo>
                  <a:cubicBezTo>
                    <a:pt x="6514" y="2858"/>
                    <a:pt x="6240" y="2632"/>
                    <a:pt x="5942" y="2394"/>
                  </a:cubicBezTo>
                  <a:cubicBezTo>
                    <a:pt x="5823" y="2299"/>
                    <a:pt x="5704" y="2204"/>
                    <a:pt x="5585" y="2085"/>
                  </a:cubicBezTo>
                  <a:cubicBezTo>
                    <a:pt x="5555" y="2055"/>
                    <a:pt x="5514" y="2040"/>
                    <a:pt x="5472" y="2040"/>
                  </a:cubicBezTo>
                  <a:cubicBezTo>
                    <a:pt x="5430" y="2040"/>
                    <a:pt x="5388" y="2055"/>
                    <a:pt x="5359" y="2085"/>
                  </a:cubicBezTo>
                  <a:cubicBezTo>
                    <a:pt x="5299" y="2144"/>
                    <a:pt x="5299" y="2239"/>
                    <a:pt x="5359" y="2299"/>
                  </a:cubicBezTo>
                  <a:cubicBezTo>
                    <a:pt x="5490" y="2442"/>
                    <a:pt x="5621" y="2537"/>
                    <a:pt x="5740" y="2644"/>
                  </a:cubicBezTo>
                  <a:cubicBezTo>
                    <a:pt x="6025" y="2870"/>
                    <a:pt x="6204" y="3013"/>
                    <a:pt x="6204" y="3394"/>
                  </a:cubicBezTo>
                  <a:lnTo>
                    <a:pt x="6204" y="3728"/>
                  </a:lnTo>
                  <a:cubicBezTo>
                    <a:pt x="6204" y="3787"/>
                    <a:pt x="6240" y="3835"/>
                    <a:pt x="6276" y="3871"/>
                  </a:cubicBezTo>
                  <a:cubicBezTo>
                    <a:pt x="6323" y="3894"/>
                    <a:pt x="6323" y="3894"/>
                    <a:pt x="6490" y="3894"/>
                  </a:cubicBezTo>
                  <a:lnTo>
                    <a:pt x="6621" y="3894"/>
                  </a:lnTo>
                  <a:cubicBezTo>
                    <a:pt x="6776" y="3894"/>
                    <a:pt x="6895" y="4013"/>
                    <a:pt x="6895" y="4168"/>
                  </a:cubicBezTo>
                  <a:cubicBezTo>
                    <a:pt x="6895" y="4311"/>
                    <a:pt x="6776" y="4430"/>
                    <a:pt x="6621" y="4430"/>
                  </a:cubicBezTo>
                  <a:lnTo>
                    <a:pt x="6537" y="4430"/>
                  </a:lnTo>
                  <a:lnTo>
                    <a:pt x="6537" y="4418"/>
                  </a:lnTo>
                  <a:cubicBezTo>
                    <a:pt x="6537" y="4323"/>
                    <a:pt x="6454" y="4252"/>
                    <a:pt x="6371" y="4252"/>
                  </a:cubicBezTo>
                  <a:cubicBezTo>
                    <a:pt x="6276" y="4252"/>
                    <a:pt x="6204" y="4323"/>
                    <a:pt x="6204" y="4418"/>
                  </a:cubicBezTo>
                  <a:cubicBezTo>
                    <a:pt x="6204" y="5549"/>
                    <a:pt x="5287" y="6478"/>
                    <a:pt x="4132" y="6478"/>
                  </a:cubicBezTo>
                  <a:cubicBezTo>
                    <a:pt x="4118" y="6478"/>
                    <a:pt x="4104" y="6478"/>
                    <a:pt x="4090" y="6478"/>
                  </a:cubicBezTo>
                  <a:cubicBezTo>
                    <a:pt x="2979" y="6478"/>
                    <a:pt x="2085" y="5547"/>
                    <a:pt x="2085" y="4430"/>
                  </a:cubicBezTo>
                  <a:cubicBezTo>
                    <a:pt x="2085" y="4347"/>
                    <a:pt x="2013" y="4263"/>
                    <a:pt x="1918" y="4263"/>
                  </a:cubicBezTo>
                  <a:cubicBezTo>
                    <a:pt x="1834" y="4263"/>
                    <a:pt x="1751" y="4347"/>
                    <a:pt x="1751" y="4430"/>
                  </a:cubicBezTo>
                  <a:lnTo>
                    <a:pt x="1751" y="4442"/>
                  </a:lnTo>
                  <a:lnTo>
                    <a:pt x="1668" y="4442"/>
                  </a:lnTo>
                  <a:cubicBezTo>
                    <a:pt x="1513" y="4442"/>
                    <a:pt x="1394" y="4323"/>
                    <a:pt x="1394" y="4180"/>
                  </a:cubicBezTo>
                  <a:cubicBezTo>
                    <a:pt x="1394" y="4025"/>
                    <a:pt x="1513" y="3906"/>
                    <a:pt x="1668" y="3906"/>
                  </a:cubicBezTo>
                  <a:lnTo>
                    <a:pt x="1751" y="3906"/>
                  </a:lnTo>
                  <a:cubicBezTo>
                    <a:pt x="2037" y="3906"/>
                    <a:pt x="2263" y="3692"/>
                    <a:pt x="2263" y="3406"/>
                  </a:cubicBezTo>
                  <a:cubicBezTo>
                    <a:pt x="2263" y="3228"/>
                    <a:pt x="2346" y="3073"/>
                    <a:pt x="2501" y="2942"/>
                  </a:cubicBezTo>
                  <a:lnTo>
                    <a:pt x="2513" y="2954"/>
                  </a:lnTo>
                  <a:cubicBezTo>
                    <a:pt x="2549" y="2989"/>
                    <a:pt x="2585" y="3001"/>
                    <a:pt x="2632" y="3001"/>
                  </a:cubicBezTo>
                  <a:cubicBezTo>
                    <a:pt x="2680" y="3001"/>
                    <a:pt x="2704" y="2989"/>
                    <a:pt x="2739" y="2954"/>
                  </a:cubicBezTo>
                  <a:cubicBezTo>
                    <a:pt x="2799" y="2894"/>
                    <a:pt x="2811" y="2823"/>
                    <a:pt x="2763" y="2751"/>
                  </a:cubicBezTo>
                  <a:cubicBezTo>
                    <a:pt x="3085" y="2573"/>
                    <a:pt x="3513" y="2442"/>
                    <a:pt x="3930" y="2299"/>
                  </a:cubicBezTo>
                  <a:cubicBezTo>
                    <a:pt x="4644" y="2061"/>
                    <a:pt x="5323" y="1846"/>
                    <a:pt x="5502" y="1394"/>
                  </a:cubicBezTo>
                  <a:cubicBezTo>
                    <a:pt x="5537" y="1311"/>
                    <a:pt x="5502" y="1215"/>
                    <a:pt x="5418" y="1192"/>
                  </a:cubicBezTo>
                  <a:cubicBezTo>
                    <a:pt x="5393" y="1182"/>
                    <a:pt x="5369" y="1178"/>
                    <a:pt x="5347" y="1178"/>
                  </a:cubicBezTo>
                  <a:cubicBezTo>
                    <a:pt x="5283" y="1178"/>
                    <a:pt x="5230" y="1213"/>
                    <a:pt x="5204" y="1275"/>
                  </a:cubicBezTo>
                  <a:cubicBezTo>
                    <a:pt x="5085" y="1585"/>
                    <a:pt x="4454" y="1799"/>
                    <a:pt x="3823" y="1989"/>
                  </a:cubicBezTo>
                  <a:cubicBezTo>
                    <a:pt x="3382" y="2144"/>
                    <a:pt x="2906" y="2287"/>
                    <a:pt x="2549" y="2513"/>
                  </a:cubicBezTo>
                  <a:lnTo>
                    <a:pt x="2085" y="2025"/>
                  </a:lnTo>
                  <a:cubicBezTo>
                    <a:pt x="2049" y="1990"/>
                    <a:pt x="1997" y="1967"/>
                    <a:pt x="1947" y="1967"/>
                  </a:cubicBezTo>
                  <a:cubicBezTo>
                    <a:pt x="1914" y="1967"/>
                    <a:pt x="1882" y="1977"/>
                    <a:pt x="1858" y="2001"/>
                  </a:cubicBezTo>
                  <a:cubicBezTo>
                    <a:pt x="1799" y="2061"/>
                    <a:pt x="1787" y="2168"/>
                    <a:pt x="1846" y="2227"/>
                  </a:cubicBezTo>
                  <a:lnTo>
                    <a:pt x="2275" y="2692"/>
                  </a:lnTo>
                  <a:cubicBezTo>
                    <a:pt x="2073" y="2870"/>
                    <a:pt x="1930" y="3097"/>
                    <a:pt x="1930" y="3394"/>
                  </a:cubicBezTo>
                  <a:cubicBezTo>
                    <a:pt x="1930" y="3490"/>
                    <a:pt x="1858" y="3573"/>
                    <a:pt x="1751" y="3573"/>
                  </a:cubicBezTo>
                  <a:lnTo>
                    <a:pt x="1668" y="3573"/>
                  </a:lnTo>
                  <a:cubicBezTo>
                    <a:pt x="1573" y="3573"/>
                    <a:pt x="1477" y="3597"/>
                    <a:pt x="1394" y="3632"/>
                  </a:cubicBezTo>
                  <a:lnTo>
                    <a:pt x="1394" y="2692"/>
                  </a:lnTo>
                  <a:cubicBezTo>
                    <a:pt x="1394" y="1787"/>
                    <a:pt x="1906" y="1204"/>
                    <a:pt x="2335" y="894"/>
                  </a:cubicBezTo>
                  <a:cubicBezTo>
                    <a:pt x="2858" y="501"/>
                    <a:pt x="3525" y="275"/>
                    <a:pt x="4132" y="275"/>
                  </a:cubicBezTo>
                  <a:close/>
                  <a:moveTo>
                    <a:pt x="5013" y="6680"/>
                  </a:moveTo>
                  <a:lnTo>
                    <a:pt x="5013" y="7526"/>
                  </a:lnTo>
                  <a:cubicBezTo>
                    <a:pt x="5013" y="7633"/>
                    <a:pt x="5002" y="7716"/>
                    <a:pt x="4966" y="7811"/>
                  </a:cubicBezTo>
                  <a:cubicBezTo>
                    <a:pt x="4942" y="7895"/>
                    <a:pt x="4990" y="7990"/>
                    <a:pt x="5073" y="8014"/>
                  </a:cubicBezTo>
                  <a:cubicBezTo>
                    <a:pt x="5085" y="8014"/>
                    <a:pt x="5109" y="8038"/>
                    <a:pt x="5133" y="8038"/>
                  </a:cubicBezTo>
                  <a:cubicBezTo>
                    <a:pt x="5192" y="8038"/>
                    <a:pt x="5263" y="7990"/>
                    <a:pt x="5287" y="7931"/>
                  </a:cubicBezTo>
                  <a:cubicBezTo>
                    <a:pt x="5323" y="7800"/>
                    <a:pt x="5359" y="7681"/>
                    <a:pt x="5359" y="7526"/>
                  </a:cubicBezTo>
                  <a:lnTo>
                    <a:pt x="5359" y="7240"/>
                  </a:lnTo>
                  <a:lnTo>
                    <a:pt x="5787" y="7395"/>
                  </a:lnTo>
                  <a:cubicBezTo>
                    <a:pt x="5859" y="7419"/>
                    <a:pt x="5906" y="7478"/>
                    <a:pt x="5906" y="7561"/>
                  </a:cubicBezTo>
                  <a:cubicBezTo>
                    <a:pt x="5918" y="8133"/>
                    <a:pt x="5787" y="8633"/>
                    <a:pt x="5656" y="8931"/>
                  </a:cubicBezTo>
                  <a:cubicBezTo>
                    <a:pt x="5567" y="9130"/>
                    <a:pt x="5376" y="9255"/>
                    <a:pt x="5170" y="9255"/>
                  </a:cubicBezTo>
                  <a:cubicBezTo>
                    <a:pt x="5130" y="9255"/>
                    <a:pt x="5090" y="9250"/>
                    <a:pt x="5049" y="9240"/>
                  </a:cubicBezTo>
                  <a:lnTo>
                    <a:pt x="4180" y="9026"/>
                  </a:lnTo>
                  <a:lnTo>
                    <a:pt x="4109" y="9026"/>
                  </a:lnTo>
                  <a:lnTo>
                    <a:pt x="3239" y="9240"/>
                  </a:lnTo>
                  <a:cubicBezTo>
                    <a:pt x="3197" y="9250"/>
                    <a:pt x="3154" y="9255"/>
                    <a:pt x="3112" y="9255"/>
                  </a:cubicBezTo>
                  <a:cubicBezTo>
                    <a:pt x="2908" y="9255"/>
                    <a:pt x="2721" y="9138"/>
                    <a:pt x="2632" y="8931"/>
                  </a:cubicBezTo>
                  <a:cubicBezTo>
                    <a:pt x="2513" y="8633"/>
                    <a:pt x="2370" y="8133"/>
                    <a:pt x="2406" y="7538"/>
                  </a:cubicBezTo>
                  <a:cubicBezTo>
                    <a:pt x="2406" y="7466"/>
                    <a:pt x="2466" y="7407"/>
                    <a:pt x="2525" y="7383"/>
                  </a:cubicBezTo>
                  <a:lnTo>
                    <a:pt x="2966" y="7228"/>
                  </a:lnTo>
                  <a:lnTo>
                    <a:pt x="2966" y="7514"/>
                  </a:lnTo>
                  <a:cubicBezTo>
                    <a:pt x="2966" y="8169"/>
                    <a:pt x="3501" y="8704"/>
                    <a:pt x="4156" y="8704"/>
                  </a:cubicBezTo>
                  <a:cubicBezTo>
                    <a:pt x="4394" y="8704"/>
                    <a:pt x="4609" y="8633"/>
                    <a:pt x="4811" y="8514"/>
                  </a:cubicBezTo>
                  <a:cubicBezTo>
                    <a:pt x="4882" y="8466"/>
                    <a:pt x="4894" y="8359"/>
                    <a:pt x="4847" y="8288"/>
                  </a:cubicBezTo>
                  <a:cubicBezTo>
                    <a:pt x="4824" y="8242"/>
                    <a:pt x="4771" y="8215"/>
                    <a:pt x="4717" y="8215"/>
                  </a:cubicBezTo>
                  <a:cubicBezTo>
                    <a:pt x="4688" y="8215"/>
                    <a:pt x="4658" y="8223"/>
                    <a:pt x="4632" y="8240"/>
                  </a:cubicBezTo>
                  <a:cubicBezTo>
                    <a:pt x="4478" y="8335"/>
                    <a:pt x="4311" y="8395"/>
                    <a:pt x="4156" y="8395"/>
                  </a:cubicBezTo>
                  <a:cubicBezTo>
                    <a:pt x="3680" y="8395"/>
                    <a:pt x="3287" y="8002"/>
                    <a:pt x="3287" y="7526"/>
                  </a:cubicBezTo>
                  <a:lnTo>
                    <a:pt x="3287" y="6680"/>
                  </a:lnTo>
                  <a:cubicBezTo>
                    <a:pt x="3561" y="6788"/>
                    <a:pt x="3859" y="6847"/>
                    <a:pt x="4156" y="6847"/>
                  </a:cubicBezTo>
                  <a:cubicBezTo>
                    <a:pt x="4454" y="6847"/>
                    <a:pt x="4752" y="6788"/>
                    <a:pt x="5013" y="6680"/>
                  </a:cubicBezTo>
                  <a:close/>
                  <a:moveTo>
                    <a:pt x="4109" y="1"/>
                  </a:moveTo>
                  <a:cubicBezTo>
                    <a:pt x="3418" y="1"/>
                    <a:pt x="2680" y="251"/>
                    <a:pt x="2108" y="668"/>
                  </a:cubicBezTo>
                  <a:cubicBezTo>
                    <a:pt x="1620" y="1025"/>
                    <a:pt x="1037" y="1680"/>
                    <a:pt x="1037" y="2716"/>
                  </a:cubicBezTo>
                  <a:lnTo>
                    <a:pt x="1037" y="4728"/>
                  </a:lnTo>
                  <a:cubicBezTo>
                    <a:pt x="1037" y="5097"/>
                    <a:pt x="739" y="5133"/>
                    <a:pt x="680" y="5133"/>
                  </a:cubicBezTo>
                  <a:cubicBezTo>
                    <a:pt x="644" y="5133"/>
                    <a:pt x="596" y="5144"/>
                    <a:pt x="561" y="5192"/>
                  </a:cubicBezTo>
                  <a:cubicBezTo>
                    <a:pt x="537" y="5216"/>
                    <a:pt x="525" y="5264"/>
                    <a:pt x="525" y="5311"/>
                  </a:cubicBezTo>
                  <a:cubicBezTo>
                    <a:pt x="525" y="5323"/>
                    <a:pt x="608" y="6133"/>
                    <a:pt x="1442" y="6145"/>
                  </a:cubicBezTo>
                  <a:cubicBezTo>
                    <a:pt x="1501" y="6216"/>
                    <a:pt x="1596" y="6323"/>
                    <a:pt x="1739" y="6407"/>
                  </a:cubicBezTo>
                  <a:cubicBezTo>
                    <a:pt x="1874" y="6489"/>
                    <a:pt x="2069" y="6571"/>
                    <a:pt x="2325" y="6571"/>
                  </a:cubicBezTo>
                  <a:cubicBezTo>
                    <a:pt x="2477" y="6571"/>
                    <a:pt x="2651" y="6542"/>
                    <a:pt x="2847" y="6466"/>
                  </a:cubicBezTo>
                  <a:cubicBezTo>
                    <a:pt x="2870" y="6478"/>
                    <a:pt x="2882" y="6502"/>
                    <a:pt x="2918" y="6514"/>
                  </a:cubicBezTo>
                  <a:lnTo>
                    <a:pt x="2918" y="6895"/>
                  </a:lnTo>
                  <a:lnTo>
                    <a:pt x="2382" y="7073"/>
                  </a:lnTo>
                  <a:cubicBezTo>
                    <a:pt x="2192" y="7157"/>
                    <a:pt x="2049" y="7323"/>
                    <a:pt x="2037" y="7526"/>
                  </a:cubicBezTo>
                  <a:lnTo>
                    <a:pt x="2037" y="7561"/>
                  </a:lnTo>
                  <a:lnTo>
                    <a:pt x="787" y="8002"/>
                  </a:lnTo>
                  <a:cubicBezTo>
                    <a:pt x="310" y="8169"/>
                    <a:pt x="1" y="8609"/>
                    <a:pt x="1" y="9121"/>
                  </a:cubicBezTo>
                  <a:lnTo>
                    <a:pt x="1" y="10788"/>
                  </a:lnTo>
                  <a:cubicBezTo>
                    <a:pt x="1" y="10871"/>
                    <a:pt x="72" y="10955"/>
                    <a:pt x="168" y="10955"/>
                  </a:cubicBezTo>
                  <a:cubicBezTo>
                    <a:pt x="251" y="10955"/>
                    <a:pt x="322" y="10871"/>
                    <a:pt x="322" y="10788"/>
                  </a:cubicBezTo>
                  <a:lnTo>
                    <a:pt x="322" y="9121"/>
                  </a:lnTo>
                  <a:cubicBezTo>
                    <a:pt x="322" y="9014"/>
                    <a:pt x="346" y="8895"/>
                    <a:pt x="382" y="8812"/>
                  </a:cubicBezTo>
                  <a:lnTo>
                    <a:pt x="1203" y="9502"/>
                  </a:lnTo>
                  <a:cubicBezTo>
                    <a:pt x="1323" y="9609"/>
                    <a:pt x="1382" y="9740"/>
                    <a:pt x="1382" y="9907"/>
                  </a:cubicBezTo>
                  <a:lnTo>
                    <a:pt x="1382" y="10788"/>
                  </a:lnTo>
                  <a:cubicBezTo>
                    <a:pt x="1382" y="10871"/>
                    <a:pt x="1453" y="10955"/>
                    <a:pt x="1549" y="10955"/>
                  </a:cubicBezTo>
                  <a:cubicBezTo>
                    <a:pt x="1632" y="10955"/>
                    <a:pt x="1715" y="10871"/>
                    <a:pt x="1715" y="10788"/>
                  </a:cubicBezTo>
                  <a:lnTo>
                    <a:pt x="1715" y="9907"/>
                  </a:lnTo>
                  <a:cubicBezTo>
                    <a:pt x="1715" y="9657"/>
                    <a:pt x="1608" y="9431"/>
                    <a:pt x="1418" y="9264"/>
                  </a:cubicBezTo>
                  <a:lnTo>
                    <a:pt x="561" y="8538"/>
                  </a:lnTo>
                  <a:cubicBezTo>
                    <a:pt x="656" y="8431"/>
                    <a:pt x="775" y="8359"/>
                    <a:pt x="906" y="8312"/>
                  </a:cubicBezTo>
                  <a:lnTo>
                    <a:pt x="2037" y="7919"/>
                  </a:lnTo>
                  <a:cubicBezTo>
                    <a:pt x="2049" y="8419"/>
                    <a:pt x="2180" y="8824"/>
                    <a:pt x="2287" y="9085"/>
                  </a:cubicBezTo>
                  <a:cubicBezTo>
                    <a:pt x="2426" y="9414"/>
                    <a:pt x="2740" y="9609"/>
                    <a:pt x="3075" y="9609"/>
                  </a:cubicBezTo>
                  <a:cubicBezTo>
                    <a:pt x="3141" y="9609"/>
                    <a:pt x="3208" y="9601"/>
                    <a:pt x="3275" y="9586"/>
                  </a:cubicBezTo>
                  <a:lnTo>
                    <a:pt x="4085" y="9371"/>
                  </a:lnTo>
                  <a:lnTo>
                    <a:pt x="4906" y="9586"/>
                  </a:lnTo>
                  <a:cubicBezTo>
                    <a:pt x="4978" y="9597"/>
                    <a:pt x="5049" y="9609"/>
                    <a:pt x="5121" y="9609"/>
                  </a:cubicBezTo>
                  <a:cubicBezTo>
                    <a:pt x="5442" y="9609"/>
                    <a:pt x="5752" y="9419"/>
                    <a:pt x="5895" y="9085"/>
                  </a:cubicBezTo>
                  <a:cubicBezTo>
                    <a:pt x="6002" y="8824"/>
                    <a:pt x="6133" y="8419"/>
                    <a:pt x="6145" y="7931"/>
                  </a:cubicBezTo>
                  <a:lnTo>
                    <a:pt x="7276" y="8335"/>
                  </a:lnTo>
                  <a:cubicBezTo>
                    <a:pt x="7407" y="8371"/>
                    <a:pt x="7526" y="8466"/>
                    <a:pt x="7621" y="8550"/>
                  </a:cubicBezTo>
                  <a:lnTo>
                    <a:pt x="6764" y="9288"/>
                  </a:lnTo>
                  <a:cubicBezTo>
                    <a:pt x="6573" y="9443"/>
                    <a:pt x="6466" y="9669"/>
                    <a:pt x="6466" y="9919"/>
                  </a:cubicBezTo>
                  <a:lnTo>
                    <a:pt x="6466" y="10800"/>
                  </a:lnTo>
                  <a:cubicBezTo>
                    <a:pt x="6466" y="10895"/>
                    <a:pt x="6549" y="10967"/>
                    <a:pt x="6633" y="10967"/>
                  </a:cubicBezTo>
                  <a:cubicBezTo>
                    <a:pt x="6728" y="10967"/>
                    <a:pt x="6799" y="10895"/>
                    <a:pt x="6799" y="10800"/>
                  </a:cubicBezTo>
                  <a:lnTo>
                    <a:pt x="6799" y="9919"/>
                  </a:lnTo>
                  <a:cubicBezTo>
                    <a:pt x="6799" y="9776"/>
                    <a:pt x="6859" y="9621"/>
                    <a:pt x="6978" y="9526"/>
                  </a:cubicBezTo>
                  <a:lnTo>
                    <a:pt x="7776" y="8835"/>
                  </a:lnTo>
                  <a:cubicBezTo>
                    <a:pt x="7823" y="8943"/>
                    <a:pt x="7835" y="9050"/>
                    <a:pt x="7835" y="9145"/>
                  </a:cubicBezTo>
                  <a:lnTo>
                    <a:pt x="7835" y="10812"/>
                  </a:lnTo>
                  <a:cubicBezTo>
                    <a:pt x="7835" y="10907"/>
                    <a:pt x="7919" y="10979"/>
                    <a:pt x="8002" y="10979"/>
                  </a:cubicBezTo>
                  <a:cubicBezTo>
                    <a:pt x="8097" y="10979"/>
                    <a:pt x="8169" y="10907"/>
                    <a:pt x="8169" y="10812"/>
                  </a:cubicBezTo>
                  <a:lnTo>
                    <a:pt x="8169" y="9145"/>
                  </a:lnTo>
                  <a:cubicBezTo>
                    <a:pt x="8240" y="8597"/>
                    <a:pt x="7919" y="8133"/>
                    <a:pt x="7442" y="7978"/>
                  </a:cubicBezTo>
                  <a:lnTo>
                    <a:pt x="6204" y="7538"/>
                  </a:lnTo>
                  <a:lnTo>
                    <a:pt x="6204" y="7514"/>
                  </a:lnTo>
                  <a:cubicBezTo>
                    <a:pt x="6192" y="7300"/>
                    <a:pt x="6061" y="7121"/>
                    <a:pt x="5859" y="7061"/>
                  </a:cubicBezTo>
                  <a:lnTo>
                    <a:pt x="5323" y="6883"/>
                  </a:lnTo>
                  <a:lnTo>
                    <a:pt x="5323" y="6502"/>
                  </a:lnTo>
                  <a:cubicBezTo>
                    <a:pt x="5359" y="6478"/>
                    <a:pt x="5371" y="6466"/>
                    <a:pt x="5406" y="6454"/>
                  </a:cubicBezTo>
                  <a:cubicBezTo>
                    <a:pt x="5597" y="6526"/>
                    <a:pt x="5775" y="6561"/>
                    <a:pt x="5918" y="6561"/>
                  </a:cubicBezTo>
                  <a:cubicBezTo>
                    <a:pt x="6180" y="6561"/>
                    <a:pt x="6371" y="6490"/>
                    <a:pt x="6490" y="6407"/>
                  </a:cubicBezTo>
                  <a:cubicBezTo>
                    <a:pt x="6633" y="6323"/>
                    <a:pt x="6728" y="6216"/>
                    <a:pt x="6787" y="6145"/>
                  </a:cubicBezTo>
                  <a:cubicBezTo>
                    <a:pt x="7621" y="6133"/>
                    <a:pt x="7704" y="5323"/>
                    <a:pt x="7704" y="5311"/>
                  </a:cubicBezTo>
                  <a:cubicBezTo>
                    <a:pt x="7704" y="5264"/>
                    <a:pt x="7692" y="5216"/>
                    <a:pt x="7669" y="5192"/>
                  </a:cubicBezTo>
                  <a:cubicBezTo>
                    <a:pt x="7633" y="5156"/>
                    <a:pt x="7585" y="5133"/>
                    <a:pt x="7549" y="5133"/>
                  </a:cubicBezTo>
                  <a:cubicBezTo>
                    <a:pt x="7549" y="5133"/>
                    <a:pt x="7454" y="5133"/>
                    <a:pt x="7371" y="5073"/>
                  </a:cubicBezTo>
                  <a:cubicBezTo>
                    <a:pt x="7252" y="5014"/>
                    <a:pt x="7192" y="4894"/>
                    <a:pt x="7192" y="4728"/>
                  </a:cubicBezTo>
                  <a:lnTo>
                    <a:pt x="7192" y="2382"/>
                  </a:lnTo>
                  <a:cubicBezTo>
                    <a:pt x="7192" y="1430"/>
                    <a:pt x="6478" y="620"/>
                    <a:pt x="5525" y="513"/>
                  </a:cubicBezTo>
                  <a:cubicBezTo>
                    <a:pt x="5466" y="513"/>
                    <a:pt x="5406" y="489"/>
                    <a:pt x="5371" y="442"/>
                  </a:cubicBezTo>
                  <a:cubicBezTo>
                    <a:pt x="5180" y="144"/>
                    <a:pt x="4752" y="1"/>
                    <a:pt x="4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5"/>
            <p:cNvSpPr/>
            <p:nvPr/>
          </p:nvSpPr>
          <p:spPr>
            <a:xfrm>
              <a:off x="6819522" y="3044519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1"/>
                  </a:moveTo>
                  <a:cubicBezTo>
                    <a:pt x="132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191" y="402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1" y="15"/>
                    <a:pt x="1239" y="1"/>
                    <a:pt x="1197" y="1"/>
                  </a:cubicBezTo>
                  <a:cubicBezTo>
                    <a:pt x="1156" y="1"/>
                    <a:pt x="1114" y="15"/>
                    <a:pt x="1084" y="45"/>
                  </a:cubicBezTo>
                  <a:cubicBezTo>
                    <a:pt x="1025" y="105"/>
                    <a:pt x="894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7" y="15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5"/>
            <p:cNvSpPr/>
            <p:nvPr/>
          </p:nvSpPr>
          <p:spPr>
            <a:xfrm>
              <a:off x="6803682" y="3006344"/>
              <a:ext cx="10233" cy="15492"/>
            </a:xfrm>
            <a:custGeom>
              <a:rect b="b" l="l" r="r" t="t"/>
              <a:pathLst>
                <a:path extrusionOk="0" h="489" w="323">
                  <a:moveTo>
                    <a:pt x="155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55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10" y="71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5"/>
            <p:cNvSpPr/>
            <p:nvPr/>
          </p:nvSpPr>
          <p:spPr>
            <a:xfrm>
              <a:off x="6868183" y="3006344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67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5"/>
            <p:cNvSpPr/>
            <p:nvPr/>
          </p:nvSpPr>
          <p:spPr>
            <a:xfrm>
              <a:off x="6798011" y="2990124"/>
              <a:ext cx="21162" cy="10581"/>
            </a:xfrm>
            <a:custGeom>
              <a:rect b="b" l="l" r="r" t="t"/>
              <a:pathLst>
                <a:path extrusionOk="0" h="334" w="668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56" y="333"/>
                  </a:cubicBezTo>
                  <a:lnTo>
                    <a:pt x="501" y="333"/>
                  </a:lnTo>
                  <a:cubicBezTo>
                    <a:pt x="584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5"/>
            <p:cNvSpPr/>
            <p:nvPr/>
          </p:nvSpPr>
          <p:spPr>
            <a:xfrm>
              <a:off x="6862892" y="2990124"/>
              <a:ext cx="21162" cy="10581"/>
            </a:xfrm>
            <a:custGeom>
              <a:rect b="b" l="l" r="r" t="t"/>
              <a:pathLst>
                <a:path extrusionOk="0" h="334" w="668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13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0" name="Google Shape;2320;p35"/>
          <p:cNvGrpSpPr/>
          <p:nvPr/>
        </p:nvGrpSpPr>
        <p:grpSpPr>
          <a:xfrm>
            <a:off x="5807156" y="2881113"/>
            <a:ext cx="261043" cy="348163"/>
            <a:chOff x="5807156" y="2881113"/>
            <a:chExt cx="261043" cy="348163"/>
          </a:xfrm>
        </p:grpSpPr>
        <p:sp>
          <p:nvSpPr>
            <p:cNvPr id="2321" name="Google Shape;2321;p35"/>
            <p:cNvSpPr/>
            <p:nvPr/>
          </p:nvSpPr>
          <p:spPr>
            <a:xfrm>
              <a:off x="5807156" y="2881113"/>
              <a:ext cx="261043" cy="348163"/>
            </a:xfrm>
            <a:custGeom>
              <a:rect b="b" l="l" r="r" t="t"/>
              <a:pathLst>
                <a:path extrusionOk="0" h="10990" w="8240">
                  <a:moveTo>
                    <a:pt x="4477" y="334"/>
                  </a:moveTo>
                  <a:cubicBezTo>
                    <a:pt x="4763" y="334"/>
                    <a:pt x="5001" y="572"/>
                    <a:pt x="5001" y="857"/>
                  </a:cubicBezTo>
                  <a:cubicBezTo>
                    <a:pt x="5001" y="917"/>
                    <a:pt x="4989" y="976"/>
                    <a:pt x="4977" y="1036"/>
                  </a:cubicBezTo>
                  <a:lnTo>
                    <a:pt x="3310" y="1036"/>
                  </a:lnTo>
                  <a:cubicBezTo>
                    <a:pt x="3274" y="976"/>
                    <a:pt x="3274" y="917"/>
                    <a:pt x="3274" y="857"/>
                  </a:cubicBezTo>
                  <a:cubicBezTo>
                    <a:pt x="3274" y="572"/>
                    <a:pt x="3501" y="334"/>
                    <a:pt x="3798" y="334"/>
                  </a:cubicBezTo>
                  <a:close/>
                  <a:moveTo>
                    <a:pt x="5168" y="1369"/>
                  </a:moveTo>
                  <a:cubicBezTo>
                    <a:pt x="6215" y="1369"/>
                    <a:pt x="7061" y="2215"/>
                    <a:pt x="7061" y="3262"/>
                  </a:cubicBezTo>
                  <a:cubicBezTo>
                    <a:pt x="7061" y="3524"/>
                    <a:pt x="7001" y="3786"/>
                    <a:pt x="6894" y="4024"/>
                  </a:cubicBezTo>
                  <a:cubicBezTo>
                    <a:pt x="6811" y="3977"/>
                    <a:pt x="6715" y="3953"/>
                    <a:pt x="6608" y="3953"/>
                  </a:cubicBezTo>
                  <a:lnTo>
                    <a:pt x="6346" y="3953"/>
                  </a:lnTo>
                  <a:lnTo>
                    <a:pt x="6346" y="3596"/>
                  </a:lnTo>
                  <a:cubicBezTo>
                    <a:pt x="6346" y="2941"/>
                    <a:pt x="5811" y="2405"/>
                    <a:pt x="5156" y="2405"/>
                  </a:cubicBezTo>
                  <a:cubicBezTo>
                    <a:pt x="5060" y="2405"/>
                    <a:pt x="4989" y="2477"/>
                    <a:pt x="4989" y="2560"/>
                  </a:cubicBezTo>
                  <a:cubicBezTo>
                    <a:pt x="4989" y="2655"/>
                    <a:pt x="5060" y="2727"/>
                    <a:pt x="5156" y="2727"/>
                  </a:cubicBezTo>
                  <a:cubicBezTo>
                    <a:pt x="5632" y="2727"/>
                    <a:pt x="6013" y="3120"/>
                    <a:pt x="6013" y="3596"/>
                  </a:cubicBezTo>
                  <a:lnTo>
                    <a:pt x="6013" y="3953"/>
                  </a:lnTo>
                  <a:lnTo>
                    <a:pt x="5822" y="3953"/>
                  </a:lnTo>
                  <a:cubicBezTo>
                    <a:pt x="5680" y="3739"/>
                    <a:pt x="5418" y="3608"/>
                    <a:pt x="5144" y="3608"/>
                  </a:cubicBezTo>
                  <a:cubicBezTo>
                    <a:pt x="4798" y="3608"/>
                    <a:pt x="4501" y="3810"/>
                    <a:pt x="4370" y="4108"/>
                  </a:cubicBezTo>
                  <a:lnTo>
                    <a:pt x="3858" y="4108"/>
                  </a:lnTo>
                  <a:cubicBezTo>
                    <a:pt x="3727" y="3810"/>
                    <a:pt x="3429" y="3608"/>
                    <a:pt x="3084" y="3608"/>
                  </a:cubicBezTo>
                  <a:cubicBezTo>
                    <a:pt x="2798" y="3608"/>
                    <a:pt x="2560" y="3739"/>
                    <a:pt x="2405" y="3953"/>
                  </a:cubicBezTo>
                  <a:lnTo>
                    <a:pt x="2203" y="3953"/>
                  </a:lnTo>
                  <a:lnTo>
                    <a:pt x="2203" y="3596"/>
                  </a:lnTo>
                  <a:cubicBezTo>
                    <a:pt x="2203" y="3108"/>
                    <a:pt x="2596" y="2727"/>
                    <a:pt x="3072" y="2727"/>
                  </a:cubicBezTo>
                  <a:lnTo>
                    <a:pt x="4441" y="2727"/>
                  </a:lnTo>
                  <a:cubicBezTo>
                    <a:pt x="4525" y="2727"/>
                    <a:pt x="4608" y="2655"/>
                    <a:pt x="4608" y="2560"/>
                  </a:cubicBezTo>
                  <a:cubicBezTo>
                    <a:pt x="4608" y="2477"/>
                    <a:pt x="4525" y="2405"/>
                    <a:pt x="4441" y="2405"/>
                  </a:cubicBezTo>
                  <a:lnTo>
                    <a:pt x="3072" y="2405"/>
                  </a:lnTo>
                  <a:cubicBezTo>
                    <a:pt x="2417" y="2405"/>
                    <a:pt x="1881" y="2941"/>
                    <a:pt x="1881" y="3596"/>
                  </a:cubicBezTo>
                  <a:lnTo>
                    <a:pt x="1881" y="3953"/>
                  </a:lnTo>
                  <a:lnTo>
                    <a:pt x="1608" y="3953"/>
                  </a:lnTo>
                  <a:cubicBezTo>
                    <a:pt x="1512" y="3953"/>
                    <a:pt x="1417" y="3977"/>
                    <a:pt x="1334" y="4024"/>
                  </a:cubicBezTo>
                  <a:cubicBezTo>
                    <a:pt x="1286" y="3786"/>
                    <a:pt x="1227" y="3513"/>
                    <a:pt x="1227" y="3262"/>
                  </a:cubicBezTo>
                  <a:cubicBezTo>
                    <a:pt x="1227" y="2215"/>
                    <a:pt x="2072" y="1369"/>
                    <a:pt x="3120" y="1369"/>
                  </a:cubicBezTo>
                  <a:close/>
                  <a:moveTo>
                    <a:pt x="3120" y="3929"/>
                  </a:moveTo>
                  <a:cubicBezTo>
                    <a:pt x="3394" y="3929"/>
                    <a:pt x="3632" y="4155"/>
                    <a:pt x="3632" y="4453"/>
                  </a:cubicBezTo>
                  <a:cubicBezTo>
                    <a:pt x="3632" y="4739"/>
                    <a:pt x="3394" y="4977"/>
                    <a:pt x="3120" y="4977"/>
                  </a:cubicBezTo>
                  <a:cubicBezTo>
                    <a:pt x="2834" y="4977"/>
                    <a:pt x="2596" y="4739"/>
                    <a:pt x="2596" y="4453"/>
                  </a:cubicBezTo>
                  <a:cubicBezTo>
                    <a:pt x="2596" y="4167"/>
                    <a:pt x="2834" y="3929"/>
                    <a:pt x="3120" y="3929"/>
                  </a:cubicBezTo>
                  <a:close/>
                  <a:moveTo>
                    <a:pt x="5168" y="3929"/>
                  </a:moveTo>
                  <a:cubicBezTo>
                    <a:pt x="5453" y="3929"/>
                    <a:pt x="5691" y="4155"/>
                    <a:pt x="5691" y="4453"/>
                  </a:cubicBezTo>
                  <a:cubicBezTo>
                    <a:pt x="5691" y="4739"/>
                    <a:pt x="5453" y="4977"/>
                    <a:pt x="5168" y="4977"/>
                  </a:cubicBezTo>
                  <a:cubicBezTo>
                    <a:pt x="4882" y="4977"/>
                    <a:pt x="4644" y="4739"/>
                    <a:pt x="4644" y="4453"/>
                  </a:cubicBezTo>
                  <a:cubicBezTo>
                    <a:pt x="4644" y="4167"/>
                    <a:pt x="4882" y="3929"/>
                    <a:pt x="5168" y="3929"/>
                  </a:cubicBezTo>
                  <a:close/>
                  <a:moveTo>
                    <a:pt x="6632" y="4275"/>
                  </a:moveTo>
                  <a:cubicBezTo>
                    <a:pt x="6775" y="4275"/>
                    <a:pt x="6894" y="4394"/>
                    <a:pt x="6894" y="4548"/>
                  </a:cubicBezTo>
                  <a:cubicBezTo>
                    <a:pt x="6894" y="4691"/>
                    <a:pt x="6775" y="4810"/>
                    <a:pt x="6632" y="4810"/>
                  </a:cubicBezTo>
                  <a:lnTo>
                    <a:pt x="6537" y="4810"/>
                  </a:lnTo>
                  <a:lnTo>
                    <a:pt x="6537" y="4798"/>
                  </a:lnTo>
                  <a:cubicBezTo>
                    <a:pt x="6537" y="4703"/>
                    <a:pt x="6465" y="4632"/>
                    <a:pt x="6370" y="4632"/>
                  </a:cubicBezTo>
                  <a:cubicBezTo>
                    <a:pt x="6287" y="4632"/>
                    <a:pt x="6215" y="4703"/>
                    <a:pt x="6215" y="4798"/>
                  </a:cubicBezTo>
                  <a:cubicBezTo>
                    <a:pt x="6215" y="5929"/>
                    <a:pt x="5287" y="6870"/>
                    <a:pt x="4144" y="6870"/>
                  </a:cubicBezTo>
                  <a:cubicBezTo>
                    <a:pt x="3001" y="6870"/>
                    <a:pt x="2072" y="5929"/>
                    <a:pt x="2072" y="4798"/>
                  </a:cubicBezTo>
                  <a:cubicBezTo>
                    <a:pt x="2072" y="4703"/>
                    <a:pt x="2001" y="4632"/>
                    <a:pt x="1905" y="4632"/>
                  </a:cubicBezTo>
                  <a:cubicBezTo>
                    <a:pt x="1822" y="4632"/>
                    <a:pt x="1750" y="4703"/>
                    <a:pt x="1750" y="4798"/>
                  </a:cubicBezTo>
                  <a:lnTo>
                    <a:pt x="1750" y="4810"/>
                  </a:lnTo>
                  <a:lnTo>
                    <a:pt x="1655" y="4810"/>
                  </a:lnTo>
                  <a:cubicBezTo>
                    <a:pt x="1512" y="4810"/>
                    <a:pt x="1393" y="4691"/>
                    <a:pt x="1393" y="4548"/>
                  </a:cubicBezTo>
                  <a:cubicBezTo>
                    <a:pt x="1393" y="4394"/>
                    <a:pt x="1512" y="4275"/>
                    <a:pt x="1655" y="4275"/>
                  </a:cubicBezTo>
                  <a:lnTo>
                    <a:pt x="2286" y="4275"/>
                  </a:lnTo>
                  <a:cubicBezTo>
                    <a:pt x="2262" y="4334"/>
                    <a:pt x="2262" y="4394"/>
                    <a:pt x="2262" y="4453"/>
                  </a:cubicBezTo>
                  <a:cubicBezTo>
                    <a:pt x="2262" y="4917"/>
                    <a:pt x="2643" y="5298"/>
                    <a:pt x="3120" y="5298"/>
                  </a:cubicBezTo>
                  <a:cubicBezTo>
                    <a:pt x="3572" y="5298"/>
                    <a:pt x="3965" y="4929"/>
                    <a:pt x="3965" y="4453"/>
                  </a:cubicBezTo>
                  <a:lnTo>
                    <a:pt x="3965" y="4441"/>
                  </a:lnTo>
                  <a:lnTo>
                    <a:pt x="4322" y="4441"/>
                  </a:lnTo>
                  <a:lnTo>
                    <a:pt x="4322" y="4453"/>
                  </a:lnTo>
                  <a:cubicBezTo>
                    <a:pt x="4322" y="4917"/>
                    <a:pt x="4691" y="5298"/>
                    <a:pt x="5168" y="5298"/>
                  </a:cubicBezTo>
                  <a:cubicBezTo>
                    <a:pt x="5632" y="5298"/>
                    <a:pt x="6013" y="4929"/>
                    <a:pt x="6013" y="4453"/>
                  </a:cubicBezTo>
                  <a:cubicBezTo>
                    <a:pt x="6013" y="4394"/>
                    <a:pt x="6013" y="4334"/>
                    <a:pt x="6001" y="4275"/>
                  </a:cubicBezTo>
                  <a:close/>
                  <a:moveTo>
                    <a:pt x="5025" y="7013"/>
                  </a:moveTo>
                  <a:lnTo>
                    <a:pt x="5025" y="7882"/>
                  </a:lnTo>
                  <a:cubicBezTo>
                    <a:pt x="5025" y="7977"/>
                    <a:pt x="5001" y="8073"/>
                    <a:pt x="4977" y="8156"/>
                  </a:cubicBezTo>
                  <a:cubicBezTo>
                    <a:pt x="4941" y="8251"/>
                    <a:pt x="4989" y="8335"/>
                    <a:pt x="5084" y="8370"/>
                  </a:cubicBezTo>
                  <a:cubicBezTo>
                    <a:pt x="5096" y="8370"/>
                    <a:pt x="5108" y="8382"/>
                    <a:pt x="5144" y="8382"/>
                  </a:cubicBezTo>
                  <a:cubicBezTo>
                    <a:pt x="5203" y="8382"/>
                    <a:pt x="5275" y="8335"/>
                    <a:pt x="5287" y="8275"/>
                  </a:cubicBezTo>
                  <a:cubicBezTo>
                    <a:pt x="5334" y="8144"/>
                    <a:pt x="5358" y="8025"/>
                    <a:pt x="5358" y="7870"/>
                  </a:cubicBezTo>
                  <a:lnTo>
                    <a:pt x="5358" y="7596"/>
                  </a:lnTo>
                  <a:lnTo>
                    <a:pt x="5799" y="7739"/>
                  </a:lnTo>
                  <a:cubicBezTo>
                    <a:pt x="5870" y="7775"/>
                    <a:pt x="5918" y="7834"/>
                    <a:pt x="5918" y="7906"/>
                  </a:cubicBezTo>
                  <a:cubicBezTo>
                    <a:pt x="5918" y="8513"/>
                    <a:pt x="5775" y="9013"/>
                    <a:pt x="5656" y="9311"/>
                  </a:cubicBezTo>
                  <a:cubicBezTo>
                    <a:pt x="5566" y="9510"/>
                    <a:pt x="5376" y="9635"/>
                    <a:pt x="5169" y="9635"/>
                  </a:cubicBezTo>
                  <a:cubicBezTo>
                    <a:pt x="5130" y="9635"/>
                    <a:pt x="5089" y="9630"/>
                    <a:pt x="5049" y="9620"/>
                  </a:cubicBezTo>
                  <a:lnTo>
                    <a:pt x="4191" y="9406"/>
                  </a:lnTo>
                  <a:lnTo>
                    <a:pt x="4108" y="9406"/>
                  </a:lnTo>
                  <a:lnTo>
                    <a:pt x="3251" y="9620"/>
                  </a:lnTo>
                  <a:cubicBezTo>
                    <a:pt x="3208" y="9631"/>
                    <a:pt x="3165" y="9636"/>
                    <a:pt x="3123" y="9636"/>
                  </a:cubicBezTo>
                  <a:cubicBezTo>
                    <a:pt x="2916" y="9636"/>
                    <a:pt x="2722" y="9518"/>
                    <a:pt x="2643" y="9311"/>
                  </a:cubicBezTo>
                  <a:cubicBezTo>
                    <a:pt x="2524" y="9013"/>
                    <a:pt x="2370" y="8513"/>
                    <a:pt x="2417" y="7918"/>
                  </a:cubicBezTo>
                  <a:cubicBezTo>
                    <a:pt x="2417" y="7846"/>
                    <a:pt x="2477" y="7787"/>
                    <a:pt x="2536" y="7763"/>
                  </a:cubicBezTo>
                  <a:lnTo>
                    <a:pt x="2965" y="7608"/>
                  </a:lnTo>
                  <a:lnTo>
                    <a:pt x="2965" y="7894"/>
                  </a:lnTo>
                  <a:cubicBezTo>
                    <a:pt x="2965" y="8549"/>
                    <a:pt x="3501" y="9085"/>
                    <a:pt x="4156" y="9085"/>
                  </a:cubicBezTo>
                  <a:cubicBezTo>
                    <a:pt x="4394" y="9085"/>
                    <a:pt x="4620" y="9013"/>
                    <a:pt x="4810" y="8894"/>
                  </a:cubicBezTo>
                  <a:cubicBezTo>
                    <a:pt x="4882" y="8847"/>
                    <a:pt x="4906" y="8739"/>
                    <a:pt x="4858" y="8668"/>
                  </a:cubicBezTo>
                  <a:cubicBezTo>
                    <a:pt x="4827" y="8622"/>
                    <a:pt x="4772" y="8596"/>
                    <a:pt x="4717" y="8596"/>
                  </a:cubicBezTo>
                  <a:cubicBezTo>
                    <a:pt x="4687" y="8596"/>
                    <a:pt x="4657" y="8603"/>
                    <a:pt x="4632" y="8620"/>
                  </a:cubicBezTo>
                  <a:cubicBezTo>
                    <a:pt x="4489" y="8716"/>
                    <a:pt x="4322" y="8775"/>
                    <a:pt x="4156" y="8775"/>
                  </a:cubicBezTo>
                  <a:cubicBezTo>
                    <a:pt x="3679" y="8775"/>
                    <a:pt x="3298" y="8382"/>
                    <a:pt x="3298" y="7906"/>
                  </a:cubicBezTo>
                  <a:lnTo>
                    <a:pt x="3298" y="7013"/>
                  </a:lnTo>
                  <a:cubicBezTo>
                    <a:pt x="3560" y="7120"/>
                    <a:pt x="3858" y="7180"/>
                    <a:pt x="4156" y="7180"/>
                  </a:cubicBezTo>
                  <a:cubicBezTo>
                    <a:pt x="4465" y="7180"/>
                    <a:pt x="4751" y="7120"/>
                    <a:pt x="5025" y="7013"/>
                  </a:cubicBezTo>
                  <a:close/>
                  <a:moveTo>
                    <a:pt x="3786" y="0"/>
                  </a:moveTo>
                  <a:cubicBezTo>
                    <a:pt x="3322" y="0"/>
                    <a:pt x="2941" y="381"/>
                    <a:pt x="2941" y="857"/>
                  </a:cubicBezTo>
                  <a:cubicBezTo>
                    <a:pt x="2941" y="917"/>
                    <a:pt x="2953" y="976"/>
                    <a:pt x="2953" y="1048"/>
                  </a:cubicBezTo>
                  <a:cubicBezTo>
                    <a:pt x="1786" y="1119"/>
                    <a:pt x="881" y="2072"/>
                    <a:pt x="881" y="3251"/>
                  </a:cubicBezTo>
                  <a:cubicBezTo>
                    <a:pt x="881" y="3596"/>
                    <a:pt x="965" y="3953"/>
                    <a:pt x="1119" y="4263"/>
                  </a:cubicBezTo>
                  <a:cubicBezTo>
                    <a:pt x="1072" y="4346"/>
                    <a:pt x="1048" y="4441"/>
                    <a:pt x="1048" y="4548"/>
                  </a:cubicBezTo>
                  <a:cubicBezTo>
                    <a:pt x="1048" y="4870"/>
                    <a:pt x="1310" y="5120"/>
                    <a:pt x="1620" y="5120"/>
                  </a:cubicBezTo>
                  <a:lnTo>
                    <a:pt x="1739" y="5120"/>
                  </a:lnTo>
                  <a:cubicBezTo>
                    <a:pt x="1846" y="5870"/>
                    <a:pt x="2298" y="6489"/>
                    <a:pt x="2917" y="6870"/>
                  </a:cubicBezTo>
                  <a:lnTo>
                    <a:pt x="2917" y="7263"/>
                  </a:lnTo>
                  <a:lnTo>
                    <a:pt x="2382" y="7442"/>
                  </a:lnTo>
                  <a:cubicBezTo>
                    <a:pt x="2191" y="7525"/>
                    <a:pt x="2060" y="7680"/>
                    <a:pt x="2048" y="7894"/>
                  </a:cubicBezTo>
                  <a:lnTo>
                    <a:pt x="2048" y="7918"/>
                  </a:lnTo>
                  <a:lnTo>
                    <a:pt x="786" y="8370"/>
                  </a:lnTo>
                  <a:cubicBezTo>
                    <a:pt x="310" y="8537"/>
                    <a:pt x="0" y="8977"/>
                    <a:pt x="0" y="9489"/>
                  </a:cubicBezTo>
                  <a:lnTo>
                    <a:pt x="0" y="10799"/>
                  </a:lnTo>
                  <a:cubicBezTo>
                    <a:pt x="0" y="10882"/>
                    <a:pt x="72" y="10954"/>
                    <a:pt x="167" y="10954"/>
                  </a:cubicBezTo>
                  <a:cubicBezTo>
                    <a:pt x="250" y="10954"/>
                    <a:pt x="334" y="10882"/>
                    <a:pt x="334" y="10799"/>
                  </a:cubicBezTo>
                  <a:lnTo>
                    <a:pt x="334" y="9489"/>
                  </a:lnTo>
                  <a:cubicBezTo>
                    <a:pt x="334" y="9382"/>
                    <a:pt x="346" y="9263"/>
                    <a:pt x="393" y="9168"/>
                  </a:cubicBezTo>
                  <a:lnTo>
                    <a:pt x="1203" y="9870"/>
                  </a:lnTo>
                  <a:cubicBezTo>
                    <a:pt x="1322" y="9978"/>
                    <a:pt x="1381" y="10109"/>
                    <a:pt x="1381" y="10275"/>
                  </a:cubicBezTo>
                  <a:lnTo>
                    <a:pt x="1381" y="10799"/>
                  </a:lnTo>
                  <a:cubicBezTo>
                    <a:pt x="1381" y="10882"/>
                    <a:pt x="1465" y="10954"/>
                    <a:pt x="1548" y="10954"/>
                  </a:cubicBezTo>
                  <a:cubicBezTo>
                    <a:pt x="1643" y="10954"/>
                    <a:pt x="1715" y="10882"/>
                    <a:pt x="1715" y="10799"/>
                  </a:cubicBezTo>
                  <a:lnTo>
                    <a:pt x="1715" y="10275"/>
                  </a:lnTo>
                  <a:cubicBezTo>
                    <a:pt x="1715" y="10025"/>
                    <a:pt x="1608" y="9799"/>
                    <a:pt x="1417" y="9632"/>
                  </a:cubicBezTo>
                  <a:lnTo>
                    <a:pt x="572" y="8906"/>
                  </a:lnTo>
                  <a:cubicBezTo>
                    <a:pt x="655" y="8799"/>
                    <a:pt x="774" y="8727"/>
                    <a:pt x="905" y="8680"/>
                  </a:cubicBezTo>
                  <a:lnTo>
                    <a:pt x="2036" y="8275"/>
                  </a:lnTo>
                  <a:cubicBezTo>
                    <a:pt x="2060" y="8787"/>
                    <a:pt x="2191" y="9192"/>
                    <a:pt x="2298" y="9454"/>
                  </a:cubicBezTo>
                  <a:cubicBezTo>
                    <a:pt x="2425" y="9776"/>
                    <a:pt x="2729" y="9970"/>
                    <a:pt x="3057" y="9970"/>
                  </a:cubicBezTo>
                  <a:cubicBezTo>
                    <a:pt x="3129" y="9970"/>
                    <a:pt x="3202" y="9961"/>
                    <a:pt x="3274" y="9942"/>
                  </a:cubicBezTo>
                  <a:lnTo>
                    <a:pt x="4096" y="9739"/>
                  </a:lnTo>
                  <a:lnTo>
                    <a:pt x="4918" y="9942"/>
                  </a:lnTo>
                  <a:cubicBezTo>
                    <a:pt x="4989" y="9966"/>
                    <a:pt x="5049" y="9978"/>
                    <a:pt x="5120" y="9978"/>
                  </a:cubicBezTo>
                  <a:cubicBezTo>
                    <a:pt x="5453" y="9978"/>
                    <a:pt x="5763" y="9787"/>
                    <a:pt x="5894" y="9454"/>
                  </a:cubicBezTo>
                  <a:cubicBezTo>
                    <a:pt x="6001" y="9192"/>
                    <a:pt x="6132" y="8787"/>
                    <a:pt x="6144" y="8299"/>
                  </a:cubicBezTo>
                  <a:lnTo>
                    <a:pt x="7275" y="8692"/>
                  </a:lnTo>
                  <a:cubicBezTo>
                    <a:pt x="7418" y="8739"/>
                    <a:pt x="7537" y="8835"/>
                    <a:pt x="7620" y="8918"/>
                  </a:cubicBezTo>
                  <a:lnTo>
                    <a:pt x="6775" y="9644"/>
                  </a:lnTo>
                  <a:cubicBezTo>
                    <a:pt x="6584" y="9811"/>
                    <a:pt x="6477" y="10037"/>
                    <a:pt x="6477" y="10287"/>
                  </a:cubicBezTo>
                  <a:lnTo>
                    <a:pt x="6477" y="10811"/>
                  </a:lnTo>
                  <a:cubicBezTo>
                    <a:pt x="6477" y="10894"/>
                    <a:pt x="6549" y="10978"/>
                    <a:pt x="6644" y="10978"/>
                  </a:cubicBezTo>
                  <a:cubicBezTo>
                    <a:pt x="6727" y="10978"/>
                    <a:pt x="6799" y="10894"/>
                    <a:pt x="6799" y="10811"/>
                  </a:cubicBezTo>
                  <a:lnTo>
                    <a:pt x="6799" y="10287"/>
                  </a:lnTo>
                  <a:cubicBezTo>
                    <a:pt x="6799" y="10144"/>
                    <a:pt x="6858" y="9990"/>
                    <a:pt x="6977" y="9882"/>
                  </a:cubicBezTo>
                  <a:lnTo>
                    <a:pt x="7787" y="9204"/>
                  </a:lnTo>
                  <a:cubicBezTo>
                    <a:pt x="7835" y="9311"/>
                    <a:pt x="7846" y="9406"/>
                    <a:pt x="7846" y="9513"/>
                  </a:cubicBezTo>
                  <a:lnTo>
                    <a:pt x="7846" y="10823"/>
                  </a:lnTo>
                  <a:cubicBezTo>
                    <a:pt x="7846" y="10918"/>
                    <a:pt x="7918" y="10990"/>
                    <a:pt x="8013" y="10990"/>
                  </a:cubicBezTo>
                  <a:cubicBezTo>
                    <a:pt x="8097" y="10990"/>
                    <a:pt x="8168" y="10918"/>
                    <a:pt x="8168" y="10823"/>
                  </a:cubicBezTo>
                  <a:lnTo>
                    <a:pt x="8168" y="9513"/>
                  </a:lnTo>
                  <a:cubicBezTo>
                    <a:pt x="8239" y="8977"/>
                    <a:pt x="7918" y="8513"/>
                    <a:pt x="7442" y="8358"/>
                  </a:cubicBezTo>
                  <a:lnTo>
                    <a:pt x="6215" y="7918"/>
                  </a:lnTo>
                  <a:lnTo>
                    <a:pt x="6215" y="7894"/>
                  </a:lnTo>
                  <a:cubicBezTo>
                    <a:pt x="6192" y="7680"/>
                    <a:pt x="6061" y="7501"/>
                    <a:pt x="5870" y="7442"/>
                  </a:cubicBezTo>
                  <a:lnTo>
                    <a:pt x="5334" y="7263"/>
                  </a:lnTo>
                  <a:lnTo>
                    <a:pt x="5334" y="6870"/>
                  </a:lnTo>
                  <a:cubicBezTo>
                    <a:pt x="5953" y="6513"/>
                    <a:pt x="6406" y="5870"/>
                    <a:pt x="6513" y="5120"/>
                  </a:cubicBezTo>
                  <a:lnTo>
                    <a:pt x="6632" y="5120"/>
                  </a:lnTo>
                  <a:cubicBezTo>
                    <a:pt x="6954" y="5120"/>
                    <a:pt x="7204" y="4858"/>
                    <a:pt x="7204" y="4548"/>
                  </a:cubicBezTo>
                  <a:cubicBezTo>
                    <a:pt x="7204" y="4441"/>
                    <a:pt x="7180" y="4346"/>
                    <a:pt x="7132" y="4263"/>
                  </a:cubicBezTo>
                  <a:cubicBezTo>
                    <a:pt x="7299" y="3953"/>
                    <a:pt x="7370" y="3608"/>
                    <a:pt x="7370" y="3251"/>
                  </a:cubicBezTo>
                  <a:cubicBezTo>
                    <a:pt x="7370" y="2072"/>
                    <a:pt x="6453" y="1107"/>
                    <a:pt x="5299" y="1048"/>
                  </a:cubicBezTo>
                  <a:cubicBezTo>
                    <a:pt x="5322" y="988"/>
                    <a:pt x="5322" y="929"/>
                    <a:pt x="5322" y="857"/>
                  </a:cubicBezTo>
                  <a:cubicBezTo>
                    <a:pt x="5322" y="393"/>
                    <a:pt x="4941" y="0"/>
                    <a:pt x="4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5916547" y="3055828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1"/>
                  </a:moveTo>
                  <a:cubicBezTo>
                    <a:pt x="131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403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69" y="200"/>
                    <a:pt x="1369" y="105"/>
                    <a:pt x="1310" y="45"/>
                  </a:cubicBezTo>
                  <a:cubicBezTo>
                    <a:pt x="1280" y="16"/>
                    <a:pt x="1241" y="1"/>
                    <a:pt x="1201" y="1"/>
                  </a:cubicBezTo>
                  <a:cubicBezTo>
                    <a:pt x="1161" y="1"/>
                    <a:pt x="1119" y="16"/>
                    <a:pt x="1084" y="45"/>
                  </a:cubicBezTo>
                  <a:cubicBezTo>
                    <a:pt x="1024" y="105"/>
                    <a:pt x="893" y="164"/>
                    <a:pt x="691" y="164"/>
                  </a:cubicBezTo>
                  <a:cubicBezTo>
                    <a:pt x="476" y="164"/>
                    <a:pt x="345" y="81"/>
                    <a:pt x="286" y="45"/>
                  </a:cubicBezTo>
                  <a:cubicBezTo>
                    <a:pt x="256" y="16"/>
                    <a:pt x="214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5900707" y="3012363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1" y="417"/>
                    <a:pt x="321" y="322"/>
                  </a:cubicBezTo>
                  <a:lnTo>
                    <a:pt x="321" y="167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5"/>
            <p:cNvSpPr/>
            <p:nvPr/>
          </p:nvSpPr>
          <p:spPr>
            <a:xfrm>
              <a:off x="5965556" y="3012363"/>
              <a:ext cx="10613" cy="15492"/>
            </a:xfrm>
            <a:custGeom>
              <a:rect b="b" l="l" r="r" t="t"/>
              <a:pathLst>
                <a:path extrusionOk="0" h="489" w="335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9"/>
                    <a:pt x="168" y="489"/>
                  </a:cubicBezTo>
                  <a:cubicBezTo>
                    <a:pt x="251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60"/>
                    <a:pt x="263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5933116" y="3206625"/>
              <a:ext cx="10613" cy="10201"/>
            </a:xfrm>
            <a:custGeom>
              <a:rect b="b" l="l" r="r" t="t"/>
              <a:pathLst>
                <a:path extrusionOk="0" h="322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6" name="Google Shape;2326;p35"/>
          <p:cNvGrpSpPr/>
          <p:nvPr/>
        </p:nvGrpSpPr>
        <p:grpSpPr>
          <a:xfrm>
            <a:off x="5355653" y="2881493"/>
            <a:ext cx="262184" cy="346643"/>
            <a:chOff x="5355653" y="2881493"/>
            <a:chExt cx="262184" cy="346643"/>
          </a:xfrm>
        </p:grpSpPr>
        <p:sp>
          <p:nvSpPr>
            <p:cNvPr id="2327" name="Google Shape;2327;p35"/>
            <p:cNvSpPr/>
            <p:nvPr/>
          </p:nvSpPr>
          <p:spPr>
            <a:xfrm>
              <a:off x="5465044" y="3060359"/>
              <a:ext cx="43402" cy="15777"/>
            </a:xfrm>
            <a:custGeom>
              <a:rect b="b" l="l" r="r" t="t"/>
              <a:pathLst>
                <a:path extrusionOk="0" h="498" w="1370">
                  <a:moveTo>
                    <a:pt x="167" y="1"/>
                  </a:moveTo>
                  <a:cubicBezTo>
                    <a:pt x="128" y="1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cubicBezTo>
                    <a:pt x="191" y="402"/>
                    <a:pt x="429" y="498"/>
                    <a:pt x="679" y="498"/>
                  </a:cubicBezTo>
                  <a:cubicBezTo>
                    <a:pt x="941" y="498"/>
                    <a:pt x="1167" y="414"/>
                    <a:pt x="1310" y="271"/>
                  </a:cubicBezTo>
                  <a:cubicBezTo>
                    <a:pt x="1370" y="212"/>
                    <a:pt x="1370" y="117"/>
                    <a:pt x="1310" y="45"/>
                  </a:cubicBezTo>
                  <a:cubicBezTo>
                    <a:pt x="1280" y="15"/>
                    <a:pt x="1239" y="1"/>
                    <a:pt x="1197" y="1"/>
                  </a:cubicBezTo>
                  <a:cubicBezTo>
                    <a:pt x="1155" y="1"/>
                    <a:pt x="1114" y="15"/>
                    <a:pt x="1084" y="45"/>
                  </a:cubicBezTo>
                  <a:cubicBezTo>
                    <a:pt x="1024" y="105"/>
                    <a:pt x="893" y="164"/>
                    <a:pt x="679" y="164"/>
                  </a:cubicBezTo>
                  <a:cubicBezTo>
                    <a:pt x="477" y="164"/>
                    <a:pt x="346" y="93"/>
                    <a:pt x="274" y="45"/>
                  </a:cubicBezTo>
                  <a:cubicBezTo>
                    <a:pt x="244" y="15"/>
                    <a:pt x="206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5448823" y="3022564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84" y="500"/>
                    <a:pt x="167" y="500"/>
                  </a:cubicBezTo>
                  <a:cubicBezTo>
                    <a:pt x="262" y="500"/>
                    <a:pt x="334" y="417"/>
                    <a:pt x="334" y="333"/>
                  </a:cubicBezTo>
                  <a:lnTo>
                    <a:pt x="334" y="167"/>
                  </a:lnTo>
                  <a:cubicBezTo>
                    <a:pt x="334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5514084" y="3022564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72" y="500"/>
                    <a:pt x="167" y="500"/>
                  </a:cubicBezTo>
                  <a:cubicBezTo>
                    <a:pt x="250" y="500"/>
                    <a:pt x="322" y="417"/>
                    <a:pt x="322" y="333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5355653" y="2881493"/>
              <a:ext cx="262184" cy="346643"/>
            </a:xfrm>
            <a:custGeom>
              <a:rect b="b" l="l" r="r" t="t"/>
              <a:pathLst>
                <a:path extrusionOk="0" h="10942" w="8276">
                  <a:moveTo>
                    <a:pt x="4656" y="322"/>
                  </a:moveTo>
                  <a:cubicBezTo>
                    <a:pt x="4942" y="322"/>
                    <a:pt x="5180" y="560"/>
                    <a:pt x="5180" y="845"/>
                  </a:cubicBezTo>
                  <a:cubicBezTo>
                    <a:pt x="5180" y="988"/>
                    <a:pt x="5120" y="1119"/>
                    <a:pt x="5013" y="1215"/>
                  </a:cubicBezTo>
                  <a:cubicBezTo>
                    <a:pt x="4894" y="1203"/>
                    <a:pt x="4775" y="1179"/>
                    <a:pt x="4656" y="1179"/>
                  </a:cubicBezTo>
                  <a:lnTo>
                    <a:pt x="3632" y="1179"/>
                  </a:lnTo>
                  <a:cubicBezTo>
                    <a:pt x="3513" y="1179"/>
                    <a:pt x="3394" y="1203"/>
                    <a:pt x="3275" y="1215"/>
                  </a:cubicBezTo>
                  <a:cubicBezTo>
                    <a:pt x="3168" y="1107"/>
                    <a:pt x="3108" y="976"/>
                    <a:pt x="3108" y="845"/>
                  </a:cubicBezTo>
                  <a:cubicBezTo>
                    <a:pt x="3096" y="560"/>
                    <a:pt x="3334" y="322"/>
                    <a:pt x="3632" y="322"/>
                  </a:cubicBezTo>
                  <a:close/>
                  <a:moveTo>
                    <a:pt x="4632" y="1512"/>
                  </a:moveTo>
                  <a:cubicBezTo>
                    <a:pt x="5858" y="1512"/>
                    <a:pt x="6858" y="2512"/>
                    <a:pt x="6858" y="3739"/>
                  </a:cubicBezTo>
                  <a:lnTo>
                    <a:pt x="6858" y="4155"/>
                  </a:lnTo>
                  <a:cubicBezTo>
                    <a:pt x="6787" y="4120"/>
                    <a:pt x="6680" y="4096"/>
                    <a:pt x="6597" y="4096"/>
                  </a:cubicBezTo>
                  <a:lnTo>
                    <a:pt x="6489" y="4096"/>
                  </a:lnTo>
                  <a:lnTo>
                    <a:pt x="6489" y="4084"/>
                  </a:lnTo>
                  <a:lnTo>
                    <a:pt x="6489" y="3917"/>
                  </a:lnTo>
                  <a:cubicBezTo>
                    <a:pt x="6489" y="3834"/>
                    <a:pt x="6418" y="3762"/>
                    <a:pt x="6323" y="3762"/>
                  </a:cubicBezTo>
                  <a:lnTo>
                    <a:pt x="5418" y="3762"/>
                  </a:lnTo>
                  <a:lnTo>
                    <a:pt x="5287" y="3191"/>
                  </a:lnTo>
                  <a:cubicBezTo>
                    <a:pt x="5263" y="3131"/>
                    <a:pt x="5227" y="3084"/>
                    <a:pt x="5168" y="3072"/>
                  </a:cubicBezTo>
                  <a:cubicBezTo>
                    <a:pt x="5154" y="3069"/>
                    <a:pt x="5140" y="3068"/>
                    <a:pt x="5126" y="3068"/>
                  </a:cubicBezTo>
                  <a:cubicBezTo>
                    <a:pt x="5081" y="3068"/>
                    <a:pt x="5040" y="3083"/>
                    <a:pt x="5013" y="3120"/>
                  </a:cubicBezTo>
                  <a:lnTo>
                    <a:pt x="4370" y="3762"/>
                  </a:lnTo>
                  <a:lnTo>
                    <a:pt x="2906" y="3762"/>
                  </a:lnTo>
                  <a:cubicBezTo>
                    <a:pt x="2810" y="3762"/>
                    <a:pt x="2739" y="3834"/>
                    <a:pt x="2739" y="3917"/>
                  </a:cubicBezTo>
                  <a:cubicBezTo>
                    <a:pt x="2739" y="4012"/>
                    <a:pt x="2810" y="4084"/>
                    <a:pt x="2906" y="4084"/>
                  </a:cubicBezTo>
                  <a:lnTo>
                    <a:pt x="4430" y="4084"/>
                  </a:lnTo>
                  <a:cubicBezTo>
                    <a:pt x="4477" y="4084"/>
                    <a:pt x="4525" y="4072"/>
                    <a:pt x="4549" y="4036"/>
                  </a:cubicBezTo>
                  <a:lnTo>
                    <a:pt x="5049" y="3548"/>
                  </a:lnTo>
                  <a:lnTo>
                    <a:pt x="5144" y="3965"/>
                  </a:lnTo>
                  <a:cubicBezTo>
                    <a:pt x="5168" y="4036"/>
                    <a:pt x="5227" y="4084"/>
                    <a:pt x="5299" y="4084"/>
                  </a:cubicBezTo>
                  <a:lnTo>
                    <a:pt x="6156" y="4084"/>
                  </a:lnTo>
                  <a:lnTo>
                    <a:pt x="6156" y="4096"/>
                  </a:lnTo>
                  <a:cubicBezTo>
                    <a:pt x="6156" y="4191"/>
                    <a:pt x="6192" y="4274"/>
                    <a:pt x="6263" y="4334"/>
                  </a:cubicBezTo>
                  <a:cubicBezTo>
                    <a:pt x="6323" y="4393"/>
                    <a:pt x="6418" y="4441"/>
                    <a:pt x="6501" y="4441"/>
                  </a:cubicBezTo>
                  <a:lnTo>
                    <a:pt x="6597" y="4441"/>
                  </a:lnTo>
                  <a:cubicBezTo>
                    <a:pt x="6739" y="4441"/>
                    <a:pt x="6858" y="4560"/>
                    <a:pt x="6858" y="4715"/>
                  </a:cubicBezTo>
                  <a:cubicBezTo>
                    <a:pt x="6858" y="4858"/>
                    <a:pt x="6739" y="4977"/>
                    <a:pt x="6597" y="4977"/>
                  </a:cubicBezTo>
                  <a:lnTo>
                    <a:pt x="6501" y="4977"/>
                  </a:lnTo>
                  <a:lnTo>
                    <a:pt x="6501" y="4965"/>
                  </a:lnTo>
                  <a:cubicBezTo>
                    <a:pt x="6501" y="4870"/>
                    <a:pt x="6430" y="4798"/>
                    <a:pt x="6335" y="4798"/>
                  </a:cubicBezTo>
                  <a:cubicBezTo>
                    <a:pt x="6251" y="4798"/>
                    <a:pt x="6180" y="4870"/>
                    <a:pt x="6180" y="4965"/>
                  </a:cubicBezTo>
                  <a:cubicBezTo>
                    <a:pt x="6180" y="6096"/>
                    <a:pt x="5251" y="7037"/>
                    <a:pt x="4108" y="7037"/>
                  </a:cubicBezTo>
                  <a:cubicBezTo>
                    <a:pt x="2965" y="7037"/>
                    <a:pt x="2072" y="6096"/>
                    <a:pt x="2072" y="4953"/>
                  </a:cubicBezTo>
                  <a:cubicBezTo>
                    <a:pt x="2072" y="4858"/>
                    <a:pt x="1989" y="4786"/>
                    <a:pt x="1905" y="4786"/>
                  </a:cubicBezTo>
                  <a:cubicBezTo>
                    <a:pt x="1810" y="4786"/>
                    <a:pt x="1739" y="4858"/>
                    <a:pt x="1739" y="4953"/>
                  </a:cubicBezTo>
                  <a:lnTo>
                    <a:pt x="1739" y="4965"/>
                  </a:lnTo>
                  <a:lnTo>
                    <a:pt x="1655" y="4965"/>
                  </a:lnTo>
                  <a:cubicBezTo>
                    <a:pt x="1501" y="4965"/>
                    <a:pt x="1382" y="4846"/>
                    <a:pt x="1382" y="4691"/>
                  </a:cubicBezTo>
                  <a:cubicBezTo>
                    <a:pt x="1382" y="4548"/>
                    <a:pt x="1501" y="4429"/>
                    <a:pt x="1655" y="4429"/>
                  </a:cubicBezTo>
                  <a:lnTo>
                    <a:pt x="1739" y="4429"/>
                  </a:lnTo>
                  <a:cubicBezTo>
                    <a:pt x="1917" y="4429"/>
                    <a:pt x="2072" y="4274"/>
                    <a:pt x="2072" y="4096"/>
                  </a:cubicBezTo>
                  <a:lnTo>
                    <a:pt x="2072" y="4084"/>
                  </a:lnTo>
                  <a:lnTo>
                    <a:pt x="2251" y="4084"/>
                  </a:lnTo>
                  <a:cubicBezTo>
                    <a:pt x="2334" y="4084"/>
                    <a:pt x="2406" y="4012"/>
                    <a:pt x="2406" y="3917"/>
                  </a:cubicBezTo>
                  <a:cubicBezTo>
                    <a:pt x="2406" y="3834"/>
                    <a:pt x="2334" y="3762"/>
                    <a:pt x="2251" y="3762"/>
                  </a:cubicBezTo>
                  <a:lnTo>
                    <a:pt x="1905" y="3762"/>
                  </a:lnTo>
                  <a:cubicBezTo>
                    <a:pt x="1810" y="3762"/>
                    <a:pt x="1739" y="3834"/>
                    <a:pt x="1739" y="3917"/>
                  </a:cubicBezTo>
                  <a:lnTo>
                    <a:pt x="1739" y="4084"/>
                  </a:lnTo>
                  <a:cubicBezTo>
                    <a:pt x="1739" y="4084"/>
                    <a:pt x="1739" y="4096"/>
                    <a:pt x="1727" y="4096"/>
                  </a:cubicBezTo>
                  <a:lnTo>
                    <a:pt x="1632" y="4096"/>
                  </a:lnTo>
                  <a:cubicBezTo>
                    <a:pt x="1548" y="4096"/>
                    <a:pt x="1441" y="4132"/>
                    <a:pt x="1370" y="4155"/>
                  </a:cubicBezTo>
                  <a:lnTo>
                    <a:pt x="1370" y="3739"/>
                  </a:lnTo>
                  <a:cubicBezTo>
                    <a:pt x="1370" y="2512"/>
                    <a:pt x="2370" y="1512"/>
                    <a:pt x="3596" y="1512"/>
                  </a:cubicBezTo>
                  <a:close/>
                  <a:moveTo>
                    <a:pt x="2965" y="7513"/>
                  </a:moveTo>
                  <a:cubicBezTo>
                    <a:pt x="2941" y="7656"/>
                    <a:pt x="2858" y="7775"/>
                    <a:pt x="2715" y="7834"/>
                  </a:cubicBezTo>
                  <a:lnTo>
                    <a:pt x="2679" y="7846"/>
                  </a:lnTo>
                  <a:cubicBezTo>
                    <a:pt x="2667" y="7834"/>
                    <a:pt x="2644" y="7834"/>
                    <a:pt x="2632" y="7822"/>
                  </a:cubicBezTo>
                  <a:cubicBezTo>
                    <a:pt x="2581" y="7786"/>
                    <a:pt x="2521" y="7772"/>
                    <a:pt x="2460" y="7772"/>
                  </a:cubicBezTo>
                  <a:cubicBezTo>
                    <a:pt x="2422" y="7772"/>
                    <a:pt x="2383" y="7778"/>
                    <a:pt x="2346" y="7787"/>
                  </a:cubicBezTo>
                  <a:lnTo>
                    <a:pt x="1858" y="7977"/>
                  </a:lnTo>
                  <a:cubicBezTo>
                    <a:pt x="1751" y="8025"/>
                    <a:pt x="1667" y="8120"/>
                    <a:pt x="1620" y="8227"/>
                  </a:cubicBezTo>
                  <a:lnTo>
                    <a:pt x="1394" y="8299"/>
                  </a:lnTo>
                  <a:lnTo>
                    <a:pt x="1394" y="8025"/>
                  </a:lnTo>
                  <a:cubicBezTo>
                    <a:pt x="1394" y="7751"/>
                    <a:pt x="1632" y="7513"/>
                    <a:pt x="1917" y="7513"/>
                  </a:cubicBezTo>
                  <a:close/>
                  <a:moveTo>
                    <a:pt x="6370" y="7513"/>
                  </a:moveTo>
                  <a:cubicBezTo>
                    <a:pt x="6656" y="7513"/>
                    <a:pt x="6894" y="7751"/>
                    <a:pt x="6894" y="8025"/>
                  </a:cubicBezTo>
                  <a:lnTo>
                    <a:pt x="6894" y="8299"/>
                  </a:lnTo>
                  <a:lnTo>
                    <a:pt x="6882" y="8299"/>
                  </a:lnTo>
                  <a:lnTo>
                    <a:pt x="6668" y="8227"/>
                  </a:lnTo>
                  <a:cubicBezTo>
                    <a:pt x="6620" y="8120"/>
                    <a:pt x="6525" y="8025"/>
                    <a:pt x="6430" y="7989"/>
                  </a:cubicBezTo>
                  <a:lnTo>
                    <a:pt x="5942" y="7787"/>
                  </a:lnTo>
                  <a:cubicBezTo>
                    <a:pt x="5905" y="7778"/>
                    <a:pt x="5866" y="7772"/>
                    <a:pt x="5828" y="7772"/>
                  </a:cubicBezTo>
                  <a:cubicBezTo>
                    <a:pt x="5767" y="7772"/>
                    <a:pt x="5707" y="7786"/>
                    <a:pt x="5656" y="7822"/>
                  </a:cubicBezTo>
                  <a:cubicBezTo>
                    <a:pt x="5644" y="7834"/>
                    <a:pt x="5620" y="7834"/>
                    <a:pt x="5608" y="7846"/>
                  </a:cubicBezTo>
                  <a:lnTo>
                    <a:pt x="5561" y="7834"/>
                  </a:lnTo>
                  <a:cubicBezTo>
                    <a:pt x="5430" y="7787"/>
                    <a:pt x="5323" y="7656"/>
                    <a:pt x="5323" y="7513"/>
                  </a:cubicBezTo>
                  <a:close/>
                  <a:moveTo>
                    <a:pt x="2441" y="8084"/>
                  </a:moveTo>
                  <a:lnTo>
                    <a:pt x="2441" y="9073"/>
                  </a:lnTo>
                  <a:lnTo>
                    <a:pt x="1905" y="9073"/>
                  </a:lnTo>
                  <a:lnTo>
                    <a:pt x="1905" y="8382"/>
                  </a:lnTo>
                  <a:cubicBezTo>
                    <a:pt x="1905" y="8346"/>
                    <a:pt x="1929" y="8299"/>
                    <a:pt x="1977" y="8275"/>
                  </a:cubicBezTo>
                  <a:lnTo>
                    <a:pt x="2441" y="8084"/>
                  </a:lnTo>
                  <a:close/>
                  <a:moveTo>
                    <a:pt x="5835" y="8108"/>
                  </a:moveTo>
                  <a:lnTo>
                    <a:pt x="6287" y="8299"/>
                  </a:lnTo>
                  <a:cubicBezTo>
                    <a:pt x="6335" y="8311"/>
                    <a:pt x="6370" y="8358"/>
                    <a:pt x="6370" y="8406"/>
                  </a:cubicBezTo>
                  <a:lnTo>
                    <a:pt x="6370" y="9073"/>
                  </a:lnTo>
                  <a:lnTo>
                    <a:pt x="5835" y="9073"/>
                  </a:lnTo>
                  <a:lnTo>
                    <a:pt x="5835" y="8108"/>
                  </a:lnTo>
                  <a:close/>
                  <a:moveTo>
                    <a:pt x="4989" y="7168"/>
                  </a:moveTo>
                  <a:lnTo>
                    <a:pt x="4989" y="7489"/>
                  </a:lnTo>
                  <a:cubicBezTo>
                    <a:pt x="4989" y="7775"/>
                    <a:pt x="5168" y="8025"/>
                    <a:pt x="5430" y="8132"/>
                  </a:cubicBezTo>
                  <a:lnTo>
                    <a:pt x="5489" y="8168"/>
                  </a:lnTo>
                  <a:lnTo>
                    <a:pt x="5489" y="8406"/>
                  </a:lnTo>
                  <a:lnTo>
                    <a:pt x="5525" y="8406"/>
                  </a:lnTo>
                  <a:cubicBezTo>
                    <a:pt x="5251" y="8918"/>
                    <a:pt x="4727" y="9251"/>
                    <a:pt x="4132" y="9251"/>
                  </a:cubicBezTo>
                  <a:cubicBezTo>
                    <a:pt x="3560" y="9251"/>
                    <a:pt x="3025" y="8918"/>
                    <a:pt x="2751" y="8406"/>
                  </a:cubicBezTo>
                  <a:lnTo>
                    <a:pt x="2751" y="8168"/>
                  </a:lnTo>
                  <a:lnTo>
                    <a:pt x="2810" y="8132"/>
                  </a:lnTo>
                  <a:cubicBezTo>
                    <a:pt x="3084" y="8037"/>
                    <a:pt x="3263" y="7775"/>
                    <a:pt x="3263" y="7489"/>
                  </a:cubicBezTo>
                  <a:lnTo>
                    <a:pt x="3263" y="7168"/>
                  </a:lnTo>
                  <a:cubicBezTo>
                    <a:pt x="3525" y="7275"/>
                    <a:pt x="3822" y="7334"/>
                    <a:pt x="4120" y="7334"/>
                  </a:cubicBezTo>
                  <a:cubicBezTo>
                    <a:pt x="4418" y="7334"/>
                    <a:pt x="4715" y="7275"/>
                    <a:pt x="4989" y="7168"/>
                  </a:cubicBezTo>
                  <a:close/>
                  <a:moveTo>
                    <a:pt x="3596" y="0"/>
                  </a:moveTo>
                  <a:cubicBezTo>
                    <a:pt x="3144" y="0"/>
                    <a:pt x="2751" y="381"/>
                    <a:pt x="2751" y="857"/>
                  </a:cubicBezTo>
                  <a:cubicBezTo>
                    <a:pt x="2751" y="1012"/>
                    <a:pt x="2798" y="1167"/>
                    <a:pt x="2882" y="1298"/>
                  </a:cubicBezTo>
                  <a:cubicBezTo>
                    <a:pt x="1810" y="1607"/>
                    <a:pt x="1036" y="2596"/>
                    <a:pt x="1036" y="3751"/>
                  </a:cubicBezTo>
                  <a:lnTo>
                    <a:pt x="1036" y="4691"/>
                  </a:lnTo>
                  <a:cubicBezTo>
                    <a:pt x="1036" y="5025"/>
                    <a:pt x="1310" y="5275"/>
                    <a:pt x="1620" y="5275"/>
                  </a:cubicBezTo>
                  <a:lnTo>
                    <a:pt x="1739" y="5275"/>
                  </a:lnTo>
                  <a:cubicBezTo>
                    <a:pt x="1846" y="6013"/>
                    <a:pt x="2286" y="6644"/>
                    <a:pt x="2918" y="7013"/>
                  </a:cubicBezTo>
                  <a:lnTo>
                    <a:pt x="2918" y="7180"/>
                  </a:lnTo>
                  <a:lnTo>
                    <a:pt x="1870" y="7180"/>
                  </a:lnTo>
                  <a:cubicBezTo>
                    <a:pt x="1417" y="7180"/>
                    <a:pt x="1024" y="7549"/>
                    <a:pt x="1024" y="8025"/>
                  </a:cubicBezTo>
                  <a:lnTo>
                    <a:pt x="1024" y="8418"/>
                  </a:lnTo>
                  <a:lnTo>
                    <a:pt x="786" y="8501"/>
                  </a:lnTo>
                  <a:cubicBezTo>
                    <a:pt x="310" y="8668"/>
                    <a:pt x="0" y="9120"/>
                    <a:pt x="0" y="9620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67" y="10930"/>
                  </a:cubicBezTo>
                  <a:cubicBezTo>
                    <a:pt x="251" y="10930"/>
                    <a:pt x="322" y="10859"/>
                    <a:pt x="322" y="10763"/>
                  </a:cubicBezTo>
                  <a:lnTo>
                    <a:pt x="322" y="9620"/>
                  </a:lnTo>
                  <a:cubicBezTo>
                    <a:pt x="322" y="9251"/>
                    <a:pt x="560" y="8918"/>
                    <a:pt x="905" y="8799"/>
                  </a:cubicBezTo>
                  <a:lnTo>
                    <a:pt x="1560" y="8584"/>
                  </a:lnTo>
                  <a:lnTo>
                    <a:pt x="1560" y="10787"/>
                  </a:lnTo>
                  <a:cubicBezTo>
                    <a:pt x="1560" y="10870"/>
                    <a:pt x="1632" y="10942"/>
                    <a:pt x="1727" y="10942"/>
                  </a:cubicBezTo>
                  <a:cubicBezTo>
                    <a:pt x="1810" y="10942"/>
                    <a:pt x="1894" y="10870"/>
                    <a:pt x="1894" y="10787"/>
                  </a:cubicBezTo>
                  <a:lnTo>
                    <a:pt x="1894" y="9382"/>
                  </a:lnTo>
                  <a:lnTo>
                    <a:pt x="2417" y="9382"/>
                  </a:lnTo>
                  <a:lnTo>
                    <a:pt x="2417" y="10763"/>
                  </a:lnTo>
                  <a:cubicBezTo>
                    <a:pt x="2417" y="10859"/>
                    <a:pt x="2501" y="10930"/>
                    <a:pt x="2584" y="10930"/>
                  </a:cubicBezTo>
                  <a:cubicBezTo>
                    <a:pt x="2679" y="10930"/>
                    <a:pt x="2751" y="10859"/>
                    <a:pt x="2751" y="10763"/>
                  </a:cubicBezTo>
                  <a:lnTo>
                    <a:pt x="2751" y="8954"/>
                  </a:lnTo>
                  <a:cubicBezTo>
                    <a:pt x="2858" y="9073"/>
                    <a:pt x="2989" y="9168"/>
                    <a:pt x="3120" y="9263"/>
                  </a:cubicBezTo>
                  <a:cubicBezTo>
                    <a:pt x="3418" y="9454"/>
                    <a:pt x="3775" y="9561"/>
                    <a:pt x="4132" y="9561"/>
                  </a:cubicBezTo>
                  <a:cubicBezTo>
                    <a:pt x="4489" y="9561"/>
                    <a:pt x="4834" y="9454"/>
                    <a:pt x="5144" y="9263"/>
                  </a:cubicBezTo>
                  <a:cubicBezTo>
                    <a:pt x="5275" y="9168"/>
                    <a:pt x="5418" y="9073"/>
                    <a:pt x="5513" y="8954"/>
                  </a:cubicBezTo>
                  <a:lnTo>
                    <a:pt x="5513" y="9573"/>
                  </a:lnTo>
                  <a:cubicBezTo>
                    <a:pt x="5513" y="9668"/>
                    <a:pt x="5596" y="9739"/>
                    <a:pt x="5680" y="9739"/>
                  </a:cubicBezTo>
                  <a:cubicBezTo>
                    <a:pt x="5775" y="9739"/>
                    <a:pt x="5846" y="9668"/>
                    <a:pt x="5846" y="9573"/>
                  </a:cubicBezTo>
                  <a:lnTo>
                    <a:pt x="5846" y="9382"/>
                  </a:lnTo>
                  <a:lnTo>
                    <a:pt x="6382" y="9382"/>
                  </a:lnTo>
                  <a:lnTo>
                    <a:pt x="6382" y="10763"/>
                  </a:lnTo>
                  <a:cubicBezTo>
                    <a:pt x="6382" y="10859"/>
                    <a:pt x="6454" y="10930"/>
                    <a:pt x="6549" y="10930"/>
                  </a:cubicBezTo>
                  <a:cubicBezTo>
                    <a:pt x="6632" y="10930"/>
                    <a:pt x="6704" y="10859"/>
                    <a:pt x="6704" y="10763"/>
                  </a:cubicBezTo>
                  <a:lnTo>
                    <a:pt x="6704" y="8561"/>
                  </a:lnTo>
                  <a:lnTo>
                    <a:pt x="7359" y="8787"/>
                  </a:lnTo>
                  <a:cubicBezTo>
                    <a:pt x="7704" y="8906"/>
                    <a:pt x="7942" y="9239"/>
                    <a:pt x="7942" y="9608"/>
                  </a:cubicBezTo>
                  <a:lnTo>
                    <a:pt x="7942" y="10751"/>
                  </a:lnTo>
                  <a:cubicBezTo>
                    <a:pt x="7942" y="10847"/>
                    <a:pt x="8013" y="10918"/>
                    <a:pt x="8109" y="10918"/>
                  </a:cubicBezTo>
                  <a:cubicBezTo>
                    <a:pt x="8192" y="10918"/>
                    <a:pt x="8275" y="10847"/>
                    <a:pt x="8275" y="10751"/>
                  </a:cubicBezTo>
                  <a:lnTo>
                    <a:pt x="8275" y="9608"/>
                  </a:lnTo>
                  <a:cubicBezTo>
                    <a:pt x="8240" y="9120"/>
                    <a:pt x="7918" y="8668"/>
                    <a:pt x="7442" y="8501"/>
                  </a:cubicBezTo>
                  <a:lnTo>
                    <a:pt x="7204" y="8418"/>
                  </a:lnTo>
                  <a:lnTo>
                    <a:pt x="7204" y="8025"/>
                  </a:lnTo>
                  <a:cubicBezTo>
                    <a:pt x="7204" y="7572"/>
                    <a:pt x="6835" y="7180"/>
                    <a:pt x="6358" y="7180"/>
                  </a:cubicBezTo>
                  <a:lnTo>
                    <a:pt x="5311" y="7180"/>
                  </a:lnTo>
                  <a:lnTo>
                    <a:pt x="5311" y="7013"/>
                  </a:lnTo>
                  <a:cubicBezTo>
                    <a:pt x="5942" y="6656"/>
                    <a:pt x="6382" y="6013"/>
                    <a:pt x="6489" y="5275"/>
                  </a:cubicBezTo>
                  <a:lnTo>
                    <a:pt x="6608" y="5275"/>
                  </a:lnTo>
                  <a:cubicBezTo>
                    <a:pt x="6930" y="5275"/>
                    <a:pt x="7192" y="5001"/>
                    <a:pt x="7192" y="4691"/>
                  </a:cubicBezTo>
                  <a:lnTo>
                    <a:pt x="7192" y="3751"/>
                  </a:lnTo>
                  <a:cubicBezTo>
                    <a:pt x="7192" y="2596"/>
                    <a:pt x="6418" y="1607"/>
                    <a:pt x="5346" y="1298"/>
                  </a:cubicBezTo>
                  <a:cubicBezTo>
                    <a:pt x="5430" y="1167"/>
                    <a:pt x="5477" y="1000"/>
                    <a:pt x="5477" y="857"/>
                  </a:cubicBezTo>
                  <a:cubicBezTo>
                    <a:pt x="5477" y="393"/>
                    <a:pt x="5108" y="0"/>
                    <a:pt x="4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5529924" y="3201335"/>
              <a:ext cx="10581" cy="26421"/>
            </a:xfrm>
            <a:custGeom>
              <a:rect b="b" l="l" r="r" t="t"/>
              <a:pathLst>
                <a:path extrusionOk="0" h="834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667"/>
                  </a:lnTo>
                  <a:cubicBezTo>
                    <a:pt x="0" y="763"/>
                    <a:pt x="84" y="834"/>
                    <a:pt x="167" y="834"/>
                  </a:cubicBezTo>
                  <a:cubicBezTo>
                    <a:pt x="262" y="834"/>
                    <a:pt x="334" y="763"/>
                    <a:pt x="334" y="667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2" name="Google Shape;2332;p35"/>
          <p:cNvGrpSpPr/>
          <p:nvPr/>
        </p:nvGrpSpPr>
        <p:grpSpPr>
          <a:xfrm>
            <a:off x="8055961" y="2881842"/>
            <a:ext cx="260283" cy="345914"/>
            <a:chOff x="8055961" y="2881842"/>
            <a:chExt cx="260283" cy="345914"/>
          </a:xfrm>
        </p:grpSpPr>
        <p:sp>
          <p:nvSpPr>
            <p:cNvPr id="2333" name="Google Shape;2333;p35"/>
            <p:cNvSpPr/>
            <p:nvPr/>
          </p:nvSpPr>
          <p:spPr>
            <a:xfrm>
              <a:off x="8055961" y="2881842"/>
              <a:ext cx="260283" cy="345914"/>
            </a:xfrm>
            <a:custGeom>
              <a:rect b="b" l="l" r="r" t="t"/>
              <a:pathLst>
                <a:path extrusionOk="0" h="10919" w="8216">
                  <a:moveTo>
                    <a:pt x="4918" y="2358"/>
                  </a:moveTo>
                  <a:cubicBezTo>
                    <a:pt x="5120" y="2656"/>
                    <a:pt x="5334" y="2882"/>
                    <a:pt x="5561" y="3073"/>
                  </a:cubicBezTo>
                  <a:lnTo>
                    <a:pt x="4477" y="3073"/>
                  </a:lnTo>
                  <a:cubicBezTo>
                    <a:pt x="4429" y="3073"/>
                    <a:pt x="4382" y="3085"/>
                    <a:pt x="4358" y="3132"/>
                  </a:cubicBezTo>
                  <a:cubicBezTo>
                    <a:pt x="4310" y="3168"/>
                    <a:pt x="4298" y="3216"/>
                    <a:pt x="4298" y="3251"/>
                  </a:cubicBezTo>
                  <a:lnTo>
                    <a:pt x="4322" y="3442"/>
                  </a:lnTo>
                  <a:cubicBezTo>
                    <a:pt x="4263" y="3418"/>
                    <a:pt x="4191" y="3418"/>
                    <a:pt x="4120" y="3418"/>
                  </a:cubicBezTo>
                  <a:cubicBezTo>
                    <a:pt x="4048" y="3418"/>
                    <a:pt x="3965" y="3430"/>
                    <a:pt x="3906" y="3442"/>
                  </a:cubicBezTo>
                  <a:lnTo>
                    <a:pt x="3941" y="3251"/>
                  </a:lnTo>
                  <a:lnTo>
                    <a:pt x="3941" y="3228"/>
                  </a:lnTo>
                  <a:cubicBezTo>
                    <a:pt x="4263" y="2966"/>
                    <a:pt x="4596" y="2692"/>
                    <a:pt x="4918" y="2358"/>
                  </a:cubicBezTo>
                  <a:close/>
                  <a:moveTo>
                    <a:pt x="3572" y="3478"/>
                  </a:moveTo>
                  <a:lnTo>
                    <a:pt x="3525" y="3823"/>
                  </a:lnTo>
                  <a:cubicBezTo>
                    <a:pt x="3525" y="3823"/>
                    <a:pt x="3513" y="3894"/>
                    <a:pt x="3513" y="3906"/>
                  </a:cubicBezTo>
                  <a:cubicBezTo>
                    <a:pt x="3429" y="4121"/>
                    <a:pt x="3239" y="4263"/>
                    <a:pt x="3013" y="4263"/>
                  </a:cubicBezTo>
                  <a:lnTo>
                    <a:pt x="2858" y="4263"/>
                  </a:lnTo>
                  <a:cubicBezTo>
                    <a:pt x="2739" y="4263"/>
                    <a:pt x="2632" y="4204"/>
                    <a:pt x="2572" y="4121"/>
                  </a:cubicBezTo>
                  <a:cubicBezTo>
                    <a:pt x="2596" y="4097"/>
                    <a:pt x="2620" y="4085"/>
                    <a:pt x="2644" y="4073"/>
                  </a:cubicBezTo>
                  <a:cubicBezTo>
                    <a:pt x="2739" y="4013"/>
                    <a:pt x="2834" y="3954"/>
                    <a:pt x="2941" y="3894"/>
                  </a:cubicBezTo>
                  <a:lnTo>
                    <a:pt x="2941" y="3906"/>
                  </a:lnTo>
                  <a:cubicBezTo>
                    <a:pt x="2929" y="4013"/>
                    <a:pt x="3001" y="4073"/>
                    <a:pt x="3096" y="4073"/>
                  </a:cubicBezTo>
                  <a:cubicBezTo>
                    <a:pt x="3179" y="4073"/>
                    <a:pt x="3239" y="4001"/>
                    <a:pt x="3239" y="3906"/>
                  </a:cubicBezTo>
                  <a:lnTo>
                    <a:pt x="3239" y="3704"/>
                  </a:lnTo>
                  <a:cubicBezTo>
                    <a:pt x="3346" y="3632"/>
                    <a:pt x="3453" y="3549"/>
                    <a:pt x="3572" y="3478"/>
                  </a:cubicBezTo>
                  <a:close/>
                  <a:moveTo>
                    <a:pt x="4965" y="3370"/>
                  </a:moveTo>
                  <a:lnTo>
                    <a:pt x="4965" y="3382"/>
                  </a:lnTo>
                  <a:lnTo>
                    <a:pt x="5811" y="3382"/>
                  </a:lnTo>
                  <a:lnTo>
                    <a:pt x="5727" y="3966"/>
                  </a:lnTo>
                  <a:cubicBezTo>
                    <a:pt x="5692" y="4144"/>
                    <a:pt x="5549" y="4263"/>
                    <a:pt x="5382" y="4263"/>
                  </a:cubicBezTo>
                  <a:lnTo>
                    <a:pt x="5215" y="4263"/>
                  </a:lnTo>
                  <a:cubicBezTo>
                    <a:pt x="4977" y="4263"/>
                    <a:pt x="4775" y="4097"/>
                    <a:pt x="4715" y="3882"/>
                  </a:cubicBezTo>
                  <a:cubicBezTo>
                    <a:pt x="4715" y="3847"/>
                    <a:pt x="4703" y="3823"/>
                    <a:pt x="4703" y="3787"/>
                  </a:cubicBezTo>
                  <a:cubicBezTo>
                    <a:pt x="4679" y="3668"/>
                    <a:pt x="4644" y="3370"/>
                    <a:pt x="4644" y="3370"/>
                  </a:cubicBezTo>
                  <a:close/>
                  <a:moveTo>
                    <a:pt x="4453" y="311"/>
                  </a:moveTo>
                  <a:cubicBezTo>
                    <a:pt x="4549" y="311"/>
                    <a:pt x="4632" y="322"/>
                    <a:pt x="4715" y="358"/>
                  </a:cubicBezTo>
                  <a:cubicBezTo>
                    <a:pt x="5072" y="453"/>
                    <a:pt x="5299" y="811"/>
                    <a:pt x="5275" y="1215"/>
                  </a:cubicBezTo>
                  <a:cubicBezTo>
                    <a:pt x="5275" y="1299"/>
                    <a:pt x="5334" y="1382"/>
                    <a:pt x="5430" y="1382"/>
                  </a:cubicBezTo>
                  <a:cubicBezTo>
                    <a:pt x="5513" y="1382"/>
                    <a:pt x="5584" y="1323"/>
                    <a:pt x="5584" y="1227"/>
                  </a:cubicBezTo>
                  <a:cubicBezTo>
                    <a:pt x="5608" y="1025"/>
                    <a:pt x="5572" y="823"/>
                    <a:pt x="5501" y="668"/>
                  </a:cubicBezTo>
                  <a:lnTo>
                    <a:pt x="5501" y="668"/>
                  </a:lnTo>
                  <a:cubicBezTo>
                    <a:pt x="6084" y="751"/>
                    <a:pt x="6525" y="1263"/>
                    <a:pt x="6525" y="1858"/>
                  </a:cubicBezTo>
                  <a:lnTo>
                    <a:pt x="6525" y="3299"/>
                  </a:lnTo>
                  <a:cubicBezTo>
                    <a:pt x="6215" y="3156"/>
                    <a:pt x="5596" y="2811"/>
                    <a:pt x="5144" y="2120"/>
                  </a:cubicBezTo>
                  <a:cubicBezTo>
                    <a:pt x="5191" y="2061"/>
                    <a:pt x="5251" y="2025"/>
                    <a:pt x="5299" y="1966"/>
                  </a:cubicBezTo>
                  <a:cubicBezTo>
                    <a:pt x="5358" y="1906"/>
                    <a:pt x="5358" y="1799"/>
                    <a:pt x="5275" y="1739"/>
                  </a:cubicBezTo>
                  <a:cubicBezTo>
                    <a:pt x="5246" y="1711"/>
                    <a:pt x="5210" y="1696"/>
                    <a:pt x="5173" y="1696"/>
                  </a:cubicBezTo>
                  <a:cubicBezTo>
                    <a:pt x="5132" y="1696"/>
                    <a:pt x="5092" y="1714"/>
                    <a:pt x="5060" y="1751"/>
                  </a:cubicBezTo>
                  <a:cubicBezTo>
                    <a:pt x="3727" y="3239"/>
                    <a:pt x="2060" y="4061"/>
                    <a:pt x="1429" y="4323"/>
                  </a:cubicBezTo>
                  <a:cubicBezTo>
                    <a:pt x="1465" y="4061"/>
                    <a:pt x="1512" y="3585"/>
                    <a:pt x="1512" y="2882"/>
                  </a:cubicBezTo>
                  <a:cubicBezTo>
                    <a:pt x="1512" y="2192"/>
                    <a:pt x="1798" y="1549"/>
                    <a:pt x="2322" y="1049"/>
                  </a:cubicBezTo>
                  <a:cubicBezTo>
                    <a:pt x="2822" y="572"/>
                    <a:pt x="3477" y="311"/>
                    <a:pt x="4120" y="311"/>
                  </a:cubicBezTo>
                  <a:close/>
                  <a:moveTo>
                    <a:pt x="6108" y="3466"/>
                  </a:moveTo>
                  <a:cubicBezTo>
                    <a:pt x="6144" y="3478"/>
                    <a:pt x="6156" y="3490"/>
                    <a:pt x="6192" y="3490"/>
                  </a:cubicBezTo>
                  <a:cubicBezTo>
                    <a:pt x="6227" y="3632"/>
                    <a:pt x="6346" y="3728"/>
                    <a:pt x="6501" y="3728"/>
                  </a:cubicBezTo>
                  <a:lnTo>
                    <a:pt x="6584" y="3728"/>
                  </a:lnTo>
                  <a:cubicBezTo>
                    <a:pt x="6739" y="3728"/>
                    <a:pt x="6858" y="3847"/>
                    <a:pt x="6858" y="4001"/>
                  </a:cubicBezTo>
                  <a:cubicBezTo>
                    <a:pt x="6858" y="4144"/>
                    <a:pt x="6739" y="4263"/>
                    <a:pt x="6584" y="4263"/>
                  </a:cubicBezTo>
                  <a:lnTo>
                    <a:pt x="6477" y="4263"/>
                  </a:lnTo>
                  <a:cubicBezTo>
                    <a:pt x="6477" y="4180"/>
                    <a:pt x="6418" y="4097"/>
                    <a:pt x="6334" y="4097"/>
                  </a:cubicBezTo>
                  <a:cubicBezTo>
                    <a:pt x="6239" y="4097"/>
                    <a:pt x="6168" y="4156"/>
                    <a:pt x="6156" y="4252"/>
                  </a:cubicBezTo>
                  <a:cubicBezTo>
                    <a:pt x="6108" y="4775"/>
                    <a:pt x="5882" y="5252"/>
                    <a:pt x="5501" y="5609"/>
                  </a:cubicBezTo>
                  <a:cubicBezTo>
                    <a:pt x="5108" y="5966"/>
                    <a:pt x="4620" y="6157"/>
                    <a:pt x="4096" y="6157"/>
                  </a:cubicBezTo>
                  <a:cubicBezTo>
                    <a:pt x="3596" y="6157"/>
                    <a:pt x="3108" y="5966"/>
                    <a:pt x="2715" y="5621"/>
                  </a:cubicBezTo>
                  <a:cubicBezTo>
                    <a:pt x="2358" y="5287"/>
                    <a:pt x="2143" y="4859"/>
                    <a:pt x="2060" y="4382"/>
                  </a:cubicBezTo>
                  <a:cubicBezTo>
                    <a:pt x="2120" y="4359"/>
                    <a:pt x="2203" y="4311"/>
                    <a:pt x="2274" y="4287"/>
                  </a:cubicBezTo>
                  <a:cubicBezTo>
                    <a:pt x="2393" y="4478"/>
                    <a:pt x="2596" y="4597"/>
                    <a:pt x="2834" y="4597"/>
                  </a:cubicBezTo>
                  <a:lnTo>
                    <a:pt x="3001" y="4597"/>
                  </a:lnTo>
                  <a:cubicBezTo>
                    <a:pt x="3382" y="4597"/>
                    <a:pt x="3727" y="4311"/>
                    <a:pt x="3822" y="3942"/>
                  </a:cubicBezTo>
                  <a:cubicBezTo>
                    <a:pt x="3858" y="3823"/>
                    <a:pt x="3965" y="3728"/>
                    <a:pt x="4108" y="3728"/>
                  </a:cubicBezTo>
                  <a:cubicBezTo>
                    <a:pt x="4239" y="3728"/>
                    <a:pt x="4358" y="3823"/>
                    <a:pt x="4382" y="3942"/>
                  </a:cubicBezTo>
                  <a:cubicBezTo>
                    <a:pt x="4477" y="4311"/>
                    <a:pt x="4822" y="4597"/>
                    <a:pt x="5203" y="4597"/>
                  </a:cubicBezTo>
                  <a:lnTo>
                    <a:pt x="5370" y="4597"/>
                  </a:lnTo>
                  <a:cubicBezTo>
                    <a:pt x="5692" y="4597"/>
                    <a:pt x="5989" y="4347"/>
                    <a:pt x="6037" y="4013"/>
                  </a:cubicBezTo>
                  <a:lnTo>
                    <a:pt x="6108" y="3466"/>
                  </a:lnTo>
                  <a:close/>
                  <a:moveTo>
                    <a:pt x="4977" y="6311"/>
                  </a:moveTo>
                  <a:lnTo>
                    <a:pt x="4977" y="6859"/>
                  </a:lnTo>
                  <a:cubicBezTo>
                    <a:pt x="4977" y="7216"/>
                    <a:pt x="5203" y="7526"/>
                    <a:pt x="5549" y="7645"/>
                  </a:cubicBezTo>
                  <a:lnTo>
                    <a:pt x="5799" y="7740"/>
                  </a:lnTo>
                  <a:lnTo>
                    <a:pt x="5656" y="8062"/>
                  </a:lnTo>
                  <a:cubicBezTo>
                    <a:pt x="5382" y="8669"/>
                    <a:pt x="4775" y="9062"/>
                    <a:pt x="4120" y="9062"/>
                  </a:cubicBezTo>
                  <a:cubicBezTo>
                    <a:pt x="3453" y="9062"/>
                    <a:pt x="2858" y="8669"/>
                    <a:pt x="2584" y="8062"/>
                  </a:cubicBezTo>
                  <a:lnTo>
                    <a:pt x="2441" y="7740"/>
                  </a:lnTo>
                  <a:lnTo>
                    <a:pt x="2691" y="7645"/>
                  </a:lnTo>
                  <a:cubicBezTo>
                    <a:pt x="3036" y="7526"/>
                    <a:pt x="3251" y="7216"/>
                    <a:pt x="3251" y="6859"/>
                  </a:cubicBezTo>
                  <a:lnTo>
                    <a:pt x="3251" y="6311"/>
                  </a:lnTo>
                  <a:cubicBezTo>
                    <a:pt x="3525" y="6407"/>
                    <a:pt x="3822" y="6466"/>
                    <a:pt x="4120" y="6466"/>
                  </a:cubicBezTo>
                  <a:cubicBezTo>
                    <a:pt x="4418" y="6466"/>
                    <a:pt x="4715" y="6407"/>
                    <a:pt x="4977" y="6311"/>
                  </a:cubicBezTo>
                  <a:close/>
                  <a:moveTo>
                    <a:pt x="4084" y="1"/>
                  </a:moveTo>
                  <a:cubicBezTo>
                    <a:pt x="3358" y="1"/>
                    <a:pt x="2620" y="299"/>
                    <a:pt x="2060" y="834"/>
                  </a:cubicBezTo>
                  <a:cubicBezTo>
                    <a:pt x="1489" y="1382"/>
                    <a:pt x="1155" y="2120"/>
                    <a:pt x="1155" y="2882"/>
                  </a:cubicBezTo>
                  <a:cubicBezTo>
                    <a:pt x="1155" y="4025"/>
                    <a:pt x="1024" y="4537"/>
                    <a:pt x="1024" y="4537"/>
                  </a:cubicBezTo>
                  <a:cubicBezTo>
                    <a:pt x="1012" y="4597"/>
                    <a:pt x="1024" y="4656"/>
                    <a:pt x="1072" y="4704"/>
                  </a:cubicBezTo>
                  <a:cubicBezTo>
                    <a:pt x="1096" y="4728"/>
                    <a:pt x="1143" y="4740"/>
                    <a:pt x="1167" y="4740"/>
                  </a:cubicBezTo>
                  <a:cubicBezTo>
                    <a:pt x="1191" y="4740"/>
                    <a:pt x="1203" y="4740"/>
                    <a:pt x="1227" y="4728"/>
                  </a:cubicBezTo>
                  <a:cubicBezTo>
                    <a:pt x="1250" y="4728"/>
                    <a:pt x="1441" y="4656"/>
                    <a:pt x="1739" y="4525"/>
                  </a:cubicBezTo>
                  <a:cubicBezTo>
                    <a:pt x="1822" y="5025"/>
                    <a:pt x="2096" y="5490"/>
                    <a:pt x="2477" y="5847"/>
                  </a:cubicBezTo>
                  <a:cubicBezTo>
                    <a:pt x="2620" y="5966"/>
                    <a:pt x="2751" y="6073"/>
                    <a:pt x="2894" y="6145"/>
                  </a:cubicBezTo>
                  <a:lnTo>
                    <a:pt x="2894" y="6847"/>
                  </a:lnTo>
                  <a:cubicBezTo>
                    <a:pt x="2894" y="7061"/>
                    <a:pt x="2763" y="7264"/>
                    <a:pt x="2560" y="7335"/>
                  </a:cubicBezTo>
                  <a:lnTo>
                    <a:pt x="786" y="7954"/>
                  </a:lnTo>
                  <a:cubicBezTo>
                    <a:pt x="310" y="8121"/>
                    <a:pt x="0" y="8573"/>
                    <a:pt x="0" y="9074"/>
                  </a:cubicBezTo>
                  <a:lnTo>
                    <a:pt x="0" y="10740"/>
                  </a:lnTo>
                  <a:cubicBezTo>
                    <a:pt x="0" y="10836"/>
                    <a:pt x="72" y="10907"/>
                    <a:pt x="155" y="10907"/>
                  </a:cubicBezTo>
                  <a:cubicBezTo>
                    <a:pt x="250" y="10907"/>
                    <a:pt x="322" y="10836"/>
                    <a:pt x="322" y="10740"/>
                  </a:cubicBezTo>
                  <a:lnTo>
                    <a:pt x="322" y="9074"/>
                  </a:lnTo>
                  <a:cubicBezTo>
                    <a:pt x="322" y="8931"/>
                    <a:pt x="358" y="8788"/>
                    <a:pt x="429" y="8669"/>
                  </a:cubicBezTo>
                  <a:lnTo>
                    <a:pt x="596" y="8824"/>
                  </a:lnTo>
                  <a:cubicBezTo>
                    <a:pt x="619" y="8847"/>
                    <a:pt x="667" y="8871"/>
                    <a:pt x="691" y="8871"/>
                  </a:cubicBezTo>
                  <a:cubicBezTo>
                    <a:pt x="739" y="8871"/>
                    <a:pt x="786" y="8847"/>
                    <a:pt x="810" y="8812"/>
                  </a:cubicBezTo>
                  <a:cubicBezTo>
                    <a:pt x="869" y="8728"/>
                    <a:pt x="858" y="8645"/>
                    <a:pt x="798" y="8585"/>
                  </a:cubicBezTo>
                  <a:lnTo>
                    <a:pt x="619" y="8431"/>
                  </a:lnTo>
                  <a:cubicBezTo>
                    <a:pt x="691" y="8359"/>
                    <a:pt x="798" y="8312"/>
                    <a:pt x="893" y="8276"/>
                  </a:cubicBezTo>
                  <a:lnTo>
                    <a:pt x="2096" y="7835"/>
                  </a:lnTo>
                  <a:lnTo>
                    <a:pt x="2239" y="8181"/>
                  </a:lnTo>
                  <a:cubicBezTo>
                    <a:pt x="2572" y="8907"/>
                    <a:pt x="3286" y="9371"/>
                    <a:pt x="4072" y="9371"/>
                  </a:cubicBezTo>
                  <a:cubicBezTo>
                    <a:pt x="4858" y="9371"/>
                    <a:pt x="5572" y="8907"/>
                    <a:pt x="5906" y="8181"/>
                  </a:cubicBezTo>
                  <a:lnTo>
                    <a:pt x="6049" y="7835"/>
                  </a:lnTo>
                  <a:lnTo>
                    <a:pt x="7263" y="8276"/>
                  </a:lnTo>
                  <a:cubicBezTo>
                    <a:pt x="7358" y="8300"/>
                    <a:pt x="7454" y="8359"/>
                    <a:pt x="7525" y="8431"/>
                  </a:cubicBezTo>
                  <a:lnTo>
                    <a:pt x="6751" y="9085"/>
                  </a:lnTo>
                  <a:cubicBezTo>
                    <a:pt x="6561" y="9252"/>
                    <a:pt x="6454" y="9478"/>
                    <a:pt x="6454" y="9728"/>
                  </a:cubicBezTo>
                  <a:lnTo>
                    <a:pt x="6454" y="10752"/>
                  </a:lnTo>
                  <a:cubicBezTo>
                    <a:pt x="6454" y="10848"/>
                    <a:pt x="6525" y="10919"/>
                    <a:pt x="6620" y="10919"/>
                  </a:cubicBezTo>
                  <a:cubicBezTo>
                    <a:pt x="6704" y="10919"/>
                    <a:pt x="6787" y="10848"/>
                    <a:pt x="6787" y="10752"/>
                  </a:cubicBezTo>
                  <a:lnTo>
                    <a:pt x="6787" y="9728"/>
                  </a:lnTo>
                  <a:cubicBezTo>
                    <a:pt x="6787" y="9586"/>
                    <a:pt x="6846" y="9431"/>
                    <a:pt x="6965" y="9324"/>
                  </a:cubicBezTo>
                  <a:lnTo>
                    <a:pt x="7716" y="8669"/>
                  </a:lnTo>
                  <a:cubicBezTo>
                    <a:pt x="7775" y="8788"/>
                    <a:pt x="7823" y="8943"/>
                    <a:pt x="7823" y="9074"/>
                  </a:cubicBezTo>
                  <a:lnTo>
                    <a:pt x="7823" y="10740"/>
                  </a:lnTo>
                  <a:cubicBezTo>
                    <a:pt x="7823" y="10836"/>
                    <a:pt x="7894" y="10907"/>
                    <a:pt x="7989" y="10907"/>
                  </a:cubicBezTo>
                  <a:cubicBezTo>
                    <a:pt x="8073" y="10907"/>
                    <a:pt x="8144" y="10836"/>
                    <a:pt x="8144" y="10740"/>
                  </a:cubicBezTo>
                  <a:lnTo>
                    <a:pt x="8144" y="9074"/>
                  </a:lnTo>
                  <a:cubicBezTo>
                    <a:pt x="8216" y="8585"/>
                    <a:pt x="7882" y="8133"/>
                    <a:pt x="7418" y="7978"/>
                  </a:cubicBezTo>
                  <a:lnTo>
                    <a:pt x="5656" y="7347"/>
                  </a:lnTo>
                  <a:cubicBezTo>
                    <a:pt x="5441" y="7276"/>
                    <a:pt x="5311" y="7085"/>
                    <a:pt x="5311" y="6859"/>
                  </a:cubicBezTo>
                  <a:lnTo>
                    <a:pt x="5311" y="6157"/>
                  </a:lnTo>
                  <a:cubicBezTo>
                    <a:pt x="5453" y="6073"/>
                    <a:pt x="5608" y="5966"/>
                    <a:pt x="5739" y="5835"/>
                  </a:cubicBezTo>
                  <a:cubicBezTo>
                    <a:pt x="6096" y="5490"/>
                    <a:pt x="6346" y="5049"/>
                    <a:pt x="6442" y="4597"/>
                  </a:cubicBezTo>
                  <a:lnTo>
                    <a:pt x="6584" y="4597"/>
                  </a:lnTo>
                  <a:cubicBezTo>
                    <a:pt x="6918" y="4597"/>
                    <a:pt x="7168" y="4323"/>
                    <a:pt x="7168" y="4013"/>
                  </a:cubicBezTo>
                  <a:cubicBezTo>
                    <a:pt x="7168" y="3775"/>
                    <a:pt x="7037" y="3573"/>
                    <a:pt x="6823" y="3478"/>
                  </a:cubicBezTo>
                  <a:lnTo>
                    <a:pt x="6823" y="1870"/>
                  </a:lnTo>
                  <a:cubicBezTo>
                    <a:pt x="6823" y="1025"/>
                    <a:pt x="6144" y="334"/>
                    <a:pt x="5299" y="334"/>
                  </a:cubicBezTo>
                  <a:lnTo>
                    <a:pt x="5251" y="334"/>
                  </a:lnTo>
                  <a:cubicBezTo>
                    <a:pt x="5132" y="203"/>
                    <a:pt x="4965" y="96"/>
                    <a:pt x="4787" y="61"/>
                  </a:cubicBezTo>
                  <a:cubicBezTo>
                    <a:pt x="4668" y="25"/>
                    <a:pt x="4549" y="1"/>
                    <a:pt x="4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8164591" y="3033589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85"/>
                    <a:pt x="691" y="485"/>
                  </a:cubicBezTo>
                  <a:cubicBezTo>
                    <a:pt x="941" y="485"/>
                    <a:pt x="1179" y="414"/>
                    <a:pt x="1310" y="271"/>
                  </a:cubicBezTo>
                  <a:cubicBezTo>
                    <a:pt x="1370" y="212"/>
                    <a:pt x="1370" y="104"/>
                    <a:pt x="1310" y="45"/>
                  </a:cubicBezTo>
                  <a:cubicBezTo>
                    <a:pt x="1280" y="15"/>
                    <a:pt x="1242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93" y="164"/>
                    <a:pt x="691" y="164"/>
                  </a:cubicBezTo>
                  <a:cubicBezTo>
                    <a:pt x="477" y="164"/>
                    <a:pt x="346" y="93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8213632" y="2995383"/>
              <a:ext cx="10581" cy="15492"/>
            </a:xfrm>
            <a:custGeom>
              <a:rect b="b" l="l" r="r" t="t"/>
              <a:pathLst>
                <a:path extrusionOk="0" h="489" w="334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83" y="489"/>
                    <a:pt x="167" y="489"/>
                  </a:cubicBezTo>
                  <a:cubicBezTo>
                    <a:pt x="250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5"/>
            <p:cNvSpPr/>
            <p:nvPr/>
          </p:nvSpPr>
          <p:spPr>
            <a:xfrm>
              <a:off x="8088401" y="3165758"/>
              <a:ext cx="21511" cy="61998"/>
            </a:xfrm>
            <a:custGeom>
              <a:rect b="b" l="l" r="r" t="t"/>
              <a:pathLst>
                <a:path extrusionOk="0" h="1957" w="679">
                  <a:moveTo>
                    <a:pt x="176" y="1"/>
                  </a:moveTo>
                  <a:cubicBezTo>
                    <a:pt x="132" y="1"/>
                    <a:pt x="93" y="19"/>
                    <a:pt x="60" y="52"/>
                  </a:cubicBezTo>
                  <a:cubicBezTo>
                    <a:pt x="0" y="123"/>
                    <a:pt x="12" y="219"/>
                    <a:pt x="72" y="278"/>
                  </a:cubicBezTo>
                  <a:lnTo>
                    <a:pt x="179" y="362"/>
                  </a:lnTo>
                  <a:cubicBezTo>
                    <a:pt x="298" y="469"/>
                    <a:pt x="357" y="600"/>
                    <a:pt x="357" y="766"/>
                  </a:cubicBezTo>
                  <a:lnTo>
                    <a:pt x="357" y="1790"/>
                  </a:lnTo>
                  <a:cubicBezTo>
                    <a:pt x="357" y="1886"/>
                    <a:pt x="429" y="1957"/>
                    <a:pt x="524" y="1957"/>
                  </a:cubicBezTo>
                  <a:cubicBezTo>
                    <a:pt x="607" y="1957"/>
                    <a:pt x="679" y="1886"/>
                    <a:pt x="679" y="1790"/>
                  </a:cubicBezTo>
                  <a:lnTo>
                    <a:pt x="679" y="766"/>
                  </a:lnTo>
                  <a:cubicBezTo>
                    <a:pt x="679" y="528"/>
                    <a:pt x="584" y="290"/>
                    <a:pt x="381" y="123"/>
                  </a:cubicBezTo>
                  <a:lnTo>
                    <a:pt x="286" y="40"/>
                  </a:lnTo>
                  <a:cubicBezTo>
                    <a:pt x="248" y="13"/>
                    <a:pt x="211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7" name="Google Shape;2337;p35"/>
          <p:cNvGrpSpPr/>
          <p:nvPr/>
        </p:nvGrpSpPr>
        <p:grpSpPr>
          <a:xfrm>
            <a:off x="7609368" y="2893912"/>
            <a:ext cx="264813" cy="353105"/>
            <a:chOff x="7609368" y="2893912"/>
            <a:chExt cx="264813" cy="353105"/>
          </a:xfrm>
        </p:grpSpPr>
        <p:sp>
          <p:nvSpPr>
            <p:cNvPr id="2338" name="Google Shape;2338;p35"/>
            <p:cNvSpPr/>
            <p:nvPr/>
          </p:nvSpPr>
          <p:spPr>
            <a:xfrm>
              <a:off x="7703267" y="3015753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7769288" y="3015753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7697628" y="2997664"/>
              <a:ext cx="21542" cy="11722"/>
            </a:xfrm>
            <a:custGeom>
              <a:rect b="b" l="l" r="r" t="t"/>
              <a:pathLst>
                <a:path extrusionOk="0" h="370" w="680">
                  <a:moveTo>
                    <a:pt x="489" y="0"/>
                  </a:moveTo>
                  <a:lnTo>
                    <a:pt x="143" y="48"/>
                  </a:lnTo>
                  <a:cubicBezTo>
                    <a:pt x="60" y="60"/>
                    <a:pt x="0" y="131"/>
                    <a:pt x="0" y="226"/>
                  </a:cubicBezTo>
                  <a:cubicBezTo>
                    <a:pt x="12" y="310"/>
                    <a:pt x="72" y="369"/>
                    <a:pt x="155" y="369"/>
                  </a:cubicBezTo>
                  <a:lnTo>
                    <a:pt x="167" y="369"/>
                  </a:lnTo>
                  <a:lnTo>
                    <a:pt x="512" y="334"/>
                  </a:lnTo>
                  <a:cubicBezTo>
                    <a:pt x="620" y="322"/>
                    <a:pt x="679" y="238"/>
                    <a:pt x="667" y="155"/>
                  </a:cubicBezTo>
                  <a:cubicBezTo>
                    <a:pt x="655" y="60"/>
                    <a:pt x="572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7763618" y="2997600"/>
              <a:ext cx="21542" cy="11785"/>
            </a:xfrm>
            <a:custGeom>
              <a:rect b="b" l="l" r="r" t="t"/>
              <a:pathLst>
                <a:path extrusionOk="0" h="372" w="680">
                  <a:moveTo>
                    <a:pt x="171" y="1"/>
                  </a:moveTo>
                  <a:cubicBezTo>
                    <a:pt x="86" y="1"/>
                    <a:pt x="24" y="69"/>
                    <a:pt x="13" y="157"/>
                  </a:cubicBezTo>
                  <a:cubicBezTo>
                    <a:pt x="1" y="240"/>
                    <a:pt x="72" y="312"/>
                    <a:pt x="156" y="336"/>
                  </a:cubicBezTo>
                  <a:lnTo>
                    <a:pt x="501" y="371"/>
                  </a:lnTo>
                  <a:lnTo>
                    <a:pt x="513" y="371"/>
                  </a:lnTo>
                  <a:cubicBezTo>
                    <a:pt x="584" y="371"/>
                    <a:pt x="668" y="312"/>
                    <a:pt x="680" y="228"/>
                  </a:cubicBezTo>
                  <a:cubicBezTo>
                    <a:pt x="680" y="133"/>
                    <a:pt x="620" y="62"/>
                    <a:pt x="537" y="50"/>
                  </a:cubicBezTo>
                  <a:lnTo>
                    <a:pt x="191" y="2"/>
                  </a:lnTo>
                  <a:cubicBezTo>
                    <a:pt x="184" y="1"/>
                    <a:pt x="178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5"/>
            <p:cNvSpPr/>
            <p:nvPr/>
          </p:nvSpPr>
          <p:spPr>
            <a:xfrm>
              <a:off x="7609368" y="2893912"/>
              <a:ext cx="264813" cy="353105"/>
            </a:xfrm>
            <a:custGeom>
              <a:rect b="b" l="l" r="r" t="t"/>
              <a:pathLst>
                <a:path extrusionOk="0" h="11146" w="8359">
                  <a:moveTo>
                    <a:pt x="4168" y="370"/>
                  </a:moveTo>
                  <a:cubicBezTo>
                    <a:pt x="5715" y="370"/>
                    <a:pt x="6965" y="1620"/>
                    <a:pt x="6965" y="3168"/>
                  </a:cubicBezTo>
                  <a:cubicBezTo>
                    <a:pt x="6965" y="3370"/>
                    <a:pt x="6954" y="3561"/>
                    <a:pt x="6906" y="3751"/>
                  </a:cubicBezTo>
                  <a:cubicBezTo>
                    <a:pt x="6846" y="3728"/>
                    <a:pt x="6775" y="3704"/>
                    <a:pt x="6692" y="3704"/>
                  </a:cubicBezTo>
                  <a:lnTo>
                    <a:pt x="6596" y="3704"/>
                  </a:lnTo>
                  <a:lnTo>
                    <a:pt x="6596" y="3323"/>
                  </a:lnTo>
                  <a:lnTo>
                    <a:pt x="6608" y="3323"/>
                  </a:lnTo>
                  <a:cubicBezTo>
                    <a:pt x="6692" y="3323"/>
                    <a:pt x="6763" y="3251"/>
                    <a:pt x="6763" y="3156"/>
                  </a:cubicBezTo>
                  <a:cubicBezTo>
                    <a:pt x="6763" y="3073"/>
                    <a:pt x="6692" y="2989"/>
                    <a:pt x="6608" y="2989"/>
                  </a:cubicBezTo>
                  <a:cubicBezTo>
                    <a:pt x="5239" y="2989"/>
                    <a:pt x="4251" y="2549"/>
                    <a:pt x="3667" y="2180"/>
                  </a:cubicBezTo>
                  <a:cubicBezTo>
                    <a:pt x="3036" y="1775"/>
                    <a:pt x="2715" y="1358"/>
                    <a:pt x="2703" y="1358"/>
                  </a:cubicBezTo>
                  <a:cubicBezTo>
                    <a:pt x="2667" y="1315"/>
                    <a:pt x="2617" y="1289"/>
                    <a:pt x="2568" y="1289"/>
                  </a:cubicBezTo>
                  <a:cubicBezTo>
                    <a:pt x="2536" y="1289"/>
                    <a:pt x="2505" y="1299"/>
                    <a:pt x="2477" y="1323"/>
                  </a:cubicBezTo>
                  <a:cubicBezTo>
                    <a:pt x="2405" y="1382"/>
                    <a:pt x="2393" y="1489"/>
                    <a:pt x="2453" y="1549"/>
                  </a:cubicBezTo>
                  <a:cubicBezTo>
                    <a:pt x="2465" y="1561"/>
                    <a:pt x="2798" y="2001"/>
                    <a:pt x="3477" y="2430"/>
                  </a:cubicBezTo>
                  <a:cubicBezTo>
                    <a:pt x="4060" y="2799"/>
                    <a:pt x="5001" y="3216"/>
                    <a:pt x="6263" y="3287"/>
                  </a:cubicBezTo>
                  <a:lnTo>
                    <a:pt x="6263" y="3847"/>
                  </a:lnTo>
                  <a:cubicBezTo>
                    <a:pt x="6263" y="3906"/>
                    <a:pt x="6299" y="3942"/>
                    <a:pt x="6334" y="3978"/>
                  </a:cubicBezTo>
                  <a:cubicBezTo>
                    <a:pt x="6382" y="4001"/>
                    <a:pt x="6382" y="4001"/>
                    <a:pt x="6549" y="4001"/>
                  </a:cubicBezTo>
                  <a:lnTo>
                    <a:pt x="6680" y="4001"/>
                  </a:lnTo>
                  <a:cubicBezTo>
                    <a:pt x="6835" y="4001"/>
                    <a:pt x="6954" y="4121"/>
                    <a:pt x="6954" y="4275"/>
                  </a:cubicBezTo>
                  <a:cubicBezTo>
                    <a:pt x="6954" y="4418"/>
                    <a:pt x="6835" y="4537"/>
                    <a:pt x="6680" y="4537"/>
                  </a:cubicBezTo>
                  <a:lnTo>
                    <a:pt x="6573" y="4537"/>
                  </a:lnTo>
                  <a:lnTo>
                    <a:pt x="6573" y="4525"/>
                  </a:lnTo>
                  <a:cubicBezTo>
                    <a:pt x="6573" y="4430"/>
                    <a:pt x="6501" y="4359"/>
                    <a:pt x="6418" y="4359"/>
                  </a:cubicBezTo>
                  <a:cubicBezTo>
                    <a:pt x="6323" y="4359"/>
                    <a:pt x="6251" y="4430"/>
                    <a:pt x="6251" y="4525"/>
                  </a:cubicBezTo>
                  <a:cubicBezTo>
                    <a:pt x="6263" y="5692"/>
                    <a:pt x="5322" y="6645"/>
                    <a:pt x="4168" y="6645"/>
                  </a:cubicBezTo>
                  <a:cubicBezTo>
                    <a:pt x="3001" y="6645"/>
                    <a:pt x="2072" y="5704"/>
                    <a:pt x="2072" y="4537"/>
                  </a:cubicBezTo>
                  <a:cubicBezTo>
                    <a:pt x="2072" y="4454"/>
                    <a:pt x="1989" y="4382"/>
                    <a:pt x="1905" y="4382"/>
                  </a:cubicBezTo>
                  <a:cubicBezTo>
                    <a:pt x="1810" y="4382"/>
                    <a:pt x="1739" y="4454"/>
                    <a:pt x="1739" y="4537"/>
                  </a:cubicBezTo>
                  <a:lnTo>
                    <a:pt x="1739" y="4561"/>
                  </a:lnTo>
                  <a:lnTo>
                    <a:pt x="1631" y="4561"/>
                  </a:lnTo>
                  <a:cubicBezTo>
                    <a:pt x="1489" y="4561"/>
                    <a:pt x="1370" y="4442"/>
                    <a:pt x="1370" y="4287"/>
                  </a:cubicBezTo>
                  <a:cubicBezTo>
                    <a:pt x="1370" y="4144"/>
                    <a:pt x="1489" y="4025"/>
                    <a:pt x="1631" y="4025"/>
                  </a:cubicBezTo>
                  <a:lnTo>
                    <a:pt x="1774" y="4025"/>
                  </a:lnTo>
                  <a:cubicBezTo>
                    <a:pt x="1953" y="4025"/>
                    <a:pt x="1953" y="4025"/>
                    <a:pt x="1977" y="4001"/>
                  </a:cubicBezTo>
                  <a:cubicBezTo>
                    <a:pt x="2036" y="3978"/>
                    <a:pt x="2072" y="3918"/>
                    <a:pt x="2072" y="3859"/>
                  </a:cubicBezTo>
                  <a:lnTo>
                    <a:pt x="2072" y="3680"/>
                  </a:lnTo>
                  <a:cubicBezTo>
                    <a:pt x="2072" y="3156"/>
                    <a:pt x="2227" y="2716"/>
                    <a:pt x="2548" y="2335"/>
                  </a:cubicBezTo>
                  <a:cubicBezTo>
                    <a:pt x="2608" y="2263"/>
                    <a:pt x="2584" y="2156"/>
                    <a:pt x="2524" y="2120"/>
                  </a:cubicBezTo>
                  <a:cubicBezTo>
                    <a:pt x="2492" y="2093"/>
                    <a:pt x="2453" y="2081"/>
                    <a:pt x="2416" y="2081"/>
                  </a:cubicBezTo>
                  <a:cubicBezTo>
                    <a:pt x="2371" y="2081"/>
                    <a:pt x="2330" y="2099"/>
                    <a:pt x="2310" y="2132"/>
                  </a:cubicBezTo>
                  <a:cubicBezTo>
                    <a:pt x="1929" y="2561"/>
                    <a:pt x="1739" y="3085"/>
                    <a:pt x="1739" y="3692"/>
                  </a:cubicBezTo>
                  <a:lnTo>
                    <a:pt x="1739" y="3704"/>
                  </a:lnTo>
                  <a:lnTo>
                    <a:pt x="1631" y="3704"/>
                  </a:lnTo>
                  <a:cubicBezTo>
                    <a:pt x="1560" y="3704"/>
                    <a:pt x="1489" y="3728"/>
                    <a:pt x="1429" y="3751"/>
                  </a:cubicBezTo>
                  <a:cubicBezTo>
                    <a:pt x="1381" y="3561"/>
                    <a:pt x="1370" y="3370"/>
                    <a:pt x="1370" y="3168"/>
                  </a:cubicBezTo>
                  <a:cubicBezTo>
                    <a:pt x="1370" y="1620"/>
                    <a:pt x="2620" y="370"/>
                    <a:pt x="4168" y="370"/>
                  </a:cubicBezTo>
                  <a:close/>
                  <a:moveTo>
                    <a:pt x="2132" y="5823"/>
                  </a:moveTo>
                  <a:lnTo>
                    <a:pt x="2132" y="5823"/>
                  </a:lnTo>
                  <a:cubicBezTo>
                    <a:pt x="2334" y="6157"/>
                    <a:pt x="2632" y="6442"/>
                    <a:pt x="2977" y="6645"/>
                  </a:cubicBezTo>
                  <a:lnTo>
                    <a:pt x="2977" y="6799"/>
                  </a:lnTo>
                  <a:lnTo>
                    <a:pt x="2370" y="6799"/>
                  </a:lnTo>
                  <a:cubicBezTo>
                    <a:pt x="2346" y="6680"/>
                    <a:pt x="2322" y="6561"/>
                    <a:pt x="2286" y="6442"/>
                  </a:cubicBezTo>
                  <a:lnTo>
                    <a:pt x="2132" y="5823"/>
                  </a:lnTo>
                  <a:close/>
                  <a:moveTo>
                    <a:pt x="6239" y="5823"/>
                  </a:moveTo>
                  <a:lnTo>
                    <a:pt x="6061" y="6442"/>
                  </a:lnTo>
                  <a:cubicBezTo>
                    <a:pt x="6025" y="6561"/>
                    <a:pt x="6001" y="6680"/>
                    <a:pt x="5977" y="6799"/>
                  </a:cubicBezTo>
                  <a:lnTo>
                    <a:pt x="5382" y="6799"/>
                  </a:lnTo>
                  <a:lnTo>
                    <a:pt x="5382" y="6645"/>
                  </a:lnTo>
                  <a:cubicBezTo>
                    <a:pt x="5727" y="6442"/>
                    <a:pt x="6025" y="6157"/>
                    <a:pt x="6239" y="5823"/>
                  </a:cubicBezTo>
                  <a:close/>
                  <a:moveTo>
                    <a:pt x="2965" y="7133"/>
                  </a:moveTo>
                  <a:lnTo>
                    <a:pt x="2965" y="7502"/>
                  </a:lnTo>
                  <a:lnTo>
                    <a:pt x="2405" y="7502"/>
                  </a:lnTo>
                  <a:lnTo>
                    <a:pt x="2405" y="7478"/>
                  </a:lnTo>
                  <a:cubicBezTo>
                    <a:pt x="2405" y="7359"/>
                    <a:pt x="2405" y="7252"/>
                    <a:pt x="2393" y="7133"/>
                  </a:cubicBezTo>
                  <a:close/>
                  <a:moveTo>
                    <a:pt x="5930" y="7133"/>
                  </a:moveTo>
                  <a:cubicBezTo>
                    <a:pt x="5918" y="7252"/>
                    <a:pt x="5918" y="7359"/>
                    <a:pt x="5918" y="7478"/>
                  </a:cubicBezTo>
                  <a:lnTo>
                    <a:pt x="5918" y="7502"/>
                  </a:lnTo>
                  <a:lnTo>
                    <a:pt x="5370" y="7502"/>
                  </a:lnTo>
                  <a:lnTo>
                    <a:pt x="5370" y="7133"/>
                  </a:lnTo>
                  <a:close/>
                  <a:moveTo>
                    <a:pt x="4168" y="1"/>
                  </a:moveTo>
                  <a:cubicBezTo>
                    <a:pt x="2441" y="1"/>
                    <a:pt x="1036" y="1406"/>
                    <a:pt x="1036" y="3132"/>
                  </a:cubicBezTo>
                  <a:cubicBezTo>
                    <a:pt x="1036" y="3394"/>
                    <a:pt x="1072" y="3668"/>
                    <a:pt x="1143" y="3930"/>
                  </a:cubicBezTo>
                  <a:cubicBezTo>
                    <a:pt x="1084" y="4025"/>
                    <a:pt x="1036" y="4144"/>
                    <a:pt x="1036" y="4275"/>
                  </a:cubicBezTo>
                  <a:cubicBezTo>
                    <a:pt x="1036" y="4561"/>
                    <a:pt x="1250" y="4799"/>
                    <a:pt x="1512" y="4859"/>
                  </a:cubicBezTo>
                  <a:lnTo>
                    <a:pt x="1965" y="6538"/>
                  </a:lnTo>
                  <a:cubicBezTo>
                    <a:pt x="2048" y="6847"/>
                    <a:pt x="2084" y="7157"/>
                    <a:pt x="2084" y="7478"/>
                  </a:cubicBezTo>
                  <a:cubicBezTo>
                    <a:pt x="2084" y="7597"/>
                    <a:pt x="2084" y="7728"/>
                    <a:pt x="2072" y="7847"/>
                  </a:cubicBezTo>
                  <a:lnTo>
                    <a:pt x="2048" y="8050"/>
                  </a:lnTo>
                  <a:lnTo>
                    <a:pt x="798" y="8490"/>
                  </a:lnTo>
                  <a:cubicBezTo>
                    <a:pt x="322" y="8645"/>
                    <a:pt x="0" y="9109"/>
                    <a:pt x="0" y="9633"/>
                  </a:cubicBezTo>
                  <a:lnTo>
                    <a:pt x="0" y="10990"/>
                  </a:lnTo>
                  <a:cubicBezTo>
                    <a:pt x="0" y="11074"/>
                    <a:pt x="72" y="11145"/>
                    <a:pt x="167" y="11145"/>
                  </a:cubicBezTo>
                  <a:cubicBezTo>
                    <a:pt x="250" y="11145"/>
                    <a:pt x="322" y="11074"/>
                    <a:pt x="322" y="10990"/>
                  </a:cubicBezTo>
                  <a:lnTo>
                    <a:pt x="322" y="9633"/>
                  </a:lnTo>
                  <a:cubicBezTo>
                    <a:pt x="322" y="9264"/>
                    <a:pt x="560" y="8919"/>
                    <a:pt x="917" y="8800"/>
                  </a:cubicBezTo>
                  <a:lnTo>
                    <a:pt x="2024" y="8407"/>
                  </a:lnTo>
                  <a:lnTo>
                    <a:pt x="1751" y="10967"/>
                  </a:lnTo>
                  <a:cubicBezTo>
                    <a:pt x="1739" y="11062"/>
                    <a:pt x="1810" y="11133"/>
                    <a:pt x="1905" y="11145"/>
                  </a:cubicBezTo>
                  <a:lnTo>
                    <a:pt x="1917" y="11145"/>
                  </a:lnTo>
                  <a:cubicBezTo>
                    <a:pt x="2012" y="11145"/>
                    <a:pt x="2072" y="11086"/>
                    <a:pt x="2084" y="11002"/>
                  </a:cubicBezTo>
                  <a:lnTo>
                    <a:pt x="2405" y="7895"/>
                  </a:lnTo>
                  <a:lnTo>
                    <a:pt x="2405" y="7847"/>
                  </a:lnTo>
                  <a:lnTo>
                    <a:pt x="2977" y="7847"/>
                  </a:lnTo>
                  <a:lnTo>
                    <a:pt x="2977" y="10990"/>
                  </a:lnTo>
                  <a:cubicBezTo>
                    <a:pt x="2977" y="11074"/>
                    <a:pt x="3048" y="11145"/>
                    <a:pt x="3144" y="11145"/>
                  </a:cubicBezTo>
                  <a:cubicBezTo>
                    <a:pt x="3227" y="11145"/>
                    <a:pt x="3298" y="11074"/>
                    <a:pt x="3298" y="10990"/>
                  </a:cubicBezTo>
                  <a:lnTo>
                    <a:pt x="3298" y="9514"/>
                  </a:lnTo>
                  <a:cubicBezTo>
                    <a:pt x="3572" y="9681"/>
                    <a:pt x="3870" y="9752"/>
                    <a:pt x="4179" y="9752"/>
                  </a:cubicBezTo>
                  <a:cubicBezTo>
                    <a:pt x="4489" y="9752"/>
                    <a:pt x="4787" y="9657"/>
                    <a:pt x="5060" y="9514"/>
                  </a:cubicBezTo>
                  <a:lnTo>
                    <a:pt x="5060" y="10990"/>
                  </a:lnTo>
                  <a:cubicBezTo>
                    <a:pt x="5060" y="11074"/>
                    <a:pt x="5132" y="11145"/>
                    <a:pt x="5227" y="11145"/>
                  </a:cubicBezTo>
                  <a:cubicBezTo>
                    <a:pt x="5311" y="11145"/>
                    <a:pt x="5382" y="11074"/>
                    <a:pt x="5382" y="10990"/>
                  </a:cubicBezTo>
                  <a:lnTo>
                    <a:pt x="5382" y="8728"/>
                  </a:lnTo>
                  <a:cubicBezTo>
                    <a:pt x="5382" y="8633"/>
                    <a:pt x="5311" y="8562"/>
                    <a:pt x="5227" y="8562"/>
                  </a:cubicBezTo>
                  <a:cubicBezTo>
                    <a:pt x="5132" y="8562"/>
                    <a:pt x="5060" y="8633"/>
                    <a:pt x="5060" y="8728"/>
                  </a:cubicBezTo>
                  <a:lnTo>
                    <a:pt x="5060" y="9109"/>
                  </a:lnTo>
                  <a:cubicBezTo>
                    <a:pt x="4810" y="9324"/>
                    <a:pt x="4489" y="9419"/>
                    <a:pt x="4179" y="9419"/>
                  </a:cubicBezTo>
                  <a:cubicBezTo>
                    <a:pt x="3846" y="9419"/>
                    <a:pt x="3548" y="9324"/>
                    <a:pt x="3298" y="9109"/>
                  </a:cubicBezTo>
                  <a:lnTo>
                    <a:pt x="3298" y="6799"/>
                  </a:lnTo>
                  <a:cubicBezTo>
                    <a:pt x="3572" y="6907"/>
                    <a:pt x="3870" y="6966"/>
                    <a:pt x="4179" y="6966"/>
                  </a:cubicBezTo>
                  <a:cubicBezTo>
                    <a:pt x="4489" y="6966"/>
                    <a:pt x="4787" y="6907"/>
                    <a:pt x="5060" y="6799"/>
                  </a:cubicBezTo>
                  <a:lnTo>
                    <a:pt x="5060" y="8026"/>
                  </a:lnTo>
                  <a:cubicBezTo>
                    <a:pt x="5060" y="8109"/>
                    <a:pt x="5132" y="8192"/>
                    <a:pt x="5227" y="8192"/>
                  </a:cubicBezTo>
                  <a:cubicBezTo>
                    <a:pt x="5311" y="8192"/>
                    <a:pt x="5382" y="8109"/>
                    <a:pt x="5382" y="8026"/>
                  </a:cubicBezTo>
                  <a:lnTo>
                    <a:pt x="5382" y="7847"/>
                  </a:lnTo>
                  <a:lnTo>
                    <a:pt x="5953" y="7847"/>
                  </a:lnTo>
                  <a:lnTo>
                    <a:pt x="5953" y="7895"/>
                  </a:lnTo>
                  <a:lnTo>
                    <a:pt x="6275" y="11002"/>
                  </a:lnTo>
                  <a:cubicBezTo>
                    <a:pt x="6287" y="11086"/>
                    <a:pt x="6346" y="11145"/>
                    <a:pt x="6442" y="11145"/>
                  </a:cubicBezTo>
                  <a:lnTo>
                    <a:pt x="6454" y="11145"/>
                  </a:lnTo>
                  <a:cubicBezTo>
                    <a:pt x="6549" y="11133"/>
                    <a:pt x="6608" y="11062"/>
                    <a:pt x="6608" y="10967"/>
                  </a:cubicBezTo>
                  <a:lnTo>
                    <a:pt x="6334" y="8407"/>
                  </a:lnTo>
                  <a:lnTo>
                    <a:pt x="7442" y="8800"/>
                  </a:lnTo>
                  <a:cubicBezTo>
                    <a:pt x="7799" y="8919"/>
                    <a:pt x="8037" y="9264"/>
                    <a:pt x="8037" y="9633"/>
                  </a:cubicBezTo>
                  <a:lnTo>
                    <a:pt x="8037" y="10990"/>
                  </a:lnTo>
                  <a:cubicBezTo>
                    <a:pt x="8037" y="11074"/>
                    <a:pt x="8108" y="11145"/>
                    <a:pt x="8192" y="11145"/>
                  </a:cubicBezTo>
                  <a:cubicBezTo>
                    <a:pt x="8287" y="11145"/>
                    <a:pt x="8359" y="11074"/>
                    <a:pt x="8359" y="10990"/>
                  </a:cubicBezTo>
                  <a:lnTo>
                    <a:pt x="8359" y="9633"/>
                  </a:lnTo>
                  <a:cubicBezTo>
                    <a:pt x="8335" y="9121"/>
                    <a:pt x="8001" y="8669"/>
                    <a:pt x="7525" y="8490"/>
                  </a:cubicBezTo>
                  <a:lnTo>
                    <a:pt x="6275" y="8050"/>
                  </a:lnTo>
                  <a:lnTo>
                    <a:pt x="6263" y="7847"/>
                  </a:lnTo>
                  <a:cubicBezTo>
                    <a:pt x="6251" y="7728"/>
                    <a:pt x="6251" y="7597"/>
                    <a:pt x="6251" y="7478"/>
                  </a:cubicBezTo>
                  <a:cubicBezTo>
                    <a:pt x="6251" y="7157"/>
                    <a:pt x="6299" y="6847"/>
                    <a:pt x="6370" y="6538"/>
                  </a:cubicBezTo>
                  <a:lnTo>
                    <a:pt x="6811" y="4859"/>
                  </a:lnTo>
                  <a:cubicBezTo>
                    <a:pt x="7085" y="4799"/>
                    <a:pt x="7287" y="4561"/>
                    <a:pt x="7287" y="4275"/>
                  </a:cubicBezTo>
                  <a:cubicBezTo>
                    <a:pt x="7287" y="4156"/>
                    <a:pt x="7251" y="4037"/>
                    <a:pt x="7192" y="3930"/>
                  </a:cubicBezTo>
                  <a:cubicBezTo>
                    <a:pt x="7263" y="3680"/>
                    <a:pt x="7287" y="3406"/>
                    <a:pt x="7287" y="3132"/>
                  </a:cubicBezTo>
                  <a:cubicBezTo>
                    <a:pt x="7287" y="1406"/>
                    <a:pt x="5894" y="1"/>
                    <a:pt x="4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5"/>
            <p:cNvSpPr/>
            <p:nvPr/>
          </p:nvSpPr>
          <p:spPr>
            <a:xfrm>
              <a:off x="7711219" y="3046324"/>
              <a:ext cx="60350" cy="32472"/>
            </a:xfrm>
            <a:custGeom>
              <a:rect b="b" l="l" r="r" t="t"/>
              <a:pathLst>
                <a:path extrusionOk="0" h="1025" w="1905">
                  <a:moveTo>
                    <a:pt x="1536" y="322"/>
                  </a:moveTo>
                  <a:cubicBezTo>
                    <a:pt x="1453" y="536"/>
                    <a:pt x="1238" y="703"/>
                    <a:pt x="953" y="703"/>
                  </a:cubicBezTo>
                  <a:cubicBezTo>
                    <a:pt x="667" y="703"/>
                    <a:pt x="441" y="548"/>
                    <a:pt x="357" y="322"/>
                  </a:cubicBezTo>
                  <a:close/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643"/>
                    <a:pt x="429" y="1024"/>
                    <a:pt x="953" y="1024"/>
                  </a:cubicBezTo>
                  <a:cubicBezTo>
                    <a:pt x="1476" y="1024"/>
                    <a:pt x="1905" y="643"/>
                    <a:pt x="1905" y="167"/>
                  </a:cubicBezTo>
                  <a:cubicBezTo>
                    <a:pt x="1905" y="72"/>
                    <a:pt x="1834" y="0"/>
                    <a:pt x="1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4" name="Google Shape;2344;p35"/>
          <p:cNvGrpSpPr/>
          <p:nvPr/>
        </p:nvGrpSpPr>
        <p:grpSpPr>
          <a:xfrm>
            <a:off x="6248458" y="2869772"/>
            <a:ext cx="270864" cy="360645"/>
            <a:chOff x="6248458" y="2869772"/>
            <a:chExt cx="270864" cy="360645"/>
          </a:xfrm>
        </p:grpSpPr>
        <p:sp>
          <p:nvSpPr>
            <p:cNvPr id="2345" name="Google Shape;2345;p35"/>
            <p:cNvSpPr/>
            <p:nvPr/>
          </p:nvSpPr>
          <p:spPr>
            <a:xfrm>
              <a:off x="6345399" y="2995003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6412529" y="2995003"/>
              <a:ext cx="10993" cy="15872"/>
            </a:xfrm>
            <a:custGeom>
              <a:rect b="b" l="l" r="r" t="t"/>
              <a:pathLst>
                <a:path extrusionOk="0" h="501" w="347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84" y="501"/>
                    <a:pt x="167" y="501"/>
                  </a:cubicBezTo>
                  <a:cubicBezTo>
                    <a:pt x="251" y="501"/>
                    <a:pt x="334" y="429"/>
                    <a:pt x="334" y="334"/>
                  </a:cubicBezTo>
                  <a:lnTo>
                    <a:pt x="334" y="156"/>
                  </a:lnTo>
                  <a:cubicBezTo>
                    <a:pt x="346" y="72"/>
                    <a:pt x="275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5"/>
            <p:cNvSpPr/>
            <p:nvPr/>
          </p:nvSpPr>
          <p:spPr>
            <a:xfrm>
              <a:off x="6248458" y="2869772"/>
              <a:ext cx="270864" cy="360645"/>
            </a:xfrm>
            <a:custGeom>
              <a:rect b="b" l="l" r="r" t="t"/>
              <a:pathLst>
                <a:path extrusionOk="0" h="11384" w="8550">
                  <a:moveTo>
                    <a:pt x="4275" y="513"/>
                  </a:moveTo>
                  <a:cubicBezTo>
                    <a:pt x="5585" y="513"/>
                    <a:pt x="6668" y="1537"/>
                    <a:pt x="6775" y="2823"/>
                  </a:cubicBezTo>
                  <a:cubicBezTo>
                    <a:pt x="6073" y="2608"/>
                    <a:pt x="5204" y="2489"/>
                    <a:pt x="4275" y="2489"/>
                  </a:cubicBezTo>
                  <a:cubicBezTo>
                    <a:pt x="3358" y="2489"/>
                    <a:pt x="2477" y="2608"/>
                    <a:pt x="1775" y="2823"/>
                  </a:cubicBezTo>
                  <a:cubicBezTo>
                    <a:pt x="1882" y="1537"/>
                    <a:pt x="2965" y="513"/>
                    <a:pt x="4275" y="513"/>
                  </a:cubicBezTo>
                  <a:close/>
                  <a:moveTo>
                    <a:pt x="2156" y="3073"/>
                  </a:moveTo>
                  <a:lnTo>
                    <a:pt x="2156" y="3382"/>
                  </a:lnTo>
                  <a:cubicBezTo>
                    <a:pt x="2156" y="3490"/>
                    <a:pt x="2120" y="3573"/>
                    <a:pt x="2060" y="3632"/>
                  </a:cubicBezTo>
                  <a:cubicBezTo>
                    <a:pt x="1977" y="3716"/>
                    <a:pt x="1894" y="3740"/>
                    <a:pt x="1798" y="3740"/>
                  </a:cubicBezTo>
                  <a:lnTo>
                    <a:pt x="1787" y="3740"/>
                  </a:lnTo>
                  <a:lnTo>
                    <a:pt x="1787" y="3168"/>
                  </a:lnTo>
                  <a:lnTo>
                    <a:pt x="1775" y="3168"/>
                  </a:lnTo>
                  <a:cubicBezTo>
                    <a:pt x="1894" y="3132"/>
                    <a:pt x="2025" y="3097"/>
                    <a:pt x="2156" y="3073"/>
                  </a:cubicBezTo>
                  <a:close/>
                  <a:moveTo>
                    <a:pt x="4263" y="2835"/>
                  </a:moveTo>
                  <a:cubicBezTo>
                    <a:pt x="5204" y="2835"/>
                    <a:pt x="6073" y="2954"/>
                    <a:pt x="6763" y="3180"/>
                  </a:cubicBezTo>
                  <a:lnTo>
                    <a:pt x="6763" y="4430"/>
                  </a:lnTo>
                  <a:cubicBezTo>
                    <a:pt x="6692" y="4371"/>
                    <a:pt x="6597" y="4287"/>
                    <a:pt x="6489" y="4204"/>
                  </a:cubicBezTo>
                  <a:cubicBezTo>
                    <a:pt x="6459" y="4178"/>
                    <a:pt x="6421" y="4166"/>
                    <a:pt x="6384" y="4166"/>
                  </a:cubicBezTo>
                  <a:cubicBezTo>
                    <a:pt x="6334" y="4166"/>
                    <a:pt x="6285" y="4187"/>
                    <a:pt x="6251" y="4228"/>
                  </a:cubicBezTo>
                  <a:cubicBezTo>
                    <a:pt x="6192" y="4311"/>
                    <a:pt x="6216" y="4406"/>
                    <a:pt x="6287" y="4466"/>
                  </a:cubicBezTo>
                  <a:cubicBezTo>
                    <a:pt x="6335" y="4502"/>
                    <a:pt x="6370" y="4525"/>
                    <a:pt x="6406" y="4561"/>
                  </a:cubicBezTo>
                  <a:lnTo>
                    <a:pt x="6406" y="4621"/>
                  </a:lnTo>
                  <a:cubicBezTo>
                    <a:pt x="6406" y="5811"/>
                    <a:pt x="5442" y="6764"/>
                    <a:pt x="4251" y="6764"/>
                  </a:cubicBezTo>
                  <a:cubicBezTo>
                    <a:pt x="3060" y="6764"/>
                    <a:pt x="2084" y="5799"/>
                    <a:pt x="2084" y="4609"/>
                  </a:cubicBezTo>
                  <a:cubicBezTo>
                    <a:pt x="2084" y="4513"/>
                    <a:pt x="2013" y="4442"/>
                    <a:pt x="1929" y="4442"/>
                  </a:cubicBezTo>
                  <a:cubicBezTo>
                    <a:pt x="1834" y="4442"/>
                    <a:pt x="1763" y="4513"/>
                    <a:pt x="1763" y="4609"/>
                  </a:cubicBezTo>
                  <a:lnTo>
                    <a:pt x="1763" y="4621"/>
                  </a:lnTo>
                  <a:lnTo>
                    <a:pt x="1656" y="4621"/>
                  </a:lnTo>
                  <a:cubicBezTo>
                    <a:pt x="1584" y="4621"/>
                    <a:pt x="1513" y="4585"/>
                    <a:pt x="1453" y="4525"/>
                  </a:cubicBezTo>
                  <a:cubicBezTo>
                    <a:pt x="1429" y="4490"/>
                    <a:pt x="1417" y="4406"/>
                    <a:pt x="1417" y="4335"/>
                  </a:cubicBezTo>
                  <a:cubicBezTo>
                    <a:pt x="1429" y="4204"/>
                    <a:pt x="1572" y="4085"/>
                    <a:pt x="1715" y="4085"/>
                  </a:cubicBezTo>
                  <a:lnTo>
                    <a:pt x="1775" y="4085"/>
                  </a:lnTo>
                  <a:cubicBezTo>
                    <a:pt x="1965" y="4085"/>
                    <a:pt x="2132" y="4013"/>
                    <a:pt x="2263" y="3871"/>
                  </a:cubicBezTo>
                  <a:cubicBezTo>
                    <a:pt x="2406" y="3740"/>
                    <a:pt x="2477" y="3561"/>
                    <a:pt x="2477" y="3382"/>
                  </a:cubicBezTo>
                  <a:lnTo>
                    <a:pt x="2477" y="3001"/>
                  </a:lnTo>
                  <a:cubicBezTo>
                    <a:pt x="2787" y="2942"/>
                    <a:pt x="3120" y="2894"/>
                    <a:pt x="3453" y="2858"/>
                  </a:cubicBezTo>
                  <a:cubicBezTo>
                    <a:pt x="4251" y="3156"/>
                    <a:pt x="5001" y="3549"/>
                    <a:pt x="5739" y="4049"/>
                  </a:cubicBezTo>
                  <a:cubicBezTo>
                    <a:pt x="5763" y="4073"/>
                    <a:pt x="5799" y="4085"/>
                    <a:pt x="5823" y="4085"/>
                  </a:cubicBezTo>
                  <a:cubicBezTo>
                    <a:pt x="5882" y="4085"/>
                    <a:pt x="5930" y="4049"/>
                    <a:pt x="5954" y="4013"/>
                  </a:cubicBezTo>
                  <a:cubicBezTo>
                    <a:pt x="6013" y="3930"/>
                    <a:pt x="5989" y="3835"/>
                    <a:pt x="5918" y="3775"/>
                  </a:cubicBezTo>
                  <a:cubicBezTo>
                    <a:pt x="5382" y="3394"/>
                    <a:pt x="4823" y="3085"/>
                    <a:pt x="4251" y="2835"/>
                  </a:cubicBezTo>
                  <a:close/>
                  <a:moveTo>
                    <a:pt x="1822" y="4990"/>
                  </a:moveTo>
                  <a:cubicBezTo>
                    <a:pt x="1929" y="5764"/>
                    <a:pt x="2406" y="6418"/>
                    <a:pt x="3037" y="6811"/>
                  </a:cubicBezTo>
                  <a:lnTo>
                    <a:pt x="3037" y="7538"/>
                  </a:lnTo>
                  <a:cubicBezTo>
                    <a:pt x="3037" y="7776"/>
                    <a:pt x="2894" y="7966"/>
                    <a:pt x="2679" y="8062"/>
                  </a:cubicBezTo>
                  <a:lnTo>
                    <a:pt x="1656" y="8383"/>
                  </a:lnTo>
                  <a:lnTo>
                    <a:pt x="1310" y="8157"/>
                  </a:lnTo>
                  <a:lnTo>
                    <a:pt x="1906" y="7419"/>
                  </a:lnTo>
                  <a:cubicBezTo>
                    <a:pt x="1941" y="7371"/>
                    <a:pt x="1953" y="7323"/>
                    <a:pt x="1941" y="7288"/>
                  </a:cubicBezTo>
                  <a:cubicBezTo>
                    <a:pt x="1929" y="7240"/>
                    <a:pt x="1894" y="7192"/>
                    <a:pt x="1846" y="7169"/>
                  </a:cubicBezTo>
                  <a:lnTo>
                    <a:pt x="1286" y="6883"/>
                  </a:lnTo>
                  <a:cubicBezTo>
                    <a:pt x="1656" y="6073"/>
                    <a:pt x="1727" y="5323"/>
                    <a:pt x="1763" y="4990"/>
                  </a:cubicBezTo>
                  <a:close/>
                  <a:moveTo>
                    <a:pt x="6775" y="4847"/>
                  </a:moveTo>
                  <a:lnTo>
                    <a:pt x="6811" y="4871"/>
                  </a:lnTo>
                  <a:cubicBezTo>
                    <a:pt x="6823" y="5121"/>
                    <a:pt x="6882" y="5978"/>
                    <a:pt x="7287" y="6871"/>
                  </a:cubicBezTo>
                  <a:lnTo>
                    <a:pt x="6716" y="7145"/>
                  </a:lnTo>
                  <a:cubicBezTo>
                    <a:pt x="6668" y="7180"/>
                    <a:pt x="6644" y="7204"/>
                    <a:pt x="6632" y="7264"/>
                  </a:cubicBezTo>
                  <a:cubicBezTo>
                    <a:pt x="6609" y="7311"/>
                    <a:pt x="6632" y="7371"/>
                    <a:pt x="6656" y="7407"/>
                  </a:cubicBezTo>
                  <a:lnTo>
                    <a:pt x="7251" y="8145"/>
                  </a:lnTo>
                  <a:lnTo>
                    <a:pt x="6906" y="8383"/>
                  </a:lnTo>
                  <a:lnTo>
                    <a:pt x="5894" y="8026"/>
                  </a:lnTo>
                  <a:cubicBezTo>
                    <a:pt x="5680" y="7954"/>
                    <a:pt x="5537" y="7740"/>
                    <a:pt x="5537" y="7502"/>
                  </a:cubicBezTo>
                  <a:lnTo>
                    <a:pt x="5537" y="6776"/>
                  </a:lnTo>
                  <a:cubicBezTo>
                    <a:pt x="6228" y="6371"/>
                    <a:pt x="6704" y="5680"/>
                    <a:pt x="6775" y="4847"/>
                  </a:cubicBezTo>
                  <a:close/>
                  <a:moveTo>
                    <a:pt x="5192" y="6966"/>
                  </a:moveTo>
                  <a:lnTo>
                    <a:pt x="5192" y="7538"/>
                  </a:lnTo>
                  <a:cubicBezTo>
                    <a:pt x="5192" y="7859"/>
                    <a:pt x="5370" y="8157"/>
                    <a:pt x="5656" y="8312"/>
                  </a:cubicBezTo>
                  <a:cubicBezTo>
                    <a:pt x="5597" y="8478"/>
                    <a:pt x="5525" y="8621"/>
                    <a:pt x="5418" y="8752"/>
                  </a:cubicBezTo>
                  <a:cubicBezTo>
                    <a:pt x="5358" y="8835"/>
                    <a:pt x="5370" y="8931"/>
                    <a:pt x="5454" y="8990"/>
                  </a:cubicBezTo>
                  <a:cubicBezTo>
                    <a:pt x="5477" y="9026"/>
                    <a:pt x="5525" y="9026"/>
                    <a:pt x="5549" y="9026"/>
                  </a:cubicBezTo>
                  <a:cubicBezTo>
                    <a:pt x="5597" y="9026"/>
                    <a:pt x="5656" y="9014"/>
                    <a:pt x="5692" y="8966"/>
                  </a:cubicBezTo>
                  <a:cubicBezTo>
                    <a:pt x="5823" y="8800"/>
                    <a:pt x="5918" y="8621"/>
                    <a:pt x="5989" y="8431"/>
                  </a:cubicBezTo>
                  <a:lnTo>
                    <a:pt x="6347" y="8550"/>
                  </a:lnTo>
                  <a:cubicBezTo>
                    <a:pt x="6013" y="9395"/>
                    <a:pt x="5204" y="9990"/>
                    <a:pt x="4275" y="9990"/>
                  </a:cubicBezTo>
                  <a:cubicBezTo>
                    <a:pt x="3358" y="9990"/>
                    <a:pt x="2537" y="9395"/>
                    <a:pt x="2239" y="8538"/>
                  </a:cubicBezTo>
                  <a:lnTo>
                    <a:pt x="2596" y="8419"/>
                  </a:lnTo>
                  <a:cubicBezTo>
                    <a:pt x="2834" y="9133"/>
                    <a:pt x="3501" y="9621"/>
                    <a:pt x="4275" y="9621"/>
                  </a:cubicBezTo>
                  <a:cubicBezTo>
                    <a:pt x="4525" y="9621"/>
                    <a:pt x="4787" y="9562"/>
                    <a:pt x="5025" y="9455"/>
                  </a:cubicBezTo>
                  <a:cubicBezTo>
                    <a:pt x="5108" y="9407"/>
                    <a:pt x="5144" y="9324"/>
                    <a:pt x="5108" y="9228"/>
                  </a:cubicBezTo>
                  <a:cubicBezTo>
                    <a:pt x="5075" y="9170"/>
                    <a:pt x="5025" y="9136"/>
                    <a:pt x="4965" y="9136"/>
                  </a:cubicBezTo>
                  <a:cubicBezTo>
                    <a:pt x="4939" y="9136"/>
                    <a:pt x="4911" y="9142"/>
                    <a:pt x="4882" y="9157"/>
                  </a:cubicBezTo>
                  <a:cubicBezTo>
                    <a:pt x="4692" y="9252"/>
                    <a:pt x="4501" y="9288"/>
                    <a:pt x="4287" y="9288"/>
                  </a:cubicBezTo>
                  <a:cubicBezTo>
                    <a:pt x="3668" y="9288"/>
                    <a:pt x="3120" y="8895"/>
                    <a:pt x="2918" y="8312"/>
                  </a:cubicBezTo>
                  <a:cubicBezTo>
                    <a:pt x="3203" y="8157"/>
                    <a:pt x="3382" y="7859"/>
                    <a:pt x="3382" y="7538"/>
                  </a:cubicBezTo>
                  <a:lnTo>
                    <a:pt x="3382" y="6966"/>
                  </a:lnTo>
                  <a:cubicBezTo>
                    <a:pt x="3668" y="7073"/>
                    <a:pt x="3965" y="7133"/>
                    <a:pt x="4287" y="7133"/>
                  </a:cubicBezTo>
                  <a:cubicBezTo>
                    <a:pt x="4596" y="7133"/>
                    <a:pt x="4918" y="7073"/>
                    <a:pt x="5192" y="6966"/>
                  </a:cubicBezTo>
                  <a:close/>
                  <a:moveTo>
                    <a:pt x="4096" y="1"/>
                  </a:moveTo>
                  <a:cubicBezTo>
                    <a:pt x="4013" y="1"/>
                    <a:pt x="3930" y="84"/>
                    <a:pt x="3930" y="168"/>
                  </a:cubicBezTo>
                  <a:lnTo>
                    <a:pt x="3930" y="203"/>
                  </a:lnTo>
                  <a:cubicBezTo>
                    <a:pt x="2549" y="358"/>
                    <a:pt x="1477" y="1525"/>
                    <a:pt x="1429" y="2942"/>
                  </a:cubicBezTo>
                  <a:cubicBezTo>
                    <a:pt x="1346" y="2966"/>
                    <a:pt x="1251" y="3013"/>
                    <a:pt x="1167" y="3037"/>
                  </a:cubicBezTo>
                  <a:cubicBezTo>
                    <a:pt x="1072" y="3085"/>
                    <a:pt x="1048" y="3180"/>
                    <a:pt x="1072" y="3263"/>
                  </a:cubicBezTo>
                  <a:cubicBezTo>
                    <a:pt x="1109" y="3336"/>
                    <a:pt x="1173" y="3367"/>
                    <a:pt x="1238" y="3367"/>
                  </a:cubicBezTo>
                  <a:cubicBezTo>
                    <a:pt x="1258" y="3367"/>
                    <a:pt x="1279" y="3364"/>
                    <a:pt x="1298" y="3359"/>
                  </a:cubicBezTo>
                  <a:cubicBezTo>
                    <a:pt x="1346" y="3335"/>
                    <a:pt x="1370" y="3323"/>
                    <a:pt x="1417" y="3299"/>
                  </a:cubicBezTo>
                  <a:lnTo>
                    <a:pt x="1417" y="3799"/>
                  </a:lnTo>
                  <a:cubicBezTo>
                    <a:pt x="1227" y="3894"/>
                    <a:pt x="1096" y="4073"/>
                    <a:pt x="1060" y="4287"/>
                  </a:cubicBezTo>
                  <a:cubicBezTo>
                    <a:pt x="1048" y="4466"/>
                    <a:pt x="1108" y="4633"/>
                    <a:pt x="1215" y="4763"/>
                  </a:cubicBezTo>
                  <a:cubicBezTo>
                    <a:pt x="1275" y="4823"/>
                    <a:pt x="1334" y="4871"/>
                    <a:pt x="1406" y="4918"/>
                  </a:cubicBezTo>
                  <a:cubicBezTo>
                    <a:pt x="1394" y="5216"/>
                    <a:pt x="1298" y="6049"/>
                    <a:pt x="894" y="6871"/>
                  </a:cubicBezTo>
                  <a:cubicBezTo>
                    <a:pt x="858" y="6954"/>
                    <a:pt x="882" y="7049"/>
                    <a:pt x="965" y="7085"/>
                  </a:cubicBezTo>
                  <a:lnTo>
                    <a:pt x="1501" y="7359"/>
                  </a:lnTo>
                  <a:lnTo>
                    <a:pt x="929" y="8085"/>
                  </a:lnTo>
                  <a:cubicBezTo>
                    <a:pt x="894" y="8121"/>
                    <a:pt x="882" y="8181"/>
                    <a:pt x="894" y="8216"/>
                  </a:cubicBezTo>
                  <a:cubicBezTo>
                    <a:pt x="894" y="8264"/>
                    <a:pt x="929" y="8312"/>
                    <a:pt x="965" y="8335"/>
                  </a:cubicBezTo>
                  <a:lnTo>
                    <a:pt x="1251" y="8538"/>
                  </a:lnTo>
                  <a:lnTo>
                    <a:pt x="822" y="8681"/>
                  </a:lnTo>
                  <a:cubicBezTo>
                    <a:pt x="334" y="8859"/>
                    <a:pt x="1" y="9324"/>
                    <a:pt x="1" y="9836"/>
                  </a:cubicBezTo>
                  <a:lnTo>
                    <a:pt x="1" y="11229"/>
                  </a:lnTo>
                  <a:cubicBezTo>
                    <a:pt x="1" y="11312"/>
                    <a:pt x="72" y="11383"/>
                    <a:pt x="167" y="11383"/>
                  </a:cubicBezTo>
                  <a:cubicBezTo>
                    <a:pt x="251" y="11383"/>
                    <a:pt x="334" y="11312"/>
                    <a:pt x="334" y="11229"/>
                  </a:cubicBezTo>
                  <a:lnTo>
                    <a:pt x="334" y="9836"/>
                  </a:lnTo>
                  <a:cubicBezTo>
                    <a:pt x="334" y="9455"/>
                    <a:pt x="572" y="9109"/>
                    <a:pt x="929" y="8990"/>
                  </a:cubicBezTo>
                  <a:lnTo>
                    <a:pt x="1906" y="8645"/>
                  </a:lnTo>
                  <a:cubicBezTo>
                    <a:pt x="2251" y="9645"/>
                    <a:pt x="3191" y="10336"/>
                    <a:pt x="4263" y="10336"/>
                  </a:cubicBezTo>
                  <a:cubicBezTo>
                    <a:pt x="5335" y="10336"/>
                    <a:pt x="6263" y="9645"/>
                    <a:pt x="6609" y="8645"/>
                  </a:cubicBezTo>
                  <a:lnTo>
                    <a:pt x="7597" y="8990"/>
                  </a:lnTo>
                  <a:cubicBezTo>
                    <a:pt x="7954" y="9121"/>
                    <a:pt x="8192" y="9466"/>
                    <a:pt x="8192" y="9836"/>
                  </a:cubicBezTo>
                  <a:lnTo>
                    <a:pt x="8192" y="11229"/>
                  </a:lnTo>
                  <a:cubicBezTo>
                    <a:pt x="8192" y="11312"/>
                    <a:pt x="8264" y="11383"/>
                    <a:pt x="8347" y="11383"/>
                  </a:cubicBezTo>
                  <a:cubicBezTo>
                    <a:pt x="8442" y="11383"/>
                    <a:pt x="8514" y="11312"/>
                    <a:pt x="8514" y="11229"/>
                  </a:cubicBezTo>
                  <a:lnTo>
                    <a:pt x="8514" y="9836"/>
                  </a:lnTo>
                  <a:cubicBezTo>
                    <a:pt x="8549" y="9324"/>
                    <a:pt x="8216" y="8847"/>
                    <a:pt x="7728" y="8681"/>
                  </a:cubicBezTo>
                  <a:lnTo>
                    <a:pt x="7299" y="8538"/>
                  </a:lnTo>
                  <a:lnTo>
                    <a:pt x="7585" y="8335"/>
                  </a:lnTo>
                  <a:cubicBezTo>
                    <a:pt x="7621" y="8312"/>
                    <a:pt x="7644" y="8264"/>
                    <a:pt x="7656" y="8216"/>
                  </a:cubicBezTo>
                  <a:cubicBezTo>
                    <a:pt x="7668" y="8181"/>
                    <a:pt x="7656" y="8133"/>
                    <a:pt x="7621" y="8085"/>
                  </a:cubicBezTo>
                  <a:lnTo>
                    <a:pt x="7037" y="7359"/>
                  </a:lnTo>
                  <a:lnTo>
                    <a:pt x="7573" y="7085"/>
                  </a:lnTo>
                  <a:cubicBezTo>
                    <a:pt x="7668" y="7049"/>
                    <a:pt x="7692" y="6942"/>
                    <a:pt x="7656" y="6871"/>
                  </a:cubicBezTo>
                  <a:cubicBezTo>
                    <a:pt x="7144" y="5859"/>
                    <a:pt x="7132" y="4811"/>
                    <a:pt x="7132" y="4799"/>
                  </a:cubicBezTo>
                  <a:lnTo>
                    <a:pt x="7132" y="3299"/>
                  </a:lnTo>
                  <a:cubicBezTo>
                    <a:pt x="7180" y="3311"/>
                    <a:pt x="7204" y="3323"/>
                    <a:pt x="7251" y="3359"/>
                  </a:cubicBezTo>
                  <a:cubicBezTo>
                    <a:pt x="7275" y="3370"/>
                    <a:pt x="7299" y="3370"/>
                    <a:pt x="7323" y="3370"/>
                  </a:cubicBezTo>
                  <a:cubicBezTo>
                    <a:pt x="7382" y="3370"/>
                    <a:pt x="7442" y="3335"/>
                    <a:pt x="7478" y="3263"/>
                  </a:cubicBezTo>
                  <a:cubicBezTo>
                    <a:pt x="7513" y="3180"/>
                    <a:pt x="7478" y="3085"/>
                    <a:pt x="7382" y="3037"/>
                  </a:cubicBezTo>
                  <a:cubicBezTo>
                    <a:pt x="7299" y="3001"/>
                    <a:pt x="7216" y="2966"/>
                    <a:pt x="7121" y="2942"/>
                  </a:cubicBezTo>
                  <a:cubicBezTo>
                    <a:pt x="7073" y="1525"/>
                    <a:pt x="6001" y="358"/>
                    <a:pt x="4620" y="203"/>
                  </a:cubicBezTo>
                  <a:lnTo>
                    <a:pt x="4620" y="168"/>
                  </a:lnTo>
                  <a:cubicBezTo>
                    <a:pt x="4620" y="84"/>
                    <a:pt x="4537" y="1"/>
                    <a:pt x="4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5"/>
            <p:cNvSpPr/>
            <p:nvPr/>
          </p:nvSpPr>
          <p:spPr>
            <a:xfrm>
              <a:off x="6339728" y="2977294"/>
              <a:ext cx="21542" cy="10581"/>
            </a:xfrm>
            <a:custGeom>
              <a:rect b="b" l="l" r="r" t="t"/>
              <a:pathLst>
                <a:path extrusionOk="0" h="334" w="68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513" y="334"/>
                  </a:lnTo>
                  <a:cubicBezTo>
                    <a:pt x="608" y="334"/>
                    <a:pt x="680" y="262"/>
                    <a:pt x="680" y="167"/>
                  </a:cubicBez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5"/>
            <p:cNvSpPr/>
            <p:nvPr/>
          </p:nvSpPr>
          <p:spPr>
            <a:xfrm>
              <a:off x="6353319" y="3025194"/>
              <a:ext cx="61903" cy="32852"/>
            </a:xfrm>
            <a:custGeom>
              <a:rect b="b" l="l" r="r" t="t"/>
              <a:pathLst>
                <a:path extrusionOk="0" h="1037" w="1954">
                  <a:moveTo>
                    <a:pt x="1560" y="322"/>
                  </a:moveTo>
                  <a:cubicBezTo>
                    <a:pt x="1501" y="560"/>
                    <a:pt x="1251" y="715"/>
                    <a:pt x="965" y="715"/>
                  </a:cubicBezTo>
                  <a:cubicBezTo>
                    <a:pt x="679" y="715"/>
                    <a:pt x="441" y="548"/>
                    <a:pt x="358" y="322"/>
                  </a:cubicBez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655"/>
                    <a:pt x="429" y="1036"/>
                    <a:pt x="965" y="1036"/>
                  </a:cubicBezTo>
                  <a:cubicBezTo>
                    <a:pt x="1501" y="1036"/>
                    <a:pt x="1929" y="631"/>
                    <a:pt x="1929" y="155"/>
                  </a:cubicBezTo>
                  <a:cubicBezTo>
                    <a:pt x="1953" y="72"/>
                    <a:pt x="1870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0" name="Google Shape;2350;p35"/>
          <p:cNvGrpSpPr/>
          <p:nvPr/>
        </p:nvGrpSpPr>
        <p:grpSpPr>
          <a:xfrm>
            <a:off x="3075928" y="2445798"/>
            <a:ext cx="363243" cy="300675"/>
            <a:chOff x="3075928" y="2445798"/>
            <a:chExt cx="363243" cy="300675"/>
          </a:xfrm>
        </p:grpSpPr>
        <p:sp>
          <p:nvSpPr>
            <p:cNvPr id="2351" name="Google Shape;2351;p35"/>
            <p:cNvSpPr/>
            <p:nvPr/>
          </p:nvSpPr>
          <p:spPr>
            <a:xfrm>
              <a:off x="3227168" y="2675542"/>
              <a:ext cx="37002" cy="10581"/>
            </a:xfrm>
            <a:custGeom>
              <a:rect b="b" l="l" r="r" t="t"/>
              <a:pathLst>
                <a:path extrusionOk="0" h="334" w="1168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1001" y="334"/>
                  </a:lnTo>
                  <a:cubicBezTo>
                    <a:pt x="1096" y="334"/>
                    <a:pt x="1167" y="262"/>
                    <a:pt x="1167" y="167"/>
                  </a:cubicBezTo>
                  <a:cubicBezTo>
                    <a:pt x="1167" y="72"/>
                    <a:pt x="1096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3075928" y="2445798"/>
              <a:ext cx="363243" cy="300675"/>
            </a:xfrm>
            <a:custGeom>
              <a:rect b="b" l="l" r="r" t="t"/>
              <a:pathLst>
                <a:path extrusionOk="0" h="9491" w="11466">
                  <a:moveTo>
                    <a:pt x="7299" y="2787"/>
                  </a:moveTo>
                  <a:cubicBezTo>
                    <a:pt x="7322" y="2895"/>
                    <a:pt x="7370" y="3002"/>
                    <a:pt x="7418" y="3085"/>
                  </a:cubicBezTo>
                  <a:lnTo>
                    <a:pt x="1548" y="3085"/>
                  </a:lnTo>
                  <a:lnTo>
                    <a:pt x="1548" y="2787"/>
                  </a:lnTo>
                  <a:close/>
                  <a:moveTo>
                    <a:pt x="8323" y="4121"/>
                  </a:moveTo>
                  <a:lnTo>
                    <a:pt x="8323" y="6026"/>
                  </a:lnTo>
                  <a:lnTo>
                    <a:pt x="6418" y="6026"/>
                  </a:lnTo>
                  <a:lnTo>
                    <a:pt x="6418" y="4121"/>
                  </a:lnTo>
                  <a:close/>
                  <a:moveTo>
                    <a:pt x="6370" y="8467"/>
                  </a:moveTo>
                  <a:lnTo>
                    <a:pt x="6477" y="8550"/>
                  </a:lnTo>
                  <a:lnTo>
                    <a:pt x="4227" y="8550"/>
                  </a:lnTo>
                  <a:lnTo>
                    <a:pt x="4334" y="8467"/>
                  </a:lnTo>
                  <a:close/>
                  <a:moveTo>
                    <a:pt x="9835" y="8050"/>
                  </a:moveTo>
                  <a:lnTo>
                    <a:pt x="10216" y="8550"/>
                  </a:lnTo>
                  <a:lnTo>
                    <a:pt x="7037" y="8550"/>
                  </a:lnTo>
                  <a:lnTo>
                    <a:pt x="6549" y="8169"/>
                  </a:lnTo>
                  <a:cubicBezTo>
                    <a:pt x="6525" y="8133"/>
                    <a:pt x="6489" y="8133"/>
                    <a:pt x="6441" y="8133"/>
                  </a:cubicBezTo>
                  <a:lnTo>
                    <a:pt x="4286" y="8133"/>
                  </a:lnTo>
                  <a:cubicBezTo>
                    <a:pt x="4239" y="8133"/>
                    <a:pt x="4215" y="8145"/>
                    <a:pt x="4179" y="8169"/>
                  </a:cubicBezTo>
                  <a:lnTo>
                    <a:pt x="3691" y="8550"/>
                  </a:lnTo>
                  <a:lnTo>
                    <a:pt x="524" y="8550"/>
                  </a:lnTo>
                  <a:lnTo>
                    <a:pt x="893" y="8050"/>
                  </a:lnTo>
                  <a:close/>
                  <a:moveTo>
                    <a:pt x="9578" y="0"/>
                  </a:moveTo>
                  <a:cubicBezTo>
                    <a:pt x="9500" y="0"/>
                    <a:pt x="9417" y="68"/>
                    <a:pt x="9406" y="156"/>
                  </a:cubicBezTo>
                  <a:cubicBezTo>
                    <a:pt x="9394" y="240"/>
                    <a:pt x="9466" y="335"/>
                    <a:pt x="9561" y="347"/>
                  </a:cubicBezTo>
                  <a:cubicBezTo>
                    <a:pt x="10454" y="466"/>
                    <a:pt x="11121" y="1228"/>
                    <a:pt x="11121" y="2133"/>
                  </a:cubicBezTo>
                  <a:cubicBezTo>
                    <a:pt x="11121" y="3133"/>
                    <a:pt x="10311" y="3930"/>
                    <a:pt x="9323" y="3930"/>
                  </a:cubicBezTo>
                  <a:cubicBezTo>
                    <a:pt x="8323" y="3930"/>
                    <a:pt x="7513" y="3133"/>
                    <a:pt x="7513" y="2133"/>
                  </a:cubicBezTo>
                  <a:cubicBezTo>
                    <a:pt x="7513" y="1287"/>
                    <a:pt x="8108" y="561"/>
                    <a:pt x="8930" y="382"/>
                  </a:cubicBezTo>
                  <a:cubicBezTo>
                    <a:pt x="9025" y="359"/>
                    <a:pt x="9085" y="275"/>
                    <a:pt x="9061" y="180"/>
                  </a:cubicBezTo>
                  <a:cubicBezTo>
                    <a:pt x="9050" y="104"/>
                    <a:pt x="8969" y="48"/>
                    <a:pt x="8892" y="48"/>
                  </a:cubicBezTo>
                  <a:cubicBezTo>
                    <a:pt x="8885" y="48"/>
                    <a:pt x="8877" y="48"/>
                    <a:pt x="8870" y="49"/>
                  </a:cubicBezTo>
                  <a:cubicBezTo>
                    <a:pt x="8394" y="156"/>
                    <a:pt x="7977" y="406"/>
                    <a:pt x="7668" y="775"/>
                  </a:cubicBezTo>
                  <a:cubicBezTo>
                    <a:pt x="7406" y="1097"/>
                    <a:pt x="7251" y="1466"/>
                    <a:pt x="7203" y="1859"/>
                  </a:cubicBezTo>
                  <a:lnTo>
                    <a:pt x="5513" y="1859"/>
                  </a:lnTo>
                  <a:cubicBezTo>
                    <a:pt x="5417" y="1859"/>
                    <a:pt x="5346" y="1930"/>
                    <a:pt x="5346" y="2014"/>
                  </a:cubicBezTo>
                  <a:cubicBezTo>
                    <a:pt x="5346" y="2109"/>
                    <a:pt x="5417" y="2180"/>
                    <a:pt x="5513" y="2180"/>
                  </a:cubicBezTo>
                  <a:lnTo>
                    <a:pt x="7191" y="2180"/>
                  </a:lnTo>
                  <a:cubicBezTo>
                    <a:pt x="7191" y="2275"/>
                    <a:pt x="7203" y="2359"/>
                    <a:pt x="7215" y="2454"/>
                  </a:cubicBezTo>
                  <a:lnTo>
                    <a:pt x="1381" y="2454"/>
                  </a:lnTo>
                  <a:cubicBezTo>
                    <a:pt x="1298" y="2454"/>
                    <a:pt x="1215" y="2526"/>
                    <a:pt x="1215" y="2609"/>
                  </a:cubicBezTo>
                  <a:lnTo>
                    <a:pt x="1215" y="3240"/>
                  </a:lnTo>
                  <a:lnTo>
                    <a:pt x="1215" y="6955"/>
                  </a:lnTo>
                  <a:cubicBezTo>
                    <a:pt x="1215" y="7050"/>
                    <a:pt x="1298" y="7121"/>
                    <a:pt x="1381" y="7121"/>
                  </a:cubicBezTo>
                  <a:lnTo>
                    <a:pt x="7275" y="7121"/>
                  </a:lnTo>
                  <a:cubicBezTo>
                    <a:pt x="7370" y="7121"/>
                    <a:pt x="7442" y="7050"/>
                    <a:pt x="7442" y="6955"/>
                  </a:cubicBezTo>
                  <a:cubicBezTo>
                    <a:pt x="7442" y="6871"/>
                    <a:pt x="7370" y="6800"/>
                    <a:pt x="7275" y="6800"/>
                  </a:cubicBezTo>
                  <a:lnTo>
                    <a:pt x="1560" y="6800"/>
                  </a:lnTo>
                  <a:lnTo>
                    <a:pt x="1560" y="3418"/>
                  </a:lnTo>
                  <a:lnTo>
                    <a:pt x="7656" y="3418"/>
                  </a:lnTo>
                  <a:cubicBezTo>
                    <a:pt x="7751" y="3549"/>
                    <a:pt x="7858" y="3669"/>
                    <a:pt x="7989" y="3776"/>
                  </a:cubicBezTo>
                  <a:lnTo>
                    <a:pt x="6263" y="3776"/>
                  </a:lnTo>
                  <a:cubicBezTo>
                    <a:pt x="6179" y="3776"/>
                    <a:pt x="6096" y="3847"/>
                    <a:pt x="6096" y="3942"/>
                  </a:cubicBezTo>
                  <a:lnTo>
                    <a:pt x="6096" y="6181"/>
                  </a:lnTo>
                  <a:cubicBezTo>
                    <a:pt x="6096" y="6276"/>
                    <a:pt x="6179" y="6347"/>
                    <a:pt x="6263" y="6347"/>
                  </a:cubicBezTo>
                  <a:lnTo>
                    <a:pt x="8513" y="6347"/>
                  </a:lnTo>
                  <a:cubicBezTo>
                    <a:pt x="8596" y="6347"/>
                    <a:pt x="8680" y="6276"/>
                    <a:pt x="8680" y="6181"/>
                  </a:cubicBezTo>
                  <a:lnTo>
                    <a:pt x="8680" y="4145"/>
                  </a:lnTo>
                  <a:cubicBezTo>
                    <a:pt x="8846" y="4192"/>
                    <a:pt x="9001" y="4240"/>
                    <a:pt x="9168" y="4252"/>
                  </a:cubicBezTo>
                  <a:lnTo>
                    <a:pt x="9168" y="6800"/>
                  </a:lnTo>
                  <a:lnTo>
                    <a:pt x="8096" y="6800"/>
                  </a:lnTo>
                  <a:cubicBezTo>
                    <a:pt x="8001" y="6800"/>
                    <a:pt x="7930" y="6871"/>
                    <a:pt x="7930" y="6955"/>
                  </a:cubicBezTo>
                  <a:cubicBezTo>
                    <a:pt x="7930" y="7050"/>
                    <a:pt x="8001" y="7121"/>
                    <a:pt x="8096" y="7121"/>
                  </a:cubicBezTo>
                  <a:lnTo>
                    <a:pt x="9335" y="7121"/>
                  </a:lnTo>
                  <a:cubicBezTo>
                    <a:pt x="9418" y="7121"/>
                    <a:pt x="9489" y="7050"/>
                    <a:pt x="9489" y="6955"/>
                  </a:cubicBezTo>
                  <a:lnTo>
                    <a:pt x="9489" y="4240"/>
                  </a:lnTo>
                  <a:cubicBezTo>
                    <a:pt x="9585" y="4240"/>
                    <a:pt x="9656" y="4216"/>
                    <a:pt x="9751" y="4204"/>
                  </a:cubicBezTo>
                  <a:lnTo>
                    <a:pt x="9751" y="7705"/>
                  </a:lnTo>
                  <a:lnTo>
                    <a:pt x="965" y="7705"/>
                  </a:lnTo>
                  <a:lnTo>
                    <a:pt x="965" y="2168"/>
                  </a:lnTo>
                  <a:lnTo>
                    <a:pt x="4846" y="2168"/>
                  </a:lnTo>
                  <a:cubicBezTo>
                    <a:pt x="4941" y="2168"/>
                    <a:pt x="5013" y="2097"/>
                    <a:pt x="5013" y="2002"/>
                  </a:cubicBezTo>
                  <a:cubicBezTo>
                    <a:pt x="5013" y="1918"/>
                    <a:pt x="4941" y="1835"/>
                    <a:pt x="4846" y="1835"/>
                  </a:cubicBezTo>
                  <a:lnTo>
                    <a:pt x="786" y="1835"/>
                  </a:lnTo>
                  <a:cubicBezTo>
                    <a:pt x="703" y="1835"/>
                    <a:pt x="619" y="1918"/>
                    <a:pt x="619" y="2002"/>
                  </a:cubicBezTo>
                  <a:lnTo>
                    <a:pt x="619" y="7812"/>
                  </a:lnTo>
                  <a:lnTo>
                    <a:pt x="24" y="8598"/>
                  </a:lnTo>
                  <a:cubicBezTo>
                    <a:pt x="12" y="8622"/>
                    <a:pt x="0" y="8657"/>
                    <a:pt x="0" y="8705"/>
                  </a:cubicBezTo>
                  <a:lnTo>
                    <a:pt x="0" y="9324"/>
                  </a:lnTo>
                  <a:cubicBezTo>
                    <a:pt x="0" y="9419"/>
                    <a:pt x="72" y="9491"/>
                    <a:pt x="167" y="9491"/>
                  </a:cubicBezTo>
                  <a:lnTo>
                    <a:pt x="7930" y="9491"/>
                  </a:lnTo>
                  <a:cubicBezTo>
                    <a:pt x="8025" y="9491"/>
                    <a:pt x="8096" y="9419"/>
                    <a:pt x="8096" y="9324"/>
                  </a:cubicBezTo>
                  <a:cubicBezTo>
                    <a:pt x="8096" y="9241"/>
                    <a:pt x="8025" y="9157"/>
                    <a:pt x="7930" y="9157"/>
                  </a:cubicBezTo>
                  <a:lnTo>
                    <a:pt x="322" y="9157"/>
                  </a:lnTo>
                  <a:lnTo>
                    <a:pt x="322" y="8883"/>
                  </a:lnTo>
                  <a:lnTo>
                    <a:pt x="10359" y="8883"/>
                  </a:lnTo>
                  <a:lnTo>
                    <a:pt x="10359" y="9157"/>
                  </a:lnTo>
                  <a:lnTo>
                    <a:pt x="8585" y="9157"/>
                  </a:lnTo>
                  <a:cubicBezTo>
                    <a:pt x="8501" y="9157"/>
                    <a:pt x="8418" y="9241"/>
                    <a:pt x="8418" y="9324"/>
                  </a:cubicBezTo>
                  <a:cubicBezTo>
                    <a:pt x="8418" y="9419"/>
                    <a:pt x="8501" y="9491"/>
                    <a:pt x="8585" y="9491"/>
                  </a:cubicBezTo>
                  <a:lnTo>
                    <a:pt x="10525" y="9491"/>
                  </a:lnTo>
                  <a:cubicBezTo>
                    <a:pt x="10609" y="9491"/>
                    <a:pt x="10680" y="9419"/>
                    <a:pt x="10680" y="9324"/>
                  </a:cubicBezTo>
                  <a:lnTo>
                    <a:pt x="10680" y="8705"/>
                  </a:lnTo>
                  <a:cubicBezTo>
                    <a:pt x="10680" y="8669"/>
                    <a:pt x="10668" y="8622"/>
                    <a:pt x="10656" y="8598"/>
                  </a:cubicBezTo>
                  <a:lnTo>
                    <a:pt x="10061" y="7812"/>
                  </a:lnTo>
                  <a:lnTo>
                    <a:pt x="10061" y="4097"/>
                  </a:lnTo>
                  <a:cubicBezTo>
                    <a:pt x="10894" y="3823"/>
                    <a:pt x="11466" y="3049"/>
                    <a:pt x="11466" y="2121"/>
                  </a:cubicBezTo>
                  <a:cubicBezTo>
                    <a:pt x="11466" y="1049"/>
                    <a:pt x="10656" y="144"/>
                    <a:pt x="9597" y="1"/>
                  </a:cubicBezTo>
                  <a:cubicBezTo>
                    <a:pt x="9590" y="1"/>
                    <a:pt x="9584" y="0"/>
                    <a:pt x="9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3141537" y="2565390"/>
              <a:ext cx="37763" cy="37382"/>
            </a:xfrm>
            <a:custGeom>
              <a:rect b="b" l="l" r="r" t="t"/>
              <a:pathLst>
                <a:path extrusionOk="0" h="1180" w="1192">
                  <a:moveTo>
                    <a:pt x="846" y="322"/>
                  </a:moveTo>
                  <a:lnTo>
                    <a:pt x="846" y="834"/>
                  </a:lnTo>
                  <a:lnTo>
                    <a:pt x="346" y="834"/>
                  </a:lnTo>
                  <a:lnTo>
                    <a:pt x="346" y="322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096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096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3185287" y="2565390"/>
              <a:ext cx="73593" cy="10233"/>
            </a:xfrm>
            <a:custGeom>
              <a:rect b="b" l="l" r="r" t="t"/>
              <a:pathLst>
                <a:path extrusionOk="0" h="323" w="2323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67"/>
                  </a:cubicBezTo>
                  <a:cubicBezTo>
                    <a:pt x="2323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3185287" y="2578601"/>
              <a:ext cx="73593" cy="10201"/>
            </a:xfrm>
            <a:custGeom>
              <a:rect b="b" l="l" r="r" t="t"/>
              <a:pathLst>
                <a:path extrusionOk="0" h="322" w="2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23" y="72"/>
                    <a:pt x="2251" y="0"/>
                    <a:pt x="2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3185287" y="2591811"/>
              <a:ext cx="73212" cy="10201"/>
            </a:xfrm>
            <a:custGeom>
              <a:rect b="b" l="l" r="r" t="t"/>
              <a:pathLst>
                <a:path extrusionOk="0" h="322" w="2311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11" y="72"/>
                    <a:pt x="2251" y="0"/>
                    <a:pt x="2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5"/>
            <p:cNvSpPr/>
            <p:nvPr/>
          </p:nvSpPr>
          <p:spPr>
            <a:xfrm>
              <a:off x="3141537" y="2609520"/>
              <a:ext cx="37763" cy="37382"/>
            </a:xfrm>
            <a:custGeom>
              <a:rect b="b" l="l" r="r" t="t"/>
              <a:pathLst>
                <a:path extrusionOk="0" h="1180" w="1192">
                  <a:moveTo>
                    <a:pt x="846" y="346"/>
                  </a:moveTo>
                  <a:lnTo>
                    <a:pt x="846" y="858"/>
                  </a:lnTo>
                  <a:lnTo>
                    <a:pt x="346" y="858"/>
                  </a:lnTo>
                  <a:lnTo>
                    <a:pt x="346" y="346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108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108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5"/>
            <p:cNvSpPr/>
            <p:nvPr/>
          </p:nvSpPr>
          <p:spPr>
            <a:xfrm>
              <a:off x="3185287" y="2609520"/>
              <a:ext cx="73212" cy="10613"/>
            </a:xfrm>
            <a:custGeom>
              <a:rect b="b" l="l" r="r" t="t"/>
              <a:pathLst>
                <a:path extrusionOk="0" h="335" w="2311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3"/>
                    <a:pt x="2311" y="167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5"/>
            <p:cNvSpPr/>
            <p:nvPr/>
          </p:nvSpPr>
          <p:spPr>
            <a:xfrm>
              <a:off x="3185287" y="2622731"/>
              <a:ext cx="73212" cy="10581"/>
            </a:xfrm>
            <a:custGeom>
              <a:rect b="b" l="l" r="r" t="t"/>
              <a:pathLst>
                <a:path extrusionOk="0" h="334" w="2311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2"/>
                    <a:pt x="2311" y="167"/>
                  </a:cubicBezTo>
                  <a:cubicBezTo>
                    <a:pt x="2311" y="84"/>
                    <a:pt x="2251" y="0"/>
                    <a:pt x="2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5"/>
            <p:cNvSpPr/>
            <p:nvPr/>
          </p:nvSpPr>
          <p:spPr>
            <a:xfrm>
              <a:off x="3185287" y="2636670"/>
              <a:ext cx="73212" cy="10233"/>
            </a:xfrm>
            <a:custGeom>
              <a:rect b="b" l="l" r="r" t="t"/>
              <a:pathLst>
                <a:path extrusionOk="0" h="323" w="2311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56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5"/>
            <p:cNvSpPr/>
            <p:nvPr/>
          </p:nvSpPr>
          <p:spPr>
            <a:xfrm>
              <a:off x="3330509" y="2471839"/>
              <a:ext cx="82653" cy="82653"/>
            </a:xfrm>
            <a:custGeom>
              <a:rect b="b" l="l" r="r" t="t"/>
              <a:pathLst>
                <a:path extrusionOk="0" h="2609" w="2609">
                  <a:moveTo>
                    <a:pt x="346" y="1287"/>
                  </a:moveTo>
                  <a:lnTo>
                    <a:pt x="429" y="1323"/>
                  </a:lnTo>
                  <a:cubicBezTo>
                    <a:pt x="668" y="1418"/>
                    <a:pt x="727" y="1501"/>
                    <a:pt x="727" y="1549"/>
                  </a:cubicBezTo>
                  <a:cubicBezTo>
                    <a:pt x="727" y="1573"/>
                    <a:pt x="668" y="1656"/>
                    <a:pt x="465" y="1775"/>
                  </a:cubicBezTo>
                  <a:cubicBezTo>
                    <a:pt x="394" y="1644"/>
                    <a:pt x="346" y="1489"/>
                    <a:pt x="346" y="1334"/>
                  </a:cubicBezTo>
                  <a:lnTo>
                    <a:pt x="346" y="1311"/>
                  </a:lnTo>
                  <a:lnTo>
                    <a:pt x="346" y="1287"/>
                  </a:lnTo>
                  <a:close/>
                  <a:moveTo>
                    <a:pt x="1203" y="346"/>
                  </a:moveTo>
                  <a:cubicBezTo>
                    <a:pt x="1191" y="358"/>
                    <a:pt x="1180" y="394"/>
                    <a:pt x="1168" y="406"/>
                  </a:cubicBezTo>
                  <a:cubicBezTo>
                    <a:pt x="1025" y="632"/>
                    <a:pt x="1108" y="799"/>
                    <a:pt x="1168" y="882"/>
                  </a:cubicBezTo>
                  <a:cubicBezTo>
                    <a:pt x="1311" y="1096"/>
                    <a:pt x="1525" y="1132"/>
                    <a:pt x="1668" y="1168"/>
                  </a:cubicBezTo>
                  <a:cubicBezTo>
                    <a:pt x="1846" y="1203"/>
                    <a:pt x="1858" y="1203"/>
                    <a:pt x="1882" y="1334"/>
                  </a:cubicBezTo>
                  <a:cubicBezTo>
                    <a:pt x="1882" y="1430"/>
                    <a:pt x="1703" y="1549"/>
                    <a:pt x="1525" y="1656"/>
                  </a:cubicBezTo>
                  <a:cubicBezTo>
                    <a:pt x="1299" y="1787"/>
                    <a:pt x="1049" y="1954"/>
                    <a:pt x="953" y="2192"/>
                  </a:cubicBezTo>
                  <a:cubicBezTo>
                    <a:pt x="870" y="2156"/>
                    <a:pt x="787" y="2120"/>
                    <a:pt x="715" y="2061"/>
                  </a:cubicBezTo>
                  <a:cubicBezTo>
                    <a:pt x="703" y="2037"/>
                    <a:pt x="691" y="2025"/>
                    <a:pt x="668" y="2025"/>
                  </a:cubicBezTo>
                  <a:cubicBezTo>
                    <a:pt x="941" y="1882"/>
                    <a:pt x="1060" y="1704"/>
                    <a:pt x="1060" y="1525"/>
                  </a:cubicBezTo>
                  <a:cubicBezTo>
                    <a:pt x="1060" y="1370"/>
                    <a:pt x="965" y="1168"/>
                    <a:pt x="549" y="1001"/>
                  </a:cubicBezTo>
                  <a:cubicBezTo>
                    <a:pt x="513" y="989"/>
                    <a:pt x="453" y="953"/>
                    <a:pt x="418" y="930"/>
                  </a:cubicBezTo>
                  <a:cubicBezTo>
                    <a:pt x="549" y="596"/>
                    <a:pt x="870" y="394"/>
                    <a:pt x="1203" y="346"/>
                  </a:cubicBezTo>
                  <a:close/>
                  <a:moveTo>
                    <a:pt x="1644" y="394"/>
                  </a:moveTo>
                  <a:cubicBezTo>
                    <a:pt x="1858" y="465"/>
                    <a:pt x="2049" y="644"/>
                    <a:pt x="2180" y="858"/>
                  </a:cubicBezTo>
                  <a:cubicBezTo>
                    <a:pt x="2251" y="989"/>
                    <a:pt x="2275" y="1132"/>
                    <a:pt x="2275" y="1299"/>
                  </a:cubicBezTo>
                  <a:cubicBezTo>
                    <a:pt x="2251" y="1668"/>
                    <a:pt x="2061" y="2001"/>
                    <a:pt x="1727" y="2168"/>
                  </a:cubicBezTo>
                  <a:cubicBezTo>
                    <a:pt x="1596" y="2239"/>
                    <a:pt x="1441" y="2263"/>
                    <a:pt x="1299" y="2263"/>
                  </a:cubicBezTo>
                  <a:cubicBezTo>
                    <a:pt x="1370" y="2168"/>
                    <a:pt x="1501" y="2061"/>
                    <a:pt x="1703" y="1942"/>
                  </a:cubicBezTo>
                  <a:cubicBezTo>
                    <a:pt x="1942" y="1787"/>
                    <a:pt x="2215" y="1608"/>
                    <a:pt x="2203" y="1311"/>
                  </a:cubicBezTo>
                  <a:cubicBezTo>
                    <a:pt x="2192" y="930"/>
                    <a:pt x="1918" y="870"/>
                    <a:pt x="1739" y="822"/>
                  </a:cubicBezTo>
                  <a:cubicBezTo>
                    <a:pt x="1620" y="799"/>
                    <a:pt x="1501" y="775"/>
                    <a:pt x="1441" y="680"/>
                  </a:cubicBezTo>
                  <a:cubicBezTo>
                    <a:pt x="1418" y="632"/>
                    <a:pt x="1465" y="537"/>
                    <a:pt x="1644" y="394"/>
                  </a:cubicBezTo>
                  <a:close/>
                  <a:moveTo>
                    <a:pt x="1299" y="1"/>
                  </a:moveTo>
                  <a:cubicBezTo>
                    <a:pt x="727" y="1"/>
                    <a:pt x="227" y="358"/>
                    <a:pt x="60" y="918"/>
                  </a:cubicBezTo>
                  <a:cubicBezTo>
                    <a:pt x="13" y="1037"/>
                    <a:pt x="1" y="1168"/>
                    <a:pt x="1" y="1299"/>
                  </a:cubicBezTo>
                  <a:lnTo>
                    <a:pt x="1" y="1334"/>
                  </a:lnTo>
                  <a:cubicBezTo>
                    <a:pt x="1" y="1608"/>
                    <a:pt x="96" y="1870"/>
                    <a:pt x="275" y="2085"/>
                  </a:cubicBezTo>
                  <a:lnTo>
                    <a:pt x="275" y="2108"/>
                  </a:lnTo>
                  <a:cubicBezTo>
                    <a:pt x="346" y="2192"/>
                    <a:pt x="418" y="2263"/>
                    <a:pt x="513" y="2346"/>
                  </a:cubicBezTo>
                  <a:cubicBezTo>
                    <a:pt x="656" y="2466"/>
                    <a:pt x="846" y="2537"/>
                    <a:pt x="1049" y="2585"/>
                  </a:cubicBezTo>
                  <a:cubicBezTo>
                    <a:pt x="1120" y="2596"/>
                    <a:pt x="1203" y="2608"/>
                    <a:pt x="1299" y="2608"/>
                  </a:cubicBezTo>
                  <a:cubicBezTo>
                    <a:pt x="1501" y="2608"/>
                    <a:pt x="1703" y="2561"/>
                    <a:pt x="1894" y="2477"/>
                  </a:cubicBezTo>
                  <a:cubicBezTo>
                    <a:pt x="2323" y="2251"/>
                    <a:pt x="2608" y="1811"/>
                    <a:pt x="2608" y="1311"/>
                  </a:cubicBezTo>
                  <a:cubicBezTo>
                    <a:pt x="2596" y="1096"/>
                    <a:pt x="2549" y="894"/>
                    <a:pt x="2442" y="703"/>
                  </a:cubicBezTo>
                  <a:cubicBezTo>
                    <a:pt x="2275" y="370"/>
                    <a:pt x="1965" y="144"/>
                    <a:pt x="1620" y="49"/>
                  </a:cubicBezTo>
                  <a:cubicBezTo>
                    <a:pt x="1525" y="13"/>
                    <a:pt x="1406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2" name="Google Shape;2362;p35"/>
          <p:cNvGrpSpPr/>
          <p:nvPr/>
        </p:nvGrpSpPr>
        <p:grpSpPr>
          <a:xfrm>
            <a:off x="2633105" y="2431859"/>
            <a:ext cx="363243" cy="328585"/>
            <a:chOff x="2633105" y="2431859"/>
            <a:chExt cx="363243" cy="328585"/>
          </a:xfrm>
        </p:grpSpPr>
        <p:sp>
          <p:nvSpPr>
            <p:cNvPr id="2363" name="Google Shape;2363;p35"/>
            <p:cNvSpPr/>
            <p:nvPr/>
          </p:nvSpPr>
          <p:spPr>
            <a:xfrm>
              <a:off x="2633105" y="2498260"/>
              <a:ext cx="250462" cy="262184"/>
            </a:xfrm>
            <a:custGeom>
              <a:rect b="b" l="l" r="r" t="t"/>
              <a:pathLst>
                <a:path extrusionOk="0" h="8276" w="7906">
                  <a:moveTo>
                    <a:pt x="5322" y="6644"/>
                  </a:moveTo>
                  <a:lnTo>
                    <a:pt x="5465" y="7263"/>
                  </a:lnTo>
                  <a:lnTo>
                    <a:pt x="4560" y="7263"/>
                  </a:lnTo>
                  <a:lnTo>
                    <a:pt x="4691" y="6644"/>
                  </a:lnTo>
                  <a:close/>
                  <a:moveTo>
                    <a:pt x="6465" y="7608"/>
                  </a:moveTo>
                  <a:lnTo>
                    <a:pt x="6465" y="7954"/>
                  </a:lnTo>
                  <a:lnTo>
                    <a:pt x="3548" y="7954"/>
                  </a:lnTo>
                  <a:lnTo>
                    <a:pt x="3548" y="760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6489"/>
                  </a:lnTo>
                  <a:cubicBezTo>
                    <a:pt x="0" y="6585"/>
                    <a:pt x="84" y="6656"/>
                    <a:pt x="167" y="6656"/>
                  </a:cubicBezTo>
                  <a:lnTo>
                    <a:pt x="4346" y="6656"/>
                  </a:lnTo>
                  <a:lnTo>
                    <a:pt x="4203" y="7287"/>
                  </a:lnTo>
                  <a:lnTo>
                    <a:pt x="3370" y="7287"/>
                  </a:lnTo>
                  <a:cubicBezTo>
                    <a:pt x="3274" y="7287"/>
                    <a:pt x="3203" y="7358"/>
                    <a:pt x="3203" y="7442"/>
                  </a:cubicBezTo>
                  <a:lnTo>
                    <a:pt x="3203" y="8120"/>
                  </a:lnTo>
                  <a:cubicBezTo>
                    <a:pt x="3203" y="8204"/>
                    <a:pt x="3274" y="8275"/>
                    <a:pt x="3370" y="8275"/>
                  </a:cubicBezTo>
                  <a:lnTo>
                    <a:pt x="6632" y="8275"/>
                  </a:lnTo>
                  <a:cubicBezTo>
                    <a:pt x="6715" y="8275"/>
                    <a:pt x="6787" y="8204"/>
                    <a:pt x="6787" y="8120"/>
                  </a:cubicBezTo>
                  <a:lnTo>
                    <a:pt x="6787" y="7442"/>
                  </a:lnTo>
                  <a:cubicBezTo>
                    <a:pt x="6787" y="7358"/>
                    <a:pt x="6715" y="7287"/>
                    <a:pt x="6632" y="7287"/>
                  </a:cubicBezTo>
                  <a:lnTo>
                    <a:pt x="5787" y="7287"/>
                  </a:lnTo>
                  <a:lnTo>
                    <a:pt x="5644" y="6656"/>
                  </a:lnTo>
                  <a:lnTo>
                    <a:pt x="7727" y="6656"/>
                  </a:lnTo>
                  <a:cubicBezTo>
                    <a:pt x="7823" y="6656"/>
                    <a:pt x="7894" y="6585"/>
                    <a:pt x="7894" y="6489"/>
                  </a:cubicBezTo>
                  <a:cubicBezTo>
                    <a:pt x="7906" y="6394"/>
                    <a:pt x="7834" y="6311"/>
                    <a:pt x="7739" y="6311"/>
                  </a:cubicBezTo>
                  <a:lnTo>
                    <a:pt x="345" y="6311"/>
                  </a:lnTo>
                  <a:lnTo>
                    <a:pt x="345" y="334"/>
                  </a:lnTo>
                  <a:lnTo>
                    <a:pt x="4763" y="334"/>
                  </a:lnTo>
                  <a:cubicBezTo>
                    <a:pt x="4858" y="334"/>
                    <a:pt x="4929" y="262"/>
                    <a:pt x="4929" y="167"/>
                  </a:cubicBezTo>
                  <a:cubicBezTo>
                    <a:pt x="4929" y="72"/>
                    <a:pt x="4858" y="0"/>
                    <a:pt x="4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35"/>
            <p:cNvSpPr/>
            <p:nvPr/>
          </p:nvSpPr>
          <p:spPr>
            <a:xfrm>
              <a:off x="2772655" y="2680800"/>
              <a:ext cx="38491" cy="10613"/>
            </a:xfrm>
            <a:custGeom>
              <a:rect b="b" l="l" r="r" t="t"/>
              <a:pathLst>
                <a:path extrusionOk="0" h="335" w="1215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48" y="334"/>
                  </a:lnTo>
                  <a:cubicBezTo>
                    <a:pt x="1132" y="334"/>
                    <a:pt x="1215" y="251"/>
                    <a:pt x="1215" y="168"/>
                  </a:cubicBezTo>
                  <a:cubicBezTo>
                    <a:pt x="1215" y="72"/>
                    <a:pt x="1132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35"/>
            <p:cNvSpPr/>
            <p:nvPr/>
          </p:nvSpPr>
          <p:spPr>
            <a:xfrm>
              <a:off x="2729286" y="2583131"/>
              <a:ext cx="35862" cy="35862"/>
            </a:xfrm>
            <a:custGeom>
              <a:rect b="b" l="l" r="r" t="t"/>
              <a:pathLst>
                <a:path extrusionOk="0" h="1132" w="1132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5"/>
            <p:cNvSpPr/>
            <p:nvPr/>
          </p:nvSpPr>
          <p:spPr>
            <a:xfrm>
              <a:off x="2774176" y="2583131"/>
              <a:ext cx="35482" cy="35862"/>
            </a:xfrm>
            <a:custGeom>
              <a:rect b="b" l="l" r="r" t="t"/>
              <a:pathLst>
                <a:path extrusionOk="0" h="1132" w="1120">
                  <a:moveTo>
                    <a:pt x="786" y="334"/>
                  </a:moveTo>
                  <a:lnTo>
                    <a:pt x="786" y="810"/>
                  </a:lnTo>
                  <a:lnTo>
                    <a:pt x="333" y="810"/>
                  </a:lnTo>
                  <a:lnTo>
                    <a:pt x="333" y="334"/>
                  </a:lnTo>
                  <a:close/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72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19" y="84"/>
                    <a:pt x="1036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35"/>
            <p:cNvSpPr/>
            <p:nvPr/>
          </p:nvSpPr>
          <p:spPr>
            <a:xfrm>
              <a:off x="2817926" y="2583131"/>
              <a:ext cx="35862" cy="35862"/>
            </a:xfrm>
            <a:custGeom>
              <a:rect b="b" l="l" r="r" t="t"/>
              <a:pathLst>
                <a:path extrusionOk="0" h="1132" w="1132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35"/>
            <p:cNvSpPr/>
            <p:nvPr/>
          </p:nvSpPr>
          <p:spPr>
            <a:xfrm>
              <a:off x="2653475" y="2431859"/>
              <a:ext cx="342873" cy="275394"/>
            </a:xfrm>
            <a:custGeom>
              <a:rect b="b" l="l" r="r" t="t"/>
              <a:pathLst>
                <a:path extrusionOk="0" h="8693" w="10823">
                  <a:moveTo>
                    <a:pt x="6429" y="3001"/>
                  </a:moveTo>
                  <a:cubicBezTo>
                    <a:pt x="6715" y="3870"/>
                    <a:pt x="7489" y="4513"/>
                    <a:pt x="8406" y="4585"/>
                  </a:cubicBezTo>
                  <a:lnTo>
                    <a:pt x="8406" y="7359"/>
                  </a:lnTo>
                  <a:lnTo>
                    <a:pt x="310" y="7359"/>
                  </a:lnTo>
                  <a:lnTo>
                    <a:pt x="310" y="3001"/>
                  </a:lnTo>
                  <a:close/>
                  <a:moveTo>
                    <a:pt x="8608" y="1"/>
                  </a:moveTo>
                  <a:cubicBezTo>
                    <a:pt x="7430" y="1"/>
                    <a:pt x="6477" y="906"/>
                    <a:pt x="6358" y="2073"/>
                  </a:cubicBezTo>
                  <a:lnTo>
                    <a:pt x="4798" y="2073"/>
                  </a:lnTo>
                  <a:cubicBezTo>
                    <a:pt x="4703" y="2073"/>
                    <a:pt x="4632" y="2144"/>
                    <a:pt x="4632" y="2239"/>
                  </a:cubicBezTo>
                  <a:cubicBezTo>
                    <a:pt x="4632" y="2323"/>
                    <a:pt x="4703" y="2394"/>
                    <a:pt x="4798" y="2394"/>
                  </a:cubicBezTo>
                  <a:lnTo>
                    <a:pt x="6334" y="2394"/>
                  </a:lnTo>
                  <a:cubicBezTo>
                    <a:pt x="6334" y="2489"/>
                    <a:pt x="6358" y="2561"/>
                    <a:pt x="6370" y="2656"/>
                  </a:cubicBezTo>
                  <a:lnTo>
                    <a:pt x="167" y="2656"/>
                  </a:lnTo>
                  <a:cubicBezTo>
                    <a:pt x="72" y="2656"/>
                    <a:pt x="0" y="2727"/>
                    <a:pt x="0" y="2811"/>
                  </a:cubicBezTo>
                  <a:lnTo>
                    <a:pt x="0" y="7502"/>
                  </a:lnTo>
                  <a:cubicBezTo>
                    <a:pt x="0" y="7597"/>
                    <a:pt x="72" y="7668"/>
                    <a:pt x="167" y="7668"/>
                  </a:cubicBezTo>
                  <a:lnTo>
                    <a:pt x="8608" y="7668"/>
                  </a:lnTo>
                  <a:cubicBezTo>
                    <a:pt x="8692" y="7668"/>
                    <a:pt x="8763" y="7597"/>
                    <a:pt x="8763" y="7502"/>
                  </a:cubicBezTo>
                  <a:lnTo>
                    <a:pt x="8763" y="4561"/>
                  </a:lnTo>
                  <a:cubicBezTo>
                    <a:pt x="8858" y="4561"/>
                    <a:pt x="8966" y="4537"/>
                    <a:pt x="9049" y="4513"/>
                  </a:cubicBezTo>
                  <a:lnTo>
                    <a:pt x="9049" y="8371"/>
                  </a:lnTo>
                  <a:lnTo>
                    <a:pt x="7787" y="8371"/>
                  </a:lnTo>
                  <a:cubicBezTo>
                    <a:pt x="7692" y="8371"/>
                    <a:pt x="7620" y="8442"/>
                    <a:pt x="7620" y="8526"/>
                  </a:cubicBezTo>
                  <a:cubicBezTo>
                    <a:pt x="7620" y="8621"/>
                    <a:pt x="7692" y="8692"/>
                    <a:pt x="7787" y="8692"/>
                  </a:cubicBezTo>
                  <a:lnTo>
                    <a:pt x="9216" y="8692"/>
                  </a:lnTo>
                  <a:cubicBezTo>
                    <a:pt x="9299" y="8692"/>
                    <a:pt x="9382" y="8621"/>
                    <a:pt x="9382" y="8526"/>
                  </a:cubicBezTo>
                  <a:lnTo>
                    <a:pt x="9382" y="4406"/>
                  </a:lnTo>
                  <a:cubicBezTo>
                    <a:pt x="9632" y="4323"/>
                    <a:pt x="9858" y="4180"/>
                    <a:pt x="10061" y="4001"/>
                  </a:cubicBezTo>
                  <a:cubicBezTo>
                    <a:pt x="10466" y="3644"/>
                    <a:pt x="10728" y="3168"/>
                    <a:pt x="10823" y="2632"/>
                  </a:cubicBezTo>
                  <a:cubicBezTo>
                    <a:pt x="10823" y="2596"/>
                    <a:pt x="10763" y="2501"/>
                    <a:pt x="10668" y="2489"/>
                  </a:cubicBezTo>
                  <a:cubicBezTo>
                    <a:pt x="10656" y="2486"/>
                    <a:pt x="10643" y="2484"/>
                    <a:pt x="10630" y="2484"/>
                  </a:cubicBezTo>
                  <a:cubicBezTo>
                    <a:pt x="10558" y="2484"/>
                    <a:pt x="10488" y="2539"/>
                    <a:pt x="10478" y="2620"/>
                  </a:cubicBezTo>
                  <a:cubicBezTo>
                    <a:pt x="10359" y="3358"/>
                    <a:pt x="9835" y="3942"/>
                    <a:pt x="9168" y="4156"/>
                  </a:cubicBezTo>
                  <a:lnTo>
                    <a:pt x="9144" y="4156"/>
                  </a:lnTo>
                  <a:cubicBezTo>
                    <a:pt x="8966" y="4216"/>
                    <a:pt x="8763" y="4239"/>
                    <a:pt x="8573" y="4239"/>
                  </a:cubicBezTo>
                  <a:cubicBezTo>
                    <a:pt x="7513" y="4239"/>
                    <a:pt x="6656" y="3358"/>
                    <a:pt x="6656" y="2287"/>
                  </a:cubicBezTo>
                  <a:cubicBezTo>
                    <a:pt x="6656" y="1215"/>
                    <a:pt x="7513" y="346"/>
                    <a:pt x="8573" y="346"/>
                  </a:cubicBezTo>
                  <a:cubicBezTo>
                    <a:pt x="9513" y="346"/>
                    <a:pt x="10335" y="1061"/>
                    <a:pt x="10478" y="1989"/>
                  </a:cubicBezTo>
                  <a:cubicBezTo>
                    <a:pt x="10490" y="2084"/>
                    <a:pt x="10585" y="2144"/>
                    <a:pt x="10668" y="2144"/>
                  </a:cubicBezTo>
                  <a:cubicBezTo>
                    <a:pt x="10763" y="2132"/>
                    <a:pt x="10823" y="2037"/>
                    <a:pt x="10823" y="1953"/>
                  </a:cubicBezTo>
                  <a:cubicBezTo>
                    <a:pt x="10751" y="1418"/>
                    <a:pt x="10478" y="918"/>
                    <a:pt x="10073" y="572"/>
                  </a:cubicBezTo>
                  <a:cubicBezTo>
                    <a:pt x="9656" y="215"/>
                    <a:pt x="9144" y="1"/>
                    <a:pt x="8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5"/>
            <p:cNvSpPr/>
            <p:nvPr/>
          </p:nvSpPr>
          <p:spPr>
            <a:xfrm>
              <a:off x="2881286" y="2460529"/>
              <a:ext cx="87532" cy="87912"/>
            </a:xfrm>
            <a:custGeom>
              <a:rect b="b" l="l" r="r" t="t"/>
              <a:pathLst>
                <a:path extrusionOk="0" h="2775" w="2763">
                  <a:moveTo>
                    <a:pt x="1414" y="703"/>
                  </a:moveTo>
                  <a:cubicBezTo>
                    <a:pt x="1786" y="703"/>
                    <a:pt x="2084" y="1020"/>
                    <a:pt x="2084" y="1406"/>
                  </a:cubicBezTo>
                  <a:cubicBezTo>
                    <a:pt x="2084" y="1787"/>
                    <a:pt x="1775" y="2108"/>
                    <a:pt x="1394" y="2108"/>
                  </a:cubicBezTo>
                  <a:cubicBezTo>
                    <a:pt x="1013" y="2108"/>
                    <a:pt x="715" y="1787"/>
                    <a:pt x="715" y="1406"/>
                  </a:cubicBezTo>
                  <a:cubicBezTo>
                    <a:pt x="715" y="1013"/>
                    <a:pt x="1024" y="703"/>
                    <a:pt x="1394" y="703"/>
                  </a:cubicBezTo>
                  <a:cubicBezTo>
                    <a:pt x="1400" y="703"/>
                    <a:pt x="1407" y="703"/>
                    <a:pt x="1414" y="703"/>
                  </a:cubicBezTo>
                  <a:close/>
                  <a:moveTo>
                    <a:pt x="1382" y="1"/>
                  </a:moveTo>
                  <a:cubicBezTo>
                    <a:pt x="1286" y="1"/>
                    <a:pt x="1215" y="72"/>
                    <a:pt x="1215" y="167"/>
                  </a:cubicBezTo>
                  <a:lnTo>
                    <a:pt x="1215" y="370"/>
                  </a:lnTo>
                  <a:cubicBezTo>
                    <a:pt x="1048" y="406"/>
                    <a:pt x="917" y="465"/>
                    <a:pt x="786" y="560"/>
                  </a:cubicBezTo>
                  <a:lnTo>
                    <a:pt x="632" y="406"/>
                  </a:lnTo>
                  <a:cubicBezTo>
                    <a:pt x="607" y="374"/>
                    <a:pt x="559" y="356"/>
                    <a:pt x="511" y="356"/>
                  </a:cubicBezTo>
                  <a:cubicBezTo>
                    <a:pt x="467" y="356"/>
                    <a:pt x="422" y="371"/>
                    <a:pt x="393" y="406"/>
                  </a:cubicBezTo>
                  <a:cubicBezTo>
                    <a:pt x="334" y="465"/>
                    <a:pt x="322" y="584"/>
                    <a:pt x="393" y="644"/>
                  </a:cubicBezTo>
                  <a:lnTo>
                    <a:pt x="548" y="798"/>
                  </a:lnTo>
                  <a:cubicBezTo>
                    <a:pt x="453" y="929"/>
                    <a:pt x="393" y="1072"/>
                    <a:pt x="370" y="1227"/>
                  </a:cubicBezTo>
                  <a:lnTo>
                    <a:pt x="155" y="1227"/>
                  </a:lnTo>
                  <a:cubicBezTo>
                    <a:pt x="72" y="1227"/>
                    <a:pt x="0" y="1299"/>
                    <a:pt x="0" y="1394"/>
                  </a:cubicBezTo>
                  <a:cubicBezTo>
                    <a:pt x="0" y="1477"/>
                    <a:pt x="72" y="1549"/>
                    <a:pt x="155" y="1549"/>
                  </a:cubicBezTo>
                  <a:lnTo>
                    <a:pt x="370" y="1549"/>
                  </a:lnTo>
                  <a:cubicBezTo>
                    <a:pt x="393" y="1715"/>
                    <a:pt x="453" y="1870"/>
                    <a:pt x="548" y="1989"/>
                  </a:cubicBezTo>
                  <a:lnTo>
                    <a:pt x="393" y="2132"/>
                  </a:lnTo>
                  <a:cubicBezTo>
                    <a:pt x="334" y="2191"/>
                    <a:pt x="334" y="2311"/>
                    <a:pt x="393" y="2370"/>
                  </a:cubicBezTo>
                  <a:cubicBezTo>
                    <a:pt x="429" y="2406"/>
                    <a:pt x="477" y="2418"/>
                    <a:pt x="512" y="2418"/>
                  </a:cubicBezTo>
                  <a:cubicBezTo>
                    <a:pt x="560" y="2418"/>
                    <a:pt x="608" y="2394"/>
                    <a:pt x="632" y="2370"/>
                  </a:cubicBezTo>
                  <a:lnTo>
                    <a:pt x="786" y="2227"/>
                  </a:lnTo>
                  <a:cubicBezTo>
                    <a:pt x="905" y="2311"/>
                    <a:pt x="1048" y="2370"/>
                    <a:pt x="1215" y="2406"/>
                  </a:cubicBezTo>
                  <a:lnTo>
                    <a:pt x="1215" y="2608"/>
                  </a:lnTo>
                  <a:cubicBezTo>
                    <a:pt x="1215" y="2703"/>
                    <a:pt x="1286" y="2775"/>
                    <a:pt x="1382" y="2775"/>
                  </a:cubicBezTo>
                  <a:cubicBezTo>
                    <a:pt x="1465" y="2775"/>
                    <a:pt x="1548" y="2703"/>
                    <a:pt x="1548" y="2608"/>
                  </a:cubicBezTo>
                  <a:lnTo>
                    <a:pt x="1548" y="2430"/>
                  </a:lnTo>
                  <a:cubicBezTo>
                    <a:pt x="1703" y="2394"/>
                    <a:pt x="1846" y="2346"/>
                    <a:pt x="1977" y="2251"/>
                  </a:cubicBezTo>
                  <a:lnTo>
                    <a:pt x="2120" y="2394"/>
                  </a:lnTo>
                  <a:cubicBezTo>
                    <a:pt x="2156" y="2430"/>
                    <a:pt x="2203" y="2442"/>
                    <a:pt x="2239" y="2442"/>
                  </a:cubicBezTo>
                  <a:cubicBezTo>
                    <a:pt x="2286" y="2442"/>
                    <a:pt x="2334" y="2430"/>
                    <a:pt x="2358" y="2394"/>
                  </a:cubicBezTo>
                  <a:cubicBezTo>
                    <a:pt x="2417" y="2346"/>
                    <a:pt x="2441" y="2215"/>
                    <a:pt x="2358" y="2156"/>
                  </a:cubicBezTo>
                  <a:lnTo>
                    <a:pt x="2215" y="2013"/>
                  </a:lnTo>
                  <a:cubicBezTo>
                    <a:pt x="2298" y="1882"/>
                    <a:pt x="2358" y="1727"/>
                    <a:pt x="2394" y="1584"/>
                  </a:cubicBezTo>
                  <a:lnTo>
                    <a:pt x="2596" y="1584"/>
                  </a:lnTo>
                  <a:cubicBezTo>
                    <a:pt x="2691" y="1584"/>
                    <a:pt x="2763" y="1501"/>
                    <a:pt x="2763" y="1418"/>
                  </a:cubicBezTo>
                  <a:cubicBezTo>
                    <a:pt x="2763" y="1299"/>
                    <a:pt x="2691" y="1227"/>
                    <a:pt x="2608" y="1227"/>
                  </a:cubicBezTo>
                  <a:lnTo>
                    <a:pt x="2394" y="1227"/>
                  </a:lnTo>
                  <a:cubicBezTo>
                    <a:pt x="2370" y="1060"/>
                    <a:pt x="2310" y="906"/>
                    <a:pt x="2215" y="798"/>
                  </a:cubicBezTo>
                  <a:lnTo>
                    <a:pt x="2370" y="644"/>
                  </a:lnTo>
                  <a:cubicBezTo>
                    <a:pt x="2417" y="584"/>
                    <a:pt x="2417" y="465"/>
                    <a:pt x="2370" y="406"/>
                  </a:cubicBezTo>
                  <a:cubicBezTo>
                    <a:pt x="2340" y="376"/>
                    <a:pt x="2292" y="361"/>
                    <a:pt x="2245" y="361"/>
                  </a:cubicBezTo>
                  <a:cubicBezTo>
                    <a:pt x="2197" y="361"/>
                    <a:pt x="2150" y="376"/>
                    <a:pt x="2120" y="406"/>
                  </a:cubicBezTo>
                  <a:lnTo>
                    <a:pt x="1977" y="560"/>
                  </a:lnTo>
                  <a:cubicBezTo>
                    <a:pt x="1858" y="465"/>
                    <a:pt x="1715" y="406"/>
                    <a:pt x="1548" y="370"/>
                  </a:cubicBezTo>
                  <a:lnTo>
                    <a:pt x="1548" y="167"/>
                  </a:ln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5"/>
            <p:cNvSpPr/>
            <p:nvPr/>
          </p:nvSpPr>
          <p:spPr>
            <a:xfrm>
              <a:off x="2908436" y="2488059"/>
              <a:ext cx="33612" cy="33993"/>
            </a:xfrm>
            <a:custGeom>
              <a:rect b="b" l="l" r="r" t="t"/>
              <a:pathLst>
                <a:path extrusionOk="0" h="1073" w="1061">
                  <a:moveTo>
                    <a:pt x="525" y="346"/>
                  </a:moveTo>
                  <a:cubicBezTo>
                    <a:pt x="632" y="346"/>
                    <a:pt x="715" y="430"/>
                    <a:pt x="715" y="537"/>
                  </a:cubicBezTo>
                  <a:cubicBezTo>
                    <a:pt x="715" y="632"/>
                    <a:pt x="632" y="727"/>
                    <a:pt x="525" y="727"/>
                  </a:cubicBezTo>
                  <a:cubicBezTo>
                    <a:pt x="417" y="727"/>
                    <a:pt x="334" y="632"/>
                    <a:pt x="334" y="537"/>
                  </a:cubicBezTo>
                  <a:cubicBezTo>
                    <a:pt x="334" y="430"/>
                    <a:pt x="417" y="346"/>
                    <a:pt x="525" y="346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25" y="1072"/>
                  </a:cubicBezTo>
                  <a:cubicBezTo>
                    <a:pt x="810" y="1072"/>
                    <a:pt x="1048" y="834"/>
                    <a:pt x="1048" y="537"/>
                  </a:cubicBezTo>
                  <a:cubicBezTo>
                    <a:pt x="1060" y="239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1" name="Google Shape;2371;p35"/>
          <p:cNvGrpSpPr/>
          <p:nvPr/>
        </p:nvGrpSpPr>
        <p:grpSpPr>
          <a:xfrm>
            <a:off x="2189142" y="2421310"/>
            <a:ext cx="365904" cy="350064"/>
            <a:chOff x="2189142" y="2421310"/>
            <a:chExt cx="365904" cy="350064"/>
          </a:xfrm>
        </p:grpSpPr>
        <p:sp>
          <p:nvSpPr>
            <p:cNvPr id="2372" name="Google Shape;2372;p35"/>
            <p:cNvSpPr/>
            <p:nvPr/>
          </p:nvSpPr>
          <p:spPr>
            <a:xfrm>
              <a:off x="2400384" y="2421310"/>
              <a:ext cx="154662" cy="162613"/>
            </a:xfrm>
            <a:custGeom>
              <a:rect b="b" l="l" r="r" t="t"/>
              <a:pathLst>
                <a:path extrusionOk="0" h="5133" w="4882">
                  <a:moveTo>
                    <a:pt x="2482" y="0"/>
                  </a:moveTo>
                  <a:cubicBezTo>
                    <a:pt x="1731" y="0"/>
                    <a:pt x="996" y="363"/>
                    <a:pt x="548" y="1036"/>
                  </a:cubicBezTo>
                  <a:cubicBezTo>
                    <a:pt x="0" y="1870"/>
                    <a:pt x="24" y="2941"/>
                    <a:pt x="619" y="3727"/>
                  </a:cubicBezTo>
                  <a:lnTo>
                    <a:pt x="560" y="4953"/>
                  </a:lnTo>
                  <a:cubicBezTo>
                    <a:pt x="560" y="5013"/>
                    <a:pt x="595" y="5073"/>
                    <a:pt x="643" y="5096"/>
                  </a:cubicBezTo>
                  <a:cubicBezTo>
                    <a:pt x="667" y="5108"/>
                    <a:pt x="702" y="5132"/>
                    <a:pt x="726" y="5132"/>
                  </a:cubicBezTo>
                  <a:cubicBezTo>
                    <a:pt x="762" y="5132"/>
                    <a:pt x="774" y="5132"/>
                    <a:pt x="798" y="5108"/>
                  </a:cubicBezTo>
                  <a:lnTo>
                    <a:pt x="1905" y="4596"/>
                  </a:lnTo>
                  <a:cubicBezTo>
                    <a:pt x="2090" y="4640"/>
                    <a:pt x="2289" y="4665"/>
                    <a:pt x="2486" y="4665"/>
                  </a:cubicBezTo>
                  <a:cubicBezTo>
                    <a:pt x="2555" y="4665"/>
                    <a:pt x="2623" y="4662"/>
                    <a:pt x="2691" y="4656"/>
                  </a:cubicBezTo>
                  <a:cubicBezTo>
                    <a:pt x="2786" y="4632"/>
                    <a:pt x="2858" y="4561"/>
                    <a:pt x="2846" y="4477"/>
                  </a:cubicBezTo>
                  <a:cubicBezTo>
                    <a:pt x="2824" y="4389"/>
                    <a:pt x="2761" y="4321"/>
                    <a:pt x="2685" y="4321"/>
                  </a:cubicBezTo>
                  <a:cubicBezTo>
                    <a:pt x="2679" y="4321"/>
                    <a:pt x="2673" y="4322"/>
                    <a:pt x="2667" y="4322"/>
                  </a:cubicBezTo>
                  <a:cubicBezTo>
                    <a:pt x="2597" y="4332"/>
                    <a:pt x="2528" y="4336"/>
                    <a:pt x="2461" y="4336"/>
                  </a:cubicBezTo>
                  <a:cubicBezTo>
                    <a:pt x="2277" y="4336"/>
                    <a:pt x="2103" y="4303"/>
                    <a:pt x="1929" y="4251"/>
                  </a:cubicBezTo>
                  <a:cubicBezTo>
                    <a:pt x="1913" y="4240"/>
                    <a:pt x="1897" y="4234"/>
                    <a:pt x="1880" y="4234"/>
                  </a:cubicBezTo>
                  <a:cubicBezTo>
                    <a:pt x="1859" y="4234"/>
                    <a:pt x="1836" y="4243"/>
                    <a:pt x="1810" y="4263"/>
                  </a:cubicBezTo>
                  <a:lnTo>
                    <a:pt x="905" y="4680"/>
                  </a:lnTo>
                  <a:lnTo>
                    <a:pt x="953" y="3680"/>
                  </a:lnTo>
                  <a:cubicBezTo>
                    <a:pt x="953" y="3632"/>
                    <a:pt x="941" y="3608"/>
                    <a:pt x="917" y="3560"/>
                  </a:cubicBezTo>
                  <a:cubicBezTo>
                    <a:pt x="381" y="2882"/>
                    <a:pt x="345" y="1941"/>
                    <a:pt x="833" y="1215"/>
                  </a:cubicBezTo>
                  <a:cubicBezTo>
                    <a:pt x="1218" y="642"/>
                    <a:pt x="1855" y="327"/>
                    <a:pt x="2504" y="327"/>
                  </a:cubicBezTo>
                  <a:cubicBezTo>
                    <a:pt x="2880" y="327"/>
                    <a:pt x="3259" y="433"/>
                    <a:pt x="3596" y="655"/>
                  </a:cubicBezTo>
                  <a:cubicBezTo>
                    <a:pt x="4048" y="953"/>
                    <a:pt x="4346" y="1405"/>
                    <a:pt x="4453" y="1929"/>
                  </a:cubicBezTo>
                  <a:cubicBezTo>
                    <a:pt x="4548" y="2441"/>
                    <a:pt x="4453" y="2989"/>
                    <a:pt x="4155" y="3418"/>
                  </a:cubicBezTo>
                  <a:cubicBezTo>
                    <a:pt x="3941" y="3727"/>
                    <a:pt x="3643" y="3977"/>
                    <a:pt x="3286" y="4132"/>
                  </a:cubicBezTo>
                  <a:cubicBezTo>
                    <a:pt x="3203" y="4156"/>
                    <a:pt x="3167" y="4263"/>
                    <a:pt x="3203" y="4346"/>
                  </a:cubicBezTo>
                  <a:cubicBezTo>
                    <a:pt x="3221" y="4419"/>
                    <a:pt x="3288" y="4450"/>
                    <a:pt x="3356" y="4450"/>
                  </a:cubicBezTo>
                  <a:cubicBezTo>
                    <a:pt x="3376" y="4450"/>
                    <a:pt x="3397" y="4447"/>
                    <a:pt x="3417" y="4442"/>
                  </a:cubicBezTo>
                  <a:cubicBezTo>
                    <a:pt x="3834" y="4263"/>
                    <a:pt x="4179" y="3977"/>
                    <a:pt x="4429" y="3608"/>
                  </a:cubicBezTo>
                  <a:cubicBezTo>
                    <a:pt x="4763" y="3108"/>
                    <a:pt x="4882" y="2477"/>
                    <a:pt x="4763" y="1882"/>
                  </a:cubicBezTo>
                  <a:cubicBezTo>
                    <a:pt x="4643" y="1274"/>
                    <a:pt x="4286" y="751"/>
                    <a:pt x="3774" y="393"/>
                  </a:cubicBezTo>
                  <a:cubicBezTo>
                    <a:pt x="3376" y="128"/>
                    <a:pt x="2926" y="0"/>
                    <a:pt x="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5"/>
            <p:cNvSpPr/>
            <p:nvPr/>
          </p:nvSpPr>
          <p:spPr>
            <a:xfrm>
              <a:off x="2292862" y="2724899"/>
              <a:ext cx="168252" cy="46475"/>
            </a:xfrm>
            <a:custGeom>
              <a:rect b="b" l="l" r="r" t="t"/>
              <a:pathLst>
                <a:path extrusionOk="0" h="1467" w="5311">
                  <a:moveTo>
                    <a:pt x="5139" y="1"/>
                  </a:moveTo>
                  <a:cubicBezTo>
                    <a:pt x="5133" y="1"/>
                    <a:pt x="5127" y="1"/>
                    <a:pt x="5120" y="2"/>
                  </a:cubicBezTo>
                  <a:cubicBezTo>
                    <a:pt x="5025" y="26"/>
                    <a:pt x="4954" y="97"/>
                    <a:pt x="4966" y="193"/>
                  </a:cubicBezTo>
                  <a:cubicBezTo>
                    <a:pt x="4966" y="264"/>
                    <a:pt x="4989" y="323"/>
                    <a:pt x="4989" y="395"/>
                  </a:cubicBezTo>
                  <a:lnTo>
                    <a:pt x="4989" y="1145"/>
                  </a:lnTo>
                  <a:lnTo>
                    <a:pt x="167" y="1145"/>
                  </a:lnTo>
                  <a:cubicBezTo>
                    <a:pt x="72" y="1145"/>
                    <a:pt x="1" y="1216"/>
                    <a:pt x="1" y="1300"/>
                  </a:cubicBezTo>
                  <a:cubicBezTo>
                    <a:pt x="1" y="1395"/>
                    <a:pt x="72" y="1466"/>
                    <a:pt x="167" y="1466"/>
                  </a:cubicBezTo>
                  <a:lnTo>
                    <a:pt x="5144" y="1466"/>
                  </a:lnTo>
                  <a:cubicBezTo>
                    <a:pt x="5239" y="1466"/>
                    <a:pt x="5311" y="1395"/>
                    <a:pt x="5311" y="1300"/>
                  </a:cubicBezTo>
                  <a:lnTo>
                    <a:pt x="5311" y="395"/>
                  </a:lnTo>
                  <a:cubicBezTo>
                    <a:pt x="5311" y="323"/>
                    <a:pt x="5311" y="252"/>
                    <a:pt x="5299" y="157"/>
                  </a:cubicBezTo>
                  <a:cubicBezTo>
                    <a:pt x="5288" y="69"/>
                    <a:pt x="5216" y="1"/>
                    <a:pt x="5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5"/>
            <p:cNvSpPr/>
            <p:nvPr/>
          </p:nvSpPr>
          <p:spPr>
            <a:xfrm>
              <a:off x="2189142" y="2460149"/>
              <a:ext cx="266714" cy="310844"/>
            </a:xfrm>
            <a:custGeom>
              <a:rect b="b" l="l" r="r" t="t"/>
              <a:pathLst>
                <a:path extrusionOk="0" h="9812" w="8419">
                  <a:moveTo>
                    <a:pt x="3525" y="787"/>
                  </a:moveTo>
                  <a:lnTo>
                    <a:pt x="3525" y="787"/>
                  </a:lnTo>
                  <a:cubicBezTo>
                    <a:pt x="3322" y="1382"/>
                    <a:pt x="2977" y="1703"/>
                    <a:pt x="2751" y="1834"/>
                  </a:cubicBezTo>
                  <a:cubicBezTo>
                    <a:pt x="2787" y="1358"/>
                    <a:pt x="3096" y="941"/>
                    <a:pt x="3525" y="787"/>
                  </a:cubicBezTo>
                  <a:close/>
                  <a:moveTo>
                    <a:pt x="4692" y="715"/>
                  </a:moveTo>
                  <a:cubicBezTo>
                    <a:pt x="5323" y="715"/>
                    <a:pt x="5846" y="1239"/>
                    <a:pt x="5846" y="1870"/>
                  </a:cubicBezTo>
                  <a:lnTo>
                    <a:pt x="5846" y="2608"/>
                  </a:lnTo>
                  <a:cubicBezTo>
                    <a:pt x="5168" y="2561"/>
                    <a:pt x="4644" y="2215"/>
                    <a:pt x="4299" y="1596"/>
                  </a:cubicBezTo>
                  <a:cubicBezTo>
                    <a:pt x="4108" y="1251"/>
                    <a:pt x="4013" y="906"/>
                    <a:pt x="3977" y="715"/>
                  </a:cubicBezTo>
                  <a:close/>
                  <a:moveTo>
                    <a:pt x="2048" y="2454"/>
                  </a:moveTo>
                  <a:lnTo>
                    <a:pt x="2048" y="3525"/>
                  </a:lnTo>
                  <a:cubicBezTo>
                    <a:pt x="1858" y="3454"/>
                    <a:pt x="1715" y="3275"/>
                    <a:pt x="1715" y="3049"/>
                  </a:cubicBezTo>
                  <a:lnTo>
                    <a:pt x="1715" y="2930"/>
                  </a:lnTo>
                  <a:cubicBezTo>
                    <a:pt x="1715" y="2704"/>
                    <a:pt x="1846" y="2525"/>
                    <a:pt x="2048" y="2454"/>
                  </a:cubicBezTo>
                  <a:close/>
                  <a:moveTo>
                    <a:pt x="6549" y="2454"/>
                  </a:moveTo>
                  <a:cubicBezTo>
                    <a:pt x="6739" y="2537"/>
                    <a:pt x="6894" y="2715"/>
                    <a:pt x="6894" y="2930"/>
                  </a:cubicBezTo>
                  <a:lnTo>
                    <a:pt x="6894" y="3049"/>
                  </a:lnTo>
                  <a:cubicBezTo>
                    <a:pt x="6894" y="3275"/>
                    <a:pt x="6751" y="3454"/>
                    <a:pt x="6549" y="3525"/>
                  </a:cubicBezTo>
                  <a:lnTo>
                    <a:pt x="6549" y="2454"/>
                  </a:lnTo>
                  <a:close/>
                  <a:moveTo>
                    <a:pt x="3739" y="1168"/>
                  </a:moveTo>
                  <a:cubicBezTo>
                    <a:pt x="3799" y="1346"/>
                    <a:pt x="3870" y="1549"/>
                    <a:pt x="3989" y="1763"/>
                  </a:cubicBezTo>
                  <a:cubicBezTo>
                    <a:pt x="4394" y="2489"/>
                    <a:pt x="5025" y="2906"/>
                    <a:pt x="5835" y="2954"/>
                  </a:cubicBezTo>
                  <a:lnTo>
                    <a:pt x="5835" y="3251"/>
                  </a:lnTo>
                  <a:cubicBezTo>
                    <a:pt x="5846" y="3894"/>
                    <a:pt x="5501" y="4489"/>
                    <a:pt x="4942" y="4835"/>
                  </a:cubicBezTo>
                  <a:lnTo>
                    <a:pt x="4692" y="4990"/>
                  </a:lnTo>
                  <a:cubicBezTo>
                    <a:pt x="4573" y="5055"/>
                    <a:pt x="4439" y="5088"/>
                    <a:pt x="4305" y="5088"/>
                  </a:cubicBezTo>
                  <a:cubicBezTo>
                    <a:pt x="4171" y="5088"/>
                    <a:pt x="4037" y="5055"/>
                    <a:pt x="3918" y="4990"/>
                  </a:cubicBezTo>
                  <a:lnTo>
                    <a:pt x="3656" y="4835"/>
                  </a:lnTo>
                  <a:cubicBezTo>
                    <a:pt x="3096" y="4513"/>
                    <a:pt x="2751" y="3906"/>
                    <a:pt x="2751" y="3251"/>
                  </a:cubicBezTo>
                  <a:lnTo>
                    <a:pt x="2751" y="2215"/>
                  </a:lnTo>
                  <a:cubicBezTo>
                    <a:pt x="2965" y="2108"/>
                    <a:pt x="3418" y="1834"/>
                    <a:pt x="3739" y="1168"/>
                  </a:cubicBezTo>
                  <a:close/>
                  <a:moveTo>
                    <a:pt x="4942" y="5228"/>
                  </a:moveTo>
                  <a:lnTo>
                    <a:pt x="4942" y="5656"/>
                  </a:lnTo>
                  <a:cubicBezTo>
                    <a:pt x="4894" y="5656"/>
                    <a:pt x="4834" y="5668"/>
                    <a:pt x="4787" y="5668"/>
                  </a:cubicBezTo>
                  <a:cubicBezTo>
                    <a:pt x="4751" y="5549"/>
                    <a:pt x="4668" y="5454"/>
                    <a:pt x="4573" y="5382"/>
                  </a:cubicBezTo>
                  <a:cubicBezTo>
                    <a:pt x="4668" y="5359"/>
                    <a:pt x="4763" y="5335"/>
                    <a:pt x="4846" y="5275"/>
                  </a:cubicBezTo>
                  <a:lnTo>
                    <a:pt x="4942" y="5228"/>
                  </a:lnTo>
                  <a:close/>
                  <a:moveTo>
                    <a:pt x="4299" y="5656"/>
                  </a:moveTo>
                  <a:cubicBezTo>
                    <a:pt x="4406" y="5656"/>
                    <a:pt x="4477" y="5728"/>
                    <a:pt x="4477" y="5835"/>
                  </a:cubicBezTo>
                  <a:cubicBezTo>
                    <a:pt x="4477" y="5942"/>
                    <a:pt x="4406" y="6013"/>
                    <a:pt x="4299" y="6013"/>
                  </a:cubicBezTo>
                  <a:cubicBezTo>
                    <a:pt x="4215" y="6013"/>
                    <a:pt x="4120" y="5930"/>
                    <a:pt x="4120" y="5835"/>
                  </a:cubicBezTo>
                  <a:cubicBezTo>
                    <a:pt x="4120" y="5728"/>
                    <a:pt x="4192" y="5656"/>
                    <a:pt x="4299" y="5656"/>
                  </a:cubicBezTo>
                  <a:close/>
                  <a:moveTo>
                    <a:pt x="3656" y="5228"/>
                  </a:moveTo>
                  <a:lnTo>
                    <a:pt x="3751" y="5263"/>
                  </a:lnTo>
                  <a:cubicBezTo>
                    <a:pt x="3834" y="5323"/>
                    <a:pt x="3941" y="5359"/>
                    <a:pt x="4037" y="5382"/>
                  </a:cubicBezTo>
                  <a:cubicBezTo>
                    <a:pt x="3882" y="5478"/>
                    <a:pt x="3775" y="5644"/>
                    <a:pt x="3775" y="5835"/>
                  </a:cubicBezTo>
                  <a:cubicBezTo>
                    <a:pt x="3775" y="6121"/>
                    <a:pt x="4013" y="6359"/>
                    <a:pt x="4299" y="6359"/>
                  </a:cubicBezTo>
                  <a:cubicBezTo>
                    <a:pt x="4525" y="6359"/>
                    <a:pt x="4715" y="6204"/>
                    <a:pt x="4787" y="6013"/>
                  </a:cubicBezTo>
                  <a:cubicBezTo>
                    <a:pt x="4834" y="6013"/>
                    <a:pt x="4894" y="6013"/>
                    <a:pt x="4942" y="6002"/>
                  </a:cubicBezTo>
                  <a:lnTo>
                    <a:pt x="4942" y="6073"/>
                  </a:lnTo>
                  <a:lnTo>
                    <a:pt x="4299" y="6514"/>
                  </a:lnTo>
                  <a:lnTo>
                    <a:pt x="3656" y="6061"/>
                  </a:lnTo>
                  <a:lnTo>
                    <a:pt x="3656" y="5228"/>
                  </a:lnTo>
                  <a:close/>
                  <a:moveTo>
                    <a:pt x="3656" y="6466"/>
                  </a:moveTo>
                  <a:lnTo>
                    <a:pt x="4049" y="6740"/>
                  </a:lnTo>
                  <a:lnTo>
                    <a:pt x="3656" y="7204"/>
                  </a:lnTo>
                  <a:lnTo>
                    <a:pt x="3656" y="6549"/>
                  </a:lnTo>
                  <a:lnTo>
                    <a:pt x="3656" y="6466"/>
                  </a:lnTo>
                  <a:close/>
                  <a:moveTo>
                    <a:pt x="4942" y="6466"/>
                  </a:moveTo>
                  <a:lnTo>
                    <a:pt x="4942" y="6549"/>
                  </a:lnTo>
                  <a:lnTo>
                    <a:pt x="4942" y="7204"/>
                  </a:lnTo>
                  <a:lnTo>
                    <a:pt x="4549" y="6740"/>
                  </a:lnTo>
                  <a:lnTo>
                    <a:pt x="4942" y="6466"/>
                  </a:lnTo>
                  <a:close/>
                  <a:moveTo>
                    <a:pt x="3858" y="1"/>
                  </a:moveTo>
                  <a:cubicBezTo>
                    <a:pt x="2858" y="1"/>
                    <a:pt x="2048" y="799"/>
                    <a:pt x="2048" y="1799"/>
                  </a:cubicBezTo>
                  <a:lnTo>
                    <a:pt x="2048" y="2096"/>
                  </a:lnTo>
                  <a:cubicBezTo>
                    <a:pt x="1667" y="2168"/>
                    <a:pt x="1382" y="2513"/>
                    <a:pt x="1382" y="2918"/>
                  </a:cubicBezTo>
                  <a:lnTo>
                    <a:pt x="1382" y="3037"/>
                  </a:lnTo>
                  <a:cubicBezTo>
                    <a:pt x="1382" y="3501"/>
                    <a:pt x="1751" y="3870"/>
                    <a:pt x="2215" y="3870"/>
                  </a:cubicBezTo>
                  <a:cubicBezTo>
                    <a:pt x="2310" y="3870"/>
                    <a:pt x="2382" y="3799"/>
                    <a:pt x="2382" y="3704"/>
                  </a:cubicBezTo>
                  <a:lnTo>
                    <a:pt x="2382" y="2251"/>
                  </a:lnTo>
                  <a:lnTo>
                    <a:pt x="2382" y="1799"/>
                  </a:lnTo>
                  <a:cubicBezTo>
                    <a:pt x="2382" y="1001"/>
                    <a:pt x="3037" y="346"/>
                    <a:pt x="3834" y="346"/>
                  </a:cubicBezTo>
                  <a:lnTo>
                    <a:pt x="4727" y="346"/>
                  </a:lnTo>
                  <a:cubicBezTo>
                    <a:pt x="5537" y="346"/>
                    <a:pt x="6192" y="1001"/>
                    <a:pt x="6192" y="1799"/>
                  </a:cubicBezTo>
                  <a:lnTo>
                    <a:pt x="6192" y="2251"/>
                  </a:lnTo>
                  <a:lnTo>
                    <a:pt x="6192" y="4180"/>
                  </a:lnTo>
                  <a:cubicBezTo>
                    <a:pt x="6192" y="4811"/>
                    <a:pt x="5799" y="5335"/>
                    <a:pt x="5251" y="5549"/>
                  </a:cubicBezTo>
                  <a:lnTo>
                    <a:pt x="5251" y="5001"/>
                  </a:lnTo>
                  <a:cubicBezTo>
                    <a:pt x="5823" y="4597"/>
                    <a:pt x="6156" y="3930"/>
                    <a:pt x="6156" y="3227"/>
                  </a:cubicBezTo>
                  <a:lnTo>
                    <a:pt x="6156" y="1870"/>
                  </a:lnTo>
                  <a:cubicBezTo>
                    <a:pt x="6156" y="1037"/>
                    <a:pt x="5489" y="370"/>
                    <a:pt x="4656" y="370"/>
                  </a:cubicBezTo>
                  <a:lnTo>
                    <a:pt x="3894" y="370"/>
                  </a:lnTo>
                  <a:cubicBezTo>
                    <a:pt x="3834" y="370"/>
                    <a:pt x="3775" y="370"/>
                    <a:pt x="3715" y="382"/>
                  </a:cubicBezTo>
                  <a:cubicBezTo>
                    <a:pt x="2965" y="477"/>
                    <a:pt x="2394" y="1120"/>
                    <a:pt x="2394" y="1870"/>
                  </a:cubicBezTo>
                  <a:lnTo>
                    <a:pt x="2394" y="2084"/>
                  </a:lnTo>
                  <a:lnTo>
                    <a:pt x="2394" y="3227"/>
                  </a:lnTo>
                  <a:cubicBezTo>
                    <a:pt x="2394" y="3930"/>
                    <a:pt x="2739" y="4585"/>
                    <a:pt x="3299" y="5001"/>
                  </a:cubicBezTo>
                  <a:lnTo>
                    <a:pt x="3299" y="6013"/>
                  </a:lnTo>
                  <a:lnTo>
                    <a:pt x="1596" y="6561"/>
                  </a:lnTo>
                  <a:cubicBezTo>
                    <a:pt x="643" y="6859"/>
                    <a:pt x="1" y="7740"/>
                    <a:pt x="1" y="8740"/>
                  </a:cubicBezTo>
                  <a:lnTo>
                    <a:pt x="1" y="9645"/>
                  </a:lnTo>
                  <a:cubicBezTo>
                    <a:pt x="1" y="9740"/>
                    <a:pt x="72" y="9812"/>
                    <a:pt x="167" y="9812"/>
                  </a:cubicBezTo>
                  <a:lnTo>
                    <a:pt x="2739" y="9812"/>
                  </a:lnTo>
                  <a:cubicBezTo>
                    <a:pt x="2822" y="9812"/>
                    <a:pt x="2906" y="9740"/>
                    <a:pt x="2906" y="9645"/>
                  </a:cubicBezTo>
                  <a:cubicBezTo>
                    <a:pt x="2906" y="9550"/>
                    <a:pt x="2822" y="9478"/>
                    <a:pt x="2739" y="9478"/>
                  </a:cubicBezTo>
                  <a:lnTo>
                    <a:pt x="322" y="9478"/>
                  </a:lnTo>
                  <a:lnTo>
                    <a:pt x="322" y="8740"/>
                  </a:lnTo>
                  <a:cubicBezTo>
                    <a:pt x="322" y="7883"/>
                    <a:pt x="882" y="7133"/>
                    <a:pt x="1679" y="6871"/>
                  </a:cubicBezTo>
                  <a:lnTo>
                    <a:pt x="3287" y="6359"/>
                  </a:lnTo>
                  <a:lnTo>
                    <a:pt x="3287" y="6537"/>
                  </a:lnTo>
                  <a:lnTo>
                    <a:pt x="3287" y="7657"/>
                  </a:lnTo>
                  <a:cubicBezTo>
                    <a:pt x="3287" y="7728"/>
                    <a:pt x="3334" y="7788"/>
                    <a:pt x="3394" y="7811"/>
                  </a:cubicBezTo>
                  <a:cubicBezTo>
                    <a:pt x="3406" y="7811"/>
                    <a:pt x="3441" y="7835"/>
                    <a:pt x="3453" y="7835"/>
                  </a:cubicBezTo>
                  <a:cubicBezTo>
                    <a:pt x="3501" y="7835"/>
                    <a:pt x="3537" y="7811"/>
                    <a:pt x="3584" y="7776"/>
                  </a:cubicBezTo>
                  <a:lnTo>
                    <a:pt x="4275" y="6966"/>
                  </a:lnTo>
                  <a:lnTo>
                    <a:pt x="4954" y="7776"/>
                  </a:lnTo>
                  <a:cubicBezTo>
                    <a:pt x="4989" y="7811"/>
                    <a:pt x="5025" y="7835"/>
                    <a:pt x="5084" y="7835"/>
                  </a:cubicBezTo>
                  <a:cubicBezTo>
                    <a:pt x="5108" y="7835"/>
                    <a:pt x="5132" y="7835"/>
                    <a:pt x="5144" y="7811"/>
                  </a:cubicBezTo>
                  <a:cubicBezTo>
                    <a:pt x="5204" y="7788"/>
                    <a:pt x="5251" y="7728"/>
                    <a:pt x="5251" y="7657"/>
                  </a:cubicBezTo>
                  <a:lnTo>
                    <a:pt x="5251" y="6359"/>
                  </a:lnTo>
                  <a:lnTo>
                    <a:pt x="6859" y="6871"/>
                  </a:lnTo>
                  <a:cubicBezTo>
                    <a:pt x="7382" y="7037"/>
                    <a:pt x="7811" y="7430"/>
                    <a:pt x="8037" y="7918"/>
                  </a:cubicBezTo>
                  <a:cubicBezTo>
                    <a:pt x="8074" y="7991"/>
                    <a:pt x="8131" y="8022"/>
                    <a:pt x="8198" y="8022"/>
                  </a:cubicBezTo>
                  <a:cubicBezTo>
                    <a:pt x="8219" y="8022"/>
                    <a:pt x="8241" y="8019"/>
                    <a:pt x="8263" y="8014"/>
                  </a:cubicBezTo>
                  <a:cubicBezTo>
                    <a:pt x="8383" y="7990"/>
                    <a:pt x="8418" y="7895"/>
                    <a:pt x="8383" y="7799"/>
                  </a:cubicBezTo>
                  <a:cubicBezTo>
                    <a:pt x="8109" y="7216"/>
                    <a:pt x="7609" y="6775"/>
                    <a:pt x="6989" y="6561"/>
                  </a:cubicBezTo>
                  <a:lnTo>
                    <a:pt x="5287" y="6013"/>
                  </a:lnTo>
                  <a:lnTo>
                    <a:pt x="5287" y="5906"/>
                  </a:lnTo>
                  <a:cubicBezTo>
                    <a:pt x="6013" y="5680"/>
                    <a:pt x="6549" y="5001"/>
                    <a:pt x="6549" y="4180"/>
                  </a:cubicBezTo>
                  <a:lnTo>
                    <a:pt x="6549" y="3858"/>
                  </a:lnTo>
                  <a:cubicBezTo>
                    <a:pt x="6930" y="3775"/>
                    <a:pt x="7216" y="3442"/>
                    <a:pt x="7216" y="3037"/>
                  </a:cubicBezTo>
                  <a:lnTo>
                    <a:pt x="7216" y="2918"/>
                  </a:lnTo>
                  <a:cubicBezTo>
                    <a:pt x="7216" y="2513"/>
                    <a:pt x="6930" y="2168"/>
                    <a:pt x="6549" y="2096"/>
                  </a:cubicBezTo>
                  <a:lnTo>
                    <a:pt x="6549" y="1799"/>
                  </a:lnTo>
                  <a:cubicBezTo>
                    <a:pt x="6549" y="799"/>
                    <a:pt x="5739" y="1"/>
                    <a:pt x="4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5"/>
            <p:cNvSpPr/>
            <p:nvPr/>
          </p:nvSpPr>
          <p:spPr>
            <a:xfrm>
              <a:off x="2320012" y="2699682"/>
              <a:ext cx="10993" cy="11341"/>
            </a:xfrm>
            <a:custGeom>
              <a:rect b="b" l="l" r="r" t="t"/>
              <a:pathLst>
                <a:path extrusionOk="0" h="358" w="347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7"/>
                    <a:pt x="168" y="357"/>
                  </a:cubicBezTo>
                  <a:cubicBezTo>
                    <a:pt x="263" y="357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5"/>
            <p:cNvSpPr/>
            <p:nvPr/>
          </p:nvSpPr>
          <p:spPr>
            <a:xfrm>
              <a:off x="2320012" y="2718151"/>
              <a:ext cx="10993" cy="11341"/>
            </a:xfrm>
            <a:custGeom>
              <a:rect b="b" l="l" r="r" t="t"/>
              <a:pathLst>
                <a:path extrusionOk="0" h="358" w="347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8"/>
                    <a:pt x="168" y="358"/>
                  </a:cubicBezTo>
                  <a:cubicBezTo>
                    <a:pt x="263" y="358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5"/>
            <p:cNvSpPr/>
            <p:nvPr/>
          </p:nvSpPr>
          <p:spPr>
            <a:xfrm>
              <a:off x="2364522" y="2716662"/>
              <a:ext cx="63804" cy="30571"/>
            </a:xfrm>
            <a:custGeom>
              <a:rect b="b" l="l" r="r" t="t"/>
              <a:pathLst>
                <a:path extrusionOk="0" h="965" w="2014">
                  <a:moveTo>
                    <a:pt x="1596" y="322"/>
                  </a:moveTo>
                  <a:cubicBezTo>
                    <a:pt x="1632" y="322"/>
                    <a:pt x="1668" y="357"/>
                    <a:pt x="1668" y="405"/>
                  </a:cubicBezTo>
                  <a:lnTo>
                    <a:pt x="1668" y="560"/>
                  </a:lnTo>
                  <a:cubicBezTo>
                    <a:pt x="1668" y="607"/>
                    <a:pt x="1632" y="643"/>
                    <a:pt x="1596" y="643"/>
                  </a:cubicBezTo>
                  <a:lnTo>
                    <a:pt x="382" y="643"/>
                  </a:lnTo>
                  <a:cubicBezTo>
                    <a:pt x="346" y="643"/>
                    <a:pt x="310" y="607"/>
                    <a:pt x="310" y="560"/>
                  </a:cubicBezTo>
                  <a:lnTo>
                    <a:pt x="310" y="405"/>
                  </a:lnTo>
                  <a:cubicBezTo>
                    <a:pt x="310" y="357"/>
                    <a:pt x="346" y="322"/>
                    <a:pt x="382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405"/>
                  </a:cubicBezTo>
                  <a:lnTo>
                    <a:pt x="1" y="572"/>
                  </a:lnTo>
                  <a:cubicBezTo>
                    <a:pt x="1" y="786"/>
                    <a:pt x="180" y="964"/>
                    <a:pt x="406" y="964"/>
                  </a:cubicBezTo>
                  <a:lnTo>
                    <a:pt x="1608" y="964"/>
                  </a:lnTo>
                  <a:cubicBezTo>
                    <a:pt x="1834" y="964"/>
                    <a:pt x="2013" y="786"/>
                    <a:pt x="2013" y="572"/>
                  </a:cubicBezTo>
                  <a:lnTo>
                    <a:pt x="2013" y="405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35"/>
            <p:cNvSpPr/>
            <p:nvPr/>
          </p:nvSpPr>
          <p:spPr>
            <a:xfrm>
              <a:off x="2437323" y="2454510"/>
              <a:ext cx="82273" cy="83002"/>
            </a:xfrm>
            <a:custGeom>
              <a:rect b="b" l="l" r="r" t="t"/>
              <a:pathLst>
                <a:path extrusionOk="0" h="2620" w="2597">
                  <a:moveTo>
                    <a:pt x="1299" y="655"/>
                  </a:moveTo>
                  <a:cubicBezTo>
                    <a:pt x="1656" y="655"/>
                    <a:pt x="1942" y="953"/>
                    <a:pt x="1942" y="1310"/>
                  </a:cubicBezTo>
                  <a:cubicBezTo>
                    <a:pt x="1930" y="1667"/>
                    <a:pt x="1644" y="1965"/>
                    <a:pt x="1299" y="1965"/>
                  </a:cubicBezTo>
                  <a:cubicBezTo>
                    <a:pt x="941" y="1965"/>
                    <a:pt x="668" y="1667"/>
                    <a:pt x="668" y="1310"/>
                  </a:cubicBezTo>
                  <a:cubicBezTo>
                    <a:pt x="668" y="953"/>
                    <a:pt x="941" y="655"/>
                    <a:pt x="1299" y="655"/>
                  </a:cubicBezTo>
                  <a:close/>
                  <a:moveTo>
                    <a:pt x="1299" y="0"/>
                  </a:moveTo>
                  <a:cubicBezTo>
                    <a:pt x="1215" y="0"/>
                    <a:pt x="1132" y="72"/>
                    <a:pt x="1132" y="167"/>
                  </a:cubicBezTo>
                  <a:lnTo>
                    <a:pt x="1132" y="346"/>
                  </a:lnTo>
                  <a:cubicBezTo>
                    <a:pt x="989" y="369"/>
                    <a:pt x="858" y="429"/>
                    <a:pt x="751" y="500"/>
                  </a:cubicBezTo>
                  <a:lnTo>
                    <a:pt x="620" y="369"/>
                  </a:lnTo>
                  <a:cubicBezTo>
                    <a:pt x="590" y="340"/>
                    <a:pt x="546" y="325"/>
                    <a:pt x="501" y="325"/>
                  </a:cubicBezTo>
                  <a:cubicBezTo>
                    <a:pt x="456" y="325"/>
                    <a:pt x="412" y="340"/>
                    <a:pt x="382" y="369"/>
                  </a:cubicBezTo>
                  <a:cubicBezTo>
                    <a:pt x="322" y="429"/>
                    <a:pt x="322" y="548"/>
                    <a:pt x="382" y="607"/>
                  </a:cubicBezTo>
                  <a:lnTo>
                    <a:pt x="513" y="750"/>
                  </a:lnTo>
                  <a:cubicBezTo>
                    <a:pt x="441" y="857"/>
                    <a:pt x="382" y="1000"/>
                    <a:pt x="346" y="1143"/>
                  </a:cubicBezTo>
                  <a:lnTo>
                    <a:pt x="168" y="1143"/>
                  </a:lnTo>
                  <a:cubicBezTo>
                    <a:pt x="84" y="1143"/>
                    <a:pt x="1" y="1227"/>
                    <a:pt x="1" y="1310"/>
                  </a:cubicBezTo>
                  <a:cubicBezTo>
                    <a:pt x="1" y="1405"/>
                    <a:pt x="84" y="1477"/>
                    <a:pt x="168" y="1477"/>
                  </a:cubicBezTo>
                  <a:lnTo>
                    <a:pt x="346" y="1477"/>
                  </a:lnTo>
                  <a:cubicBezTo>
                    <a:pt x="382" y="1619"/>
                    <a:pt x="441" y="1762"/>
                    <a:pt x="513" y="1881"/>
                  </a:cubicBezTo>
                  <a:lnTo>
                    <a:pt x="382" y="2012"/>
                  </a:lnTo>
                  <a:cubicBezTo>
                    <a:pt x="322" y="2072"/>
                    <a:pt x="322" y="2191"/>
                    <a:pt x="382" y="2251"/>
                  </a:cubicBezTo>
                  <a:cubicBezTo>
                    <a:pt x="406" y="2274"/>
                    <a:pt x="453" y="2298"/>
                    <a:pt x="501" y="2298"/>
                  </a:cubicBezTo>
                  <a:cubicBezTo>
                    <a:pt x="537" y="2298"/>
                    <a:pt x="584" y="2274"/>
                    <a:pt x="620" y="2251"/>
                  </a:cubicBezTo>
                  <a:lnTo>
                    <a:pt x="751" y="2120"/>
                  </a:lnTo>
                  <a:cubicBezTo>
                    <a:pt x="870" y="2191"/>
                    <a:pt x="1001" y="2251"/>
                    <a:pt x="1132" y="2274"/>
                  </a:cubicBezTo>
                  <a:lnTo>
                    <a:pt x="1132" y="2453"/>
                  </a:lnTo>
                  <a:cubicBezTo>
                    <a:pt x="1132" y="2548"/>
                    <a:pt x="1215" y="2620"/>
                    <a:pt x="1299" y="2620"/>
                  </a:cubicBezTo>
                  <a:cubicBezTo>
                    <a:pt x="1394" y="2620"/>
                    <a:pt x="1465" y="2548"/>
                    <a:pt x="1465" y="2453"/>
                  </a:cubicBezTo>
                  <a:lnTo>
                    <a:pt x="1465" y="2274"/>
                  </a:lnTo>
                  <a:cubicBezTo>
                    <a:pt x="1608" y="2251"/>
                    <a:pt x="1751" y="2191"/>
                    <a:pt x="1846" y="2120"/>
                  </a:cubicBezTo>
                  <a:lnTo>
                    <a:pt x="1989" y="2251"/>
                  </a:lnTo>
                  <a:cubicBezTo>
                    <a:pt x="2013" y="2274"/>
                    <a:pt x="2061" y="2298"/>
                    <a:pt x="2108" y="2298"/>
                  </a:cubicBezTo>
                  <a:cubicBezTo>
                    <a:pt x="2144" y="2298"/>
                    <a:pt x="2192" y="2274"/>
                    <a:pt x="2227" y="2251"/>
                  </a:cubicBezTo>
                  <a:cubicBezTo>
                    <a:pt x="2287" y="2191"/>
                    <a:pt x="2287" y="2072"/>
                    <a:pt x="2227" y="2012"/>
                  </a:cubicBezTo>
                  <a:lnTo>
                    <a:pt x="2084" y="1881"/>
                  </a:lnTo>
                  <a:cubicBezTo>
                    <a:pt x="2168" y="1762"/>
                    <a:pt x="2227" y="1619"/>
                    <a:pt x="2251" y="1477"/>
                  </a:cubicBezTo>
                  <a:lnTo>
                    <a:pt x="2430" y="1477"/>
                  </a:lnTo>
                  <a:cubicBezTo>
                    <a:pt x="2525" y="1477"/>
                    <a:pt x="2596" y="1405"/>
                    <a:pt x="2596" y="1310"/>
                  </a:cubicBezTo>
                  <a:cubicBezTo>
                    <a:pt x="2596" y="1227"/>
                    <a:pt x="2525" y="1143"/>
                    <a:pt x="2430" y="1143"/>
                  </a:cubicBezTo>
                  <a:lnTo>
                    <a:pt x="2251" y="1143"/>
                  </a:lnTo>
                  <a:cubicBezTo>
                    <a:pt x="2227" y="1000"/>
                    <a:pt x="2168" y="869"/>
                    <a:pt x="2096" y="750"/>
                  </a:cubicBezTo>
                  <a:lnTo>
                    <a:pt x="2227" y="607"/>
                  </a:lnTo>
                  <a:cubicBezTo>
                    <a:pt x="2287" y="548"/>
                    <a:pt x="2287" y="429"/>
                    <a:pt x="2227" y="369"/>
                  </a:cubicBezTo>
                  <a:cubicBezTo>
                    <a:pt x="2198" y="340"/>
                    <a:pt x="2153" y="325"/>
                    <a:pt x="2108" y="325"/>
                  </a:cubicBezTo>
                  <a:cubicBezTo>
                    <a:pt x="2064" y="325"/>
                    <a:pt x="2019" y="340"/>
                    <a:pt x="1989" y="369"/>
                  </a:cubicBezTo>
                  <a:lnTo>
                    <a:pt x="1846" y="500"/>
                  </a:lnTo>
                  <a:cubicBezTo>
                    <a:pt x="1727" y="429"/>
                    <a:pt x="1596" y="369"/>
                    <a:pt x="1465" y="346"/>
                  </a:cubicBezTo>
                  <a:lnTo>
                    <a:pt x="1465" y="167"/>
                  </a:lnTo>
                  <a:cubicBezTo>
                    <a:pt x="1465" y="72"/>
                    <a:pt x="1394" y="0"/>
                    <a:pt x="1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35"/>
            <p:cNvSpPr/>
            <p:nvPr/>
          </p:nvSpPr>
          <p:spPr>
            <a:xfrm>
              <a:off x="2462603" y="2479759"/>
              <a:ext cx="32092" cy="32092"/>
            </a:xfrm>
            <a:custGeom>
              <a:rect b="b" l="l" r="r" t="t"/>
              <a:pathLst>
                <a:path extrusionOk="0" h="1013" w="1013">
                  <a:moveTo>
                    <a:pt x="501" y="358"/>
                  </a:moveTo>
                  <a:cubicBezTo>
                    <a:pt x="596" y="358"/>
                    <a:pt x="667" y="441"/>
                    <a:pt x="667" y="525"/>
                  </a:cubicBezTo>
                  <a:cubicBezTo>
                    <a:pt x="667" y="620"/>
                    <a:pt x="596" y="692"/>
                    <a:pt x="501" y="692"/>
                  </a:cubicBezTo>
                  <a:cubicBezTo>
                    <a:pt x="417" y="692"/>
                    <a:pt x="346" y="620"/>
                    <a:pt x="346" y="525"/>
                  </a:cubicBezTo>
                  <a:cubicBezTo>
                    <a:pt x="346" y="441"/>
                    <a:pt x="417" y="358"/>
                    <a:pt x="501" y="358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799"/>
                    <a:pt x="227" y="1013"/>
                    <a:pt x="501" y="1013"/>
                  </a:cubicBezTo>
                  <a:cubicBezTo>
                    <a:pt x="786" y="1013"/>
                    <a:pt x="1013" y="799"/>
                    <a:pt x="1013" y="513"/>
                  </a:cubicBezTo>
                  <a:cubicBezTo>
                    <a:pt x="1001" y="251"/>
                    <a:pt x="774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5"/>
            <p:cNvSpPr/>
            <p:nvPr/>
          </p:nvSpPr>
          <p:spPr>
            <a:xfrm>
              <a:off x="2314373" y="2546921"/>
              <a:ext cx="21891" cy="36242"/>
            </a:xfrm>
            <a:custGeom>
              <a:rect b="b" l="l" r="r" t="t"/>
              <a:pathLst>
                <a:path extrusionOk="0" h="1144" w="691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988"/>
                  </a:lnTo>
                  <a:cubicBezTo>
                    <a:pt x="0" y="1072"/>
                    <a:pt x="72" y="1143"/>
                    <a:pt x="167" y="1143"/>
                  </a:cubicBezTo>
                  <a:lnTo>
                    <a:pt x="524" y="1143"/>
                  </a:lnTo>
                  <a:cubicBezTo>
                    <a:pt x="620" y="1143"/>
                    <a:pt x="691" y="1072"/>
                    <a:pt x="691" y="988"/>
                  </a:cubicBezTo>
                  <a:cubicBezTo>
                    <a:pt x="691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5"/>
          <p:cNvSpPr/>
          <p:nvPr/>
        </p:nvSpPr>
        <p:spPr>
          <a:xfrm>
            <a:off x="3518751" y="2415259"/>
            <a:ext cx="364003" cy="361405"/>
          </a:xfrm>
          <a:custGeom>
            <a:rect b="b" l="l" r="r" t="t"/>
            <a:pathLst>
              <a:path extrusionOk="0" h="11408" w="1149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2" name="Google Shape;2382;p35"/>
          <p:cNvGrpSpPr/>
          <p:nvPr/>
        </p:nvGrpSpPr>
        <p:grpSpPr>
          <a:xfrm>
            <a:off x="3961923" y="2486317"/>
            <a:ext cx="364415" cy="220936"/>
            <a:chOff x="3961923" y="2486317"/>
            <a:chExt cx="364415" cy="220936"/>
          </a:xfrm>
        </p:grpSpPr>
        <p:sp>
          <p:nvSpPr>
            <p:cNvPr id="2383" name="Google Shape;2383;p35"/>
            <p:cNvSpPr/>
            <p:nvPr/>
          </p:nvSpPr>
          <p:spPr>
            <a:xfrm>
              <a:off x="4106764" y="2486507"/>
              <a:ext cx="219574" cy="220746"/>
            </a:xfrm>
            <a:custGeom>
              <a:rect b="b" l="l" r="r" t="t"/>
              <a:pathLst>
                <a:path extrusionOk="0" h="6968" w="6931">
                  <a:moveTo>
                    <a:pt x="4114" y="1"/>
                  </a:moveTo>
                  <a:cubicBezTo>
                    <a:pt x="4035" y="1"/>
                    <a:pt x="3953" y="69"/>
                    <a:pt x="3942" y="157"/>
                  </a:cubicBezTo>
                  <a:cubicBezTo>
                    <a:pt x="3930" y="240"/>
                    <a:pt x="4001" y="336"/>
                    <a:pt x="4085" y="348"/>
                  </a:cubicBezTo>
                  <a:cubicBezTo>
                    <a:pt x="4906" y="455"/>
                    <a:pt x="5633" y="895"/>
                    <a:pt x="6085" y="1574"/>
                  </a:cubicBezTo>
                  <a:cubicBezTo>
                    <a:pt x="6764" y="2610"/>
                    <a:pt x="6728" y="3943"/>
                    <a:pt x="5954" y="4908"/>
                  </a:cubicBezTo>
                  <a:cubicBezTo>
                    <a:pt x="5918" y="4943"/>
                    <a:pt x="5906" y="4991"/>
                    <a:pt x="5918" y="5027"/>
                  </a:cubicBezTo>
                  <a:lnTo>
                    <a:pt x="5990" y="6539"/>
                  </a:lnTo>
                  <a:lnTo>
                    <a:pt x="5990" y="6539"/>
                  </a:lnTo>
                  <a:lnTo>
                    <a:pt x="4644" y="5896"/>
                  </a:lnTo>
                  <a:cubicBezTo>
                    <a:pt x="4609" y="5884"/>
                    <a:pt x="4561" y="5884"/>
                    <a:pt x="4525" y="5884"/>
                  </a:cubicBezTo>
                  <a:cubicBezTo>
                    <a:pt x="4272" y="5957"/>
                    <a:pt x="4014" y="5992"/>
                    <a:pt x="3758" y="5992"/>
                  </a:cubicBezTo>
                  <a:cubicBezTo>
                    <a:pt x="2969" y="5992"/>
                    <a:pt x="2201" y="5659"/>
                    <a:pt x="1644" y="5074"/>
                  </a:cubicBezTo>
                  <a:cubicBezTo>
                    <a:pt x="1584" y="5015"/>
                    <a:pt x="1549" y="4955"/>
                    <a:pt x="1501" y="4896"/>
                  </a:cubicBezTo>
                  <a:cubicBezTo>
                    <a:pt x="1453" y="4836"/>
                    <a:pt x="1430" y="4789"/>
                    <a:pt x="1382" y="4729"/>
                  </a:cubicBezTo>
                  <a:lnTo>
                    <a:pt x="1382" y="4717"/>
                  </a:lnTo>
                  <a:cubicBezTo>
                    <a:pt x="1620" y="4300"/>
                    <a:pt x="1751" y="3836"/>
                    <a:pt x="1787" y="3384"/>
                  </a:cubicBezTo>
                  <a:cubicBezTo>
                    <a:pt x="1787" y="3288"/>
                    <a:pt x="1727" y="3205"/>
                    <a:pt x="1632" y="3205"/>
                  </a:cubicBezTo>
                  <a:cubicBezTo>
                    <a:pt x="1549" y="3205"/>
                    <a:pt x="1453" y="3265"/>
                    <a:pt x="1453" y="3348"/>
                  </a:cubicBezTo>
                  <a:cubicBezTo>
                    <a:pt x="1430" y="3836"/>
                    <a:pt x="1263" y="4312"/>
                    <a:pt x="977" y="4729"/>
                  </a:cubicBezTo>
                  <a:cubicBezTo>
                    <a:pt x="739" y="5074"/>
                    <a:pt x="441" y="5360"/>
                    <a:pt x="96" y="5586"/>
                  </a:cubicBezTo>
                  <a:cubicBezTo>
                    <a:pt x="25" y="5622"/>
                    <a:pt x="1" y="5729"/>
                    <a:pt x="37" y="5801"/>
                  </a:cubicBezTo>
                  <a:cubicBezTo>
                    <a:pt x="72" y="5848"/>
                    <a:pt x="132" y="5884"/>
                    <a:pt x="191" y="5884"/>
                  </a:cubicBezTo>
                  <a:cubicBezTo>
                    <a:pt x="215" y="5884"/>
                    <a:pt x="251" y="5860"/>
                    <a:pt x="275" y="5848"/>
                  </a:cubicBezTo>
                  <a:cubicBezTo>
                    <a:pt x="632" y="5622"/>
                    <a:pt x="953" y="5348"/>
                    <a:pt x="1192" y="5015"/>
                  </a:cubicBezTo>
                  <a:cubicBezTo>
                    <a:pt x="1203" y="5051"/>
                    <a:pt x="1215" y="5062"/>
                    <a:pt x="1251" y="5086"/>
                  </a:cubicBezTo>
                  <a:cubicBezTo>
                    <a:pt x="1311" y="5170"/>
                    <a:pt x="1370" y="5229"/>
                    <a:pt x="1406" y="5301"/>
                  </a:cubicBezTo>
                  <a:cubicBezTo>
                    <a:pt x="1811" y="5729"/>
                    <a:pt x="2323" y="6039"/>
                    <a:pt x="2894" y="6205"/>
                  </a:cubicBezTo>
                  <a:cubicBezTo>
                    <a:pt x="3179" y="6284"/>
                    <a:pt x="3465" y="6323"/>
                    <a:pt x="3749" y="6323"/>
                  </a:cubicBezTo>
                  <a:cubicBezTo>
                    <a:pt x="4021" y="6323"/>
                    <a:pt x="4293" y="6287"/>
                    <a:pt x="4561" y="6217"/>
                  </a:cubicBezTo>
                  <a:lnTo>
                    <a:pt x="6109" y="6956"/>
                  </a:lnTo>
                  <a:cubicBezTo>
                    <a:pt x="6145" y="6967"/>
                    <a:pt x="6156" y="6967"/>
                    <a:pt x="6192" y="6967"/>
                  </a:cubicBezTo>
                  <a:cubicBezTo>
                    <a:pt x="6216" y="6967"/>
                    <a:pt x="6252" y="6956"/>
                    <a:pt x="6275" y="6932"/>
                  </a:cubicBezTo>
                  <a:cubicBezTo>
                    <a:pt x="6323" y="6908"/>
                    <a:pt x="6347" y="6848"/>
                    <a:pt x="6347" y="6789"/>
                  </a:cubicBezTo>
                  <a:lnTo>
                    <a:pt x="6275" y="5074"/>
                  </a:lnTo>
                  <a:cubicBezTo>
                    <a:pt x="6668" y="4574"/>
                    <a:pt x="6883" y="3955"/>
                    <a:pt x="6918" y="3300"/>
                  </a:cubicBezTo>
                  <a:cubicBezTo>
                    <a:pt x="6930" y="2622"/>
                    <a:pt x="6752" y="1967"/>
                    <a:pt x="6371" y="1383"/>
                  </a:cubicBezTo>
                  <a:cubicBezTo>
                    <a:pt x="5859" y="633"/>
                    <a:pt x="5037" y="121"/>
                    <a:pt x="4132" y="2"/>
                  </a:cubicBezTo>
                  <a:cubicBezTo>
                    <a:pt x="4126" y="1"/>
                    <a:pt x="4120" y="1"/>
                    <a:pt x="4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35"/>
            <p:cNvSpPr/>
            <p:nvPr/>
          </p:nvSpPr>
          <p:spPr>
            <a:xfrm>
              <a:off x="3961923" y="2486317"/>
              <a:ext cx="259839" cy="220936"/>
            </a:xfrm>
            <a:custGeom>
              <a:rect b="b" l="l" r="r" t="t"/>
              <a:pathLst>
                <a:path extrusionOk="0" h="6974" w="8202">
                  <a:moveTo>
                    <a:pt x="3198" y="1"/>
                  </a:moveTo>
                  <a:cubicBezTo>
                    <a:pt x="2177" y="1"/>
                    <a:pt x="1174" y="493"/>
                    <a:pt x="560" y="1413"/>
                  </a:cubicBezTo>
                  <a:cubicBezTo>
                    <a:pt x="179" y="1973"/>
                    <a:pt x="1" y="2640"/>
                    <a:pt x="25" y="3318"/>
                  </a:cubicBezTo>
                  <a:cubicBezTo>
                    <a:pt x="60" y="3949"/>
                    <a:pt x="287" y="4556"/>
                    <a:pt x="668" y="5080"/>
                  </a:cubicBezTo>
                  <a:lnTo>
                    <a:pt x="596" y="6795"/>
                  </a:lnTo>
                  <a:cubicBezTo>
                    <a:pt x="596" y="6854"/>
                    <a:pt x="620" y="6914"/>
                    <a:pt x="668" y="6938"/>
                  </a:cubicBezTo>
                  <a:cubicBezTo>
                    <a:pt x="703" y="6962"/>
                    <a:pt x="727" y="6973"/>
                    <a:pt x="763" y="6973"/>
                  </a:cubicBezTo>
                  <a:cubicBezTo>
                    <a:pt x="787" y="6973"/>
                    <a:pt x="799" y="6973"/>
                    <a:pt x="834" y="6962"/>
                  </a:cubicBezTo>
                  <a:lnTo>
                    <a:pt x="2382" y="6235"/>
                  </a:lnTo>
                  <a:cubicBezTo>
                    <a:pt x="2647" y="6300"/>
                    <a:pt x="2916" y="6333"/>
                    <a:pt x="3186" y="6333"/>
                  </a:cubicBezTo>
                  <a:cubicBezTo>
                    <a:pt x="3512" y="6333"/>
                    <a:pt x="3837" y="6285"/>
                    <a:pt x="4156" y="6188"/>
                  </a:cubicBezTo>
                  <a:cubicBezTo>
                    <a:pt x="4240" y="6152"/>
                    <a:pt x="4287" y="6069"/>
                    <a:pt x="4251" y="5973"/>
                  </a:cubicBezTo>
                  <a:cubicBezTo>
                    <a:pt x="4233" y="5909"/>
                    <a:pt x="4172" y="5866"/>
                    <a:pt x="4107" y="5866"/>
                  </a:cubicBezTo>
                  <a:cubicBezTo>
                    <a:pt x="4088" y="5866"/>
                    <a:pt x="4068" y="5870"/>
                    <a:pt x="4049" y="5878"/>
                  </a:cubicBezTo>
                  <a:cubicBezTo>
                    <a:pt x="3772" y="5971"/>
                    <a:pt x="3484" y="6015"/>
                    <a:pt x="3198" y="6015"/>
                  </a:cubicBezTo>
                  <a:cubicBezTo>
                    <a:pt x="2931" y="6015"/>
                    <a:pt x="2664" y="5976"/>
                    <a:pt x="2406" y="5902"/>
                  </a:cubicBezTo>
                  <a:cubicBezTo>
                    <a:pt x="2391" y="5897"/>
                    <a:pt x="2376" y="5894"/>
                    <a:pt x="2361" y="5894"/>
                  </a:cubicBezTo>
                  <a:cubicBezTo>
                    <a:pt x="2339" y="5894"/>
                    <a:pt x="2315" y="5900"/>
                    <a:pt x="2287" y="5914"/>
                  </a:cubicBezTo>
                  <a:lnTo>
                    <a:pt x="941" y="6533"/>
                  </a:lnTo>
                  <a:lnTo>
                    <a:pt x="941" y="6533"/>
                  </a:lnTo>
                  <a:lnTo>
                    <a:pt x="1013" y="5021"/>
                  </a:lnTo>
                  <a:cubicBezTo>
                    <a:pt x="1013" y="4985"/>
                    <a:pt x="1001" y="4949"/>
                    <a:pt x="977" y="4902"/>
                  </a:cubicBezTo>
                  <a:cubicBezTo>
                    <a:pt x="203" y="3937"/>
                    <a:pt x="168" y="2604"/>
                    <a:pt x="846" y="1568"/>
                  </a:cubicBezTo>
                  <a:cubicBezTo>
                    <a:pt x="1393" y="759"/>
                    <a:pt x="2293" y="318"/>
                    <a:pt x="3208" y="318"/>
                  </a:cubicBezTo>
                  <a:cubicBezTo>
                    <a:pt x="3748" y="318"/>
                    <a:pt x="4294" y="472"/>
                    <a:pt x="4775" y="794"/>
                  </a:cubicBezTo>
                  <a:cubicBezTo>
                    <a:pt x="5430" y="1247"/>
                    <a:pt x="5883" y="1949"/>
                    <a:pt x="6002" y="2735"/>
                  </a:cubicBezTo>
                  <a:cubicBezTo>
                    <a:pt x="6013" y="2811"/>
                    <a:pt x="6083" y="2867"/>
                    <a:pt x="6168" y="2867"/>
                  </a:cubicBezTo>
                  <a:cubicBezTo>
                    <a:pt x="6176" y="2867"/>
                    <a:pt x="6184" y="2867"/>
                    <a:pt x="6192" y="2866"/>
                  </a:cubicBezTo>
                  <a:cubicBezTo>
                    <a:pt x="6275" y="2854"/>
                    <a:pt x="6335" y="2759"/>
                    <a:pt x="6323" y="2675"/>
                  </a:cubicBezTo>
                  <a:cubicBezTo>
                    <a:pt x="6264" y="2282"/>
                    <a:pt x="6133" y="1913"/>
                    <a:pt x="5954" y="1592"/>
                  </a:cubicBezTo>
                  <a:cubicBezTo>
                    <a:pt x="5990" y="1532"/>
                    <a:pt x="6025" y="1473"/>
                    <a:pt x="6073" y="1413"/>
                  </a:cubicBezTo>
                  <a:cubicBezTo>
                    <a:pt x="6133" y="1330"/>
                    <a:pt x="6192" y="1270"/>
                    <a:pt x="6252" y="1199"/>
                  </a:cubicBezTo>
                  <a:cubicBezTo>
                    <a:pt x="6395" y="1056"/>
                    <a:pt x="6561" y="901"/>
                    <a:pt x="6740" y="782"/>
                  </a:cubicBezTo>
                  <a:cubicBezTo>
                    <a:pt x="7121" y="520"/>
                    <a:pt x="7585" y="365"/>
                    <a:pt x="8050" y="318"/>
                  </a:cubicBezTo>
                  <a:cubicBezTo>
                    <a:pt x="8057" y="320"/>
                    <a:pt x="8065" y="322"/>
                    <a:pt x="8073" y="322"/>
                  </a:cubicBezTo>
                  <a:cubicBezTo>
                    <a:pt x="8137" y="322"/>
                    <a:pt x="8202" y="238"/>
                    <a:pt x="8180" y="163"/>
                  </a:cubicBezTo>
                  <a:cubicBezTo>
                    <a:pt x="8169" y="75"/>
                    <a:pt x="8107" y="7"/>
                    <a:pt x="8022" y="7"/>
                  </a:cubicBezTo>
                  <a:cubicBezTo>
                    <a:pt x="8016" y="7"/>
                    <a:pt x="8009" y="7"/>
                    <a:pt x="8002" y="8"/>
                  </a:cubicBezTo>
                  <a:cubicBezTo>
                    <a:pt x="7490" y="56"/>
                    <a:pt x="6978" y="234"/>
                    <a:pt x="6549" y="532"/>
                  </a:cubicBezTo>
                  <a:cubicBezTo>
                    <a:pt x="6359" y="663"/>
                    <a:pt x="6156" y="818"/>
                    <a:pt x="6002" y="996"/>
                  </a:cubicBezTo>
                  <a:cubicBezTo>
                    <a:pt x="5918" y="1068"/>
                    <a:pt x="5859" y="1139"/>
                    <a:pt x="5799" y="1211"/>
                  </a:cubicBezTo>
                  <a:cubicBezTo>
                    <a:pt x="5787" y="1247"/>
                    <a:pt x="5764" y="1258"/>
                    <a:pt x="5740" y="1294"/>
                  </a:cubicBezTo>
                  <a:cubicBezTo>
                    <a:pt x="5525" y="996"/>
                    <a:pt x="5252" y="735"/>
                    <a:pt x="4954" y="532"/>
                  </a:cubicBezTo>
                  <a:cubicBezTo>
                    <a:pt x="4414" y="174"/>
                    <a:pt x="3803" y="1"/>
                    <a:pt x="3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5"/>
            <p:cNvSpPr/>
            <p:nvPr/>
          </p:nvSpPr>
          <p:spPr>
            <a:xfrm>
              <a:off x="4015113" y="2540870"/>
              <a:ext cx="96212" cy="95832"/>
            </a:xfrm>
            <a:custGeom>
              <a:rect b="b" l="l" r="r" t="t"/>
              <a:pathLst>
                <a:path extrusionOk="0" h="3025" w="3037">
                  <a:moveTo>
                    <a:pt x="1418" y="346"/>
                  </a:moveTo>
                  <a:cubicBezTo>
                    <a:pt x="2013" y="346"/>
                    <a:pt x="2501" y="834"/>
                    <a:pt x="2501" y="1430"/>
                  </a:cubicBezTo>
                  <a:cubicBezTo>
                    <a:pt x="2501" y="1668"/>
                    <a:pt x="2430" y="1894"/>
                    <a:pt x="2299" y="2072"/>
                  </a:cubicBezTo>
                  <a:lnTo>
                    <a:pt x="1537" y="1310"/>
                  </a:lnTo>
                  <a:cubicBezTo>
                    <a:pt x="1507" y="1281"/>
                    <a:pt x="1462" y="1266"/>
                    <a:pt x="1418" y="1266"/>
                  </a:cubicBezTo>
                  <a:cubicBezTo>
                    <a:pt x="1373" y="1266"/>
                    <a:pt x="1328" y="1281"/>
                    <a:pt x="1298" y="1310"/>
                  </a:cubicBezTo>
                  <a:cubicBezTo>
                    <a:pt x="1239" y="1370"/>
                    <a:pt x="1239" y="1489"/>
                    <a:pt x="1298" y="1549"/>
                  </a:cubicBezTo>
                  <a:lnTo>
                    <a:pt x="2060" y="2311"/>
                  </a:lnTo>
                  <a:cubicBezTo>
                    <a:pt x="1870" y="2442"/>
                    <a:pt x="1656" y="2513"/>
                    <a:pt x="1418" y="2513"/>
                  </a:cubicBezTo>
                  <a:cubicBezTo>
                    <a:pt x="822" y="2513"/>
                    <a:pt x="334" y="2025"/>
                    <a:pt x="334" y="1430"/>
                  </a:cubicBezTo>
                  <a:cubicBezTo>
                    <a:pt x="334" y="834"/>
                    <a:pt x="822" y="346"/>
                    <a:pt x="1418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30"/>
                  </a:cubicBezTo>
                  <a:cubicBezTo>
                    <a:pt x="1" y="2215"/>
                    <a:pt x="644" y="2858"/>
                    <a:pt x="1429" y="2858"/>
                  </a:cubicBezTo>
                  <a:cubicBezTo>
                    <a:pt x="1763" y="2858"/>
                    <a:pt x="2072" y="2739"/>
                    <a:pt x="2310" y="2549"/>
                  </a:cubicBezTo>
                  <a:lnTo>
                    <a:pt x="2739" y="2977"/>
                  </a:lnTo>
                  <a:cubicBezTo>
                    <a:pt x="2775" y="3001"/>
                    <a:pt x="2811" y="3025"/>
                    <a:pt x="2858" y="3025"/>
                  </a:cubicBezTo>
                  <a:cubicBezTo>
                    <a:pt x="2906" y="3025"/>
                    <a:pt x="2953" y="3001"/>
                    <a:pt x="2977" y="2977"/>
                  </a:cubicBezTo>
                  <a:cubicBezTo>
                    <a:pt x="3037" y="2918"/>
                    <a:pt x="3037" y="2811"/>
                    <a:pt x="2977" y="2739"/>
                  </a:cubicBezTo>
                  <a:lnTo>
                    <a:pt x="2549" y="2311"/>
                  </a:lnTo>
                  <a:cubicBezTo>
                    <a:pt x="2739" y="2072"/>
                    <a:pt x="2858" y="1751"/>
                    <a:pt x="2858" y="1430"/>
                  </a:cubicBezTo>
                  <a:cubicBezTo>
                    <a:pt x="2858" y="644"/>
                    <a:pt x="2215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35"/>
            <p:cNvSpPr/>
            <p:nvPr/>
          </p:nvSpPr>
          <p:spPr>
            <a:xfrm>
              <a:off x="4186375" y="2539381"/>
              <a:ext cx="77331" cy="90541"/>
            </a:xfrm>
            <a:custGeom>
              <a:rect b="b" l="l" r="r" t="t"/>
              <a:pathLst>
                <a:path extrusionOk="0" h="2858" w="2441">
                  <a:moveTo>
                    <a:pt x="1203" y="607"/>
                  </a:moveTo>
                  <a:lnTo>
                    <a:pt x="1572" y="1524"/>
                  </a:lnTo>
                  <a:lnTo>
                    <a:pt x="834" y="1524"/>
                  </a:lnTo>
                  <a:lnTo>
                    <a:pt x="1203" y="607"/>
                  </a:lnTo>
                  <a:close/>
                  <a:moveTo>
                    <a:pt x="1215" y="0"/>
                  </a:moveTo>
                  <a:cubicBezTo>
                    <a:pt x="1155" y="0"/>
                    <a:pt x="1084" y="48"/>
                    <a:pt x="1072" y="107"/>
                  </a:cubicBezTo>
                  <a:lnTo>
                    <a:pt x="441" y="1619"/>
                  </a:lnTo>
                  <a:lnTo>
                    <a:pt x="24" y="2620"/>
                  </a:lnTo>
                  <a:cubicBezTo>
                    <a:pt x="0" y="2715"/>
                    <a:pt x="24" y="2798"/>
                    <a:pt x="119" y="2846"/>
                  </a:cubicBezTo>
                  <a:cubicBezTo>
                    <a:pt x="139" y="2851"/>
                    <a:pt x="159" y="2854"/>
                    <a:pt x="179" y="2854"/>
                  </a:cubicBezTo>
                  <a:cubicBezTo>
                    <a:pt x="245" y="2854"/>
                    <a:pt x="309" y="2823"/>
                    <a:pt x="345" y="2750"/>
                  </a:cubicBezTo>
                  <a:lnTo>
                    <a:pt x="714" y="1858"/>
                  </a:lnTo>
                  <a:lnTo>
                    <a:pt x="1750" y="1858"/>
                  </a:lnTo>
                  <a:lnTo>
                    <a:pt x="2131" y="2750"/>
                  </a:lnTo>
                  <a:cubicBezTo>
                    <a:pt x="2155" y="2810"/>
                    <a:pt x="2215" y="2858"/>
                    <a:pt x="2274" y="2858"/>
                  </a:cubicBezTo>
                  <a:cubicBezTo>
                    <a:pt x="2286" y="2858"/>
                    <a:pt x="2322" y="2858"/>
                    <a:pt x="2334" y="2846"/>
                  </a:cubicBezTo>
                  <a:cubicBezTo>
                    <a:pt x="2405" y="2798"/>
                    <a:pt x="2441" y="2715"/>
                    <a:pt x="2405" y="2620"/>
                  </a:cubicBezTo>
                  <a:lnTo>
                    <a:pt x="1988" y="1619"/>
                  </a:lnTo>
                  <a:lnTo>
                    <a:pt x="1369" y="107"/>
                  </a:lnTo>
                  <a:cubicBezTo>
                    <a:pt x="1334" y="48"/>
                    <a:pt x="1274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7" name="Google Shape;2387;p35"/>
          <p:cNvSpPr/>
          <p:nvPr/>
        </p:nvSpPr>
        <p:spPr>
          <a:xfrm>
            <a:off x="1747839" y="2414150"/>
            <a:ext cx="361754" cy="362514"/>
          </a:xfrm>
          <a:custGeom>
            <a:rect b="b" l="l" r="r" t="t"/>
            <a:pathLst>
              <a:path extrusionOk="0" h="11443" w="11419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8" name="Google Shape;2388;p35"/>
          <p:cNvGrpSpPr/>
          <p:nvPr/>
        </p:nvGrpSpPr>
        <p:grpSpPr>
          <a:xfrm>
            <a:off x="1303876" y="2419377"/>
            <a:ext cx="363275" cy="354626"/>
            <a:chOff x="1303876" y="2419377"/>
            <a:chExt cx="363275" cy="354626"/>
          </a:xfrm>
        </p:grpSpPr>
        <p:sp>
          <p:nvSpPr>
            <p:cNvPr id="2389" name="Google Shape;2389;p35"/>
            <p:cNvSpPr/>
            <p:nvPr/>
          </p:nvSpPr>
          <p:spPr>
            <a:xfrm>
              <a:off x="1303876" y="2507701"/>
              <a:ext cx="363275" cy="266302"/>
            </a:xfrm>
            <a:custGeom>
              <a:rect b="b" l="l" r="r" t="t"/>
              <a:pathLst>
                <a:path extrusionOk="0" h="8406" w="11467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35"/>
            <p:cNvSpPr/>
            <p:nvPr/>
          </p:nvSpPr>
          <p:spPr>
            <a:xfrm>
              <a:off x="1399296" y="2419377"/>
              <a:ext cx="172054" cy="104924"/>
            </a:xfrm>
            <a:custGeom>
              <a:rect b="b" l="l" r="r" t="t"/>
              <a:pathLst>
                <a:path extrusionOk="0" h="3312" w="5431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35"/>
            <p:cNvSpPr/>
            <p:nvPr/>
          </p:nvSpPr>
          <p:spPr>
            <a:xfrm>
              <a:off x="1428346" y="2463191"/>
              <a:ext cx="10581" cy="11341"/>
            </a:xfrm>
            <a:custGeom>
              <a:rect b="b" l="l" r="r" t="t"/>
              <a:pathLst>
                <a:path extrusionOk="0" h="358" w="334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35"/>
            <p:cNvSpPr/>
            <p:nvPr/>
          </p:nvSpPr>
          <p:spPr>
            <a:xfrm>
              <a:off x="1443426" y="2463191"/>
              <a:ext cx="10613" cy="11341"/>
            </a:xfrm>
            <a:custGeom>
              <a:rect b="b" l="l" r="r" t="t"/>
              <a:pathLst>
                <a:path extrusionOk="0" h="358" w="335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35"/>
            <p:cNvSpPr/>
            <p:nvPr/>
          </p:nvSpPr>
          <p:spPr>
            <a:xfrm>
              <a:off x="1458537" y="2463191"/>
              <a:ext cx="10581" cy="11341"/>
            </a:xfrm>
            <a:custGeom>
              <a:rect b="b" l="l" r="r" t="t"/>
              <a:pathLst>
                <a:path extrusionOk="0" h="358" w="334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35"/>
            <p:cNvSpPr/>
            <p:nvPr/>
          </p:nvSpPr>
          <p:spPr>
            <a:xfrm>
              <a:off x="1502287" y="2463191"/>
              <a:ext cx="10201" cy="11341"/>
            </a:xfrm>
            <a:custGeom>
              <a:rect b="b" l="l" r="r" t="t"/>
              <a:pathLst>
                <a:path extrusionOk="0" h="358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35"/>
            <p:cNvSpPr/>
            <p:nvPr/>
          </p:nvSpPr>
          <p:spPr>
            <a:xfrm>
              <a:off x="1517367" y="2463191"/>
              <a:ext cx="10201" cy="11341"/>
            </a:xfrm>
            <a:custGeom>
              <a:rect b="b" l="l" r="r" t="t"/>
              <a:pathLst>
                <a:path extrusionOk="0" h="358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35"/>
            <p:cNvSpPr/>
            <p:nvPr/>
          </p:nvSpPr>
          <p:spPr>
            <a:xfrm>
              <a:off x="1532067" y="2463191"/>
              <a:ext cx="10613" cy="11341"/>
            </a:xfrm>
            <a:custGeom>
              <a:rect b="b" l="l" r="r" t="t"/>
              <a:pathLst>
                <a:path extrusionOk="0" h="358" w="335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7" name="Google Shape;2397;p35"/>
          <p:cNvGrpSpPr/>
          <p:nvPr/>
        </p:nvGrpSpPr>
        <p:grpSpPr>
          <a:xfrm>
            <a:off x="861053" y="2414910"/>
            <a:ext cx="362134" cy="363623"/>
            <a:chOff x="861053" y="2414910"/>
            <a:chExt cx="362134" cy="363623"/>
          </a:xfrm>
        </p:grpSpPr>
        <p:sp>
          <p:nvSpPr>
            <p:cNvPr id="2398" name="Google Shape;2398;p35"/>
            <p:cNvSpPr/>
            <p:nvPr/>
          </p:nvSpPr>
          <p:spPr>
            <a:xfrm>
              <a:off x="965153" y="2609235"/>
              <a:ext cx="64912" cy="63677"/>
            </a:xfrm>
            <a:custGeom>
              <a:rect b="b" l="l" r="r" t="t"/>
              <a:pathLst>
                <a:path extrusionOk="0" h="2010" w="2049">
                  <a:moveTo>
                    <a:pt x="1382" y="1"/>
                  </a:moveTo>
                  <a:cubicBezTo>
                    <a:pt x="1337" y="1"/>
                    <a:pt x="1293" y="16"/>
                    <a:pt x="1263" y="45"/>
                  </a:cubicBezTo>
                  <a:lnTo>
                    <a:pt x="858" y="450"/>
                  </a:lnTo>
                  <a:cubicBezTo>
                    <a:pt x="798" y="510"/>
                    <a:pt x="798" y="629"/>
                    <a:pt x="858" y="688"/>
                  </a:cubicBezTo>
                  <a:cubicBezTo>
                    <a:pt x="888" y="718"/>
                    <a:pt x="932" y="733"/>
                    <a:pt x="977" y="733"/>
                  </a:cubicBezTo>
                  <a:cubicBezTo>
                    <a:pt x="1022" y="733"/>
                    <a:pt x="1066" y="718"/>
                    <a:pt x="1096" y="688"/>
                  </a:cubicBezTo>
                  <a:lnTo>
                    <a:pt x="1382" y="403"/>
                  </a:lnTo>
                  <a:lnTo>
                    <a:pt x="1620" y="641"/>
                  </a:lnTo>
                  <a:lnTo>
                    <a:pt x="656" y="1605"/>
                  </a:lnTo>
                  <a:lnTo>
                    <a:pt x="417" y="1367"/>
                  </a:lnTo>
                  <a:lnTo>
                    <a:pt x="620" y="1165"/>
                  </a:lnTo>
                  <a:cubicBezTo>
                    <a:pt x="679" y="1105"/>
                    <a:pt x="679" y="986"/>
                    <a:pt x="620" y="926"/>
                  </a:cubicBezTo>
                  <a:cubicBezTo>
                    <a:pt x="590" y="897"/>
                    <a:pt x="545" y="882"/>
                    <a:pt x="501" y="882"/>
                  </a:cubicBezTo>
                  <a:cubicBezTo>
                    <a:pt x="456" y="882"/>
                    <a:pt x="411" y="897"/>
                    <a:pt x="382" y="926"/>
                  </a:cubicBezTo>
                  <a:lnTo>
                    <a:pt x="60" y="1248"/>
                  </a:lnTo>
                  <a:cubicBezTo>
                    <a:pt x="1" y="1307"/>
                    <a:pt x="1" y="1427"/>
                    <a:pt x="60" y="1486"/>
                  </a:cubicBezTo>
                  <a:lnTo>
                    <a:pt x="537" y="1962"/>
                  </a:lnTo>
                  <a:cubicBezTo>
                    <a:pt x="560" y="1998"/>
                    <a:pt x="608" y="2010"/>
                    <a:pt x="656" y="2010"/>
                  </a:cubicBezTo>
                  <a:cubicBezTo>
                    <a:pt x="703" y="2010"/>
                    <a:pt x="739" y="1998"/>
                    <a:pt x="775" y="1962"/>
                  </a:cubicBezTo>
                  <a:lnTo>
                    <a:pt x="1977" y="760"/>
                  </a:lnTo>
                  <a:cubicBezTo>
                    <a:pt x="2049" y="676"/>
                    <a:pt x="2049" y="581"/>
                    <a:pt x="1977" y="522"/>
                  </a:cubicBezTo>
                  <a:lnTo>
                    <a:pt x="1501" y="45"/>
                  </a:lnTo>
                  <a:cubicBezTo>
                    <a:pt x="1471" y="16"/>
                    <a:pt x="1426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35"/>
            <p:cNvSpPr/>
            <p:nvPr/>
          </p:nvSpPr>
          <p:spPr>
            <a:xfrm>
              <a:off x="861053" y="2479854"/>
              <a:ext cx="298394" cy="298679"/>
            </a:xfrm>
            <a:custGeom>
              <a:rect b="b" l="l" r="r" t="t"/>
              <a:pathLst>
                <a:path extrusionOk="0" h="9428" w="9419">
                  <a:moveTo>
                    <a:pt x="6938" y="1115"/>
                  </a:moveTo>
                  <a:cubicBezTo>
                    <a:pt x="7280" y="1115"/>
                    <a:pt x="7617" y="1256"/>
                    <a:pt x="7883" y="1510"/>
                  </a:cubicBezTo>
                  <a:cubicBezTo>
                    <a:pt x="8156" y="1772"/>
                    <a:pt x="8287" y="2165"/>
                    <a:pt x="8275" y="2534"/>
                  </a:cubicBezTo>
                  <a:lnTo>
                    <a:pt x="6859" y="1117"/>
                  </a:lnTo>
                  <a:cubicBezTo>
                    <a:pt x="6885" y="1115"/>
                    <a:pt x="6912" y="1115"/>
                    <a:pt x="6938" y="1115"/>
                  </a:cubicBezTo>
                  <a:close/>
                  <a:moveTo>
                    <a:pt x="4799" y="2903"/>
                  </a:moveTo>
                  <a:lnTo>
                    <a:pt x="4954" y="3058"/>
                  </a:lnTo>
                  <a:lnTo>
                    <a:pt x="6335" y="4439"/>
                  </a:lnTo>
                  <a:lnTo>
                    <a:pt x="6490" y="4582"/>
                  </a:lnTo>
                  <a:lnTo>
                    <a:pt x="6311" y="4760"/>
                  </a:lnTo>
                  <a:lnTo>
                    <a:pt x="4620" y="3082"/>
                  </a:lnTo>
                  <a:lnTo>
                    <a:pt x="4799" y="2903"/>
                  </a:lnTo>
                  <a:close/>
                  <a:moveTo>
                    <a:pt x="751" y="7856"/>
                  </a:moveTo>
                  <a:lnTo>
                    <a:pt x="1525" y="8630"/>
                  </a:lnTo>
                  <a:lnTo>
                    <a:pt x="1156" y="9011"/>
                  </a:lnTo>
                  <a:lnTo>
                    <a:pt x="382" y="8237"/>
                  </a:lnTo>
                  <a:lnTo>
                    <a:pt x="751" y="7856"/>
                  </a:lnTo>
                  <a:close/>
                  <a:moveTo>
                    <a:pt x="5668" y="1"/>
                  </a:moveTo>
                  <a:cubicBezTo>
                    <a:pt x="5623" y="1"/>
                    <a:pt x="5579" y="16"/>
                    <a:pt x="5549" y="46"/>
                  </a:cubicBezTo>
                  <a:lnTo>
                    <a:pt x="5073" y="522"/>
                  </a:lnTo>
                  <a:cubicBezTo>
                    <a:pt x="5013" y="581"/>
                    <a:pt x="5013" y="700"/>
                    <a:pt x="5073" y="760"/>
                  </a:cubicBezTo>
                  <a:cubicBezTo>
                    <a:pt x="5102" y="790"/>
                    <a:pt x="5147" y="805"/>
                    <a:pt x="5192" y="805"/>
                  </a:cubicBezTo>
                  <a:cubicBezTo>
                    <a:pt x="5236" y="805"/>
                    <a:pt x="5281" y="790"/>
                    <a:pt x="5311" y="760"/>
                  </a:cubicBezTo>
                  <a:lnTo>
                    <a:pt x="5668" y="403"/>
                  </a:lnTo>
                  <a:lnTo>
                    <a:pt x="9014" y="3760"/>
                  </a:lnTo>
                  <a:lnTo>
                    <a:pt x="8549" y="4213"/>
                  </a:lnTo>
                  <a:cubicBezTo>
                    <a:pt x="8287" y="4487"/>
                    <a:pt x="7942" y="4618"/>
                    <a:pt x="7573" y="4618"/>
                  </a:cubicBezTo>
                  <a:cubicBezTo>
                    <a:pt x="7204" y="4618"/>
                    <a:pt x="6859" y="4475"/>
                    <a:pt x="6585" y="4213"/>
                  </a:cubicBezTo>
                  <a:lnTo>
                    <a:pt x="5906" y="3534"/>
                  </a:lnTo>
                  <a:lnTo>
                    <a:pt x="5216" y="2844"/>
                  </a:lnTo>
                  <a:cubicBezTo>
                    <a:pt x="4799" y="2427"/>
                    <a:pt x="4704" y="1796"/>
                    <a:pt x="4954" y="1260"/>
                  </a:cubicBezTo>
                  <a:cubicBezTo>
                    <a:pt x="5001" y="1165"/>
                    <a:pt x="4954" y="1081"/>
                    <a:pt x="4882" y="1034"/>
                  </a:cubicBezTo>
                  <a:cubicBezTo>
                    <a:pt x="4856" y="1020"/>
                    <a:pt x="4830" y="1015"/>
                    <a:pt x="4806" y="1015"/>
                  </a:cubicBezTo>
                  <a:cubicBezTo>
                    <a:pt x="4743" y="1015"/>
                    <a:pt x="4690" y="1054"/>
                    <a:pt x="4656" y="1105"/>
                  </a:cubicBezTo>
                  <a:cubicBezTo>
                    <a:pt x="4418" y="1593"/>
                    <a:pt x="4430" y="2165"/>
                    <a:pt x="4668" y="2629"/>
                  </a:cubicBezTo>
                  <a:lnTo>
                    <a:pt x="4299" y="2998"/>
                  </a:lnTo>
                  <a:cubicBezTo>
                    <a:pt x="4263" y="3022"/>
                    <a:pt x="4251" y="3070"/>
                    <a:pt x="4251" y="3117"/>
                  </a:cubicBezTo>
                  <a:cubicBezTo>
                    <a:pt x="4251" y="3165"/>
                    <a:pt x="4263" y="3201"/>
                    <a:pt x="4299" y="3236"/>
                  </a:cubicBezTo>
                  <a:lnTo>
                    <a:pt x="4442" y="3379"/>
                  </a:lnTo>
                  <a:lnTo>
                    <a:pt x="489" y="7344"/>
                  </a:lnTo>
                  <a:cubicBezTo>
                    <a:pt x="453" y="7368"/>
                    <a:pt x="441" y="7416"/>
                    <a:pt x="441" y="7463"/>
                  </a:cubicBezTo>
                  <a:cubicBezTo>
                    <a:pt x="441" y="7511"/>
                    <a:pt x="453" y="7547"/>
                    <a:pt x="489" y="7582"/>
                  </a:cubicBezTo>
                  <a:lnTo>
                    <a:pt x="548" y="7642"/>
                  </a:lnTo>
                  <a:lnTo>
                    <a:pt x="60" y="8130"/>
                  </a:lnTo>
                  <a:cubicBezTo>
                    <a:pt x="1" y="8189"/>
                    <a:pt x="1" y="8309"/>
                    <a:pt x="60" y="8368"/>
                  </a:cubicBezTo>
                  <a:lnTo>
                    <a:pt x="1072" y="9380"/>
                  </a:lnTo>
                  <a:cubicBezTo>
                    <a:pt x="1096" y="9416"/>
                    <a:pt x="1144" y="9428"/>
                    <a:pt x="1191" y="9428"/>
                  </a:cubicBezTo>
                  <a:cubicBezTo>
                    <a:pt x="1227" y="9428"/>
                    <a:pt x="1275" y="9404"/>
                    <a:pt x="1310" y="9380"/>
                  </a:cubicBezTo>
                  <a:lnTo>
                    <a:pt x="1798" y="8892"/>
                  </a:lnTo>
                  <a:lnTo>
                    <a:pt x="1858" y="8951"/>
                  </a:lnTo>
                  <a:cubicBezTo>
                    <a:pt x="1882" y="8975"/>
                    <a:pt x="1929" y="8987"/>
                    <a:pt x="1977" y="8987"/>
                  </a:cubicBezTo>
                  <a:cubicBezTo>
                    <a:pt x="2025" y="8987"/>
                    <a:pt x="2060" y="8975"/>
                    <a:pt x="2096" y="8951"/>
                  </a:cubicBezTo>
                  <a:lnTo>
                    <a:pt x="3251" y="7785"/>
                  </a:lnTo>
                  <a:cubicBezTo>
                    <a:pt x="3311" y="7725"/>
                    <a:pt x="3311" y="7606"/>
                    <a:pt x="3251" y="7547"/>
                  </a:cubicBezTo>
                  <a:cubicBezTo>
                    <a:pt x="3221" y="7517"/>
                    <a:pt x="3177" y="7502"/>
                    <a:pt x="3132" y="7502"/>
                  </a:cubicBezTo>
                  <a:cubicBezTo>
                    <a:pt x="3087" y="7502"/>
                    <a:pt x="3043" y="7517"/>
                    <a:pt x="3013" y="7547"/>
                  </a:cubicBezTo>
                  <a:lnTo>
                    <a:pt x="1977" y="8594"/>
                  </a:lnTo>
                  <a:lnTo>
                    <a:pt x="1918" y="8535"/>
                  </a:lnTo>
                  <a:lnTo>
                    <a:pt x="905" y="7523"/>
                  </a:lnTo>
                  <a:lnTo>
                    <a:pt x="846" y="7463"/>
                  </a:lnTo>
                  <a:lnTo>
                    <a:pt x="4680" y="3617"/>
                  </a:lnTo>
                  <a:lnTo>
                    <a:pt x="5835" y="4772"/>
                  </a:lnTo>
                  <a:lnTo>
                    <a:pt x="3489" y="7106"/>
                  </a:lnTo>
                  <a:cubicBezTo>
                    <a:pt x="3430" y="7166"/>
                    <a:pt x="3430" y="7285"/>
                    <a:pt x="3489" y="7344"/>
                  </a:cubicBezTo>
                  <a:cubicBezTo>
                    <a:pt x="3525" y="7368"/>
                    <a:pt x="3572" y="7392"/>
                    <a:pt x="3608" y="7392"/>
                  </a:cubicBezTo>
                  <a:cubicBezTo>
                    <a:pt x="3656" y="7392"/>
                    <a:pt x="3703" y="7368"/>
                    <a:pt x="3727" y="7344"/>
                  </a:cubicBezTo>
                  <a:lnTo>
                    <a:pt x="6073" y="5010"/>
                  </a:lnTo>
                  <a:lnTo>
                    <a:pt x="6216" y="5153"/>
                  </a:lnTo>
                  <a:cubicBezTo>
                    <a:pt x="6251" y="5189"/>
                    <a:pt x="6287" y="5201"/>
                    <a:pt x="6335" y="5201"/>
                  </a:cubicBezTo>
                  <a:cubicBezTo>
                    <a:pt x="6382" y="5201"/>
                    <a:pt x="6430" y="5189"/>
                    <a:pt x="6454" y="5153"/>
                  </a:cubicBezTo>
                  <a:lnTo>
                    <a:pt x="6811" y="4796"/>
                  </a:lnTo>
                  <a:cubicBezTo>
                    <a:pt x="7049" y="4915"/>
                    <a:pt x="7323" y="4975"/>
                    <a:pt x="7585" y="4975"/>
                  </a:cubicBezTo>
                  <a:cubicBezTo>
                    <a:pt x="8049" y="4975"/>
                    <a:pt x="8478" y="4796"/>
                    <a:pt x="8811" y="4475"/>
                  </a:cubicBezTo>
                  <a:lnTo>
                    <a:pt x="9383" y="3891"/>
                  </a:lnTo>
                  <a:cubicBezTo>
                    <a:pt x="9418" y="3784"/>
                    <a:pt x="9418" y="3677"/>
                    <a:pt x="9359" y="3617"/>
                  </a:cubicBezTo>
                  <a:lnTo>
                    <a:pt x="8573" y="2832"/>
                  </a:lnTo>
                  <a:cubicBezTo>
                    <a:pt x="8704" y="2272"/>
                    <a:pt x="8537" y="1689"/>
                    <a:pt x="8121" y="1284"/>
                  </a:cubicBezTo>
                  <a:cubicBezTo>
                    <a:pt x="7809" y="972"/>
                    <a:pt x="7384" y="795"/>
                    <a:pt x="6956" y="795"/>
                  </a:cubicBezTo>
                  <a:cubicBezTo>
                    <a:pt x="6827" y="795"/>
                    <a:pt x="6699" y="810"/>
                    <a:pt x="6573" y="843"/>
                  </a:cubicBezTo>
                  <a:lnTo>
                    <a:pt x="5787" y="46"/>
                  </a:lnTo>
                  <a:cubicBezTo>
                    <a:pt x="5757" y="16"/>
                    <a:pt x="5713" y="1"/>
                    <a:pt x="5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35"/>
            <p:cNvSpPr/>
            <p:nvPr/>
          </p:nvSpPr>
          <p:spPr>
            <a:xfrm>
              <a:off x="1128875" y="2455366"/>
              <a:ext cx="54711" cy="53856"/>
            </a:xfrm>
            <a:custGeom>
              <a:rect b="b" l="l" r="r" t="t"/>
              <a:pathLst>
                <a:path extrusionOk="0" h="1700" w="1727">
                  <a:moveTo>
                    <a:pt x="1548" y="0"/>
                  </a:moveTo>
                  <a:cubicBezTo>
                    <a:pt x="1503" y="0"/>
                    <a:pt x="1459" y="15"/>
                    <a:pt x="1429" y="45"/>
                  </a:cubicBezTo>
                  <a:lnTo>
                    <a:pt x="60" y="1414"/>
                  </a:lnTo>
                  <a:cubicBezTo>
                    <a:pt x="0" y="1473"/>
                    <a:pt x="0" y="1592"/>
                    <a:pt x="60" y="1652"/>
                  </a:cubicBezTo>
                  <a:cubicBezTo>
                    <a:pt x="83" y="1688"/>
                    <a:pt x="131" y="1700"/>
                    <a:pt x="179" y="1700"/>
                  </a:cubicBezTo>
                  <a:cubicBezTo>
                    <a:pt x="214" y="1700"/>
                    <a:pt x="262" y="1688"/>
                    <a:pt x="298" y="1652"/>
                  </a:cubicBezTo>
                  <a:lnTo>
                    <a:pt x="1667" y="283"/>
                  </a:lnTo>
                  <a:cubicBezTo>
                    <a:pt x="1726" y="223"/>
                    <a:pt x="1726" y="104"/>
                    <a:pt x="1667" y="45"/>
                  </a:cubicBezTo>
                  <a:cubicBezTo>
                    <a:pt x="1637" y="15"/>
                    <a:pt x="1592" y="0"/>
                    <a:pt x="1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35"/>
            <p:cNvSpPr/>
            <p:nvPr/>
          </p:nvSpPr>
          <p:spPr>
            <a:xfrm>
              <a:off x="1099445" y="2414910"/>
              <a:ext cx="10581" cy="71692"/>
            </a:xfrm>
            <a:custGeom>
              <a:rect b="b" l="l" r="r" t="t"/>
              <a:pathLst>
                <a:path extrusionOk="0" h="226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2096"/>
                  </a:lnTo>
                  <a:cubicBezTo>
                    <a:pt x="0" y="2191"/>
                    <a:pt x="72" y="2262"/>
                    <a:pt x="167" y="2262"/>
                  </a:cubicBezTo>
                  <a:cubicBezTo>
                    <a:pt x="250" y="2262"/>
                    <a:pt x="334" y="2191"/>
                    <a:pt x="334" y="209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35"/>
            <p:cNvSpPr/>
            <p:nvPr/>
          </p:nvSpPr>
          <p:spPr>
            <a:xfrm>
              <a:off x="1151495" y="2528420"/>
              <a:ext cx="71692" cy="10613"/>
            </a:xfrm>
            <a:custGeom>
              <a:rect b="b" l="l" r="r" t="t"/>
              <a:pathLst>
                <a:path extrusionOk="0" h="335" w="2263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2096" y="334"/>
                  </a:lnTo>
                  <a:cubicBezTo>
                    <a:pt x="2179" y="334"/>
                    <a:pt x="2263" y="263"/>
                    <a:pt x="2263" y="168"/>
                  </a:cubicBezTo>
                  <a:cubicBezTo>
                    <a:pt x="2263" y="84"/>
                    <a:pt x="2203" y="1"/>
                    <a:pt x="2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35"/>
          <p:cNvGrpSpPr/>
          <p:nvPr/>
        </p:nvGrpSpPr>
        <p:grpSpPr>
          <a:xfrm>
            <a:off x="7594288" y="2415259"/>
            <a:ext cx="279513" cy="355735"/>
            <a:chOff x="7594288" y="2415259"/>
            <a:chExt cx="279513" cy="355735"/>
          </a:xfrm>
        </p:grpSpPr>
        <p:sp>
          <p:nvSpPr>
            <p:cNvPr id="2404" name="Google Shape;2404;p35"/>
            <p:cNvSpPr/>
            <p:nvPr/>
          </p:nvSpPr>
          <p:spPr>
            <a:xfrm>
              <a:off x="7696108" y="2531841"/>
              <a:ext cx="10233" cy="16220"/>
            </a:xfrm>
            <a:custGeom>
              <a:rect b="b" l="l" r="r" t="t"/>
              <a:pathLst>
                <a:path extrusionOk="0" h="512" w="323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35"/>
            <p:cNvSpPr/>
            <p:nvPr/>
          </p:nvSpPr>
          <p:spPr>
            <a:xfrm>
              <a:off x="7762889" y="2531841"/>
              <a:ext cx="10581" cy="16220"/>
            </a:xfrm>
            <a:custGeom>
              <a:rect b="b" l="l" r="r" t="t"/>
              <a:pathLst>
                <a:path extrusionOk="0" h="512" w="334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35"/>
            <p:cNvSpPr/>
            <p:nvPr/>
          </p:nvSpPr>
          <p:spPr>
            <a:xfrm>
              <a:off x="7711948" y="2571156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88" y="0"/>
                  </a:moveTo>
                  <a:cubicBezTo>
                    <a:pt x="147" y="0"/>
                    <a:pt x="102" y="15"/>
                    <a:pt x="60" y="45"/>
                  </a:cubicBezTo>
                  <a:cubicBezTo>
                    <a:pt x="1" y="93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77" y="497"/>
                    <a:pt x="1215" y="414"/>
                    <a:pt x="1346" y="283"/>
                  </a:cubicBezTo>
                  <a:cubicBezTo>
                    <a:pt x="1430" y="223"/>
                    <a:pt x="1430" y="116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2" y="93"/>
                    <a:pt x="930" y="176"/>
                    <a:pt x="715" y="176"/>
                  </a:cubicBezTo>
                  <a:cubicBezTo>
                    <a:pt x="513" y="176"/>
                    <a:pt x="358" y="93"/>
                    <a:pt x="298" y="45"/>
                  </a:cubicBezTo>
                  <a:cubicBezTo>
                    <a:pt x="269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35"/>
            <p:cNvSpPr/>
            <p:nvPr/>
          </p:nvSpPr>
          <p:spPr>
            <a:xfrm>
              <a:off x="7594288" y="2415259"/>
              <a:ext cx="279513" cy="355735"/>
            </a:xfrm>
            <a:custGeom>
              <a:rect b="b" l="l" r="r" t="t"/>
              <a:pathLst>
                <a:path extrusionOk="0" h="11229" w="8823">
                  <a:moveTo>
                    <a:pt x="6846" y="2323"/>
                  </a:moveTo>
                  <a:lnTo>
                    <a:pt x="6751" y="3501"/>
                  </a:lnTo>
                  <a:lnTo>
                    <a:pt x="6727" y="3501"/>
                  </a:lnTo>
                  <a:cubicBezTo>
                    <a:pt x="6620" y="3501"/>
                    <a:pt x="6537" y="3418"/>
                    <a:pt x="6537" y="3311"/>
                  </a:cubicBezTo>
                  <a:lnTo>
                    <a:pt x="6537" y="2406"/>
                  </a:lnTo>
                  <a:cubicBezTo>
                    <a:pt x="6632" y="2406"/>
                    <a:pt x="6739" y="2370"/>
                    <a:pt x="6846" y="2323"/>
                  </a:cubicBezTo>
                  <a:close/>
                  <a:moveTo>
                    <a:pt x="6358" y="346"/>
                  </a:moveTo>
                  <a:cubicBezTo>
                    <a:pt x="6846" y="346"/>
                    <a:pt x="7251" y="751"/>
                    <a:pt x="7251" y="1239"/>
                  </a:cubicBezTo>
                  <a:cubicBezTo>
                    <a:pt x="7251" y="1727"/>
                    <a:pt x="6846" y="2132"/>
                    <a:pt x="6358" y="2132"/>
                  </a:cubicBezTo>
                  <a:cubicBezTo>
                    <a:pt x="6037" y="2132"/>
                    <a:pt x="5739" y="1954"/>
                    <a:pt x="5584" y="1680"/>
                  </a:cubicBezTo>
                  <a:cubicBezTo>
                    <a:pt x="5551" y="1630"/>
                    <a:pt x="5490" y="1604"/>
                    <a:pt x="5432" y="1604"/>
                  </a:cubicBezTo>
                  <a:cubicBezTo>
                    <a:pt x="5406" y="1604"/>
                    <a:pt x="5380" y="1609"/>
                    <a:pt x="5358" y="1620"/>
                  </a:cubicBezTo>
                  <a:cubicBezTo>
                    <a:pt x="5286" y="1668"/>
                    <a:pt x="5251" y="1775"/>
                    <a:pt x="5298" y="1846"/>
                  </a:cubicBezTo>
                  <a:cubicBezTo>
                    <a:pt x="5310" y="1858"/>
                    <a:pt x="5310" y="1882"/>
                    <a:pt x="5322" y="1894"/>
                  </a:cubicBezTo>
                  <a:cubicBezTo>
                    <a:pt x="5263" y="1942"/>
                    <a:pt x="5191" y="1954"/>
                    <a:pt x="5120" y="1954"/>
                  </a:cubicBezTo>
                  <a:cubicBezTo>
                    <a:pt x="4917" y="1954"/>
                    <a:pt x="4763" y="1787"/>
                    <a:pt x="4763" y="1596"/>
                  </a:cubicBezTo>
                  <a:cubicBezTo>
                    <a:pt x="4763" y="1501"/>
                    <a:pt x="4679" y="1430"/>
                    <a:pt x="4596" y="1430"/>
                  </a:cubicBezTo>
                  <a:cubicBezTo>
                    <a:pt x="4513" y="1430"/>
                    <a:pt x="4429" y="1501"/>
                    <a:pt x="4429" y="1596"/>
                  </a:cubicBezTo>
                  <a:cubicBezTo>
                    <a:pt x="4429" y="1977"/>
                    <a:pt x="4739" y="2299"/>
                    <a:pt x="5132" y="2299"/>
                  </a:cubicBezTo>
                  <a:cubicBezTo>
                    <a:pt x="5286" y="2299"/>
                    <a:pt x="5429" y="2251"/>
                    <a:pt x="5548" y="2156"/>
                  </a:cubicBezTo>
                  <a:cubicBezTo>
                    <a:pt x="5727" y="2323"/>
                    <a:pt x="5965" y="2430"/>
                    <a:pt x="6215" y="2454"/>
                  </a:cubicBezTo>
                  <a:lnTo>
                    <a:pt x="6215" y="3347"/>
                  </a:lnTo>
                  <a:cubicBezTo>
                    <a:pt x="6215" y="3632"/>
                    <a:pt x="6453" y="3871"/>
                    <a:pt x="6739" y="3871"/>
                  </a:cubicBezTo>
                  <a:lnTo>
                    <a:pt x="7001" y="3871"/>
                  </a:lnTo>
                  <a:cubicBezTo>
                    <a:pt x="7084" y="3871"/>
                    <a:pt x="7156" y="3906"/>
                    <a:pt x="7215" y="3966"/>
                  </a:cubicBezTo>
                  <a:cubicBezTo>
                    <a:pt x="7275" y="4025"/>
                    <a:pt x="7287" y="4097"/>
                    <a:pt x="7287" y="4168"/>
                  </a:cubicBezTo>
                  <a:cubicBezTo>
                    <a:pt x="7275" y="4299"/>
                    <a:pt x="7144" y="4418"/>
                    <a:pt x="6989" y="4418"/>
                  </a:cubicBezTo>
                  <a:lnTo>
                    <a:pt x="6918" y="4418"/>
                  </a:lnTo>
                  <a:lnTo>
                    <a:pt x="6918" y="4406"/>
                  </a:lnTo>
                  <a:cubicBezTo>
                    <a:pt x="6918" y="4323"/>
                    <a:pt x="6846" y="4240"/>
                    <a:pt x="6751" y="4240"/>
                  </a:cubicBezTo>
                  <a:cubicBezTo>
                    <a:pt x="6668" y="4240"/>
                    <a:pt x="6596" y="4323"/>
                    <a:pt x="6596" y="4406"/>
                  </a:cubicBezTo>
                  <a:cubicBezTo>
                    <a:pt x="6596" y="5585"/>
                    <a:pt x="5644" y="6526"/>
                    <a:pt x="4465" y="6526"/>
                  </a:cubicBezTo>
                  <a:cubicBezTo>
                    <a:pt x="3274" y="6490"/>
                    <a:pt x="2322" y="5561"/>
                    <a:pt x="2322" y="4382"/>
                  </a:cubicBezTo>
                  <a:cubicBezTo>
                    <a:pt x="2322" y="4287"/>
                    <a:pt x="2250" y="4216"/>
                    <a:pt x="2155" y="4216"/>
                  </a:cubicBezTo>
                  <a:cubicBezTo>
                    <a:pt x="2072" y="4216"/>
                    <a:pt x="1988" y="4287"/>
                    <a:pt x="1988" y="4382"/>
                  </a:cubicBezTo>
                  <a:lnTo>
                    <a:pt x="1988" y="4394"/>
                  </a:lnTo>
                  <a:lnTo>
                    <a:pt x="1893" y="4394"/>
                  </a:lnTo>
                  <a:cubicBezTo>
                    <a:pt x="1810" y="4394"/>
                    <a:pt x="1738" y="4371"/>
                    <a:pt x="1679" y="4311"/>
                  </a:cubicBezTo>
                  <a:cubicBezTo>
                    <a:pt x="1619" y="4252"/>
                    <a:pt x="1607" y="4168"/>
                    <a:pt x="1607" y="4097"/>
                  </a:cubicBezTo>
                  <a:cubicBezTo>
                    <a:pt x="1619" y="3966"/>
                    <a:pt x="1750" y="3847"/>
                    <a:pt x="1905" y="3847"/>
                  </a:cubicBezTo>
                  <a:lnTo>
                    <a:pt x="2143" y="3847"/>
                  </a:lnTo>
                  <a:cubicBezTo>
                    <a:pt x="2429" y="3847"/>
                    <a:pt x="2667" y="3609"/>
                    <a:pt x="2667" y="3323"/>
                  </a:cubicBezTo>
                  <a:lnTo>
                    <a:pt x="2667" y="2549"/>
                  </a:lnTo>
                  <a:cubicBezTo>
                    <a:pt x="2667" y="2251"/>
                    <a:pt x="2905" y="2013"/>
                    <a:pt x="3203" y="2013"/>
                  </a:cubicBezTo>
                  <a:lnTo>
                    <a:pt x="3882" y="2013"/>
                  </a:lnTo>
                  <a:cubicBezTo>
                    <a:pt x="3965" y="2013"/>
                    <a:pt x="4048" y="1942"/>
                    <a:pt x="4048" y="1846"/>
                  </a:cubicBezTo>
                  <a:cubicBezTo>
                    <a:pt x="4048" y="1763"/>
                    <a:pt x="3965" y="1680"/>
                    <a:pt x="3882" y="1680"/>
                  </a:cubicBezTo>
                  <a:lnTo>
                    <a:pt x="3203" y="1680"/>
                  </a:lnTo>
                  <a:cubicBezTo>
                    <a:pt x="2727" y="1680"/>
                    <a:pt x="2334" y="2073"/>
                    <a:pt x="2334" y="2549"/>
                  </a:cubicBezTo>
                  <a:lnTo>
                    <a:pt x="2334" y="3323"/>
                  </a:lnTo>
                  <a:cubicBezTo>
                    <a:pt x="2334" y="3430"/>
                    <a:pt x="2250" y="3513"/>
                    <a:pt x="2143" y="3513"/>
                  </a:cubicBezTo>
                  <a:lnTo>
                    <a:pt x="2107" y="3513"/>
                  </a:lnTo>
                  <a:lnTo>
                    <a:pt x="1929" y="1704"/>
                  </a:lnTo>
                  <a:cubicBezTo>
                    <a:pt x="1905" y="1358"/>
                    <a:pt x="2012" y="1001"/>
                    <a:pt x="2238" y="751"/>
                  </a:cubicBezTo>
                  <a:cubicBezTo>
                    <a:pt x="2477" y="489"/>
                    <a:pt x="2810" y="346"/>
                    <a:pt x="3167" y="346"/>
                  </a:cubicBezTo>
                  <a:close/>
                  <a:moveTo>
                    <a:pt x="5525" y="6597"/>
                  </a:moveTo>
                  <a:lnTo>
                    <a:pt x="5525" y="7169"/>
                  </a:lnTo>
                  <a:cubicBezTo>
                    <a:pt x="5525" y="7466"/>
                    <a:pt x="5727" y="7740"/>
                    <a:pt x="6013" y="7835"/>
                  </a:cubicBezTo>
                  <a:lnTo>
                    <a:pt x="6310" y="7919"/>
                  </a:lnTo>
                  <a:cubicBezTo>
                    <a:pt x="6239" y="8204"/>
                    <a:pt x="6084" y="8454"/>
                    <a:pt x="5894" y="8681"/>
                  </a:cubicBezTo>
                  <a:cubicBezTo>
                    <a:pt x="5834" y="8752"/>
                    <a:pt x="5834" y="8859"/>
                    <a:pt x="5906" y="8919"/>
                  </a:cubicBezTo>
                  <a:cubicBezTo>
                    <a:pt x="5941" y="8954"/>
                    <a:pt x="5977" y="8966"/>
                    <a:pt x="6013" y="8966"/>
                  </a:cubicBezTo>
                  <a:cubicBezTo>
                    <a:pt x="6060" y="8966"/>
                    <a:pt x="6096" y="8954"/>
                    <a:pt x="6132" y="8907"/>
                  </a:cubicBezTo>
                  <a:cubicBezTo>
                    <a:pt x="6358" y="8657"/>
                    <a:pt x="6513" y="8359"/>
                    <a:pt x="6608" y="8026"/>
                  </a:cubicBezTo>
                  <a:lnTo>
                    <a:pt x="6965" y="8133"/>
                  </a:lnTo>
                  <a:cubicBezTo>
                    <a:pt x="6810" y="8621"/>
                    <a:pt x="6501" y="9097"/>
                    <a:pt x="6084" y="9443"/>
                  </a:cubicBezTo>
                  <a:cubicBezTo>
                    <a:pt x="5608" y="9824"/>
                    <a:pt x="5048" y="10026"/>
                    <a:pt x="4429" y="10026"/>
                  </a:cubicBezTo>
                  <a:cubicBezTo>
                    <a:pt x="3822" y="10026"/>
                    <a:pt x="3262" y="9812"/>
                    <a:pt x="2786" y="9443"/>
                  </a:cubicBezTo>
                  <a:cubicBezTo>
                    <a:pt x="2346" y="9097"/>
                    <a:pt x="2036" y="8633"/>
                    <a:pt x="1893" y="8121"/>
                  </a:cubicBezTo>
                  <a:lnTo>
                    <a:pt x="2250" y="8014"/>
                  </a:lnTo>
                  <a:cubicBezTo>
                    <a:pt x="2381" y="8454"/>
                    <a:pt x="2631" y="8847"/>
                    <a:pt x="2989" y="9145"/>
                  </a:cubicBezTo>
                  <a:cubicBezTo>
                    <a:pt x="3393" y="9466"/>
                    <a:pt x="3917" y="9669"/>
                    <a:pt x="4429" y="9669"/>
                  </a:cubicBezTo>
                  <a:cubicBezTo>
                    <a:pt x="4834" y="9669"/>
                    <a:pt x="5227" y="9562"/>
                    <a:pt x="5560" y="9371"/>
                  </a:cubicBezTo>
                  <a:cubicBezTo>
                    <a:pt x="5644" y="9324"/>
                    <a:pt x="5667" y="9216"/>
                    <a:pt x="5620" y="9145"/>
                  </a:cubicBezTo>
                  <a:cubicBezTo>
                    <a:pt x="5595" y="9096"/>
                    <a:pt x="5537" y="9064"/>
                    <a:pt x="5480" y="9064"/>
                  </a:cubicBezTo>
                  <a:cubicBezTo>
                    <a:pt x="5454" y="9064"/>
                    <a:pt x="5428" y="9070"/>
                    <a:pt x="5406" y="9085"/>
                  </a:cubicBezTo>
                  <a:cubicBezTo>
                    <a:pt x="5108" y="9252"/>
                    <a:pt x="4774" y="9335"/>
                    <a:pt x="4429" y="9335"/>
                  </a:cubicBezTo>
                  <a:cubicBezTo>
                    <a:pt x="3572" y="9335"/>
                    <a:pt x="2798" y="8752"/>
                    <a:pt x="2560" y="7919"/>
                  </a:cubicBezTo>
                  <a:lnTo>
                    <a:pt x="2881" y="7835"/>
                  </a:lnTo>
                  <a:cubicBezTo>
                    <a:pt x="3179" y="7740"/>
                    <a:pt x="3381" y="7478"/>
                    <a:pt x="3381" y="7169"/>
                  </a:cubicBezTo>
                  <a:lnTo>
                    <a:pt x="3381" y="6597"/>
                  </a:lnTo>
                  <a:cubicBezTo>
                    <a:pt x="3703" y="6764"/>
                    <a:pt x="4060" y="6835"/>
                    <a:pt x="4453" y="6835"/>
                  </a:cubicBezTo>
                  <a:cubicBezTo>
                    <a:pt x="4834" y="6835"/>
                    <a:pt x="5191" y="6752"/>
                    <a:pt x="5525" y="6597"/>
                  </a:cubicBezTo>
                  <a:close/>
                  <a:moveTo>
                    <a:pt x="3155" y="1"/>
                  </a:moveTo>
                  <a:cubicBezTo>
                    <a:pt x="2703" y="1"/>
                    <a:pt x="2286" y="191"/>
                    <a:pt x="1988" y="525"/>
                  </a:cubicBezTo>
                  <a:cubicBezTo>
                    <a:pt x="1691" y="846"/>
                    <a:pt x="1548" y="1299"/>
                    <a:pt x="1596" y="1727"/>
                  </a:cubicBezTo>
                  <a:lnTo>
                    <a:pt x="1774" y="3525"/>
                  </a:lnTo>
                  <a:cubicBezTo>
                    <a:pt x="1500" y="3573"/>
                    <a:pt x="1298" y="3799"/>
                    <a:pt x="1262" y="4073"/>
                  </a:cubicBezTo>
                  <a:cubicBezTo>
                    <a:pt x="1250" y="4228"/>
                    <a:pt x="1310" y="4406"/>
                    <a:pt x="1417" y="4525"/>
                  </a:cubicBezTo>
                  <a:cubicBezTo>
                    <a:pt x="1536" y="4644"/>
                    <a:pt x="1691" y="4716"/>
                    <a:pt x="1857" y="4716"/>
                  </a:cubicBezTo>
                  <a:lnTo>
                    <a:pt x="1977" y="4716"/>
                  </a:lnTo>
                  <a:cubicBezTo>
                    <a:pt x="2060" y="5406"/>
                    <a:pt x="2453" y="6014"/>
                    <a:pt x="3000" y="6395"/>
                  </a:cubicBezTo>
                  <a:lnTo>
                    <a:pt x="3000" y="7145"/>
                  </a:lnTo>
                  <a:cubicBezTo>
                    <a:pt x="3000" y="7311"/>
                    <a:pt x="2905" y="7442"/>
                    <a:pt x="2739" y="7490"/>
                  </a:cubicBezTo>
                  <a:lnTo>
                    <a:pt x="881" y="8038"/>
                  </a:lnTo>
                  <a:cubicBezTo>
                    <a:pt x="357" y="8192"/>
                    <a:pt x="0" y="8681"/>
                    <a:pt x="0" y="9216"/>
                  </a:cubicBezTo>
                  <a:lnTo>
                    <a:pt x="0" y="11062"/>
                  </a:lnTo>
                  <a:cubicBezTo>
                    <a:pt x="0" y="11157"/>
                    <a:pt x="72" y="11229"/>
                    <a:pt x="155" y="11229"/>
                  </a:cubicBezTo>
                  <a:cubicBezTo>
                    <a:pt x="250" y="11229"/>
                    <a:pt x="322" y="11157"/>
                    <a:pt x="322" y="11062"/>
                  </a:cubicBezTo>
                  <a:lnTo>
                    <a:pt x="322" y="9216"/>
                  </a:lnTo>
                  <a:cubicBezTo>
                    <a:pt x="322" y="8835"/>
                    <a:pt x="595" y="8478"/>
                    <a:pt x="964" y="8371"/>
                  </a:cubicBezTo>
                  <a:lnTo>
                    <a:pt x="1500" y="8204"/>
                  </a:lnTo>
                  <a:cubicBezTo>
                    <a:pt x="1667" y="8788"/>
                    <a:pt x="2024" y="9324"/>
                    <a:pt x="2500" y="9693"/>
                  </a:cubicBezTo>
                  <a:cubicBezTo>
                    <a:pt x="3012" y="10109"/>
                    <a:pt x="3691" y="10348"/>
                    <a:pt x="4358" y="10348"/>
                  </a:cubicBezTo>
                  <a:cubicBezTo>
                    <a:pt x="5025" y="10348"/>
                    <a:pt x="5691" y="10109"/>
                    <a:pt x="6215" y="9693"/>
                  </a:cubicBezTo>
                  <a:cubicBezTo>
                    <a:pt x="6691" y="9300"/>
                    <a:pt x="7049" y="8788"/>
                    <a:pt x="7215" y="8192"/>
                  </a:cubicBezTo>
                  <a:lnTo>
                    <a:pt x="7775" y="8347"/>
                  </a:lnTo>
                  <a:cubicBezTo>
                    <a:pt x="8156" y="8454"/>
                    <a:pt x="8418" y="8812"/>
                    <a:pt x="8418" y="9205"/>
                  </a:cubicBezTo>
                  <a:lnTo>
                    <a:pt x="8418" y="11050"/>
                  </a:lnTo>
                  <a:cubicBezTo>
                    <a:pt x="8418" y="11133"/>
                    <a:pt x="8489" y="11217"/>
                    <a:pt x="8584" y="11217"/>
                  </a:cubicBezTo>
                  <a:cubicBezTo>
                    <a:pt x="8668" y="11217"/>
                    <a:pt x="8751" y="11133"/>
                    <a:pt x="8751" y="11050"/>
                  </a:cubicBezTo>
                  <a:lnTo>
                    <a:pt x="8751" y="9216"/>
                  </a:lnTo>
                  <a:cubicBezTo>
                    <a:pt x="8823" y="8681"/>
                    <a:pt x="8465" y="8192"/>
                    <a:pt x="7942" y="8038"/>
                  </a:cubicBezTo>
                  <a:lnTo>
                    <a:pt x="6084" y="7490"/>
                  </a:lnTo>
                  <a:cubicBezTo>
                    <a:pt x="5941" y="7442"/>
                    <a:pt x="5822" y="7300"/>
                    <a:pt x="5822" y="7145"/>
                  </a:cubicBezTo>
                  <a:lnTo>
                    <a:pt x="5822" y="6395"/>
                  </a:lnTo>
                  <a:cubicBezTo>
                    <a:pt x="6370" y="6002"/>
                    <a:pt x="6751" y="5406"/>
                    <a:pt x="6846" y="4716"/>
                  </a:cubicBezTo>
                  <a:lnTo>
                    <a:pt x="6953" y="4716"/>
                  </a:lnTo>
                  <a:cubicBezTo>
                    <a:pt x="7275" y="4716"/>
                    <a:pt x="7549" y="4478"/>
                    <a:pt x="7572" y="4180"/>
                  </a:cubicBezTo>
                  <a:cubicBezTo>
                    <a:pt x="7584" y="4025"/>
                    <a:pt x="7525" y="3847"/>
                    <a:pt x="7430" y="3728"/>
                  </a:cubicBezTo>
                  <a:cubicBezTo>
                    <a:pt x="7334" y="3620"/>
                    <a:pt x="7203" y="3549"/>
                    <a:pt x="7072" y="3525"/>
                  </a:cubicBezTo>
                  <a:lnTo>
                    <a:pt x="7168" y="2120"/>
                  </a:lnTo>
                  <a:cubicBezTo>
                    <a:pt x="7406" y="1894"/>
                    <a:pt x="7561" y="1585"/>
                    <a:pt x="7561" y="1227"/>
                  </a:cubicBezTo>
                  <a:cubicBezTo>
                    <a:pt x="7561" y="549"/>
                    <a:pt x="7013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35"/>
            <p:cNvSpPr/>
            <p:nvPr/>
          </p:nvSpPr>
          <p:spPr>
            <a:xfrm>
              <a:off x="7690469" y="2515241"/>
              <a:ext cx="21511" cy="10581"/>
            </a:xfrm>
            <a:custGeom>
              <a:rect b="b" l="l" r="r" t="t"/>
              <a:pathLst>
                <a:path extrusionOk="0" h="334" w="679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35"/>
            <p:cNvSpPr/>
            <p:nvPr/>
          </p:nvSpPr>
          <p:spPr>
            <a:xfrm>
              <a:off x="7757218" y="2515241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20" y="334"/>
                    <a:pt x="691" y="262"/>
                    <a:pt x="691" y="167"/>
                  </a:cubicBezTo>
                  <a:cubicBezTo>
                    <a:pt x="691" y="72"/>
                    <a:pt x="620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35"/>
          <p:cNvGrpSpPr/>
          <p:nvPr/>
        </p:nvGrpSpPr>
        <p:grpSpPr>
          <a:xfrm>
            <a:off x="7145794" y="2415639"/>
            <a:ext cx="278784" cy="355735"/>
            <a:chOff x="7145794" y="2415639"/>
            <a:chExt cx="278784" cy="355735"/>
          </a:xfrm>
        </p:grpSpPr>
        <p:sp>
          <p:nvSpPr>
            <p:cNvPr id="2411" name="Google Shape;2411;p35"/>
            <p:cNvSpPr/>
            <p:nvPr/>
          </p:nvSpPr>
          <p:spPr>
            <a:xfrm>
              <a:off x="7247265" y="2520880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35"/>
            <p:cNvSpPr/>
            <p:nvPr/>
          </p:nvSpPr>
          <p:spPr>
            <a:xfrm>
              <a:off x="7313635" y="2520880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68" y="513"/>
                  </a:cubicBezTo>
                  <a:cubicBezTo>
                    <a:pt x="251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7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35"/>
            <p:cNvSpPr/>
            <p:nvPr/>
          </p:nvSpPr>
          <p:spPr>
            <a:xfrm>
              <a:off x="7145794" y="2415639"/>
              <a:ext cx="278784" cy="355735"/>
            </a:xfrm>
            <a:custGeom>
              <a:rect b="b" l="l" r="r" t="t"/>
              <a:pathLst>
                <a:path extrusionOk="0" h="11229" w="8800">
                  <a:moveTo>
                    <a:pt x="4763" y="310"/>
                  </a:moveTo>
                  <a:cubicBezTo>
                    <a:pt x="5525" y="310"/>
                    <a:pt x="6192" y="751"/>
                    <a:pt x="6501" y="1382"/>
                  </a:cubicBezTo>
                  <a:lnTo>
                    <a:pt x="6180" y="1382"/>
                  </a:lnTo>
                  <a:cubicBezTo>
                    <a:pt x="6085" y="1382"/>
                    <a:pt x="6013" y="1453"/>
                    <a:pt x="6013" y="1537"/>
                  </a:cubicBezTo>
                  <a:cubicBezTo>
                    <a:pt x="6013" y="1632"/>
                    <a:pt x="6085" y="1703"/>
                    <a:pt x="6180" y="1703"/>
                  </a:cubicBezTo>
                  <a:lnTo>
                    <a:pt x="6644" y="1703"/>
                  </a:lnTo>
                  <a:cubicBezTo>
                    <a:pt x="6668" y="1823"/>
                    <a:pt x="6704" y="1954"/>
                    <a:pt x="6716" y="2073"/>
                  </a:cubicBezTo>
                  <a:lnTo>
                    <a:pt x="2132" y="2073"/>
                  </a:lnTo>
                  <a:cubicBezTo>
                    <a:pt x="2203" y="1096"/>
                    <a:pt x="3037" y="310"/>
                    <a:pt x="4061" y="310"/>
                  </a:cubicBezTo>
                  <a:close/>
                  <a:moveTo>
                    <a:pt x="6501" y="2418"/>
                  </a:moveTo>
                  <a:lnTo>
                    <a:pt x="6501" y="2787"/>
                  </a:lnTo>
                  <a:lnTo>
                    <a:pt x="6311" y="2787"/>
                  </a:lnTo>
                  <a:cubicBezTo>
                    <a:pt x="6228" y="2787"/>
                    <a:pt x="6144" y="2870"/>
                    <a:pt x="6144" y="2954"/>
                  </a:cubicBezTo>
                  <a:cubicBezTo>
                    <a:pt x="6144" y="3049"/>
                    <a:pt x="6228" y="3120"/>
                    <a:pt x="6311" y="3120"/>
                  </a:cubicBezTo>
                  <a:lnTo>
                    <a:pt x="6501" y="3120"/>
                  </a:lnTo>
                  <a:lnTo>
                    <a:pt x="6501" y="3311"/>
                  </a:lnTo>
                  <a:cubicBezTo>
                    <a:pt x="6501" y="3406"/>
                    <a:pt x="6573" y="3478"/>
                    <a:pt x="6668" y="3478"/>
                  </a:cubicBezTo>
                  <a:lnTo>
                    <a:pt x="6930" y="3478"/>
                  </a:lnTo>
                  <a:cubicBezTo>
                    <a:pt x="7013" y="3478"/>
                    <a:pt x="7085" y="3501"/>
                    <a:pt x="7144" y="3561"/>
                  </a:cubicBezTo>
                  <a:cubicBezTo>
                    <a:pt x="7204" y="3620"/>
                    <a:pt x="7216" y="3704"/>
                    <a:pt x="7216" y="3775"/>
                  </a:cubicBezTo>
                  <a:cubicBezTo>
                    <a:pt x="7204" y="3906"/>
                    <a:pt x="7073" y="4025"/>
                    <a:pt x="6918" y="4025"/>
                  </a:cubicBezTo>
                  <a:lnTo>
                    <a:pt x="6847" y="4025"/>
                  </a:lnTo>
                  <a:lnTo>
                    <a:pt x="6847" y="4013"/>
                  </a:lnTo>
                  <a:cubicBezTo>
                    <a:pt x="6847" y="3918"/>
                    <a:pt x="6775" y="3847"/>
                    <a:pt x="6680" y="3847"/>
                  </a:cubicBezTo>
                  <a:cubicBezTo>
                    <a:pt x="6597" y="3847"/>
                    <a:pt x="6525" y="3918"/>
                    <a:pt x="6525" y="4013"/>
                  </a:cubicBezTo>
                  <a:cubicBezTo>
                    <a:pt x="6537" y="5192"/>
                    <a:pt x="5585" y="6145"/>
                    <a:pt x="4406" y="6145"/>
                  </a:cubicBezTo>
                  <a:cubicBezTo>
                    <a:pt x="3227" y="6145"/>
                    <a:pt x="2275" y="5192"/>
                    <a:pt x="2275" y="4013"/>
                  </a:cubicBezTo>
                  <a:cubicBezTo>
                    <a:pt x="2275" y="3918"/>
                    <a:pt x="2203" y="3847"/>
                    <a:pt x="2120" y="3847"/>
                  </a:cubicBezTo>
                  <a:cubicBezTo>
                    <a:pt x="2025" y="3847"/>
                    <a:pt x="1953" y="3918"/>
                    <a:pt x="1953" y="4013"/>
                  </a:cubicBezTo>
                  <a:lnTo>
                    <a:pt x="1953" y="4025"/>
                  </a:lnTo>
                  <a:lnTo>
                    <a:pt x="1846" y="4025"/>
                  </a:lnTo>
                  <a:cubicBezTo>
                    <a:pt x="1775" y="4025"/>
                    <a:pt x="1703" y="4001"/>
                    <a:pt x="1644" y="3942"/>
                  </a:cubicBezTo>
                  <a:cubicBezTo>
                    <a:pt x="1584" y="3882"/>
                    <a:pt x="1560" y="3799"/>
                    <a:pt x="1560" y="3728"/>
                  </a:cubicBezTo>
                  <a:cubicBezTo>
                    <a:pt x="1584" y="3597"/>
                    <a:pt x="1715" y="3478"/>
                    <a:pt x="1858" y="3478"/>
                  </a:cubicBezTo>
                  <a:lnTo>
                    <a:pt x="2096" y="3478"/>
                  </a:lnTo>
                  <a:cubicBezTo>
                    <a:pt x="2144" y="3478"/>
                    <a:pt x="2191" y="3466"/>
                    <a:pt x="2215" y="3430"/>
                  </a:cubicBezTo>
                  <a:cubicBezTo>
                    <a:pt x="2251" y="3406"/>
                    <a:pt x="2263" y="3358"/>
                    <a:pt x="2263" y="3311"/>
                  </a:cubicBezTo>
                  <a:lnTo>
                    <a:pt x="2263" y="3120"/>
                  </a:lnTo>
                  <a:lnTo>
                    <a:pt x="5608" y="3120"/>
                  </a:lnTo>
                  <a:cubicBezTo>
                    <a:pt x="5704" y="3120"/>
                    <a:pt x="5775" y="3049"/>
                    <a:pt x="5775" y="2954"/>
                  </a:cubicBezTo>
                  <a:cubicBezTo>
                    <a:pt x="5775" y="2870"/>
                    <a:pt x="5704" y="2787"/>
                    <a:pt x="5608" y="2787"/>
                  </a:cubicBezTo>
                  <a:lnTo>
                    <a:pt x="2263" y="2787"/>
                  </a:lnTo>
                  <a:lnTo>
                    <a:pt x="2263" y="2418"/>
                  </a:lnTo>
                  <a:close/>
                  <a:moveTo>
                    <a:pt x="4049" y="1"/>
                  </a:moveTo>
                  <a:cubicBezTo>
                    <a:pt x="2846" y="1"/>
                    <a:pt x="1858" y="941"/>
                    <a:pt x="1786" y="2120"/>
                  </a:cubicBezTo>
                  <a:lnTo>
                    <a:pt x="536" y="2120"/>
                  </a:lnTo>
                  <a:cubicBezTo>
                    <a:pt x="453" y="2120"/>
                    <a:pt x="370" y="2192"/>
                    <a:pt x="370" y="2287"/>
                  </a:cubicBezTo>
                  <a:cubicBezTo>
                    <a:pt x="370" y="2370"/>
                    <a:pt x="453" y="2454"/>
                    <a:pt x="536" y="2454"/>
                  </a:cubicBezTo>
                  <a:lnTo>
                    <a:pt x="1965" y="2454"/>
                  </a:lnTo>
                  <a:lnTo>
                    <a:pt x="1965" y="3180"/>
                  </a:lnTo>
                  <a:lnTo>
                    <a:pt x="1894" y="3180"/>
                  </a:lnTo>
                  <a:cubicBezTo>
                    <a:pt x="1560" y="3180"/>
                    <a:pt x="1298" y="3418"/>
                    <a:pt x="1263" y="3716"/>
                  </a:cubicBezTo>
                  <a:cubicBezTo>
                    <a:pt x="1251" y="3882"/>
                    <a:pt x="1310" y="4061"/>
                    <a:pt x="1417" y="4180"/>
                  </a:cubicBezTo>
                  <a:cubicBezTo>
                    <a:pt x="1536" y="4299"/>
                    <a:pt x="1703" y="4370"/>
                    <a:pt x="1858" y="4370"/>
                  </a:cubicBezTo>
                  <a:lnTo>
                    <a:pt x="1977" y="4370"/>
                  </a:lnTo>
                  <a:cubicBezTo>
                    <a:pt x="2072" y="5049"/>
                    <a:pt x="2453" y="5668"/>
                    <a:pt x="3001" y="6037"/>
                  </a:cubicBezTo>
                  <a:lnTo>
                    <a:pt x="3001" y="6799"/>
                  </a:lnTo>
                  <a:cubicBezTo>
                    <a:pt x="3001" y="6954"/>
                    <a:pt x="2906" y="7097"/>
                    <a:pt x="2739" y="7133"/>
                  </a:cubicBezTo>
                  <a:lnTo>
                    <a:pt x="882" y="7692"/>
                  </a:lnTo>
                  <a:cubicBezTo>
                    <a:pt x="358" y="7835"/>
                    <a:pt x="1" y="8323"/>
                    <a:pt x="1" y="8859"/>
                  </a:cubicBezTo>
                  <a:lnTo>
                    <a:pt x="1" y="11062"/>
                  </a:lnTo>
                  <a:cubicBezTo>
                    <a:pt x="1" y="11157"/>
                    <a:pt x="72" y="11228"/>
                    <a:pt x="167" y="11228"/>
                  </a:cubicBezTo>
                  <a:cubicBezTo>
                    <a:pt x="251" y="11228"/>
                    <a:pt x="322" y="11157"/>
                    <a:pt x="322" y="11062"/>
                  </a:cubicBezTo>
                  <a:lnTo>
                    <a:pt x="322" y="8859"/>
                  </a:lnTo>
                  <a:cubicBezTo>
                    <a:pt x="322" y="8478"/>
                    <a:pt x="596" y="8121"/>
                    <a:pt x="965" y="8014"/>
                  </a:cubicBezTo>
                  <a:lnTo>
                    <a:pt x="1501" y="7847"/>
                  </a:lnTo>
                  <a:lnTo>
                    <a:pt x="1501" y="7883"/>
                  </a:lnTo>
                  <a:cubicBezTo>
                    <a:pt x="1513" y="7954"/>
                    <a:pt x="1596" y="8002"/>
                    <a:pt x="1667" y="8002"/>
                  </a:cubicBezTo>
                  <a:lnTo>
                    <a:pt x="1715" y="8002"/>
                  </a:lnTo>
                  <a:cubicBezTo>
                    <a:pt x="1798" y="7966"/>
                    <a:pt x="1846" y="7883"/>
                    <a:pt x="1810" y="7788"/>
                  </a:cubicBezTo>
                  <a:lnTo>
                    <a:pt x="1810" y="7776"/>
                  </a:lnTo>
                  <a:lnTo>
                    <a:pt x="2346" y="7609"/>
                  </a:lnTo>
                  <a:cubicBezTo>
                    <a:pt x="2608" y="8502"/>
                    <a:pt x="3441" y="9133"/>
                    <a:pt x="4370" y="9133"/>
                  </a:cubicBezTo>
                  <a:cubicBezTo>
                    <a:pt x="4715" y="9133"/>
                    <a:pt x="5025" y="9062"/>
                    <a:pt x="5323" y="8907"/>
                  </a:cubicBezTo>
                  <a:cubicBezTo>
                    <a:pt x="5406" y="8859"/>
                    <a:pt x="5442" y="8776"/>
                    <a:pt x="5406" y="8681"/>
                  </a:cubicBezTo>
                  <a:cubicBezTo>
                    <a:pt x="5373" y="8623"/>
                    <a:pt x="5317" y="8588"/>
                    <a:pt x="5258" y="8588"/>
                  </a:cubicBezTo>
                  <a:cubicBezTo>
                    <a:pt x="5232" y="8588"/>
                    <a:pt x="5205" y="8595"/>
                    <a:pt x="5180" y="8609"/>
                  </a:cubicBezTo>
                  <a:cubicBezTo>
                    <a:pt x="4930" y="8740"/>
                    <a:pt x="4656" y="8800"/>
                    <a:pt x="4370" y="8800"/>
                  </a:cubicBezTo>
                  <a:cubicBezTo>
                    <a:pt x="3584" y="8800"/>
                    <a:pt x="2882" y="8264"/>
                    <a:pt x="2679" y="7526"/>
                  </a:cubicBezTo>
                  <a:lnTo>
                    <a:pt x="2810" y="7478"/>
                  </a:lnTo>
                  <a:cubicBezTo>
                    <a:pt x="3108" y="7383"/>
                    <a:pt x="3299" y="7121"/>
                    <a:pt x="3299" y="6811"/>
                  </a:cubicBezTo>
                  <a:lnTo>
                    <a:pt x="3299" y="6228"/>
                  </a:lnTo>
                  <a:cubicBezTo>
                    <a:pt x="3632" y="6395"/>
                    <a:pt x="3989" y="6466"/>
                    <a:pt x="4370" y="6466"/>
                  </a:cubicBezTo>
                  <a:cubicBezTo>
                    <a:pt x="4763" y="6466"/>
                    <a:pt x="5120" y="6383"/>
                    <a:pt x="5442" y="6228"/>
                  </a:cubicBezTo>
                  <a:lnTo>
                    <a:pt x="5442" y="6787"/>
                  </a:lnTo>
                  <a:cubicBezTo>
                    <a:pt x="5442" y="7085"/>
                    <a:pt x="5656" y="7371"/>
                    <a:pt x="5942" y="7466"/>
                  </a:cubicBezTo>
                  <a:lnTo>
                    <a:pt x="6073" y="7502"/>
                  </a:lnTo>
                  <a:cubicBezTo>
                    <a:pt x="6001" y="7764"/>
                    <a:pt x="5882" y="7978"/>
                    <a:pt x="5704" y="8180"/>
                  </a:cubicBezTo>
                  <a:cubicBezTo>
                    <a:pt x="5644" y="8252"/>
                    <a:pt x="5644" y="8359"/>
                    <a:pt x="5716" y="8419"/>
                  </a:cubicBezTo>
                  <a:cubicBezTo>
                    <a:pt x="5739" y="8442"/>
                    <a:pt x="5787" y="8454"/>
                    <a:pt x="5823" y="8454"/>
                  </a:cubicBezTo>
                  <a:cubicBezTo>
                    <a:pt x="5858" y="8454"/>
                    <a:pt x="5906" y="8442"/>
                    <a:pt x="5942" y="8395"/>
                  </a:cubicBezTo>
                  <a:cubicBezTo>
                    <a:pt x="6144" y="8157"/>
                    <a:pt x="6299" y="7895"/>
                    <a:pt x="6370" y="7597"/>
                  </a:cubicBezTo>
                  <a:lnTo>
                    <a:pt x="6894" y="7740"/>
                  </a:lnTo>
                  <a:cubicBezTo>
                    <a:pt x="6870" y="7799"/>
                    <a:pt x="6847" y="7883"/>
                    <a:pt x="6835" y="7942"/>
                  </a:cubicBezTo>
                  <a:cubicBezTo>
                    <a:pt x="6799" y="8026"/>
                    <a:pt x="6847" y="8121"/>
                    <a:pt x="6930" y="8145"/>
                  </a:cubicBezTo>
                  <a:cubicBezTo>
                    <a:pt x="6954" y="8145"/>
                    <a:pt x="6978" y="8157"/>
                    <a:pt x="6990" y="8157"/>
                  </a:cubicBezTo>
                  <a:cubicBezTo>
                    <a:pt x="7049" y="8157"/>
                    <a:pt x="7132" y="8121"/>
                    <a:pt x="7144" y="8061"/>
                  </a:cubicBezTo>
                  <a:cubicBezTo>
                    <a:pt x="7168" y="7978"/>
                    <a:pt x="7192" y="7907"/>
                    <a:pt x="7216" y="7835"/>
                  </a:cubicBezTo>
                  <a:lnTo>
                    <a:pt x="7787" y="8002"/>
                  </a:lnTo>
                  <a:cubicBezTo>
                    <a:pt x="8156" y="8097"/>
                    <a:pt x="8418" y="8454"/>
                    <a:pt x="8418" y="8847"/>
                  </a:cubicBezTo>
                  <a:lnTo>
                    <a:pt x="8418" y="11050"/>
                  </a:lnTo>
                  <a:cubicBezTo>
                    <a:pt x="8418" y="11133"/>
                    <a:pt x="8502" y="11217"/>
                    <a:pt x="8585" y="11217"/>
                  </a:cubicBezTo>
                  <a:cubicBezTo>
                    <a:pt x="8680" y="11217"/>
                    <a:pt x="8752" y="11133"/>
                    <a:pt x="8752" y="11050"/>
                  </a:cubicBezTo>
                  <a:lnTo>
                    <a:pt x="8752" y="8847"/>
                  </a:lnTo>
                  <a:cubicBezTo>
                    <a:pt x="8799" y="8311"/>
                    <a:pt x="8442" y="7835"/>
                    <a:pt x="7918" y="7680"/>
                  </a:cubicBezTo>
                  <a:lnTo>
                    <a:pt x="6061" y="7133"/>
                  </a:lnTo>
                  <a:cubicBezTo>
                    <a:pt x="5906" y="7085"/>
                    <a:pt x="5787" y="6942"/>
                    <a:pt x="5787" y="6787"/>
                  </a:cubicBezTo>
                  <a:lnTo>
                    <a:pt x="5787" y="6037"/>
                  </a:lnTo>
                  <a:cubicBezTo>
                    <a:pt x="6347" y="5644"/>
                    <a:pt x="6728" y="5049"/>
                    <a:pt x="6823" y="4370"/>
                  </a:cubicBezTo>
                  <a:lnTo>
                    <a:pt x="6918" y="4370"/>
                  </a:lnTo>
                  <a:cubicBezTo>
                    <a:pt x="7251" y="4370"/>
                    <a:pt x="7513" y="4132"/>
                    <a:pt x="7549" y="3835"/>
                  </a:cubicBezTo>
                  <a:cubicBezTo>
                    <a:pt x="7561" y="3668"/>
                    <a:pt x="7501" y="3489"/>
                    <a:pt x="7394" y="3370"/>
                  </a:cubicBezTo>
                  <a:cubicBezTo>
                    <a:pt x="7275" y="3251"/>
                    <a:pt x="7120" y="3180"/>
                    <a:pt x="6954" y="3180"/>
                  </a:cubicBezTo>
                  <a:lnTo>
                    <a:pt x="6847" y="3180"/>
                  </a:lnTo>
                  <a:lnTo>
                    <a:pt x="6847" y="2442"/>
                  </a:lnTo>
                  <a:lnTo>
                    <a:pt x="6859" y="2442"/>
                  </a:lnTo>
                  <a:cubicBezTo>
                    <a:pt x="6954" y="2442"/>
                    <a:pt x="7025" y="2370"/>
                    <a:pt x="7025" y="2287"/>
                  </a:cubicBezTo>
                  <a:cubicBezTo>
                    <a:pt x="7025" y="1037"/>
                    <a:pt x="6001" y="1"/>
                    <a:pt x="4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35"/>
            <p:cNvSpPr/>
            <p:nvPr/>
          </p:nvSpPr>
          <p:spPr>
            <a:xfrm>
              <a:off x="7254045" y="2717834"/>
              <a:ext cx="23031" cy="12799"/>
            </a:xfrm>
            <a:custGeom>
              <a:rect b="b" l="l" r="r" t="t"/>
              <a:pathLst>
                <a:path extrusionOk="0" h="404" w="727">
                  <a:moveTo>
                    <a:pt x="195" y="0"/>
                  </a:moveTo>
                  <a:cubicBezTo>
                    <a:pt x="124" y="0"/>
                    <a:pt x="65" y="54"/>
                    <a:pt x="36" y="130"/>
                  </a:cubicBezTo>
                  <a:cubicBezTo>
                    <a:pt x="1" y="213"/>
                    <a:pt x="72" y="308"/>
                    <a:pt x="155" y="332"/>
                  </a:cubicBezTo>
                  <a:cubicBezTo>
                    <a:pt x="274" y="368"/>
                    <a:pt x="394" y="392"/>
                    <a:pt x="513" y="404"/>
                  </a:cubicBezTo>
                  <a:lnTo>
                    <a:pt x="548" y="404"/>
                  </a:lnTo>
                  <a:cubicBezTo>
                    <a:pt x="620" y="404"/>
                    <a:pt x="691" y="344"/>
                    <a:pt x="703" y="273"/>
                  </a:cubicBezTo>
                  <a:cubicBezTo>
                    <a:pt x="727" y="189"/>
                    <a:pt x="667" y="94"/>
                    <a:pt x="572" y="82"/>
                  </a:cubicBezTo>
                  <a:cubicBezTo>
                    <a:pt x="465" y="70"/>
                    <a:pt x="346" y="35"/>
                    <a:pt x="251" y="11"/>
                  </a:cubicBezTo>
                  <a:cubicBezTo>
                    <a:pt x="232" y="4"/>
                    <a:pt x="213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35"/>
            <p:cNvSpPr/>
            <p:nvPr/>
          </p:nvSpPr>
          <p:spPr>
            <a:xfrm>
              <a:off x="7287626" y="2719703"/>
              <a:ext cx="22271" cy="12070"/>
            </a:xfrm>
            <a:custGeom>
              <a:rect b="b" l="l" r="r" t="t"/>
              <a:pathLst>
                <a:path extrusionOk="0" h="381" w="703">
                  <a:moveTo>
                    <a:pt x="551" y="1"/>
                  </a:moveTo>
                  <a:cubicBezTo>
                    <a:pt x="534" y="1"/>
                    <a:pt x="517" y="4"/>
                    <a:pt x="500" y="11"/>
                  </a:cubicBezTo>
                  <a:cubicBezTo>
                    <a:pt x="393" y="35"/>
                    <a:pt x="274" y="59"/>
                    <a:pt x="167" y="59"/>
                  </a:cubicBezTo>
                  <a:cubicBezTo>
                    <a:pt x="84" y="71"/>
                    <a:pt x="0" y="142"/>
                    <a:pt x="24" y="237"/>
                  </a:cubicBezTo>
                  <a:cubicBezTo>
                    <a:pt x="36" y="321"/>
                    <a:pt x="96" y="380"/>
                    <a:pt x="179" y="380"/>
                  </a:cubicBezTo>
                  <a:lnTo>
                    <a:pt x="203" y="380"/>
                  </a:lnTo>
                  <a:cubicBezTo>
                    <a:pt x="310" y="368"/>
                    <a:pt x="453" y="357"/>
                    <a:pt x="572" y="321"/>
                  </a:cubicBezTo>
                  <a:cubicBezTo>
                    <a:pt x="643" y="297"/>
                    <a:pt x="703" y="214"/>
                    <a:pt x="691" y="130"/>
                  </a:cubicBezTo>
                  <a:cubicBezTo>
                    <a:pt x="681" y="54"/>
                    <a:pt x="618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35"/>
            <p:cNvSpPr/>
            <p:nvPr/>
          </p:nvSpPr>
          <p:spPr>
            <a:xfrm>
              <a:off x="7224614" y="2703357"/>
              <a:ext cx="21162" cy="17107"/>
            </a:xfrm>
            <a:custGeom>
              <a:rect b="b" l="l" r="r" t="t"/>
              <a:pathLst>
                <a:path extrusionOk="0" h="540" w="668">
                  <a:moveTo>
                    <a:pt x="193" y="1"/>
                  </a:moveTo>
                  <a:cubicBezTo>
                    <a:pt x="143" y="1"/>
                    <a:pt x="94" y="22"/>
                    <a:pt x="60" y="63"/>
                  </a:cubicBezTo>
                  <a:cubicBezTo>
                    <a:pt x="1" y="134"/>
                    <a:pt x="13" y="241"/>
                    <a:pt x="84" y="301"/>
                  </a:cubicBezTo>
                  <a:cubicBezTo>
                    <a:pt x="191" y="372"/>
                    <a:pt x="299" y="456"/>
                    <a:pt x="406" y="515"/>
                  </a:cubicBezTo>
                  <a:cubicBezTo>
                    <a:pt x="430" y="527"/>
                    <a:pt x="465" y="539"/>
                    <a:pt x="489" y="539"/>
                  </a:cubicBezTo>
                  <a:cubicBezTo>
                    <a:pt x="549" y="539"/>
                    <a:pt x="596" y="515"/>
                    <a:pt x="644" y="468"/>
                  </a:cubicBezTo>
                  <a:cubicBezTo>
                    <a:pt x="668" y="361"/>
                    <a:pt x="644" y="253"/>
                    <a:pt x="561" y="218"/>
                  </a:cubicBezTo>
                  <a:cubicBezTo>
                    <a:pt x="477" y="158"/>
                    <a:pt x="370" y="99"/>
                    <a:pt x="299" y="39"/>
                  </a:cubicBezTo>
                  <a:cubicBezTo>
                    <a:pt x="268" y="13"/>
                    <a:pt x="230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35"/>
            <p:cNvSpPr/>
            <p:nvPr/>
          </p:nvSpPr>
          <p:spPr>
            <a:xfrm>
              <a:off x="7319306" y="2706335"/>
              <a:ext cx="21162" cy="15998"/>
            </a:xfrm>
            <a:custGeom>
              <a:rect b="b" l="l" r="r" t="t"/>
              <a:pathLst>
                <a:path extrusionOk="0" h="505" w="668">
                  <a:moveTo>
                    <a:pt x="498" y="1"/>
                  </a:moveTo>
                  <a:cubicBezTo>
                    <a:pt x="466" y="1"/>
                    <a:pt x="433" y="10"/>
                    <a:pt x="405" y="28"/>
                  </a:cubicBezTo>
                  <a:cubicBezTo>
                    <a:pt x="310" y="88"/>
                    <a:pt x="215" y="147"/>
                    <a:pt x="119" y="195"/>
                  </a:cubicBezTo>
                  <a:cubicBezTo>
                    <a:pt x="48" y="243"/>
                    <a:pt x="0" y="326"/>
                    <a:pt x="48" y="421"/>
                  </a:cubicBezTo>
                  <a:cubicBezTo>
                    <a:pt x="72" y="481"/>
                    <a:pt x="131" y="505"/>
                    <a:pt x="191" y="505"/>
                  </a:cubicBezTo>
                  <a:cubicBezTo>
                    <a:pt x="227" y="505"/>
                    <a:pt x="239" y="505"/>
                    <a:pt x="274" y="493"/>
                  </a:cubicBezTo>
                  <a:cubicBezTo>
                    <a:pt x="370" y="433"/>
                    <a:pt x="489" y="374"/>
                    <a:pt x="596" y="302"/>
                  </a:cubicBezTo>
                  <a:cubicBezTo>
                    <a:pt x="655" y="255"/>
                    <a:pt x="667" y="147"/>
                    <a:pt x="631" y="76"/>
                  </a:cubicBezTo>
                  <a:cubicBezTo>
                    <a:pt x="602" y="25"/>
                    <a:pt x="550" y="1"/>
                    <a:pt x="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35"/>
            <p:cNvSpPr/>
            <p:nvPr/>
          </p:nvSpPr>
          <p:spPr>
            <a:xfrm>
              <a:off x="7202375" y="2678234"/>
              <a:ext cx="18501" cy="19578"/>
            </a:xfrm>
            <a:custGeom>
              <a:rect b="b" l="l" r="r" t="t"/>
              <a:pathLst>
                <a:path extrusionOk="0" h="618" w="584">
                  <a:moveTo>
                    <a:pt x="183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77"/>
                    <a:pt x="48" y="249"/>
                  </a:cubicBezTo>
                  <a:cubicBezTo>
                    <a:pt x="108" y="356"/>
                    <a:pt x="179" y="451"/>
                    <a:pt x="251" y="558"/>
                  </a:cubicBezTo>
                  <a:cubicBezTo>
                    <a:pt x="286" y="606"/>
                    <a:pt x="334" y="618"/>
                    <a:pt x="393" y="618"/>
                  </a:cubicBezTo>
                  <a:cubicBezTo>
                    <a:pt x="417" y="618"/>
                    <a:pt x="465" y="606"/>
                    <a:pt x="489" y="594"/>
                  </a:cubicBezTo>
                  <a:cubicBezTo>
                    <a:pt x="572" y="534"/>
                    <a:pt x="584" y="427"/>
                    <a:pt x="524" y="356"/>
                  </a:cubicBezTo>
                  <a:cubicBezTo>
                    <a:pt x="453" y="261"/>
                    <a:pt x="393" y="177"/>
                    <a:pt x="334" y="82"/>
                  </a:cubicBezTo>
                  <a:cubicBezTo>
                    <a:pt x="301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35"/>
            <p:cNvSpPr/>
            <p:nvPr/>
          </p:nvSpPr>
          <p:spPr>
            <a:xfrm>
              <a:off x="7345695" y="2683335"/>
              <a:ext cx="18913" cy="19388"/>
            </a:xfrm>
            <a:custGeom>
              <a:rect b="b" l="l" r="r" t="t"/>
              <a:pathLst>
                <a:path extrusionOk="0" h="612" w="597">
                  <a:moveTo>
                    <a:pt x="397" y="0"/>
                  </a:moveTo>
                  <a:cubicBezTo>
                    <a:pt x="346" y="0"/>
                    <a:pt x="297" y="25"/>
                    <a:pt x="275" y="76"/>
                  </a:cubicBezTo>
                  <a:cubicBezTo>
                    <a:pt x="215" y="159"/>
                    <a:pt x="132" y="254"/>
                    <a:pt x="60" y="326"/>
                  </a:cubicBezTo>
                  <a:cubicBezTo>
                    <a:pt x="1" y="397"/>
                    <a:pt x="1" y="504"/>
                    <a:pt x="72" y="564"/>
                  </a:cubicBezTo>
                  <a:cubicBezTo>
                    <a:pt x="108" y="588"/>
                    <a:pt x="156" y="612"/>
                    <a:pt x="179" y="612"/>
                  </a:cubicBezTo>
                  <a:cubicBezTo>
                    <a:pt x="227" y="612"/>
                    <a:pt x="263" y="588"/>
                    <a:pt x="299" y="552"/>
                  </a:cubicBezTo>
                  <a:cubicBezTo>
                    <a:pt x="382" y="457"/>
                    <a:pt x="465" y="350"/>
                    <a:pt x="525" y="254"/>
                  </a:cubicBezTo>
                  <a:cubicBezTo>
                    <a:pt x="596" y="171"/>
                    <a:pt x="572" y="76"/>
                    <a:pt x="489" y="28"/>
                  </a:cubicBezTo>
                  <a:cubicBezTo>
                    <a:pt x="461" y="10"/>
                    <a:pt x="429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35"/>
            <p:cNvSpPr/>
            <p:nvPr/>
          </p:nvSpPr>
          <p:spPr>
            <a:xfrm>
              <a:off x="7280086" y="2559751"/>
              <a:ext cx="21891" cy="10201"/>
            </a:xfrm>
            <a:custGeom>
              <a:rect b="b" l="l" r="r" t="t"/>
              <a:pathLst>
                <a:path extrusionOk="0" h="322" w="691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24" y="322"/>
                  </a:lnTo>
                  <a:cubicBezTo>
                    <a:pt x="619" y="322"/>
                    <a:pt x="691" y="250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1" name="Google Shape;2421;p35"/>
          <p:cNvGrpSpPr/>
          <p:nvPr/>
        </p:nvGrpSpPr>
        <p:grpSpPr>
          <a:xfrm>
            <a:off x="6698441" y="2414530"/>
            <a:ext cx="277644" cy="357984"/>
            <a:chOff x="6698441" y="2414530"/>
            <a:chExt cx="277644" cy="357984"/>
          </a:xfrm>
        </p:grpSpPr>
        <p:sp>
          <p:nvSpPr>
            <p:cNvPr id="2422" name="Google Shape;2422;p35"/>
            <p:cNvSpPr/>
            <p:nvPr/>
          </p:nvSpPr>
          <p:spPr>
            <a:xfrm>
              <a:off x="6764462" y="2710611"/>
              <a:ext cx="10201" cy="60382"/>
            </a:xfrm>
            <a:custGeom>
              <a:rect b="b" l="l" r="r" t="t"/>
              <a:pathLst>
                <a:path extrusionOk="0" h="1906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2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5"/>
            <p:cNvSpPr/>
            <p:nvPr/>
          </p:nvSpPr>
          <p:spPr>
            <a:xfrm>
              <a:off x="6898374" y="2710611"/>
              <a:ext cx="10201" cy="60382"/>
            </a:xfrm>
            <a:custGeom>
              <a:rect b="b" l="l" r="r" t="t"/>
              <a:pathLst>
                <a:path extrusionOk="0" h="1906" w="322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1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5"/>
            <p:cNvSpPr/>
            <p:nvPr/>
          </p:nvSpPr>
          <p:spPr>
            <a:xfrm>
              <a:off x="6698441" y="2414530"/>
              <a:ext cx="277644" cy="357984"/>
            </a:xfrm>
            <a:custGeom>
              <a:rect b="b" l="l" r="r" t="t"/>
              <a:pathLst>
                <a:path extrusionOk="0" h="11300" w="8764">
                  <a:moveTo>
                    <a:pt x="3835" y="3334"/>
                  </a:moveTo>
                  <a:lnTo>
                    <a:pt x="3835" y="3691"/>
                  </a:lnTo>
                  <a:cubicBezTo>
                    <a:pt x="3835" y="3798"/>
                    <a:pt x="3751" y="3882"/>
                    <a:pt x="3644" y="3882"/>
                  </a:cubicBezTo>
                  <a:lnTo>
                    <a:pt x="3120" y="3882"/>
                  </a:lnTo>
                  <a:cubicBezTo>
                    <a:pt x="3025" y="3882"/>
                    <a:pt x="2930" y="3786"/>
                    <a:pt x="2930" y="3691"/>
                  </a:cubicBezTo>
                  <a:lnTo>
                    <a:pt x="2930" y="3334"/>
                  </a:lnTo>
                  <a:lnTo>
                    <a:pt x="3215" y="3334"/>
                  </a:lnTo>
                  <a:lnTo>
                    <a:pt x="3215" y="3346"/>
                  </a:lnTo>
                  <a:lnTo>
                    <a:pt x="3215" y="3524"/>
                  </a:lnTo>
                  <a:cubicBezTo>
                    <a:pt x="3227" y="3620"/>
                    <a:pt x="3299" y="3691"/>
                    <a:pt x="3394" y="3691"/>
                  </a:cubicBezTo>
                  <a:cubicBezTo>
                    <a:pt x="3477" y="3691"/>
                    <a:pt x="3561" y="3620"/>
                    <a:pt x="3561" y="3524"/>
                  </a:cubicBezTo>
                  <a:lnTo>
                    <a:pt x="3561" y="3346"/>
                  </a:lnTo>
                  <a:lnTo>
                    <a:pt x="3561" y="3334"/>
                  </a:lnTo>
                  <a:close/>
                  <a:moveTo>
                    <a:pt x="5775" y="3334"/>
                  </a:moveTo>
                  <a:lnTo>
                    <a:pt x="5775" y="3691"/>
                  </a:lnTo>
                  <a:cubicBezTo>
                    <a:pt x="5775" y="3798"/>
                    <a:pt x="5680" y="3882"/>
                    <a:pt x="5585" y="3882"/>
                  </a:cubicBezTo>
                  <a:lnTo>
                    <a:pt x="5061" y="3882"/>
                  </a:lnTo>
                  <a:cubicBezTo>
                    <a:pt x="4954" y="3882"/>
                    <a:pt x="4870" y="3786"/>
                    <a:pt x="4870" y="3691"/>
                  </a:cubicBezTo>
                  <a:lnTo>
                    <a:pt x="4870" y="3334"/>
                  </a:lnTo>
                  <a:lnTo>
                    <a:pt x="5144" y="3334"/>
                  </a:lnTo>
                  <a:lnTo>
                    <a:pt x="5144" y="3346"/>
                  </a:lnTo>
                  <a:lnTo>
                    <a:pt x="5144" y="3524"/>
                  </a:lnTo>
                  <a:cubicBezTo>
                    <a:pt x="5168" y="3620"/>
                    <a:pt x="5239" y="3691"/>
                    <a:pt x="5323" y="3691"/>
                  </a:cubicBezTo>
                  <a:cubicBezTo>
                    <a:pt x="5418" y="3691"/>
                    <a:pt x="5490" y="3620"/>
                    <a:pt x="5490" y="3524"/>
                  </a:cubicBezTo>
                  <a:lnTo>
                    <a:pt x="5490" y="3346"/>
                  </a:lnTo>
                  <a:lnTo>
                    <a:pt x="5490" y="3334"/>
                  </a:lnTo>
                  <a:close/>
                  <a:moveTo>
                    <a:pt x="1858" y="1512"/>
                  </a:moveTo>
                  <a:lnTo>
                    <a:pt x="1858" y="1512"/>
                  </a:lnTo>
                  <a:cubicBezTo>
                    <a:pt x="1644" y="1905"/>
                    <a:pt x="1549" y="2346"/>
                    <a:pt x="1549" y="2810"/>
                  </a:cubicBezTo>
                  <a:lnTo>
                    <a:pt x="1549" y="3239"/>
                  </a:lnTo>
                  <a:cubicBezTo>
                    <a:pt x="1358" y="3334"/>
                    <a:pt x="1215" y="3513"/>
                    <a:pt x="1203" y="3715"/>
                  </a:cubicBezTo>
                  <a:cubicBezTo>
                    <a:pt x="1191" y="3882"/>
                    <a:pt x="1251" y="4060"/>
                    <a:pt x="1358" y="4179"/>
                  </a:cubicBezTo>
                  <a:cubicBezTo>
                    <a:pt x="1477" y="4298"/>
                    <a:pt x="1632" y="4370"/>
                    <a:pt x="1799" y="4370"/>
                  </a:cubicBezTo>
                  <a:lnTo>
                    <a:pt x="1918" y="4370"/>
                  </a:lnTo>
                  <a:cubicBezTo>
                    <a:pt x="1965" y="4691"/>
                    <a:pt x="2072" y="4965"/>
                    <a:pt x="2215" y="5239"/>
                  </a:cubicBezTo>
                  <a:cubicBezTo>
                    <a:pt x="1918" y="5191"/>
                    <a:pt x="1668" y="5108"/>
                    <a:pt x="1501" y="5025"/>
                  </a:cubicBezTo>
                  <a:cubicBezTo>
                    <a:pt x="1382" y="4965"/>
                    <a:pt x="1299" y="4929"/>
                    <a:pt x="1215" y="4882"/>
                  </a:cubicBezTo>
                  <a:cubicBezTo>
                    <a:pt x="1275" y="4751"/>
                    <a:pt x="1358" y="4548"/>
                    <a:pt x="1358" y="4405"/>
                  </a:cubicBezTo>
                  <a:cubicBezTo>
                    <a:pt x="1358" y="4370"/>
                    <a:pt x="1334" y="4334"/>
                    <a:pt x="1322" y="4298"/>
                  </a:cubicBezTo>
                  <a:lnTo>
                    <a:pt x="834" y="3655"/>
                  </a:lnTo>
                  <a:cubicBezTo>
                    <a:pt x="858" y="3501"/>
                    <a:pt x="977" y="3036"/>
                    <a:pt x="1179" y="2560"/>
                  </a:cubicBezTo>
                  <a:cubicBezTo>
                    <a:pt x="1394" y="2048"/>
                    <a:pt x="1632" y="1727"/>
                    <a:pt x="1858" y="1512"/>
                  </a:cubicBezTo>
                  <a:close/>
                  <a:moveTo>
                    <a:pt x="4347" y="334"/>
                  </a:moveTo>
                  <a:cubicBezTo>
                    <a:pt x="5644" y="334"/>
                    <a:pt x="6728" y="1346"/>
                    <a:pt x="6811" y="2643"/>
                  </a:cubicBezTo>
                  <a:cubicBezTo>
                    <a:pt x="6811" y="2732"/>
                    <a:pt x="6893" y="2799"/>
                    <a:pt x="6971" y="2799"/>
                  </a:cubicBezTo>
                  <a:cubicBezTo>
                    <a:pt x="6977" y="2799"/>
                    <a:pt x="6984" y="2799"/>
                    <a:pt x="6990" y="2798"/>
                  </a:cubicBezTo>
                  <a:cubicBezTo>
                    <a:pt x="7085" y="2798"/>
                    <a:pt x="7156" y="2703"/>
                    <a:pt x="7144" y="2620"/>
                  </a:cubicBezTo>
                  <a:cubicBezTo>
                    <a:pt x="7109" y="2215"/>
                    <a:pt x="7002" y="1846"/>
                    <a:pt x="6835" y="1500"/>
                  </a:cubicBezTo>
                  <a:lnTo>
                    <a:pt x="6835" y="1500"/>
                  </a:lnTo>
                  <a:cubicBezTo>
                    <a:pt x="7144" y="1786"/>
                    <a:pt x="7371" y="2179"/>
                    <a:pt x="7514" y="2536"/>
                  </a:cubicBezTo>
                  <a:cubicBezTo>
                    <a:pt x="7728" y="3012"/>
                    <a:pt x="7823" y="3477"/>
                    <a:pt x="7859" y="3643"/>
                  </a:cubicBezTo>
                  <a:lnTo>
                    <a:pt x="7371" y="4286"/>
                  </a:lnTo>
                  <a:cubicBezTo>
                    <a:pt x="7347" y="4310"/>
                    <a:pt x="7335" y="4346"/>
                    <a:pt x="7335" y="4382"/>
                  </a:cubicBezTo>
                  <a:cubicBezTo>
                    <a:pt x="7335" y="4525"/>
                    <a:pt x="7406" y="4727"/>
                    <a:pt x="7466" y="4858"/>
                  </a:cubicBezTo>
                  <a:cubicBezTo>
                    <a:pt x="7406" y="4906"/>
                    <a:pt x="7311" y="4953"/>
                    <a:pt x="7192" y="5013"/>
                  </a:cubicBezTo>
                  <a:cubicBezTo>
                    <a:pt x="7025" y="5084"/>
                    <a:pt x="6775" y="5191"/>
                    <a:pt x="6454" y="5251"/>
                  </a:cubicBezTo>
                  <a:cubicBezTo>
                    <a:pt x="6609" y="4989"/>
                    <a:pt x="6704" y="4691"/>
                    <a:pt x="6752" y="4394"/>
                  </a:cubicBezTo>
                  <a:lnTo>
                    <a:pt x="6859" y="4394"/>
                  </a:lnTo>
                  <a:cubicBezTo>
                    <a:pt x="7192" y="4394"/>
                    <a:pt x="7454" y="4144"/>
                    <a:pt x="7490" y="3846"/>
                  </a:cubicBezTo>
                  <a:cubicBezTo>
                    <a:pt x="7502" y="3691"/>
                    <a:pt x="7442" y="3513"/>
                    <a:pt x="7335" y="3393"/>
                  </a:cubicBezTo>
                  <a:cubicBezTo>
                    <a:pt x="7216" y="3274"/>
                    <a:pt x="7049" y="3203"/>
                    <a:pt x="6894" y="3203"/>
                  </a:cubicBezTo>
                  <a:lnTo>
                    <a:pt x="6085" y="3203"/>
                  </a:lnTo>
                  <a:lnTo>
                    <a:pt x="6085" y="3179"/>
                  </a:lnTo>
                  <a:cubicBezTo>
                    <a:pt x="6085" y="3096"/>
                    <a:pt x="6013" y="3012"/>
                    <a:pt x="5918" y="3012"/>
                  </a:cubicBezTo>
                  <a:lnTo>
                    <a:pt x="4692" y="3012"/>
                  </a:lnTo>
                  <a:cubicBezTo>
                    <a:pt x="4597" y="3012"/>
                    <a:pt x="4525" y="3096"/>
                    <a:pt x="4525" y="3179"/>
                  </a:cubicBezTo>
                  <a:lnTo>
                    <a:pt x="4525" y="3227"/>
                  </a:lnTo>
                  <a:cubicBezTo>
                    <a:pt x="4466" y="3191"/>
                    <a:pt x="4406" y="3191"/>
                    <a:pt x="4335" y="3191"/>
                  </a:cubicBezTo>
                  <a:cubicBezTo>
                    <a:pt x="4251" y="3191"/>
                    <a:pt x="4192" y="3215"/>
                    <a:pt x="4132" y="3227"/>
                  </a:cubicBezTo>
                  <a:lnTo>
                    <a:pt x="4132" y="3179"/>
                  </a:lnTo>
                  <a:cubicBezTo>
                    <a:pt x="4132" y="3096"/>
                    <a:pt x="4061" y="3012"/>
                    <a:pt x="3977" y="3012"/>
                  </a:cubicBezTo>
                  <a:lnTo>
                    <a:pt x="2739" y="3012"/>
                  </a:lnTo>
                  <a:cubicBezTo>
                    <a:pt x="2644" y="3012"/>
                    <a:pt x="2572" y="3096"/>
                    <a:pt x="2572" y="3179"/>
                  </a:cubicBezTo>
                  <a:lnTo>
                    <a:pt x="2572" y="3203"/>
                  </a:lnTo>
                  <a:lnTo>
                    <a:pt x="1846" y="3203"/>
                  </a:lnTo>
                  <a:lnTo>
                    <a:pt x="1846" y="2810"/>
                  </a:lnTo>
                  <a:lnTo>
                    <a:pt x="1870" y="2810"/>
                  </a:lnTo>
                  <a:cubicBezTo>
                    <a:pt x="1870" y="1441"/>
                    <a:pt x="2989" y="334"/>
                    <a:pt x="4347" y="334"/>
                  </a:cubicBezTo>
                  <a:close/>
                  <a:moveTo>
                    <a:pt x="6906" y="3513"/>
                  </a:moveTo>
                  <a:cubicBezTo>
                    <a:pt x="6978" y="3513"/>
                    <a:pt x="7049" y="3536"/>
                    <a:pt x="7109" y="3596"/>
                  </a:cubicBezTo>
                  <a:cubicBezTo>
                    <a:pt x="7168" y="3655"/>
                    <a:pt x="7192" y="3739"/>
                    <a:pt x="7192" y="3810"/>
                  </a:cubicBezTo>
                  <a:cubicBezTo>
                    <a:pt x="7168" y="3941"/>
                    <a:pt x="7037" y="4060"/>
                    <a:pt x="6894" y="4060"/>
                  </a:cubicBezTo>
                  <a:lnTo>
                    <a:pt x="6811" y="4060"/>
                  </a:lnTo>
                  <a:lnTo>
                    <a:pt x="6811" y="4048"/>
                  </a:lnTo>
                  <a:cubicBezTo>
                    <a:pt x="6811" y="3953"/>
                    <a:pt x="6740" y="3882"/>
                    <a:pt x="6656" y="3882"/>
                  </a:cubicBezTo>
                  <a:cubicBezTo>
                    <a:pt x="6561" y="3882"/>
                    <a:pt x="6490" y="3953"/>
                    <a:pt x="6490" y="4048"/>
                  </a:cubicBezTo>
                  <a:cubicBezTo>
                    <a:pt x="6490" y="4536"/>
                    <a:pt x="6323" y="5001"/>
                    <a:pt x="6025" y="5370"/>
                  </a:cubicBezTo>
                  <a:cubicBezTo>
                    <a:pt x="5763" y="5679"/>
                    <a:pt x="5430" y="5918"/>
                    <a:pt x="5049" y="6060"/>
                  </a:cubicBezTo>
                  <a:lnTo>
                    <a:pt x="5049" y="5644"/>
                  </a:lnTo>
                  <a:cubicBezTo>
                    <a:pt x="5049" y="5548"/>
                    <a:pt x="4966" y="5477"/>
                    <a:pt x="4882" y="5477"/>
                  </a:cubicBezTo>
                  <a:lnTo>
                    <a:pt x="3823" y="5477"/>
                  </a:lnTo>
                  <a:cubicBezTo>
                    <a:pt x="3739" y="5477"/>
                    <a:pt x="3656" y="5548"/>
                    <a:pt x="3656" y="5644"/>
                  </a:cubicBezTo>
                  <a:lnTo>
                    <a:pt x="3656" y="6060"/>
                  </a:lnTo>
                  <a:cubicBezTo>
                    <a:pt x="3287" y="5918"/>
                    <a:pt x="2942" y="5679"/>
                    <a:pt x="2692" y="5370"/>
                  </a:cubicBezTo>
                  <a:cubicBezTo>
                    <a:pt x="2394" y="4989"/>
                    <a:pt x="2227" y="4536"/>
                    <a:pt x="2227" y="4048"/>
                  </a:cubicBezTo>
                  <a:cubicBezTo>
                    <a:pt x="2227" y="3953"/>
                    <a:pt x="2156" y="3882"/>
                    <a:pt x="2072" y="3882"/>
                  </a:cubicBezTo>
                  <a:cubicBezTo>
                    <a:pt x="1977" y="3882"/>
                    <a:pt x="1906" y="3953"/>
                    <a:pt x="1906" y="4048"/>
                  </a:cubicBezTo>
                  <a:lnTo>
                    <a:pt x="1906" y="4060"/>
                  </a:lnTo>
                  <a:lnTo>
                    <a:pt x="1799" y="4060"/>
                  </a:lnTo>
                  <a:cubicBezTo>
                    <a:pt x="1727" y="4060"/>
                    <a:pt x="1656" y="4036"/>
                    <a:pt x="1596" y="3977"/>
                  </a:cubicBezTo>
                  <a:cubicBezTo>
                    <a:pt x="1537" y="3917"/>
                    <a:pt x="1513" y="3834"/>
                    <a:pt x="1513" y="3763"/>
                  </a:cubicBezTo>
                  <a:cubicBezTo>
                    <a:pt x="1537" y="3632"/>
                    <a:pt x="1668" y="3513"/>
                    <a:pt x="1810" y="3513"/>
                  </a:cubicBezTo>
                  <a:lnTo>
                    <a:pt x="2584" y="3513"/>
                  </a:lnTo>
                  <a:lnTo>
                    <a:pt x="2584" y="3703"/>
                  </a:lnTo>
                  <a:cubicBezTo>
                    <a:pt x="2584" y="3989"/>
                    <a:pt x="2823" y="4227"/>
                    <a:pt x="3108" y="4227"/>
                  </a:cubicBezTo>
                  <a:lnTo>
                    <a:pt x="3632" y="4227"/>
                  </a:lnTo>
                  <a:cubicBezTo>
                    <a:pt x="3918" y="4227"/>
                    <a:pt x="4156" y="3989"/>
                    <a:pt x="4156" y="3703"/>
                  </a:cubicBezTo>
                  <a:cubicBezTo>
                    <a:pt x="4156" y="3596"/>
                    <a:pt x="4239" y="3513"/>
                    <a:pt x="4347" y="3513"/>
                  </a:cubicBezTo>
                  <a:cubicBezTo>
                    <a:pt x="4454" y="3513"/>
                    <a:pt x="4537" y="3596"/>
                    <a:pt x="4537" y="3703"/>
                  </a:cubicBezTo>
                  <a:cubicBezTo>
                    <a:pt x="4537" y="3989"/>
                    <a:pt x="4775" y="4227"/>
                    <a:pt x="5061" y="4227"/>
                  </a:cubicBezTo>
                  <a:lnTo>
                    <a:pt x="5585" y="4227"/>
                  </a:lnTo>
                  <a:cubicBezTo>
                    <a:pt x="5859" y="4227"/>
                    <a:pt x="6097" y="3989"/>
                    <a:pt x="6097" y="3703"/>
                  </a:cubicBezTo>
                  <a:lnTo>
                    <a:pt x="6097" y="3513"/>
                  </a:lnTo>
                  <a:close/>
                  <a:moveTo>
                    <a:pt x="4716" y="5799"/>
                  </a:moveTo>
                  <a:lnTo>
                    <a:pt x="4716" y="6156"/>
                  </a:lnTo>
                  <a:cubicBezTo>
                    <a:pt x="4716" y="6346"/>
                    <a:pt x="4549" y="6513"/>
                    <a:pt x="4358" y="6513"/>
                  </a:cubicBezTo>
                  <a:cubicBezTo>
                    <a:pt x="4156" y="6513"/>
                    <a:pt x="3989" y="6370"/>
                    <a:pt x="3989" y="6156"/>
                  </a:cubicBezTo>
                  <a:lnTo>
                    <a:pt x="3989" y="5799"/>
                  </a:lnTo>
                  <a:close/>
                  <a:moveTo>
                    <a:pt x="5418" y="6263"/>
                  </a:moveTo>
                  <a:lnTo>
                    <a:pt x="5418" y="6822"/>
                  </a:lnTo>
                  <a:lnTo>
                    <a:pt x="5418" y="6942"/>
                  </a:lnTo>
                  <a:lnTo>
                    <a:pt x="4347" y="7561"/>
                  </a:lnTo>
                  <a:lnTo>
                    <a:pt x="3275" y="6942"/>
                  </a:lnTo>
                  <a:lnTo>
                    <a:pt x="3275" y="6822"/>
                  </a:lnTo>
                  <a:lnTo>
                    <a:pt x="3275" y="6263"/>
                  </a:lnTo>
                  <a:cubicBezTo>
                    <a:pt x="3406" y="6322"/>
                    <a:pt x="3561" y="6382"/>
                    <a:pt x="3692" y="6430"/>
                  </a:cubicBezTo>
                  <a:cubicBezTo>
                    <a:pt x="3811" y="6668"/>
                    <a:pt x="4061" y="6858"/>
                    <a:pt x="4358" y="6858"/>
                  </a:cubicBezTo>
                  <a:cubicBezTo>
                    <a:pt x="4656" y="6858"/>
                    <a:pt x="4894" y="6680"/>
                    <a:pt x="5001" y="6430"/>
                  </a:cubicBezTo>
                  <a:cubicBezTo>
                    <a:pt x="5144" y="6382"/>
                    <a:pt x="5287" y="6334"/>
                    <a:pt x="5418" y="6263"/>
                  </a:cubicBezTo>
                  <a:close/>
                  <a:moveTo>
                    <a:pt x="3204" y="7251"/>
                  </a:moveTo>
                  <a:lnTo>
                    <a:pt x="4096" y="7751"/>
                  </a:lnTo>
                  <a:lnTo>
                    <a:pt x="3632" y="8227"/>
                  </a:lnTo>
                  <a:cubicBezTo>
                    <a:pt x="3585" y="8275"/>
                    <a:pt x="3537" y="8287"/>
                    <a:pt x="3501" y="8287"/>
                  </a:cubicBezTo>
                  <a:cubicBezTo>
                    <a:pt x="3430" y="8287"/>
                    <a:pt x="3394" y="8263"/>
                    <a:pt x="3358" y="8215"/>
                  </a:cubicBezTo>
                  <a:lnTo>
                    <a:pt x="2882" y="7644"/>
                  </a:lnTo>
                  <a:lnTo>
                    <a:pt x="2989" y="7549"/>
                  </a:lnTo>
                  <a:cubicBezTo>
                    <a:pt x="3073" y="7453"/>
                    <a:pt x="3132" y="7370"/>
                    <a:pt x="3204" y="7251"/>
                  </a:cubicBezTo>
                  <a:close/>
                  <a:moveTo>
                    <a:pt x="5513" y="7275"/>
                  </a:moveTo>
                  <a:cubicBezTo>
                    <a:pt x="5561" y="7382"/>
                    <a:pt x="5632" y="7477"/>
                    <a:pt x="5728" y="7573"/>
                  </a:cubicBezTo>
                  <a:lnTo>
                    <a:pt x="5835" y="7668"/>
                  </a:lnTo>
                  <a:lnTo>
                    <a:pt x="5359" y="8227"/>
                  </a:lnTo>
                  <a:cubicBezTo>
                    <a:pt x="5323" y="8275"/>
                    <a:pt x="5263" y="8287"/>
                    <a:pt x="5216" y="8299"/>
                  </a:cubicBezTo>
                  <a:cubicBezTo>
                    <a:pt x="5156" y="8299"/>
                    <a:pt x="5120" y="8287"/>
                    <a:pt x="5085" y="8239"/>
                  </a:cubicBezTo>
                  <a:lnTo>
                    <a:pt x="4620" y="7775"/>
                  </a:lnTo>
                  <a:lnTo>
                    <a:pt x="5513" y="7275"/>
                  </a:lnTo>
                  <a:close/>
                  <a:moveTo>
                    <a:pt x="4358" y="7965"/>
                  </a:moveTo>
                  <a:lnTo>
                    <a:pt x="4704" y="8299"/>
                  </a:lnTo>
                  <a:lnTo>
                    <a:pt x="4632" y="8513"/>
                  </a:lnTo>
                  <a:cubicBezTo>
                    <a:pt x="4608" y="8561"/>
                    <a:pt x="4585" y="8585"/>
                    <a:pt x="4537" y="8620"/>
                  </a:cubicBezTo>
                  <a:lnTo>
                    <a:pt x="4525" y="8620"/>
                  </a:lnTo>
                  <a:cubicBezTo>
                    <a:pt x="4489" y="8632"/>
                    <a:pt x="4477" y="8632"/>
                    <a:pt x="4454" y="8632"/>
                  </a:cubicBezTo>
                  <a:lnTo>
                    <a:pt x="4251" y="8632"/>
                  </a:lnTo>
                  <a:cubicBezTo>
                    <a:pt x="4180" y="8632"/>
                    <a:pt x="4108" y="8585"/>
                    <a:pt x="4073" y="8501"/>
                  </a:cubicBezTo>
                  <a:lnTo>
                    <a:pt x="4013" y="8299"/>
                  </a:lnTo>
                  <a:lnTo>
                    <a:pt x="4358" y="7965"/>
                  </a:lnTo>
                  <a:close/>
                  <a:moveTo>
                    <a:pt x="4370" y="0"/>
                  </a:moveTo>
                  <a:cubicBezTo>
                    <a:pt x="3573" y="0"/>
                    <a:pt x="2823" y="345"/>
                    <a:pt x="2322" y="893"/>
                  </a:cubicBezTo>
                  <a:cubicBezTo>
                    <a:pt x="953" y="1250"/>
                    <a:pt x="537" y="3560"/>
                    <a:pt x="525" y="3643"/>
                  </a:cubicBezTo>
                  <a:cubicBezTo>
                    <a:pt x="501" y="3691"/>
                    <a:pt x="525" y="3739"/>
                    <a:pt x="548" y="3774"/>
                  </a:cubicBezTo>
                  <a:lnTo>
                    <a:pt x="1037" y="4429"/>
                  </a:lnTo>
                  <a:cubicBezTo>
                    <a:pt x="1025" y="4536"/>
                    <a:pt x="941" y="4727"/>
                    <a:pt x="894" y="4834"/>
                  </a:cubicBezTo>
                  <a:cubicBezTo>
                    <a:pt x="858" y="4906"/>
                    <a:pt x="882" y="4989"/>
                    <a:pt x="941" y="5048"/>
                  </a:cubicBezTo>
                  <a:cubicBezTo>
                    <a:pt x="965" y="5060"/>
                    <a:pt x="1549" y="5525"/>
                    <a:pt x="2513" y="5620"/>
                  </a:cubicBezTo>
                  <a:cubicBezTo>
                    <a:pt x="2644" y="5787"/>
                    <a:pt x="2811" y="5941"/>
                    <a:pt x="2989" y="6060"/>
                  </a:cubicBezTo>
                  <a:lnTo>
                    <a:pt x="2989" y="6358"/>
                  </a:lnTo>
                  <a:cubicBezTo>
                    <a:pt x="2703" y="6453"/>
                    <a:pt x="1977" y="6751"/>
                    <a:pt x="1537" y="7489"/>
                  </a:cubicBezTo>
                  <a:lnTo>
                    <a:pt x="882" y="7680"/>
                  </a:lnTo>
                  <a:cubicBezTo>
                    <a:pt x="358" y="7823"/>
                    <a:pt x="1" y="8311"/>
                    <a:pt x="1" y="8858"/>
                  </a:cubicBezTo>
                  <a:lnTo>
                    <a:pt x="1" y="11085"/>
                  </a:lnTo>
                  <a:cubicBezTo>
                    <a:pt x="1" y="11180"/>
                    <a:pt x="72" y="11252"/>
                    <a:pt x="156" y="11252"/>
                  </a:cubicBezTo>
                  <a:cubicBezTo>
                    <a:pt x="251" y="11252"/>
                    <a:pt x="322" y="11180"/>
                    <a:pt x="322" y="11085"/>
                  </a:cubicBezTo>
                  <a:lnTo>
                    <a:pt x="322" y="8858"/>
                  </a:lnTo>
                  <a:cubicBezTo>
                    <a:pt x="322" y="8466"/>
                    <a:pt x="596" y="8108"/>
                    <a:pt x="965" y="8001"/>
                  </a:cubicBezTo>
                  <a:lnTo>
                    <a:pt x="1334" y="7894"/>
                  </a:lnTo>
                  <a:lnTo>
                    <a:pt x="1334" y="7894"/>
                  </a:lnTo>
                  <a:cubicBezTo>
                    <a:pt x="1322" y="7942"/>
                    <a:pt x="1310" y="7977"/>
                    <a:pt x="1287" y="8013"/>
                  </a:cubicBezTo>
                  <a:cubicBezTo>
                    <a:pt x="1251" y="8168"/>
                    <a:pt x="1263" y="8346"/>
                    <a:pt x="1346" y="8477"/>
                  </a:cubicBezTo>
                  <a:lnTo>
                    <a:pt x="1549" y="8763"/>
                  </a:lnTo>
                  <a:lnTo>
                    <a:pt x="1072" y="9239"/>
                  </a:lnTo>
                  <a:cubicBezTo>
                    <a:pt x="953" y="9358"/>
                    <a:pt x="894" y="9537"/>
                    <a:pt x="929" y="9716"/>
                  </a:cubicBezTo>
                  <a:lnTo>
                    <a:pt x="1251" y="11144"/>
                  </a:lnTo>
                  <a:cubicBezTo>
                    <a:pt x="1263" y="11216"/>
                    <a:pt x="1334" y="11275"/>
                    <a:pt x="1406" y="11275"/>
                  </a:cubicBezTo>
                  <a:lnTo>
                    <a:pt x="1441" y="11275"/>
                  </a:lnTo>
                  <a:cubicBezTo>
                    <a:pt x="1525" y="11263"/>
                    <a:pt x="1584" y="11168"/>
                    <a:pt x="1560" y="11085"/>
                  </a:cubicBezTo>
                  <a:lnTo>
                    <a:pt x="1251" y="9656"/>
                  </a:lnTo>
                  <a:cubicBezTo>
                    <a:pt x="1227" y="9597"/>
                    <a:pt x="1251" y="9525"/>
                    <a:pt x="1287" y="9478"/>
                  </a:cubicBezTo>
                  <a:lnTo>
                    <a:pt x="1858" y="8906"/>
                  </a:lnTo>
                  <a:cubicBezTo>
                    <a:pt x="1918" y="8858"/>
                    <a:pt x="1918" y="8763"/>
                    <a:pt x="1870" y="8704"/>
                  </a:cubicBezTo>
                  <a:lnTo>
                    <a:pt x="1608" y="8311"/>
                  </a:lnTo>
                  <a:cubicBezTo>
                    <a:pt x="1572" y="8275"/>
                    <a:pt x="1560" y="8215"/>
                    <a:pt x="1584" y="8156"/>
                  </a:cubicBezTo>
                  <a:cubicBezTo>
                    <a:pt x="1870" y="7287"/>
                    <a:pt x="2620" y="6882"/>
                    <a:pt x="2977" y="6751"/>
                  </a:cubicBezTo>
                  <a:lnTo>
                    <a:pt x="2977" y="6858"/>
                  </a:lnTo>
                  <a:cubicBezTo>
                    <a:pt x="2977" y="7049"/>
                    <a:pt x="2894" y="7227"/>
                    <a:pt x="2763" y="7370"/>
                  </a:cubicBezTo>
                  <a:lnTo>
                    <a:pt x="2561" y="7573"/>
                  </a:lnTo>
                  <a:cubicBezTo>
                    <a:pt x="2263" y="7870"/>
                    <a:pt x="2096" y="8263"/>
                    <a:pt x="2096" y="8692"/>
                  </a:cubicBezTo>
                  <a:lnTo>
                    <a:pt x="2096" y="8835"/>
                  </a:lnTo>
                  <a:cubicBezTo>
                    <a:pt x="2096" y="8930"/>
                    <a:pt x="2168" y="9001"/>
                    <a:pt x="2263" y="9001"/>
                  </a:cubicBezTo>
                  <a:cubicBezTo>
                    <a:pt x="2346" y="9001"/>
                    <a:pt x="2418" y="8930"/>
                    <a:pt x="2418" y="8835"/>
                  </a:cubicBezTo>
                  <a:lnTo>
                    <a:pt x="2418" y="8692"/>
                  </a:lnTo>
                  <a:cubicBezTo>
                    <a:pt x="2418" y="8418"/>
                    <a:pt x="2513" y="8156"/>
                    <a:pt x="2680" y="7942"/>
                  </a:cubicBezTo>
                  <a:lnTo>
                    <a:pt x="3120" y="8477"/>
                  </a:lnTo>
                  <a:cubicBezTo>
                    <a:pt x="3215" y="8585"/>
                    <a:pt x="3346" y="8656"/>
                    <a:pt x="3489" y="8656"/>
                  </a:cubicBezTo>
                  <a:lnTo>
                    <a:pt x="3525" y="8656"/>
                  </a:lnTo>
                  <a:cubicBezTo>
                    <a:pt x="3608" y="8656"/>
                    <a:pt x="3704" y="8632"/>
                    <a:pt x="3775" y="8596"/>
                  </a:cubicBezTo>
                  <a:lnTo>
                    <a:pt x="3787" y="8656"/>
                  </a:lnTo>
                  <a:cubicBezTo>
                    <a:pt x="3823" y="8751"/>
                    <a:pt x="3882" y="8823"/>
                    <a:pt x="3942" y="8882"/>
                  </a:cubicBezTo>
                  <a:lnTo>
                    <a:pt x="3692" y="11121"/>
                  </a:lnTo>
                  <a:cubicBezTo>
                    <a:pt x="3668" y="11204"/>
                    <a:pt x="3751" y="11299"/>
                    <a:pt x="3835" y="11299"/>
                  </a:cubicBezTo>
                  <a:lnTo>
                    <a:pt x="3846" y="11299"/>
                  </a:lnTo>
                  <a:cubicBezTo>
                    <a:pt x="3942" y="11299"/>
                    <a:pt x="4001" y="11240"/>
                    <a:pt x="4013" y="11144"/>
                  </a:cubicBezTo>
                  <a:lnTo>
                    <a:pt x="4251" y="9001"/>
                  </a:lnTo>
                  <a:lnTo>
                    <a:pt x="4501" y="9001"/>
                  </a:lnTo>
                  <a:lnTo>
                    <a:pt x="4739" y="11144"/>
                  </a:lnTo>
                  <a:cubicBezTo>
                    <a:pt x="4763" y="11240"/>
                    <a:pt x="4823" y="11299"/>
                    <a:pt x="4906" y="11299"/>
                  </a:cubicBezTo>
                  <a:lnTo>
                    <a:pt x="4918" y="11299"/>
                  </a:lnTo>
                  <a:cubicBezTo>
                    <a:pt x="5013" y="11275"/>
                    <a:pt x="5073" y="11204"/>
                    <a:pt x="5073" y="11121"/>
                  </a:cubicBezTo>
                  <a:lnTo>
                    <a:pt x="4823" y="8882"/>
                  </a:lnTo>
                  <a:cubicBezTo>
                    <a:pt x="4894" y="8823"/>
                    <a:pt x="4942" y="8751"/>
                    <a:pt x="4966" y="8656"/>
                  </a:cubicBezTo>
                  <a:lnTo>
                    <a:pt x="4978" y="8596"/>
                  </a:lnTo>
                  <a:cubicBezTo>
                    <a:pt x="5061" y="8644"/>
                    <a:pt x="5144" y="8656"/>
                    <a:pt x="5239" y="8656"/>
                  </a:cubicBezTo>
                  <a:lnTo>
                    <a:pt x="5263" y="8656"/>
                  </a:lnTo>
                  <a:cubicBezTo>
                    <a:pt x="5418" y="8656"/>
                    <a:pt x="5549" y="8585"/>
                    <a:pt x="5632" y="8477"/>
                  </a:cubicBezTo>
                  <a:lnTo>
                    <a:pt x="6085" y="7942"/>
                  </a:lnTo>
                  <a:cubicBezTo>
                    <a:pt x="6252" y="8156"/>
                    <a:pt x="6335" y="8418"/>
                    <a:pt x="6335" y="8692"/>
                  </a:cubicBezTo>
                  <a:lnTo>
                    <a:pt x="6335" y="8835"/>
                  </a:lnTo>
                  <a:cubicBezTo>
                    <a:pt x="6335" y="8930"/>
                    <a:pt x="6406" y="9001"/>
                    <a:pt x="6502" y="9001"/>
                  </a:cubicBezTo>
                  <a:cubicBezTo>
                    <a:pt x="6585" y="9001"/>
                    <a:pt x="6668" y="8930"/>
                    <a:pt x="6668" y="8835"/>
                  </a:cubicBezTo>
                  <a:lnTo>
                    <a:pt x="6668" y="8692"/>
                  </a:lnTo>
                  <a:cubicBezTo>
                    <a:pt x="6668" y="8275"/>
                    <a:pt x="6502" y="7870"/>
                    <a:pt x="6204" y="7573"/>
                  </a:cubicBezTo>
                  <a:lnTo>
                    <a:pt x="5990" y="7370"/>
                  </a:lnTo>
                  <a:cubicBezTo>
                    <a:pt x="5859" y="7227"/>
                    <a:pt x="5787" y="7049"/>
                    <a:pt x="5787" y="6858"/>
                  </a:cubicBezTo>
                  <a:lnTo>
                    <a:pt x="5787" y="6715"/>
                  </a:lnTo>
                  <a:cubicBezTo>
                    <a:pt x="6144" y="6858"/>
                    <a:pt x="6883" y="7251"/>
                    <a:pt x="7168" y="8108"/>
                  </a:cubicBezTo>
                  <a:cubicBezTo>
                    <a:pt x="7180" y="8168"/>
                    <a:pt x="7180" y="8227"/>
                    <a:pt x="7156" y="8275"/>
                  </a:cubicBezTo>
                  <a:lnTo>
                    <a:pt x="6883" y="8656"/>
                  </a:lnTo>
                  <a:cubicBezTo>
                    <a:pt x="6847" y="8716"/>
                    <a:pt x="6859" y="8811"/>
                    <a:pt x="6906" y="8870"/>
                  </a:cubicBezTo>
                  <a:lnTo>
                    <a:pt x="7466" y="9430"/>
                  </a:lnTo>
                  <a:cubicBezTo>
                    <a:pt x="7514" y="9478"/>
                    <a:pt x="7525" y="9537"/>
                    <a:pt x="7514" y="9609"/>
                  </a:cubicBezTo>
                  <a:lnTo>
                    <a:pt x="7204" y="11037"/>
                  </a:lnTo>
                  <a:cubicBezTo>
                    <a:pt x="7180" y="11132"/>
                    <a:pt x="7228" y="11216"/>
                    <a:pt x="7323" y="11240"/>
                  </a:cubicBezTo>
                  <a:lnTo>
                    <a:pt x="7347" y="11240"/>
                  </a:lnTo>
                  <a:cubicBezTo>
                    <a:pt x="7418" y="11240"/>
                    <a:pt x="7502" y="11180"/>
                    <a:pt x="7514" y="11097"/>
                  </a:cubicBezTo>
                  <a:lnTo>
                    <a:pt x="7823" y="9668"/>
                  </a:lnTo>
                  <a:cubicBezTo>
                    <a:pt x="7871" y="9489"/>
                    <a:pt x="7811" y="9311"/>
                    <a:pt x="7692" y="9192"/>
                  </a:cubicBezTo>
                  <a:lnTo>
                    <a:pt x="7216" y="8716"/>
                  </a:lnTo>
                  <a:lnTo>
                    <a:pt x="7406" y="8430"/>
                  </a:lnTo>
                  <a:cubicBezTo>
                    <a:pt x="7502" y="8299"/>
                    <a:pt x="7514" y="8132"/>
                    <a:pt x="7466" y="7977"/>
                  </a:cubicBezTo>
                  <a:cubicBezTo>
                    <a:pt x="7454" y="7930"/>
                    <a:pt x="7442" y="7894"/>
                    <a:pt x="7418" y="7858"/>
                  </a:cubicBezTo>
                  <a:lnTo>
                    <a:pt x="7418" y="7858"/>
                  </a:lnTo>
                  <a:lnTo>
                    <a:pt x="7799" y="7965"/>
                  </a:lnTo>
                  <a:cubicBezTo>
                    <a:pt x="8168" y="8061"/>
                    <a:pt x="8430" y="8418"/>
                    <a:pt x="8430" y="8811"/>
                  </a:cubicBezTo>
                  <a:lnTo>
                    <a:pt x="8430" y="11037"/>
                  </a:lnTo>
                  <a:cubicBezTo>
                    <a:pt x="8430" y="11132"/>
                    <a:pt x="8514" y="11204"/>
                    <a:pt x="8597" y="11204"/>
                  </a:cubicBezTo>
                  <a:cubicBezTo>
                    <a:pt x="8692" y="11204"/>
                    <a:pt x="8764" y="11132"/>
                    <a:pt x="8764" y="11037"/>
                  </a:cubicBezTo>
                  <a:lnTo>
                    <a:pt x="8764" y="8811"/>
                  </a:lnTo>
                  <a:cubicBezTo>
                    <a:pt x="8740" y="8311"/>
                    <a:pt x="8383" y="7846"/>
                    <a:pt x="7871" y="7680"/>
                  </a:cubicBezTo>
                  <a:lnTo>
                    <a:pt x="7216" y="7489"/>
                  </a:lnTo>
                  <a:cubicBezTo>
                    <a:pt x="6775" y="6751"/>
                    <a:pt x="6061" y="6453"/>
                    <a:pt x="5763" y="6358"/>
                  </a:cubicBezTo>
                  <a:lnTo>
                    <a:pt x="5763" y="6060"/>
                  </a:lnTo>
                  <a:cubicBezTo>
                    <a:pt x="5942" y="5941"/>
                    <a:pt x="6097" y="5787"/>
                    <a:pt x="6240" y="5620"/>
                  </a:cubicBezTo>
                  <a:cubicBezTo>
                    <a:pt x="7204" y="5525"/>
                    <a:pt x="7787" y="5072"/>
                    <a:pt x="7811" y="5048"/>
                  </a:cubicBezTo>
                  <a:cubicBezTo>
                    <a:pt x="7871" y="5001"/>
                    <a:pt x="7883" y="4906"/>
                    <a:pt x="7859" y="4834"/>
                  </a:cubicBezTo>
                  <a:cubicBezTo>
                    <a:pt x="7799" y="4727"/>
                    <a:pt x="7716" y="4536"/>
                    <a:pt x="7704" y="4429"/>
                  </a:cubicBezTo>
                  <a:lnTo>
                    <a:pt x="8192" y="3774"/>
                  </a:lnTo>
                  <a:cubicBezTo>
                    <a:pt x="8228" y="3751"/>
                    <a:pt x="8240" y="3691"/>
                    <a:pt x="8228" y="3643"/>
                  </a:cubicBezTo>
                  <a:cubicBezTo>
                    <a:pt x="8216" y="3536"/>
                    <a:pt x="7799" y="1250"/>
                    <a:pt x="6430" y="893"/>
                  </a:cubicBezTo>
                  <a:cubicBezTo>
                    <a:pt x="5906" y="345"/>
                    <a:pt x="5180" y="0"/>
                    <a:pt x="4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5"/>
            <p:cNvSpPr/>
            <p:nvPr/>
          </p:nvSpPr>
          <p:spPr>
            <a:xfrm>
              <a:off x="6813503" y="2560195"/>
              <a:ext cx="45271" cy="16157"/>
            </a:xfrm>
            <a:custGeom>
              <a:rect b="b" l="l" r="r" t="t"/>
              <a:pathLst>
                <a:path extrusionOk="0" h="510" w="1429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15"/>
                    <a:pt x="441" y="510"/>
                    <a:pt x="703" y="510"/>
                  </a:cubicBezTo>
                  <a:cubicBezTo>
                    <a:pt x="965" y="510"/>
                    <a:pt x="1203" y="415"/>
                    <a:pt x="1334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1" y="46"/>
                  </a:cubicBezTo>
                  <a:cubicBezTo>
                    <a:pt x="1072" y="105"/>
                    <a:pt x="917" y="177"/>
                    <a:pt x="715" y="177"/>
                  </a:cubicBezTo>
                  <a:cubicBezTo>
                    <a:pt x="500" y="177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5"/>
            <p:cNvSpPr/>
            <p:nvPr/>
          </p:nvSpPr>
          <p:spPr>
            <a:xfrm>
              <a:off x="6792372" y="2493350"/>
              <a:ext cx="26801" cy="10233"/>
            </a:xfrm>
            <a:custGeom>
              <a:rect b="b" l="l" r="r" t="t"/>
              <a:pathLst>
                <a:path extrusionOk="0" h="323" w="846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62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5"/>
            <p:cNvSpPr/>
            <p:nvPr/>
          </p:nvSpPr>
          <p:spPr>
            <a:xfrm>
              <a:off x="6853483" y="2493350"/>
              <a:ext cx="26801" cy="10233"/>
            </a:xfrm>
            <a:custGeom>
              <a:rect b="b" l="l" r="r" t="t"/>
              <a:pathLst>
                <a:path extrusionOk="0" h="323" w="846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8" name="Google Shape;2428;p35"/>
          <p:cNvGrpSpPr/>
          <p:nvPr/>
        </p:nvGrpSpPr>
        <p:grpSpPr>
          <a:xfrm>
            <a:off x="4897750" y="2415639"/>
            <a:ext cx="279513" cy="357255"/>
            <a:chOff x="4897750" y="2415639"/>
            <a:chExt cx="279513" cy="357255"/>
          </a:xfrm>
        </p:grpSpPr>
        <p:sp>
          <p:nvSpPr>
            <p:cNvPr id="2429" name="Google Shape;2429;p35"/>
            <p:cNvSpPr/>
            <p:nvPr/>
          </p:nvSpPr>
          <p:spPr>
            <a:xfrm>
              <a:off x="4964119" y="2715522"/>
              <a:ext cx="10613" cy="55472"/>
            </a:xfrm>
            <a:custGeom>
              <a:rect b="b" l="l" r="r" t="t"/>
              <a:pathLst>
                <a:path extrusionOk="0" h="1751" w="335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5"/>
            <p:cNvSpPr/>
            <p:nvPr/>
          </p:nvSpPr>
          <p:spPr>
            <a:xfrm>
              <a:off x="5098031" y="2715522"/>
              <a:ext cx="10581" cy="55472"/>
            </a:xfrm>
            <a:custGeom>
              <a:rect b="b" l="l" r="r" t="t"/>
              <a:pathLst>
                <a:path extrusionOk="0" h="1751" w="334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5"/>
            <p:cNvSpPr/>
            <p:nvPr/>
          </p:nvSpPr>
          <p:spPr>
            <a:xfrm>
              <a:off x="4897750" y="2415639"/>
              <a:ext cx="279513" cy="357255"/>
            </a:xfrm>
            <a:custGeom>
              <a:rect b="b" l="l" r="r" t="t"/>
              <a:pathLst>
                <a:path extrusionOk="0" h="11277" w="8823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5"/>
            <p:cNvSpPr/>
            <p:nvPr/>
          </p:nvSpPr>
          <p:spPr>
            <a:xfrm>
              <a:off x="4997700" y="2526551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5"/>
            <p:cNvSpPr/>
            <p:nvPr/>
          </p:nvSpPr>
          <p:spPr>
            <a:xfrm>
              <a:off x="5064830" y="2526551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5"/>
            <p:cNvSpPr/>
            <p:nvPr/>
          </p:nvSpPr>
          <p:spPr>
            <a:xfrm>
              <a:off x="5013160" y="2565865"/>
              <a:ext cx="46063" cy="16157"/>
            </a:xfrm>
            <a:custGeom>
              <a:rect b="b" l="l" r="r" t="t"/>
              <a:pathLst>
                <a:path extrusionOk="0" h="510" w="1454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5"/>
            <p:cNvSpPr/>
            <p:nvPr/>
          </p:nvSpPr>
          <p:spPr>
            <a:xfrm>
              <a:off x="4992030" y="2509570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5"/>
            <p:cNvSpPr/>
            <p:nvPr/>
          </p:nvSpPr>
          <p:spPr>
            <a:xfrm>
              <a:off x="5059191" y="2509570"/>
              <a:ext cx="21511" cy="10581"/>
            </a:xfrm>
            <a:custGeom>
              <a:rect b="b" l="l" r="r" t="t"/>
              <a:pathLst>
                <a:path extrusionOk="0" h="334" w="679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7" name="Google Shape;2437;p35"/>
          <p:cNvGrpSpPr/>
          <p:nvPr/>
        </p:nvGrpSpPr>
        <p:grpSpPr>
          <a:xfrm>
            <a:off x="5812066" y="2416019"/>
            <a:ext cx="264813" cy="353454"/>
            <a:chOff x="5812066" y="2416019"/>
            <a:chExt cx="264813" cy="353454"/>
          </a:xfrm>
        </p:grpSpPr>
        <p:sp>
          <p:nvSpPr>
            <p:cNvPr id="2438" name="Google Shape;2438;p35"/>
            <p:cNvSpPr/>
            <p:nvPr/>
          </p:nvSpPr>
          <p:spPr>
            <a:xfrm>
              <a:off x="5812066" y="2416019"/>
              <a:ext cx="264813" cy="353454"/>
            </a:xfrm>
            <a:custGeom>
              <a:rect b="b" l="l" r="r" t="t"/>
              <a:pathLst>
                <a:path extrusionOk="0" h="11157" w="8359">
                  <a:moveTo>
                    <a:pt x="1572" y="346"/>
                  </a:moveTo>
                  <a:cubicBezTo>
                    <a:pt x="1905" y="346"/>
                    <a:pt x="2215" y="501"/>
                    <a:pt x="2405" y="751"/>
                  </a:cubicBezTo>
                  <a:cubicBezTo>
                    <a:pt x="1846" y="1144"/>
                    <a:pt x="1405" y="1715"/>
                    <a:pt x="1203" y="2394"/>
                  </a:cubicBezTo>
                  <a:cubicBezTo>
                    <a:pt x="798" y="2239"/>
                    <a:pt x="524" y="1834"/>
                    <a:pt x="524" y="1406"/>
                  </a:cubicBezTo>
                  <a:cubicBezTo>
                    <a:pt x="524" y="822"/>
                    <a:pt x="1000" y="346"/>
                    <a:pt x="1572" y="346"/>
                  </a:cubicBezTo>
                  <a:close/>
                  <a:moveTo>
                    <a:pt x="6799" y="358"/>
                  </a:moveTo>
                  <a:cubicBezTo>
                    <a:pt x="7382" y="358"/>
                    <a:pt x="7858" y="834"/>
                    <a:pt x="7858" y="1406"/>
                  </a:cubicBezTo>
                  <a:cubicBezTo>
                    <a:pt x="7858" y="1858"/>
                    <a:pt x="7572" y="2239"/>
                    <a:pt x="7168" y="2394"/>
                  </a:cubicBezTo>
                  <a:cubicBezTo>
                    <a:pt x="6965" y="1727"/>
                    <a:pt x="6537" y="1144"/>
                    <a:pt x="5965" y="751"/>
                  </a:cubicBezTo>
                  <a:cubicBezTo>
                    <a:pt x="6167" y="501"/>
                    <a:pt x="6465" y="358"/>
                    <a:pt x="6799" y="358"/>
                  </a:cubicBezTo>
                  <a:close/>
                  <a:moveTo>
                    <a:pt x="4191" y="548"/>
                  </a:moveTo>
                  <a:cubicBezTo>
                    <a:pt x="5739" y="548"/>
                    <a:pt x="6989" y="1799"/>
                    <a:pt x="6989" y="3346"/>
                  </a:cubicBezTo>
                  <a:cubicBezTo>
                    <a:pt x="6989" y="3537"/>
                    <a:pt x="6977" y="3727"/>
                    <a:pt x="6929" y="3930"/>
                  </a:cubicBezTo>
                  <a:cubicBezTo>
                    <a:pt x="6870" y="3894"/>
                    <a:pt x="6799" y="3882"/>
                    <a:pt x="6727" y="3882"/>
                  </a:cubicBezTo>
                  <a:lnTo>
                    <a:pt x="6620" y="3882"/>
                  </a:lnTo>
                  <a:lnTo>
                    <a:pt x="6620" y="3489"/>
                  </a:lnTo>
                  <a:lnTo>
                    <a:pt x="6632" y="3489"/>
                  </a:lnTo>
                  <a:cubicBezTo>
                    <a:pt x="6727" y="3489"/>
                    <a:pt x="6799" y="3418"/>
                    <a:pt x="6799" y="3335"/>
                  </a:cubicBezTo>
                  <a:cubicBezTo>
                    <a:pt x="6799" y="3239"/>
                    <a:pt x="6727" y="3168"/>
                    <a:pt x="6632" y="3168"/>
                  </a:cubicBezTo>
                  <a:cubicBezTo>
                    <a:pt x="5263" y="3168"/>
                    <a:pt x="4286" y="2715"/>
                    <a:pt x="3703" y="2346"/>
                  </a:cubicBezTo>
                  <a:cubicBezTo>
                    <a:pt x="3060" y="1942"/>
                    <a:pt x="2750" y="1525"/>
                    <a:pt x="2738" y="1525"/>
                  </a:cubicBezTo>
                  <a:cubicBezTo>
                    <a:pt x="2705" y="1484"/>
                    <a:pt x="2656" y="1463"/>
                    <a:pt x="2608" y="1463"/>
                  </a:cubicBezTo>
                  <a:cubicBezTo>
                    <a:pt x="2573" y="1463"/>
                    <a:pt x="2538" y="1475"/>
                    <a:pt x="2512" y="1501"/>
                  </a:cubicBezTo>
                  <a:cubicBezTo>
                    <a:pt x="2441" y="1561"/>
                    <a:pt x="2417" y="1668"/>
                    <a:pt x="2477" y="1715"/>
                  </a:cubicBezTo>
                  <a:cubicBezTo>
                    <a:pt x="2500" y="1739"/>
                    <a:pt x="2834" y="2168"/>
                    <a:pt x="3512" y="2596"/>
                  </a:cubicBezTo>
                  <a:cubicBezTo>
                    <a:pt x="4084" y="2965"/>
                    <a:pt x="5024" y="3382"/>
                    <a:pt x="6287" y="3466"/>
                  </a:cubicBezTo>
                  <a:lnTo>
                    <a:pt x="6287" y="4013"/>
                  </a:lnTo>
                  <a:cubicBezTo>
                    <a:pt x="6287" y="4073"/>
                    <a:pt x="6322" y="4120"/>
                    <a:pt x="6370" y="4144"/>
                  </a:cubicBezTo>
                  <a:cubicBezTo>
                    <a:pt x="6406" y="4180"/>
                    <a:pt x="6406" y="4180"/>
                    <a:pt x="6572" y="4180"/>
                  </a:cubicBezTo>
                  <a:lnTo>
                    <a:pt x="6715" y="4180"/>
                  </a:lnTo>
                  <a:cubicBezTo>
                    <a:pt x="6858" y="4180"/>
                    <a:pt x="6977" y="4299"/>
                    <a:pt x="6977" y="4442"/>
                  </a:cubicBezTo>
                  <a:cubicBezTo>
                    <a:pt x="6977" y="4597"/>
                    <a:pt x="6858" y="4716"/>
                    <a:pt x="6715" y="4716"/>
                  </a:cubicBezTo>
                  <a:lnTo>
                    <a:pt x="6608" y="4716"/>
                  </a:lnTo>
                  <a:lnTo>
                    <a:pt x="6608" y="4692"/>
                  </a:lnTo>
                  <a:cubicBezTo>
                    <a:pt x="6608" y="4609"/>
                    <a:pt x="6537" y="4537"/>
                    <a:pt x="6441" y="4537"/>
                  </a:cubicBezTo>
                  <a:cubicBezTo>
                    <a:pt x="6358" y="4537"/>
                    <a:pt x="6275" y="4609"/>
                    <a:pt x="6275" y="4692"/>
                  </a:cubicBezTo>
                  <a:cubicBezTo>
                    <a:pt x="6275" y="5859"/>
                    <a:pt x="5346" y="6799"/>
                    <a:pt x="4179" y="6799"/>
                  </a:cubicBezTo>
                  <a:cubicBezTo>
                    <a:pt x="3024" y="6799"/>
                    <a:pt x="2096" y="5871"/>
                    <a:pt x="2096" y="4716"/>
                  </a:cubicBezTo>
                  <a:cubicBezTo>
                    <a:pt x="2096" y="4620"/>
                    <a:pt x="2024" y="4549"/>
                    <a:pt x="1929" y="4549"/>
                  </a:cubicBezTo>
                  <a:cubicBezTo>
                    <a:pt x="1846" y="4549"/>
                    <a:pt x="1774" y="4620"/>
                    <a:pt x="1774" y="4716"/>
                  </a:cubicBezTo>
                  <a:lnTo>
                    <a:pt x="1774" y="4728"/>
                  </a:lnTo>
                  <a:lnTo>
                    <a:pt x="1667" y="4728"/>
                  </a:lnTo>
                  <a:cubicBezTo>
                    <a:pt x="1512" y="4728"/>
                    <a:pt x="1393" y="4609"/>
                    <a:pt x="1393" y="4466"/>
                  </a:cubicBezTo>
                  <a:cubicBezTo>
                    <a:pt x="1393" y="4311"/>
                    <a:pt x="1512" y="4192"/>
                    <a:pt x="1667" y="4192"/>
                  </a:cubicBezTo>
                  <a:lnTo>
                    <a:pt x="1798" y="4192"/>
                  </a:lnTo>
                  <a:cubicBezTo>
                    <a:pt x="1976" y="4192"/>
                    <a:pt x="1976" y="4192"/>
                    <a:pt x="2012" y="4180"/>
                  </a:cubicBezTo>
                  <a:cubicBezTo>
                    <a:pt x="2072" y="4144"/>
                    <a:pt x="2096" y="4085"/>
                    <a:pt x="2096" y="4025"/>
                  </a:cubicBezTo>
                  <a:lnTo>
                    <a:pt x="2096" y="3847"/>
                  </a:lnTo>
                  <a:cubicBezTo>
                    <a:pt x="2096" y="3335"/>
                    <a:pt x="2262" y="2882"/>
                    <a:pt x="2572" y="2513"/>
                  </a:cubicBezTo>
                  <a:cubicBezTo>
                    <a:pt x="2631" y="2442"/>
                    <a:pt x="2619" y="2334"/>
                    <a:pt x="2560" y="2287"/>
                  </a:cubicBezTo>
                  <a:cubicBezTo>
                    <a:pt x="2528" y="2260"/>
                    <a:pt x="2488" y="2248"/>
                    <a:pt x="2450" y="2248"/>
                  </a:cubicBezTo>
                  <a:cubicBezTo>
                    <a:pt x="2404" y="2248"/>
                    <a:pt x="2360" y="2266"/>
                    <a:pt x="2334" y="2299"/>
                  </a:cubicBezTo>
                  <a:cubicBezTo>
                    <a:pt x="1965" y="2739"/>
                    <a:pt x="1774" y="3251"/>
                    <a:pt x="1774" y="3870"/>
                  </a:cubicBezTo>
                  <a:lnTo>
                    <a:pt x="1774" y="3882"/>
                  </a:lnTo>
                  <a:lnTo>
                    <a:pt x="1667" y="3882"/>
                  </a:lnTo>
                  <a:cubicBezTo>
                    <a:pt x="1595" y="3882"/>
                    <a:pt x="1512" y="3894"/>
                    <a:pt x="1453" y="3930"/>
                  </a:cubicBezTo>
                  <a:cubicBezTo>
                    <a:pt x="1417" y="3727"/>
                    <a:pt x="1393" y="3537"/>
                    <a:pt x="1393" y="3346"/>
                  </a:cubicBezTo>
                  <a:cubicBezTo>
                    <a:pt x="1393" y="1799"/>
                    <a:pt x="2643" y="548"/>
                    <a:pt x="4191" y="548"/>
                  </a:cubicBezTo>
                  <a:close/>
                  <a:moveTo>
                    <a:pt x="5084" y="6990"/>
                  </a:moveTo>
                  <a:lnTo>
                    <a:pt x="5084" y="7537"/>
                  </a:lnTo>
                  <a:cubicBezTo>
                    <a:pt x="5084" y="7895"/>
                    <a:pt x="5310" y="8228"/>
                    <a:pt x="5667" y="8347"/>
                  </a:cubicBezTo>
                  <a:lnTo>
                    <a:pt x="6001" y="8466"/>
                  </a:lnTo>
                  <a:lnTo>
                    <a:pt x="5620" y="8811"/>
                  </a:lnTo>
                  <a:cubicBezTo>
                    <a:pt x="5489" y="8942"/>
                    <a:pt x="5429" y="9109"/>
                    <a:pt x="5429" y="9300"/>
                  </a:cubicBezTo>
                  <a:lnTo>
                    <a:pt x="5429" y="9359"/>
                  </a:lnTo>
                  <a:cubicBezTo>
                    <a:pt x="5060" y="9514"/>
                    <a:pt x="4643" y="9621"/>
                    <a:pt x="4191" y="9621"/>
                  </a:cubicBezTo>
                  <a:cubicBezTo>
                    <a:pt x="3762" y="9621"/>
                    <a:pt x="3334" y="9538"/>
                    <a:pt x="2965" y="9359"/>
                  </a:cubicBezTo>
                  <a:lnTo>
                    <a:pt x="2965" y="9300"/>
                  </a:lnTo>
                  <a:cubicBezTo>
                    <a:pt x="2965" y="9121"/>
                    <a:pt x="2881" y="8942"/>
                    <a:pt x="2762" y="8811"/>
                  </a:cubicBezTo>
                  <a:lnTo>
                    <a:pt x="2429" y="8466"/>
                  </a:lnTo>
                  <a:lnTo>
                    <a:pt x="2750" y="8347"/>
                  </a:lnTo>
                  <a:cubicBezTo>
                    <a:pt x="3096" y="8228"/>
                    <a:pt x="3334" y="7895"/>
                    <a:pt x="3334" y="7537"/>
                  </a:cubicBezTo>
                  <a:lnTo>
                    <a:pt x="3334" y="6990"/>
                  </a:lnTo>
                  <a:cubicBezTo>
                    <a:pt x="3596" y="7097"/>
                    <a:pt x="3893" y="7156"/>
                    <a:pt x="4215" y="7156"/>
                  </a:cubicBezTo>
                  <a:cubicBezTo>
                    <a:pt x="4524" y="7156"/>
                    <a:pt x="4822" y="7097"/>
                    <a:pt x="5084" y="6990"/>
                  </a:cubicBezTo>
                  <a:close/>
                  <a:moveTo>
                    <a:pt x="1560" y="1"/>
                  </a:moveTo>
                  <a:cubicBezTo>
                    <a:pt x="798" y="1"/>
                    <a:pt x="179" y="620"/>
                    <a:pt x="179" y="1382"/>
                  </a:cubicBezTo>
                  <a:cubicBezTo>
                    <a:pt x="179" y="1977"/>
                    <a:pt x="548" y="2501"/>
                    <a:pt x="1119" y="2692"/>
                  </a:cubicBezTo>
                  <a:cubicBezTo>
                    <a:pt x="1072" y="2882"/>
                    <a:pt x="1060" y="3096"/>
                    <a:pt x="1060" y="3299"/>
                  </a:cubicBezTo>
                  <a:cubicBezTo>
                    <a:pt x="1060" y="3573"/>
                    <a:pt x="1084" y="3835"/>
                    <a:pt x="1155" y="4108"/>
                  </a:cubicBezTo>
                  <a:cubicBezTo>
                    <a:pt x="1095" y="4192"/>
                    <a:pt x="1060" y="4311"/>
                    <a:pt x="1060" y="4442"/>
                  </a:cubicBezTo>
                  <a:cubicBezTo>
                    <a:pt x="1060" y="4775"/>
                    <a:pt x="1322" y="5037"/>
                    <a:pt x="1655" y="5037"/>
                  </a:cubicBezTo>
                  <a:lnTo>
                    <a:pt x="1774" y="5037"/>
                  </a:lnTo>
                  <a:cubicBezTo>
                    <a:pt x="1869" y="5799"/>
                    <a:pt x="2334" y="6442"/>
                    <a:pt x="2965" y="6811"/>
                  </a:cubicBezTo>
                  <a:lnTo>
                    <a:pt x="2965" y="7526"/>
                  </a:lnTo>
                  <a:cubicBezTo>
                    <a:pt x="2965" y="7752"/>
                    <a:pt x="2810" y="7954"/>
                    <a:pt x="2596" y="8038"/>
                  </a:cubicBezTo>
                  <a:lnTo>
                    <a:pt x="798" y="8669"/>
                  </a:lnTo>
                  <a:cubicBezTo>
                    <a:pt x="322" y="8835"/>
                    <a:pt x="0" y="9300"/>
                    <a:pt x="0" y="9823"/>
                  </a:cubicBezTo>
                  <a:lnTo>
                    <a:pt x="0" y="10990"/>
                  </a:lnTo>
                  <a:cubicBezTo>
                    <a:pt x="0" y="11085"/>
                    <a:pt x="71" y="11157"/>
                    <a:pt x="155" y="11157"/>
                  </a:cubicBezTo>
                  <a:cubicBezTo>
                    <a:pt x="250" y="11157"/>
                    <a:pt x="322" y="11085"/>
                    <a:pt x="322" y="10990"/>
                  </a:cubicBezTo>
                  <a:lnTo>
                    <a:pt x="322" y="9823"/>
                  </a:lnTo>
                  <a:cubicBezTo>
                    <a:pt x="322" y="9442"/>
                    <a:pt x="560" y="9109"/>
                    <a:pt x="917" y="8990"/>
                  </a:cubicBezTo>
                  <a:lnTo>
                    <a:pt x="2048" y="8585"/>
                  </a:lnTo>
                  <a:lnTo>
                    <a:pt x="2512" y="9050"/>
                  </a:lnTo>
                  <a:cubicBezTo>
                    <a:pt x="2584" y="9121"/>
                    <a:pt x="2619" y="9204"/>
                    <a:pt x="2619" y="9300"/>
                  </a:cubicBezTo>
                  <a:lnTo>
                    <a:pt x="2619" y="10990"/>
                  </a:lnTo>
                  <a:cubicBezTo>
                    <a:pt x="2619" y="11085"/>
                    <a:pt x="2691" y="11157"/>
                    <a:pt x="2774" y="11157"/>
                  </a:cubicBezTo>
                  <a:cubicBezTo>
                    <a:pt x="2869" y="11157"/>
                    <a:pt x="2941" y="11085"/>
                    <a:pt x="2941" y="10990"/>
                  </a:cubicBezTo>
                  <a:lnTo>
                    <a:pt x="2941" y="9704"/>
                  </a:lnTo>
                  <a:cubicBezTo>
                    <a:pt x="3334" y="9847"/>
                    <a:pt x="3751" y="9943"/>
                    <a:pt x="4179" y="9943"/>
                  </a:cubicBezTo>
                  <a:cubicBezTo>
                    <a:pt x="4608" y="9943"/>
                    <a:pt x="5024" y="9859"/>
                    <a:pt x="5417" y="9704"/>
                  </a:cubicBezTo>
                  <a:lnTo>
                    <a:pt x="5417" y="9776"/>
                  </a:lnTo>
                  <a:cubicBezTo>
                    <a:pt x="5417" y="9859"/>
                    <a:pt x="5489" y="9943"/>
                    <a:pt x="5572" y="9943"/>
                  </a:cubicBezTo>
                  <a:cubicBezTo>
                    <a:pt x="5667" y="9943"/>
                    <a:pt x="5739" y="9859"/>
                    <a:pt x="5739" y="9776"/>
                  </a:cubicBezTo>
                  <a:lnTo>
                    <a:pt x="5739" y="9300"/>
                  </a:lnTo>
                  <a:cubicBezTo>
                    <a:pt x="5739" y="9204"/>
                    <a:pt x="5786" y="9109"/>
                    <a:pt x="5846" y="9038"/>
                  </a:cubicBezTo>
                  <a:lnTo>
                    <a:pt x="6310" y="8585"/>
                  </a:lnTo>
                  <a:lnTo>
                    <a:pt x="7441" y="8978"/>
                  </a:lnTo>
                  <a:cubicBezTo>
                    <a:pt x="7799" y="9097"/>
                    <a:pt x="8037" y="9442"/>
                    <a:pt x="8037" y="9812"/>
                  </a:cubicBezTo>
                  <a:lnTo>
                    <a:pt x="8037" y="10990"/>
                  </a:lnTo>
                  <a:cubicBezTo>
                    <a:pt x="8037" y="11085"/>
                    <a:pt x="8108" y="11157"/>
                    <a:pt x="8192" y="11157"/>
                  </a:cubicBezTo>
                  <a:cubicBezTo>
                    <a:pt x="8287" y="11157"/>
                    <a:pt x="8358" y="11085"/>
                    <a:pt x="8358" y="10990"/>
                  </a:cubicBezTo>
                  <a:lnTo>
                    <a:pt x="8358" y="9812"/>
                  </a:lnTo>
                  <a:cubicBezTo>
                    <a:pt x="8358" y="9300"/>
                    <a:pt x="8037" y="8835"/>
                    <a:pt x="7561" y="8669"/>
                  </a:cubicBezTo>
                  <a:lnTo>
                    <a:pt x="5763" y="8038"/>
                  </a:lnTo>
                  <a:cubicBezTo>
                    <a:pt x="5548" y="7954"/>
                    <a:pt x="5405" y="7752"/>
                    <a:pt x="5405" y="7526"/>
                  </a:cubicBezTo>
                  <a:lnTo>
                    <a:pt x="5405" y="6811"/>
                  </a:lnTo>
                  <a:cubicBezTo>
                    <a:pt x="6037" y="6442"/>
                    <a:pt x="6489" y="5799"/>
                    <a:pt x="6596" y="5037"/>
                  </a:cubicBezTo>
                  <a:lnTo>
                    <a:pt x="6715" y="5037"/>
                  </a:lnTo>
                  <a:cubicBezTo>
                    <a:pt x="7037" y="5037"/>
                    <a:pt x="7310" y="4775"/>
                    <a:pt x="7310" y="4442"/>
                  </a:cubicBezTo>
                  <a:cubicBezTo>
                    <a:pt x="7310" y="4323"/>
                    <a:pt x="7263" y="4204"/>
                    <a:pt x="7203" y="4108"/>
                  </a:cubicBezTo>
                  <a:cubicBezTo>
                    <a:pt x="7275" y="3847"/>
                    <a:pt x="7310" y="3585"/>
                    <a:pt x="7310" y="3299"/>
                  </a:cubicBezTo>
                  <a:cubicBezTo>
                    <a:pt x="7310" y="3096"/>
                    <a:pt x="7287" y="2882"/>
                    <a:pt x="7251" y="2692"/>
                  </a:cubicBezTo>
                  <a:cubicBezTo>
                    <a:pt x="7799" y="2501"/>
                    <a:pt x="8180" y="1977"/>
                    <a:pt x="8180" y="1382"/>
                  </a:cubicBezTo>
                  <a:cubicBezTo>
                    <a:pt x="8180" y="620"/>
                    <a:pt x="7561" y="1"/>
                    <a:pt x="6799" y="1"/>
                  </a:cubicBezTo>
                  <a:cubicBezTo>
                    <a:pt x="6358" y="1"/>
                    <a:pt x="5953" y="203"/>
                    <a:pt x="5679" y="560"/>
                  </a:cubicBezTo>
                  <a:cubicBezTo>
                    <a:pt x="5239" y="310"/>
                    <a:pt x="4727" y="179"/>
                    <a:pt x="4179" y="179"/>
                  </a:cubicBezTo>
                  <a:cubicBezTo>
                    <a:pt x="3631" y="179"/>
                    <a:pt x="3119" y="310"/>
                    <a:pt x="2679" y="560"/>
                  </a:cubicBezTo>
                  <a:cubicBezTo>
                    <a:pt x="2429" y="203"/>
                    <a:pt x="2012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5"/>
            <p:cNvSpPr/>
            <p:nvPr/>
          </p:nvSpPr>
          <p:spPr>
            <a:xfrm>
              <a:off x="5923707" y="2588136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199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53" y="485"/>
                    <a:pt x="1191" y="402"/>
                    <a:pt x="1334" y="259"/>
                  </a:cubicBezTo>
                  <a:cubicBezTo>
                    <a:pt x="1370" y="199"/>
                    <a:pt x="1370" y="104"/>
                    <a:pt x="1310" y="45"/>
                  </a:cubicBezTo>
                  <a:cubicBezTo>
                    <a:pt x="1280" y="15"/>
                    <a:pt x="1239" y="0"/>
                    <a:pt x="1197" y="0"/>
                  </a:cubicBezTo>
                  <a:cubicBezTo>
                    <a:pt x="1155" y="0"/>
                    <a:pt x="1114" y="15"/>
                    <a:pt x="1084" y="45"/>
                  </a:cubicBezTo>
                  <a:cubicBezTo>
                    <a:pt x="1024" y="104"/>
                    <a:pt x="881" y="176"/>
                    <a:pt x="679" y="176"/>
                  </a:cubicBezTo>
                  <a:cubicBezTo>
                    <a:pt x="488" y="176"/>
                    <a:pt x="346" y="104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5"/>
            <p:cNvSpPr/>
            <p:nvPr/>
          </p:nvSpPr>
          <p:spPr>
            <a:xfrm>
              <a:off x="5983677" y="2742291"/>
              <a:ext cx="10201" cy="26833"/>
            </a:xfrm>
            <a:custGeom>
              <a:rect b="b" l="l" r="r" t="t"/>
              <a:pathLst>
                <a:path extrusionOk="0" h="847" w="322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679"/>
                  </a:lnTo>
                  <a:cubicBezTo>
                    <a:pt x="0" y="775"/>
                    <a:pt x="72" y="846"/>
                    <a:pt x="155" y="846"/>
                  </a:cubicBezTo>
                  <a:cubicBezTo>
                    <a:pt x="250" y="846"/>
                    <a:pt x="322" y="775"/>
                    <a:pt x="322" y="679"/>
                  </a:cubicBezTo>
                  <a:lnTo>
                    <a:pt x="322" y="155"/>
                  </a:lnTo>
                  <a:cubicBezTo>
                    <a:pt x="322" y="72"/>
                    <a:pt x="262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5"/>
            <p:cNvSpPr/>
            <p:nvPr/>
          </p:nvSpPr>
          <p:spPr>
            <a:xfrm>
              <a:off x="5906726" y="2543531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67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5"/>
            <p:cNvSpPr/>
            <p:nvPr/>
          </p:nvSpPr>
          <p:spPr>
            <a:xfrm>
              <a:off x="5972747" y="2543531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5"/>
            <p:cNvSpPr/>
            <p:nvPr/>
          </p:nvSpPr>
          <p:spPr>
            <a:xfrm>
              <a:off x="5901055" y="2526931"/>
              <a:ext cx="16252" cy="10581"/>
            </a:xfrm>
            <a:custGeom>
              <a:rect b="b" l="l" r="r" t="t"/>
              <a:pathLst>
                <a:path extrusionOk="0" h="334" w="513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346" y="334"/>
                  </a:lnTo>
                  <a:cubicBezTo>
                    <a:pt x="430" y="334"/>
                    <a:pt x="501" y="262"/>
                    <a:pt x="501" y="167"/>
                  </a:cubicBezTo>
                  <a:cubicBezTo>
                    <a:pt x="513" y="84"/>
                    <a:pt x="430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5"/>
            <p:cNvSpPr/>
            <p:nvPr/>
          </p:nvSpPr>
          <p:spPr>
            <a:xfrm>
              <a:off x="5972367" y="2526899"/>
              <a:ext cx="16220" cy="10613"/>
            </a:xfrm>
            <a:custGeom>
              <a:rect b="b" l="l" r="r" t="t"/>
              <a:pathLst>
                <a:path extrusionOk="0" h="335" w="512">
                  <a:moveTo>
                    <a:pt x="364" y="0"/>
                  </a:moveTo>
                  <a:cubicBezTo>
                    <a:pt x="358" y="0"/>
                    <a:pt x="352" y="0"/>
                    <a:pt x="345" y="1"/>
                  </a:cubicBezTo>
                  <a:lnTo>
                    <a:pt x="167" y="1"/>
                  </a:lnTo>
                  <a:cubicBezTo>
                    <a:pt x="72" y="1"/>
                    <a:pt x="0" y="85"/>
                    <a:pt x="0" y="168"/>
                  </a:cubicBezTo>
                  <a:cubicBezTo>
                    <a:pt x="0" y="263"/>
                    <a:pt x="72" y="335"/>
                    <a:pt x="167" y="335"/>
                  </a:cubicBezTo>
                  <a:lnTo>
                    <a:pt x="345" y="335"/>
                  </a:lnTo>
                  <a:cubicBezTo>
                    <a:pt x="429" y="335"/>
                    <a:pt x="500" y="263"/>
                    <a:pt x="500" y="168"/>
                  </a:cubicBezTo>
                  <a:cubicBezTo>
                    <a:pt x="511" y="79"/>
                    <a:pt x="45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5" name="Google Shape;2445;p35"/>
          <p:cNvGrpSpPr/>
          <p:nvPr/>
        </p:nvGrpSpPr>
        <p:grpSpPr>
          <a:xfrm>
            <a:off x="8054820" y="2416399"/>
            <a:ext cx="264433" cy="353454"/>
            <a:chOff x="8054820" y="2416399"/>
            <a:chExt cx="264433" cy="353454"/>
          </a:xfrm>
        </p:grpSpPr>
        <p:sp>
          <p:nvSpPr>
            <p:cNvPr id="2446" name="Google Shape;2446;p35"/>
            <p:cNvSpPr/>
            <p:nvPr/>
          </p:nvSpPr>
          <p:spPr>
            <a:xfrm>
              <a:off x="8148371" y="2538621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5"/>
            <p:cNvSpPr/>
            <p:nvPr/>
          </p:nvSpPr>
          <p:spPr>
            <a:xfrm>
              <a:off x="8214361" y="2538621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5"/>
            <p:cNvSpPr/>
            <p:nvPr/>
          </p:nvSpPr>
          <p:spPr>
            <a:xfrm>
              <a:off x="8054820" y="2416399"/>
              <a:ext cx="264433" cy="353454"/>
            </a:xfrm>
            <a:custGeom>
              <a:rect b="b" l="l" r="r" t="t"/>
              <a:pathLst>
                <a:path extrusionOk="0" h="11157" w="8347">
                  <a:moveTo>
                    <a:pt x="1703" y="5025"/>
                  </a:moveTo>
                  <a:cubicBezTo>
                    <a:pt x="1787" y="5204"/>
                    <a:pt x="1882" y="5418"/>
                    <a:pt x="1882" y="5573"/>
                  </a:cubicBezTo>
                  <a:cubicBezTo>
                    <a:pt x="1882" y="5680"/>
                    <a:pt x="1787" y="5763"/>
                    <a:pt x="1703" y="5763"/>
                  </a:cubicBezTo>
                  <a:cubicBezTo>
                    <a:pt x="1608" y="5763"/>
                    <a:pt x="1525" y="5668"/>
                    <a:pt x="1525" y="5573"/>
                  </a:cubicBezTo>
                  <a:cubicBezTo>
                    <a:pt x="1525" y="5430"/>
                    <a:pt x="1608" y="5204"/>
                    <a:pt x="1703" y="5025"/>
                  </a:cubicBezTo>
                  <a:close/>
                  <a:moveTo>
                    <a:pt x="6585" y="5025"/>
                  </a:moveTo>
                  <a:cubicBezTo>
                    <a:pt x="6668" y="5204"/>
                    <a:pt x="6763" y="5418"/>
                    <a:pt x="6763" y="5573"/>
                  </a:cubicBezTo>
                  <a:cubicBezTo>
                    <a:pt x="6763" y="5680"/>
                    <a:pt x="6668" y="5763"/>
                    <a:pt x="6585" y="5763"/>
                  </a:cubicBezTo>
                  <a:cubicBezTo>
                    <a:pt x="6490" y="5763"/>
                    <a:pt x="6406" y="5668"/>
                    <a:pt x="6406" y="5573"/>
                  </a:cubicBezTo>
                  <a:cubicBezTo>
                    <a:pt x="6406" y="5430"/>
                    <a:pt x="6490" y="5204"/>
                    <a:pt x="6585" y="5025"/>
                  </a:cubicBezTo>
                  <a:close/>
                  <a:moveTo>
                    <a:pt x="4144" y="322"/>
                  </a:moveTo>
                  <a:cubicBezTo>
                    <a:pt x="6073" y="322"/>
                    <a:pt x="7633" y="1894"/>
                    <a:pt x="7633" y="3823"/>
                  </a:cubicBezTo>
                  <a:cubicBezTo>
                    <a:pt x="7633" y="5847"/>
                    <a:pt x="6478" y="7752"/>
                    <a:pt x="6299" y="8049"/>
                  </a:cubicBezTo>
                  <a:lnTo>
                    <a:pt x="5716" y="7847"/>
                  </a:lnTo>
                  <a:cubicBezTo>
                    <a:pt x="5513" y="7764"/>
                    <a:pt x="5358" y="7561"/>
                    <a:pt x="5358" y="7335"/>
                  </a:cubicBezTo>
                  <a:lnTo>
                    <a:pt x="5358" y="6621"/>
                  </a:lnTo>
                  <a:cubicBezTo>
                    <a:pt x="5692" y="6430"/>
                    <a:pt x="5966" y="6180"/>
                    <a:pt x="6180" y="5859"/>
                  </a:cubicBezTo>
                  <a:cubicBezTo>
                    <a:pt x="6263" y="6001"/>
                    <a:pt x="6418" y="6073"/>
                    <a:pt x="6597" y="6073"/>
                  </a:cubicBezTo>
                  <a:cubicBezTo>
                    <a:pt x="6882" y="6073"/>
                    <a:pt x="7097" y="5847"/>
                    <a:pt x="7097" y="5561"/>
                  </a:cubicBezTo>
                  <a:cubicBezTo>
                    <a:pt x="7097" y="5323"/>
                    <a:pt x="6966" y="5025"/>
                    <a:pt x="6859" y="4823"/>
                  </a:cubicBezTo>
                  <a:cubicBezTo>
                    <a:pt x="7097" y="4751"/>
                    <a:pt x="7275" y="4525"/>
                    <a:pt x="7275" y="4251"/>
                  </a:cubicBezTo>
                  <a:cubicBezTo>
                    <a:pt x="7275" y="3930"/>
                    <a:pt x="7013" y="3656"/>
                    <a:pt x="6680" y="3656"/>
                  </a:cubicBezTo>
                  <a:lnTo>
                    <a:pt x="6597" y="3656"/>
                  </a:lnTo>
                  <a:cubicBezTo>
                    <a:pt x="6597" y="3656"/>
                    <a:pt x="6585" y="3656"/>
                    <a:pt x="6585" y="3644"/>
                  </a:cubicBezTo>
                  <a:lnTo>
                    <a:pt x="6585" y="3120"/>
                  </a:lnTo>
                  <a:cubicBezTo>
                    <a:pt x="6585" y="2453"/>
                    <a:pt x="6049" y="1918"/>
                    <a:pt x="5370" y="1918"/>
                  </a:cubicBezTo>
                  <a:lnTo>
                    <a:pt x="5192" y="1918"/>
                  </a:lnTo>
                  <a:cubicBezTo>
                    <a:pt x="5108" y="1918"/>
                    <a:pt x="5037" y="1989"/>
                    <a:pt x="5037" y="2084"/>
                  </a:cubicBezTo>
                  <a:cubicBezTo>
                    <a:pt x="5037" y="2168"/>
                    <a:pt x="5108" y="2251"/>
                    <a:pt x="5192" y="2251"/>
                  </a:cubicBezTo>
                  <a:lnTo>
                    <a:pt x="5370" y="2251"/>
                  </a:lnTo>
                  <a:cubicBezTo>
                    <a:pt x="5870" y="2251"/>
                    <a:pt x="6251" y="2644"/>
                    <a:pt x="6251" y="3120"/>
                  </a:cubicBezTo>
                  <a:lnTo>
                    <a:pt x="6251" y="3644"/>
                  </a:lnTo>
                  <a:cubicBezTo>
                    <a:pt x="6251" y="3823"/>
                    <a:pt x="6406" y="3989"/>
                    <a:pt x="6597" y="3989"/>
                  </a:cubicBezTo>
                  <a:lnTo>
                    <a:pt x="6680" y="3989"/>
                  </a:lnTo>
                  <a:cubicBezTo>
                    <a:pt x="6835" y="3989"/>
                    <a:pt x="6954" y="4108"/>
                    <a:pt x="6954" y="4251"/>
                  </a:cubicBezTo>
                  <a:cubicBezTo>
                    <a:pt x="6954" y="4406"/>
                    <a:pt x="6835" y="4525"/>
                    <a:pt x="6680" y="4525"/>
                  </a:cubicBezTo>
                  <a:lnTo>
                    <a:pt x="6585" y="4525"/>
                  </a:lnTo>
                  <a:lnTo>
                    <a:pt x="6585" y="4501"/>
                  </a:lnTo>
                  <a:cubicBezTo>
                    <a:pt x="6585" y="4418"/>
                    <a:pt x="6501" y="4346"/>
                    <a:pt x="6418" y="4346"/>
                  </a:cubicBezTo>
                  <a:cubicBezTo>
                    <a:pt x="6323" y="4346"/>
                    <a:pt x="6251" y="4418"/>
                    <a:pt x="6251" y="4501"/>
                  </a:cubicBezTo>
                  <a:cubicBezTo>
                    <a:pt x="6251" y="5668"/>
                    <a:pt x="5311" y="6609"/>
                    <a:pt x="4156" y="6609"/>
                  </a:cubicBezTo>
                  <a:cubicBezTo>
                    <a:pt x="2989" y="6609"/>
                    <a:pt x="2060" y="5668"/>
                    <a:pt x="2060" y="4501"/>
                  </a:cubicBezTo>
                  <a:cubicBezTo>
                    <a:pt x="2060" y="4418"/>
                    <a:pt x="1977" y="4346"/>
                    <a:pt x="1894" y="4346"/>
                  </a:cubicBezTo>
                  <a:cubicBezTo>
                    <a:pt x="1798" y="4346"/>
                    <a:pt x="1727" y="4418"/>
                    <a:pt x="1727" y="4501"/>
                  </a:cubicBezTo>
                  <a:lnTo>
                    <a:pt x="1727" y="4525"/>
                  </a:lnTo>
                  <a:lnTo>
                    <a:pt x="1620" y="4525"/>
                  </a:lnTo>
                  <a:cubicBezTo>
                    <a:pt x="1477" y="4525"/>
                    <a:pt x="1358" y="4406"/>
                    <a:pt x="1358" y="4251"/>
                  </a:cubicBezTo>
                  <a:cubicBezTo>
                    <a:pt x="1358" y="4108"/>
                    <a:pt x="1477" y="3989"/>
                    <a:pt x="1620" y="3989"/>
                  </a:cubicBezTo>
                  <a:lnTo>
                    <a:pt x="1715" y="3989"/>
                  </a:lnTo>
                  <a:cubicBezTo>
                    <a:pt x="1894" y="3989"/>
                    <a:pt x="2060" y="3835"/>
                    <a:pt x="2060" y="3644"/>
                  </a:cubicBezTo>
                  <a:lnTo>
                    <a:pt x="2060" y="3120"/>
                  </a:lnTo>
                  <a:cubicBezTo>
                    <a:pt x="2060" y="2632"/>
                    <a:pt x="2453" y="2251"/>
                    <a:pt x="2930" y="2251"/>
                  </a:cubicBezTo>
                  <a:lnTo>
                    <a:pt x="4501" y="2251"/>
                  </a:lnTo>
                  <a:cubicBezTo>
                    <a:pt x="4585" y="2251"/>
                    <a:pt x="4656" y="2168"/>
                    <a:pt x="4656" y="2084"/>
                  </a:cubicBezTo>
                  <a:cubicBezTo>
                    <a:pt x="4656" y="1989"/>
                    <a:pt x="4585" y="1918"/>
                    <a:pt x="4501" y="1918"/>
                  </a:cubicBezTo>
                  <a:lnTo>
                    <a:pt x="2930" y="1918"/>
                  </a:lnTo>
                  <a:cubicBezTo>
                    <a:pt x="2632" y="1918"/>
                    <a:pt x="2394" y="1679"/>
                    <a:pt x="2394" y="1382"/>
                  </a:cubicBezTo>
                  <a:cubicBezTo>
                    <a:pt x="2394" y="798"/>
                    <a:pt x="3025" y="322"/>
                    <a:pt x="3799" y="322"/>
                  </a:cubicBezTo>
                  <a:close/>
                  <a:moveTo>
                    <a:pt x="2084" y="1310"/>
                  </a:moveTo>
                  <a:lnTo>
                    <a:pt x="2084" y="1406"/>
                  </a:lnTo>
                  <a:cubicBezTo>
                    <a:pt x="2084" y="1679"/>
                    <a:pt x="2203" y="1918"/>
                    <a:pt x="2394" y="2084"/>
                  </a:cubicBezTo>
                  <a:cubicBezTo>
                    <a:pt x="2013" y="2275"/>
                    <a:pt x="1727" y="2692"/>
                    <a:pt x="1727" y="3156"/>
                  </a:cubicBezTo>
                  <a:lnTo>
                    <a:pt x="1727" y="3680"/>
                  </a:lnTo>
                  <a:cubicBezTo>
                    <a:pt x="1727" y="3680"/>
                    <a:pt x="1727" y="3692"/>
                    <a:pt x="1715" y="3692"/>
                  </a:cubicBezTo>
                  <a:lnTo>
                    <a:pt x="1620" y="3692"/>
                  </a:lnTo>
                  <a:cubicBezTo>
                    <a:pt x="1298" y="3692"/>
                    <a:pt x="1025" y="3954"/>
                    <a:pt x="1025" y="4287"/>
                  </a:cubicBezTo>
                  <a:cubicBezTo>
                    <a:pt x="1025" y="4549"/>
                    <a:pt x="1203" y="4775"/>
                    <a:pt x="1441" y="4847"/>
                  </a:cubicBezTo>
                  <a:cubicBezTo>
                    <a:pt x="1346" y="5037"/>
                    <a:pt x="1203" y="5335"/>
                    <a:pt x="1203" y="5597"/>
                  </a:cubicBezTo>
                  <a:cubicBezTo>
                    <a:pt x="1203" y="5870"/>
                    <a:pt x="1429" y="6097"/>
                    <a:pt x="1715" y="6097"/>
                  </a:cubicBezTo>
                  <a:cubicBezTo>
                    <a:pt x="1894" y="6097"/>
                    <a:pt x="2037" y="6013"/>
                    <a:pt x="2132" y="5894"/>
                  </a:cubicBezTo>
                  <a:cubicBezTo>
                    <a:pt x="2334" y="6204"/>
                    <a:pt x="2620" y="6466"/>
                    <a:pt x="2953" y="6656"/>
                  </a:cubicBezTo>
                  <a:lnTo>
                    <a:pt x="2953" y="7347"/>
                  </a:lnTo>
                  <a:cubicBezTo>
                    <a:pt x="2953" y="7573"/>
                    <a:pt x="2799" y="7787"/>
                    <a:pt x="2584" y="7859"/>
                  </a:cubicBezTo>
                  <a:lnTo>
                    <a:pt x="1965" y="8085"/>
                  </a:lnTo>
                  <a:cubicBezTo>
                    <a:pt x="1715" y="7621"/>
                    <a:pt x="834" y="5847"/>
                    <a:pt x="834" y="3882"/>
                  </a:cubicBezTo>
                  <a:cubicBezTo>
                    <a:pt x="834" y="3275"/>
                    <a:pt x="989" y="2727"/>
                    <a:pt x="1263" y="2227"/>
                  </a:cubicBezTo>
                  <a:cubicBezTo>
                    <a:pt x="1477" y="1870"/>
                    <a:pt x="1739" y="1560"/>
                    <a:pt x="2084" y="1310"/>
                  </a:cubicBezTo>
                  <a:close/>
                  <a:moveTo>
                    <a:pt x="3811" y="1"/>
                  </a:moveTo>
                  <a:cubicBezTo>
                    <a:pt x="3346" y="1"/>
                    <a:pt x="2918" y="132"/>
                    <a:pt x="2608" y="382"/>
                  </a:cubicBezTo>
                  <a:cubicBezTo>
                    <a:pt x="2453" y="489"/>
                    <a:pt x="2358" y="620"/>
                    <a:pt x="2263" y="763"/>
                  </a:cubicBezTo>
                  <a:cubicBezTo>
                    <a:pt x="1715" y="1084"/>
                    <a:pt x="1286" y="1537"/>
                    <a:pt x="1001" y="2037"/>
                  </a:cubicBezTo>
                  <a:cubicBezTo>
                    <a:pt x="691" y="2572"/>
                    <a:pt x="524" y="3192"/>
                    <a:pt x="524" y="3858"/>
                  </a:cubicBezTo>
                  <a:cubicBezTo>
                    <a:pt x="524" y="5108"/>
                    <a:pt x="870" y="6251"/>
                    <a:pt x="1144" y="6990"/>
                  </a:cubicBezTo>
                  <a:cubicBezTo>
                    <a:pt x="1358" y="7525"/>
                    <a:pt x="1548" y="7942"/>
                    <a:pt x="1667" y="8156"/>
                  </a:cubicBezTo>
                  <a:lnTo>
                    <a:pt x="810" y="8454"/>
                  </a:lnTo>
                  <a:cubicBezTo>
                    <a:pt x="334" y="8621"/>
                    <a:pt x="1" y="9073"/>
                    <a:pt x="1" y="9597"/>
                  </a:cubicBezTo>
                  <a:lnTo>
                    <a:pt x="1" y="10954"/>
                  </a:lnTo>
                  <a:cubicBezTo>
                    <a:pt x="1" y="11038"/>
                    <a:pt x="72" y="11121"/>
                    <a:pt x="167" y="11121"/>
                  </a:cubicBezTo>
                  <a:cubicBezTo>
                    <a:pt x="251" y="11121"/>
                    <a:pt x="322" y="11038"/>
                    <a:pt x="322" y="10954"/>
                  </a:cubicBezTo>
                  <a:lnTo>
                    <a:pt x="322" y="9633"/>
                  </a:lnTo>
                  <a:cubicBezTo>
                    <a:pt x="322" y="9252"/>
                    <a:pt x="560" y="8918"/>
                    <a:pt x="917" y="8799"/>
                  </a:cubicBezTo>
                  <a:lnTo>
                    <a:pt x="1191" y="8704"/>
                  </a:lnTo>
                  <a:cubicBezTo>
                    <a:pt x="1810" y="9561"/>
                    <a:pt x="2941" y="10097"/>
                    <a:pt x="4180" y="10097"/>
                  </a:cubicBezTo>
                  <a:cubicBezTo>
                    <a:pt x="4727" y="10097"/>
                    <a:pt x="5287" y="10002"/>
                    <a:pt x="5775" y="9788"/>
                  </a:cubicBezTo>
                  <a:cubicBezTo>
                    <a:pt x="5858" y="9764"/>
                    <a:pt x="5894" y="9657"/>
                    <a:pt x="5858" y="9585"/>
                  </a:cubicBezTo>
                  <a:cubicBezTo>
                    <a:pt x="5840" y="9512"/>
                    <a:pt x="5773" y="9481"/>
                    <a:pt x="5711" y="9481"/>
                  </a:cubicBezTo>
                  <a:cubicBezTo>
                    <a:pt x="5692" y="9481"/>
                    <a:pt x="5673" y="9484"/>
                    <a:pt x="5656" y="9490"/>
                  </a:cubicBezTo>
                  <a:cubicBezTo>
                    <a:pt x="5204" y="9680"/>
                    <a:pt x="4704" y="9788"/>
                    <a:pt x="4180" y="9788"/>
                  </a:cubicBezTo>
                  <a:cubicBezTo>
                    <a:pt x="3096" y="9788"/>
                    <a:pt x="2084" y="9347"/>
                    <a:pt x="1513" y="8609"/>
                  </a:cubicBezTo>
                  <a:lnTo>
                    <a:pt x="2727" y="8180"/>
                  </a:lnTo>
                  <a:cubicBezTo>
                    <a:pt x="3061" y="8061"/>
                    <a:pt x="3299" y="7740"/>
                    <a:pt x="3299" y="7383"/>
                  </a:cubicBezTo>
                  <a:lnTo>
                    <a:pt x="3299" y="6823"/>
                  </a:lnTo>
                  <a:cubicBezTo>
                    <a:pt x="3572" y="6930"/>
                    <a:pt x="3870" y="6990"/>
                    <a:pt x="4180" y="6990"/>
                  </a:cubicBezTo>
                  <a:cubicBezTo>
                    <a:pt x="4489" y="6990"/>
                    <a:pt x="4787" y="6930"/>
                    <a:pt x="5061" y="6823"/>
                  </a:cubicBezTo>
                  <a:lnTo>
                    <a:pt x="5061" y="7383"/>
                  </a:lnTo>
                  <a:cubicBezTo>
                    <a:pt x="5061" y="7740"/>
                    <a:pt x="5287" y="8061"/>
                    <a:pt x="5644" y="8180"/>
                  </a:cubicBezTo>
                  <a:lnTo>
                    <a:pt x="6847" y="8609"/>
                  </a:lnTo>
                  <a:cubicBezTo>
                    <a:pt x="6680" y="8823"/>
                    <a:pt x="6478" y="9014"/>
                    <a:pt x="6239" y="9180"/>
                  </a:cubicBezTo>
                  <a:cubicBezTo>
                    <a:pt x="6156" y="9228"/>
                    <a:pt x="6144" y="9323"/>
                    <a:pt x="6192" y="9407"/>
                  </a:cubicBezTo>
                  <a:cubicBezTo>
                    <a:pt x="6216" y="9442"/>
                    <a:pt x="6275" y="9478"/>
                    <a:pt x="6323" y="9478"/>
                  </a:cubicBezTo>
                  <a:cubicBezTo>
                    <a:pt x="6359" y="9478"/>
                    <a:pt x="6382" y="9466"/>
                    <a:pt x="6418" y="9442"/>
                  </a:cubicBezTo>
                  <a:cubicBezTo>
                    <a:pt x="6716" y="9240"/>
                    <a:pt x="6966" y="9002"/>
                    <a:pt x="7156" y="8716"/>
                  </a:cubicBezTo>
                  <a:lnTo>
                    <a:pt x="7430" y="8811"/>
                  </a:lnTo>
                  <a:cubicBezTo>
                    <a:pt x="7787" y="8930"/>
                    <a:pt x="8025" y="9264"/>
                    <a:pt x="8025" y="9645"/>
                  </a:cubicBezTo>
                  <a:lnTo>
                    <a:pt x="8025" y="10990"/>
                  </a:lnTo>
                  <a:cubicBezTo>
                    <a:pt x="8025" y="11085"/>
                    <a:pt x="8097" y="11157"/>
                    <a:pt x="8180" y="11157"/>
                  </a:cubicBezTo>
                  <a:cubicBezTo>
                    <a:pt x="8275" y="11157"/>
                    <a:pt x="8347" y="11085"/>
                    <a:pt x="8347" y="10990"/>
                  </a:cubicBezTo>
                  <a:lnTo>
                    <a:pt x="8347" y="9633"/>
                  </a:lnTo>
                  <a:cubicBezTo>
                    <a:pt x="8323" y="9109"/>
                    <a:pt x="7990" y="8657"/>
                    <a:pt x="7513" y="8478"/>
                  </a:cubicBezTo>
                  <a:lnTo>
                    <a:pt x="6620" y="8168"/>
                  </a:lnTo>
                  <a:cubicBezTo>
                    <a:pt x="6740" y="7978"/>
                    <a:pt x="7013" y="7525"/>
                    <a:pt x="7263" y="6918"/>
                  </a:cubicBezTo>
                  <a:cubicBezTo>
                    <a:pt x="7847" y="5561"/>
                    <a:pt x="7978" y="4489"/>
                    <a:pt x="7978" y="3823"/>
                  </a:cubicBezTo>
                  <a:cubicBezTo>
                    <a:pt x="7978" y="1703"/>
                    <a:pt x="6263" y="1"/>
                    <a:pt x="4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5"/>
            <p:cNvSpPr/>
            <p:nvPr/>
          </p:nvSpPr>
          <p:spPr>
            <a:xfrm>
              <a:off x="8164972" y="2582371"/>
              <a:ext cx="43782" cy="15492"/>
            </a:xfrm>
            <a:custGeom>
              <a:rect b="b" l="l" r="r" t="t"/>
              <a:pathLst>
                <a:path extrusionOk="0" h="489" w="1382">
                  <a:moveTo>
                    <a:pt x="179" y="0"/>
                  </a:moveTo>
                  <a:cubicBezTo>
                    <a:pt x="140" y="0"/>
                    <a:pt x="101" y="12"/>
                    <a:pt x="72" y="36"/>
                  </a:cubicBezTo>
                  <a:cubicBezTo>
                    <a:pt x="0" y="96"/>
                    <a:pt x="0" y="203"/>
                    <a:pt x="72" y="262"/>
                  </a:cubicBezTo>
                  <a:cubicBezTo>
                    <a:pt x="203" y="393"/>
                    <a:pt x="441" y="489"/>
                    <a:pt x="703" y="489"/>
                  </a:cubicBezTo>
                  <a:cubicBezTo>
                    <a:pt x="965" y="489"/>
                    <a:pt x="1191" y="393"/>
                    <a:pt x="1346" y="262"/>
                  </a:cubicBezTo>
                  <a:cubicBezTo>
                    <a:pt x="1381" y="203"/>
                    <a:pt x="1381" y="120"/>
                    <a:pt x="1322" y="36"/>
                  </a:cubicBezTo>
                  <a:cubicBezTo>
                    <a:pt x="1292" y="12"/>
                    <a:pt x="1250" y="0"/>
                    <a:pt x="1209" y="0"/>
                  </a:cubicBezTo>
                  <a:cubicBezTo>
                    <a:pt x="1167" y="0"/>
                    <a:pt x="1125" y="12"/>
                    <a:pt x="1096" y="36"/>
                  </a:cubicBezTo>
                  <a:cubicBezTo>
                    <a:pt x="1036" y="96"/>
                    <a:pt x="881" y="179"/>
                    <a:pt x="691" y="179"/>
                  </a:cubicBezTo>
                  <a:cubicBezTo>
                    <a:pt x="488" y="179"/>
                    <a:pt x="346" y="96"/>
                    <a:pt x="286" y="36"/>
                  </a:cubicBezTo>
                  <a:cubicBezTo>
                    <a:pt x="256" y="12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5"/>
            <p:cNvSpPr/>
            <p:nvPr/>
          </p:nvSpPr>
          <p:spPr>
            <a:xfrm>
              <a:off x="8141592" y="2519137"/>
              <a:ext cx="18501" cy="13844"/>
            </a:xfrm>
            <a:custGeom>
              <a:rect b="b" l="l" r="r" t="t"/>
              <a:pathLst>
                <a:path extrusionOk="0" h="437" w="584">
                  <a:moveTo>
                    <a:pt x="404" y="1"/>
                  </a:moveTo>
                  <a:cubicBezTo>
                    <a:pt x="381" y="1"/>
                    <a:pt x="357" y="7"/>
                    <a:pt x="333" y="20"/>
                  </a:cubicBezTo>
                  <a:lnTo>
                    <a:pt x="119" y="115"/>
                  </a:lnTo>
                  <a:cubicBezTo>
                    <a:pt x="48" y="163"/>
                    <a:pt x="0" y="258"/>
                    <a:pt x="48" y="341"/>
                  </a:cubicBezTo>
                  <a:cubicBezTo>
                    <a:pt x="71" y="401"/>
                    <a:pt x="131" y="437"/>
                    <a:pt x="191" y="437"/>
                  </a:cubicBezTo>
                  <a:cubicBezTo>
                    <a:pt x="226" y="437"/>
                    <a:pt x="238" y="437"/>
                    <a:pt x="274" y="413"/>
                  </a:cubicBezTo>
                  <a:lnTo>
                    <a:pt x="476" y="318"/>
                  </a:lnTo>
                  <a:cubicBezTo>
                    <a:pt x="548" y="270"/>
                    <a:pt x="583" y="163"/>
                    <a:pt x="548" y="91"/>
                  </a:cubicBezTo>
                  <a:cubicBezTo>
                    <a:pt x="522" y="40"/>
                    <a:pt x="465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5"/>
            <p:cNvSpPr/>
            <p:nvPr/>
          </p:nvSpPr>
          <p:spPr>
            <a:xfrm>
              <a:off x="8211731" y="2518409"/>
              <a:ext cx="18881" cy="13812"/>
            </a:xfrm>
            <a:custGeom>
              <a:rect b="b" l="l" r="r" t="t"/>
              <a:pathLst>
                <a:path extrusionOk="0" h="436" w="596">
                  <a:moveTo>
                    <a:pt x="208" y="0"/>
                  </a:moveTo>
                  <a:cubicBezTo>
                    <a:pt x="148" y="0"/>
                    <a:pt x="83" y="39"/>
                    <a:pt x="48" y="91"/>
                  </a:cubicBezTo>
                  <a:cubicBezTo>
                    <a:pt x="1" y="174"/>
                    <a:pt x="48" y="269"/>
                    <a:pt x="120" y="317"/>
                  </a:cubicBezTo>
                  <a:lnTo>
                    <a:pt x="334" y="424"/>
                  </a:lnTo>
                  <a:cubicBezTo>
                    <a:pt x="358" y="436"/>
                    <a:pt x="382" y="436"/>
                    <a:pt x="405" y="436"/>
                  </a:cubicBezTo>
                  <a:cubicBezTo>
                    <a:pt x="465" y="436"/>
                    <a:pt x="524" y="412"/>
                    <a:pt x="560" y="353"/>
                  </a:cubicBezTo>
                  <a:cubicBezTo>
                    <a:pt x="596" y="257"/>
                    <a:pt x="572" y="174"/>
                    <a:pt x="477" y="126"/>
                  </a:cubicBezTo>
                  <a:lnTo>
                    <a:pt x="274" y="19"/>
                  </a:lnTo>
                  <a:cubicBezTo>
                    <a:pt x="255" y="6"/>
                    <a:pt x="232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2" name="Google Shape;2452;p35"/>
          <p:cNvGrpSpPr/>
          <p:nvPr/>
        </p:nvGrpSpPr>
        <p:grpSpPr>
          <a:xfrm>
            <a:off x="5356413" y="2413390"/>
            <a:ext cx="271212" cy="361374"/>
            <a:chOff x="5356413" y="2413390"/>
            <a:chExt cx="271212" cy="361374"/>
          </a:xfrm>
        </p:grpSpPr>
        <p:sp>
          <p:nvSpPr>
            <p:cNvPr id="2453" name="Google Shape;2453;p35"/>
            <p:cNvSpPr/>
            <p:nvPr/>
          </p:nvSpPr>
          <p:spPr>
            <a:xfrm>
              <a:off x="5453734" y="2525790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5"/>
            <p:cNvSpPr/>
            <p:nvPr/>
          </p:nvSpPr>
          <p:spPr>
            <a:xfrm>
              <a:off x="5521624" y="2525790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5"/>
            <p:cNvSpPr/>
            <p:nvPr/>
          </p:nvSpPr>
          <p:spPr>
            <a:xfrm>
              <a:off x="5356413" y="2413390"/>
              <a:ext cx="271212" cy="361374"/>
            </a:xfrm>
            <a:custGeom>
              <a:rect b="b" l="l" r="r" t="t"/>
              <a:pathLst>
                <a:path extrusionOk="0" h="11407" w="8561">
                  <a:moveTo>
                    <a:pt x="4215" y="298"/>
                  </a:moveTo>
                  <a:cubicBezTo>
                    <a:pt x="4394" y="298"/>
                    <a:pt x="4560" y="381"/>
                    <a:pt x="4679" y="512"/>
                  </a:cubicBezTo>
                  <a:cubicBezTo>
                    <a:pt x="4707" y="549"/>
                    <a:pt x="4762" y="564"/>
                    <a:pt x="4813" y="564"/>
                  </a:cubicBezTo>
                  <a:cubicBezTo>
                    <a:pt x="4829" y="564"/>
                    <a:pt x="4844" y="563"/>
                    <a:pt x="4858" y="560"/>
                  </a:cubicBezTo>
                  <a:cubicBezTo>
                    <a:pt x="4965" y="512"/>
                    <a:pt x="5072" y="501"/>
                    <a:pt x="5180" y="501"/>
                  </a:cubicBezTo>
                  <a:cubicBezTo>
                    <a:pt x="5644" y="501"/>
                    <a:pt x="6037" y="834"/>
                    <a:pt x="6072" y="1310"/>
                  </a:cubicBezTo>
                  <a:cubicBezTo>
                    <a:pt x="6072" y="1370"/>
                    <a:pt x="6120" y="1429"/>
                    <a:pt x="6180" y="1453"/>
                  </a:cubicBezTo>
                  <a:cubicBezTo>
                    <a:pt x="6453" y="1560"/>
                    <a:pt x="6608" y="1822"/>
                    <a:pt x="6608" y="2120"/>
                  </a:cubicBezTo>
                  <a:cubicBezTo>
                    <a:pt x="6608" y="2525"/>
                    <a:pt x="6287" y="2846"/>
                    <a:pt x="5882" y="2846"/>
                  </a:cubicBezTo>
                  <a:cubicBezTo>
                    <a:pt x="5632" y="2846"/>
                    <a:pt x="5406" y="2715"/>
                    <a:pt x="5275" y="2501"/>
                  </a:cubicBezTo>
                  <a:cubicBezTo>
                    <a:pt x="5239" y="2465"/>
                    <a:pt x="5180" y="2429"/>
                    <a:pt x="5120" y="2429"/>
                  </a:cubicBezTo>
                  <a:cubicBezTo>
                    <a:pt x="5096" y="2429"/>
                    <a:pt x="5084" y="2429"/>
                    <a:pt x="5049" y="2441"/>
                  </a:cubicBezTo>
                  <a:cubicBezTo>
                    <a:pt x="4977" y="2489"/>
                    <a:pt x="4882" y="2501"/>
                    <a:pt x="4810" y="2501"/>
                  </a:cubicBezTo>
                  <a:cubicBezTo>
                    <a:pt x="4513" y="2501"/>
                    <a:pt x="4263" y="2263"/>
                    <a:pt x="4263" y="1953"/>
                  </a:cubicBezTo>
                  <a:cubicBezTo>
                    <a:pt x="4263" y="1905"/>
                    <a:pt x="4263" y="1858"/>
                    <a:pt x="4275" y="1822"/>
                  </a:cubicBezTo>
                  <a:cubicBezTo>
                    <a:pt x="4287" y="1774"/>
                    <a:pt x="4275" y="1715"/>
                    <a:pt x="4251" y="1691"/>
                  </a:cubicBezTo>
                  <a:cubicBezTo>
                    <a:pt x="4215" y="1644"/>
                    <a:pt x="4167" y="1632"/>
                    <a:pt x="4132" y="1608"/>
                  </a:cubicBezTo>
                  <a:cubicBezTo>
                    <a:pt x="3798" y="1584"/>
                    <a:pt x="3548" y="1310"/>
                    <a:pt x="3548" y="989"/>
                  </a:cubicBezTo>
                  <a:cubicBezTo>
                    <a:pt x="3572" y="596"/>
                    <a:pt x="3858" y="298"/>
                    <a:pt x="4215" y="298"/>
                  </a:cubicBezTo>
                  <a:close/>
                  <a:moveTo>
                    <a:pt x="6763" y="2715"/>
                  </a:moveTo>
                  <a:cubicBezTo>
                    <a:pt x="6787" y="2858"/>
                    <a:pt x="6811" y="3013"/>
                    <a:pt x="6811" y="3179"/>
                  </a:cubicBezTo>
                  <a:lnTo>
                    <a:pt x="6811" y="3370"/>
                  </a:lnTo>
                  <a:lnTo>
                    <a:pt x="6608" y="3370"/>
                  </a:lnTo>
                  <a:cubicBezTo>
                    <a:pt x="6513" y="3370"/>
                    <a:pt x="6418" y="3275"/>
                    <a:pt x="6418" y="3179"/>
                  </a:cubicBezTo>
                  <a:lnTo>
                    <a:pt x="6418" y="3025"/>
                  </a:lnTo>
                  <a:cubicBezTo>
                    <a:pt x="6549" y="2953"/>
                    <a:pt x="6668" y="2834"/>
                    <a:pt x="6763" y="2715"/>
                  </a:cubicBezTo>
                  <a:close/>
                  <a:moveTo>
                    <a:pt x="1608" y="2215"/>
                  </a:moveTo>
                  <a:cubicBezTo>
                    <a:pt x="1512" y="2513"/>
                    <a:pt x="1465" y="2810"/>
                    <a:pt x="1465" y="3144"/>
                  </a:cubicBezTo>
                  <a:lnTo>
                    <a:pt x="1465" y="3382"/>
                  </a:lnTo>
                  <a:cubicBezTo>
                    <a:pt x="1250" y="3489"/>
                    <a:pt x="1108" y="3691"/>
                    <a:pt x="1108" y="3930"/>
                  </a:cubicBezTo>
                  <a:cubicBezTo>
                    <a:pt x="1108" y="4275"/>
                    <a:pt x="1370" y="4549"/>
                    <a:pt x="1715" y="4549"/>
                  </a:cubicBezTo>
                  <a:lnTo>
                    <a:pt x="1822" y="4549"/>
                  </a:lnTo>
                  <a:lnTo>
                    <a:pt x="1822" y="4561"/>
                  </a:lnTo>
                  <a:cubicBezTo>
                    <a:pt x="1822" y="5049"/>
                    <a:pt x="1953" y="5501"/>
                    <a:pt x="2203" y="5882"/>
                  </a:cubicBezTo>
                  <a:cubicBezTo>
                    <a:pt x="2092" y="5973"/>
                    <a:pt x="1972" y="6004"/>
                    <a:pt x="1844" y="6004"/>
                  </a:cubicBezTo>
                  <a:cubicBezTo>
                    <a:pt x="1821" y="6004"/>
                    <a:pt x="1798" y="6003"/>
                    <a:pt x="1774" y="6001"/>
                  </a:cubicBezTo>
                  <a:cubicBezTo>
                    <a:pt x="1334" y="5989"/>
                    <a:pt x="953" y="5632"/>
                    <a:pt x="917" y="5180"/>
                  </a:cubicBezTo>
                  <a:lnTo>
                    <a:pt x="917" y="4989"/>
                  </a:lnTo>
                  <a:cubicBezTo>
                    <a:pt x="929" y="4811"/>
                    <a:pt x="881" y="4644"/>
                    <a:pt x="762" y="4549"/>
                  </a:cubicBezTo>
                  <a:cubicBezTo>
                    <a:pt x="631" y="4406"/>
                    <a:pt x="536" y="4215"/>
                    <a:pt x="536" y="4025"/>
                  </a:cubicBezTo>
                  <a:cubicBezTo>
                    <a:pt x="536" y="3751"/>
                    <a:pt x="691" y="3513"/>
                    <a:pt x="917" y="3394"/>
                  </a:cubicBezTo>
                  <a:cubicBezTo>
                    <a:pt x="1072" y="3310"/>
                    <a:pt x="1155" y="3120"/>
                    <a:pt x="1096" y="2941"/>
                  </a:cubicBezTo>
                  <a:cubicBezTo>
                    <a:pt x="1060" y="2834"/>
                    <a:pt x="1060" y="2727"/>
                    <a:pt x="1096" y="2620"/>
                  </a:cubicBezTo>
                  <a:cubicBezTo>
                    <a:pt x="1131" y="2429"/>
                    <a:pt x="1298" y="2286"/>
                    <a:pt x="1489" y="2239"/>
                  </a:cubicBezTo>
                  <a:cubicBezTo>
                    <a:pt x="1536" y="2215"/>
                    <a:pt x="1572" y="2215"/>
                    <a:pt x="1608" y="2215"/>
                  </a:cubicBezTo>
                  <a:close/>
                  <a:moveTo>
                    <a:pt x="6977" y="2251"/>
                  </a:moveTo>
                  <a:cubicBezTo>
                    <a:pt x="7025" y="2251"/>
                    <a:pt x="7061" y="2251"/>
                    <a:pt x="7108" y="2263"/>
                  </a:cubicBezTo>
                  <a:cubicBezTo>
                    <a:pt x="7299" y="2310"/>
                    <a:pt x="7442" y="2453"/>
                    <a:pt x="7501" y="2656"/>
                  </a:cubicBezTo>
                  <a:cubicBezTo>
                    <a:pt x="7537" y="2763"/>
                    <a:pt x="7537" y="2858"/>
                    <a:pt x="7501" y="2965"/>
                  </a:cubicBezTo>
                  <a:cubicBezTo>
                    <a:pt x="7442" y="3144"/>
                    <a:pt x="7525" y="3334"/>
                    <a:pt x="7680" y="3429"/>
                  </a:cubicBezTo>
                  <a:cubicBezTo>
                    <a:pt x="7918" y="3560"/>
                    <a:pt x="8061" y="3799"/>
                    <a:pt x="8061" y="4049"/>
                  </a:cubicBezTo>
                  <a:cubicBezTo>
                    <a:pt x="8061" y="4251"/>
                    <a:pt x="7977" y="4441"/>
                    <a:pt x="7835" y="4572"/>
                  </a:cubicBezTo>
                  <a:cubicBezTo>
                    <a:pt x="7727" y="4680"/>
                    <a:pt x="7668" y="4846"/>
                    <a:pt x="7680" y="5025"/>
                  </a:cubicBezTo>
                  <a:cubicBezTo>
                    <a:pt x="7704" y="5084"/>
                    <a:pt x="7704" y="5156"/>
                    <a:pt x="7680" y="5215"/>
                  </a:cubicBezTo>
                  <a:cubicBezTo>
                    <a:pt x="7644" y="5644"/>
                    <a:pt x="7263" y="6001"/>
                    <a:pt x="6823" y="6037"/>
                  </a:cubicBezTo>
                  <a:cubicBezTo>
                    <a:pt x="6668" y="6037"/>
                    <a:pt x="6525" y="6001"/>
                    <a:pt x="6394" y="5942"/>
                  </a:cubicBezTo>
                  <a:cubicBezTo>
                    <a:pt x="6632" y="5561"/>
                    <a:pt x="6775" y="5108"/>
                    <a:pt x="6775" y="4620"/>
                  </a:cubicBezTo>
                  <a:lnTo>
                    <a:pt x="6775" y="4608"/>
                  </a:lnTo>
                  <a:lnTo>
                    <a:pt x="6882" y="4608"/>
                  </a:lnTo>
                  <a:cubicBezTo>
                    <a:pt x="7227" y="4608"/>
                    <a:pt x="7489" y="4334"/>
                    <a:pt x="7489" y="3989"/>
                  </a:cubicBezTo>
                  <a:cubicBezTo>
                    <a:pt x="7489" y="3739"/>
                    <a:pt x="7346" y="3537"/>
                    <a:pt x="7132" y="3441"/>
                  </a:cubicBezTo>
                  <a:lnTo>
                    <a:pt x="7132" y="3179"/>
                  </a:lnTo>
                  <a:cubicBezTo>
                    <a:pt x="7132" y="2858"/>
                    <a:pt x="7085" y="2548"/>
                    <a:pt x="6977" y="2251"/>
                  </a:cubicBezTo>
                  <a:close/>
                  <a:moveTo>
                    <a:pt x="3239" y="893"/>
                  </a:moveTo>
                  <a:lnTo>
                    <a:pt x="3239" y="941"/>
                  </a:lnTo>
                  <a:cubicBezTo>
                    <a:pt x="3239" y="1370"/>
                    <a:pt x="3536" y="1763"/>
                    <a:pt x="3953" y="1870"/>
                  </a:cubicBezTo>
                  <a:lnTo>
                    <a:pt x="3953" y="1905"/>
                  </a:lnTo>
                  <a:cubicBezTo>
                    <a:pt x="3953" y="2394"/>
                    <a:pt x="4334" y="2787"/>
                    <a:pt x="4822" y="2787"/>
                  </a:cubicBezTo>
                  <a:cubicBezTo>
                    <a:pt x="4918" y="2787"/>
                    <a:pt x="4989" y="2775"/>
                    <a:pt x="5084" y="2739"/>
                  </a:cubicBezTo>
                  <a:cubicBezTo>
                    <a:pt x="5275" y="3001"/>
                    <a:pt x="5572" y="3132"/>
                    <a:pt x="5894" y="3132"/>
                  </a:cubicBezTo>
                  <a:cubicBezTo>
                    <a:pt x="5953" y="3132"/>
                    <a:pt x="6037" y="3132"/>
                    <a:pt x="6096" y="3120"/>
                  </a:cubicBezTo>
                  <a:lnTo>
                    <a:pt x="6096" y="3144"/>
                  </a:lnTo>
                  <a:cubicBezTo>
                    <a:pt x="6096" y="3429"/>
                    <a:pt x="6334" y="3668"/>
                    <a:pt x="6608" y="3668"/>
                  </a:cubicBezTo>
                  <a:lnTo>
                    <a:pt x="6882" y="3668"/>
                  </a:lnTo>
                  <a:cubicBezTo>
                    <a:pt x="7025" y="3668"/>
                    <a:pt x="7168" y="3787"/>
                    <a:pt x="7168" y="3953"/>
                  </a:cubicBezTo>
                  <a:cubicBezTo>
                    <a:pt x="7168" y="4096"/>
                    <a:pt x="7049" y="4227"/>
                    <a:pt x="6882" y="4227"/>
                  </a:cubicBezTo>
                  <a:lnTo>
                    <a:pt x="6775" y="4227"/>
                  </a:lnTo>
                  <a:lnTo>
                    <a:pt x="6775" y="4215"/>
                  </a:lnTo>
                  <a:cubicBezTo>
                    <a:pt x="6775" y="4132"/>
                    <a:pt x="6704" y="4049"/>
                    <a:pt x="6608" y="4049"/>
                  </a:cubicBezTo>
                  <a:cubicBezTo>
                    <a:pt x="6525" y="4049"/>
                    <a:pt x="6453" y="4132"/>
                    <a:pt x="6453" y="4215"/>
                  </a:cubicBezTo>
                  <a:lnTo>
                    <a:pt x="6453" y="4572"/>
                  </a:lnTo>
                  <a:cubicBezTo>
                    <a:pt x="6453" y="5763"/>
                    <a:pt x="5477" y="6716"/>
                    <a:pt x="4310" y="6716"/>
                  </a:cubicBezTo>
                  <a:cubicBezTo>
                    <a:pt x="4289" y="6716"/>
                    <a:pt x="4268" y="6717"/>
                    <a:pt x="4247" y="6717"/>
                  </a:cubicBezTo>
                  <a:cubicBezTo>
                    <a:pt x="3086" y="6717"/>
                    <a:pt x="2167" y="5754"/>
                    <a:pt x="2167" y="4584"/>
                  </a:cubicBezTo>
                  <a:lnTo>
                    <a:pt x="2167" y="4227"/>
                  </a:lnTo>
                  <a:cubicBezTo>
                    <a:pt x="2167" y="4144"/>
                    <a:pt x="2084" y="4072"/>
                    <a:pt x="2001" y="4072"/>
                  </a:cubicBezTo>
                  <a:cubicBezTo>
                    <a:pt x="1905" y="4072"/>
                    <a:pt x="1834" y="4144"/>
                    <a:pt x="1834" y="4227"/>
                  </a:cubicBezTo>
                  <a:lnTo>
                    <a:pt x="1834" y="4251"/>
                  </a:lnTo>
                  <a:lnTo>
                    <a:pt x="1727" y="4251"/>
                  </a:lnTo>
                  <a:cubicBezTo>
                    <a:pt x="1584" y="4251"/>
                    <a:pt x="1453" y="4132"/>
                    <a:pt x="1453" y="3965"/>
                  </a:cubicBezTo>
                  <a:cubicBezTo>
                    <a:pt x="1453" y="3810"/>
                    <a:pt x="1572" y="3679"/>
                    <a:pt x="1727" y="3679"/>
                  </a:cubicBezTo>
                  <a:lnTo>
                    <a:pt x="2001" y="3679"/>
                  </a:lnTo>
                  <a:cubicBezTo>
                    <a:pt x="2286" y="3679"/>
                    <a:pt x="2524" y="3441"/>
                    <a:pt x="2524" y="3156"/>
                  </a:cubicBezTo>
                  <a:cubicBezTo>
                    <a:pt x="2524" y="2667"/>
                    <a:pt x="2715" y="2191"/>
                    <a:pt x="3084" y="1846"/>
                  </a:cubicBezTo>
                  <a:cubicBezTo>
                    <a:pt x="3155" y="1786"/>
                    <a:pt x="3155" y="1691"/>
                    <a:pt x="3084" y="1608"/>
                  </a:cubicBezTo>
                  <a:cubicBezTo>
                    <a:pt x="3054" y="1572"/>
                    <a:pt x="3013" y="1554"/>
                    <a:pt x="2969" y="1554"/>
                  </a:cubicBezTo>
                  <a:cubicBezTo>
                    <a:pt x="2926" y="1554"/>
                    <a:pt x="2882" y="1572"/>
                    <a:pt x="2846" y="1608"/>
                  </a:cubicBezTo>
                  <a:cubicBezTo>
                    <a:pt x="2417" y="2013"/>
                    <a:pt x="2179" y="2560"/>
                    <a:pt x="2179" y="3156"/>
                  </a:cubicBezTo>
                  <a:cubicBezTo>
                    <a:pt x="2179" y="3263"/>
                    <a:pt x="2084" y="3358"/>
                    <a:pt x="1989" y="3358"/>
                  </a:cubicBezTo>
                  <a:lnTo>
                    <a:pt x="1786" y="3358"/>
                  </a:lnTo>
                  <a:lnTo>
                    <a:pt x="1786" y="3179"/>
                  </a:lnTo>
                  <a:cubicBezTo>
                    <a:pt x="1786" y="2191"/>
                    <a:pt x="2358" y="1310"/>
                    <a:pt x="3239" y="893"/>
                  </a:cubicBezTo>
                  <a:close/>
                  <a:moveTo>
                    <a:pt x="5227" y="6894"/>
                  </a:moveTo>
                  <a:lnTo>
                    <a:pt x="5227" y="7251"/>
                  </a:lnTo>
                  <a:cubicBezTo>
                    <a:pt x="5227" y="7359"/>
                    <a:pt x="5215" y="7454"/>
                    <a:pt x="5168" y="7561"/>
                  </a:cubicBezTo>
                  <a:cubicBezTo>
                    <a:pt x="5144" y="7656"/>
                    <a:pt x="5180" y="7740"/>
                    <a:pt x="5275" y="7775"/>
                  </a:cubicBezTo>
                  <a:cubicBezTo>
                    <a:pt x="5287" y="7775"/>
                    <a:pt x="5322" y="7787"/>
                    <a:pt x="5334" y="7787"/>
                  </a:cubicBezTo>
                  <a:cubicBezTo>
                    <a:pt x="5406" y="7787"/>
                    <a:pt x="5465" y="7740"/>
                    <a:pt x="5501" y="7680"/>
                  </a:cubicBezTo>
                  <a:cubicBezTo>
                    <a:pt x="5537" y="7549"/>
                    <a:pt x="5572" y="7418"/>
                    <a:pt x="5572" y="7263"/>
                  </a:cubicBezTo>
                  <a:lnTo>
                    <a:pt x="5572" y="7192"/>
                  </a:lnTo>
                  <a:cubicBezTo>
                    <a:pt x="5930" y="7251"/>
                    <a:pt x="6299" y="7359"/>
                    <a:pt x="6644" y="7478"/>
                  </a:cubicBezTo>
                  <a:cubicBezTo>
                    <a:pt x="6644" y="7478"/>
                    <a:pt x="6656" y="7478"/>
                    <a:pt x="6656" y="7489"/>
                  </a:cubicBezTo>
                  <a:cubicBezTo>
                    <a:pt x="6561" y="8037"/>
                    <a:pt x="6299" y="8573"/>
                    <a:pt x="5882" y="8978"/>
                  </a:cubicBezTo>
                  <a:cubicBezTo>
                    <a:pt x="5453" y="9383"/>
                    <a:pt x="4906" y="9585"/>
                    <a:pt x="4310" y="9585"/>
                  </a:cubicBezTo>
                  <a:cubicBezTo>
                    <a:pt x="3727" y="9585"/>
                    <a:pt x="3155" y="9371"/>
                    <a:pt x="2727" y="8978"/>
                  </a:cubicBezTo>
                  <a:cubicBezTo>
                    <a:pt x="2298" y="8597"/>
                    <a:pt x="2048" y="8049"/>
                    <a:pt x="1989" y="7478"/>
                  </a:cubicBezTo>
                  <a:cubicBezTo>
                    <a:pt x="1989" y="7478"/>
                    <a:pt x="1989" y="7454"/>
                    <a:pt x="2001" y="7454"/>
                  </a:cubicBezTo>
                  <a:cubicBezTo>
                    <a:pt x="2346" y="7347"/>
                    <a:pt x="2715" y="7251"/>
                    <a:pt x="3072" y="7180"/>
                  </a:cubicBezTo>
                  <a:lnTo>
                    <a:pt x="3072" y="7251"/>
                  </a:lnTo>
                  <a:cubicBezTo>
                    <a:pt x="3072" y="7942"/>
                    <a:pt x="3620" y="8490"/>
                    <a:pt x="4310" y="8490"/>
                  </a:cubicBezTo>
                  <a:cubicBezTo>
                    <a:pt x="4525" y="8490"/>
                    <a:pt x="4739" y="8430"/>
                    <a:pt x="4929" y="8323"/>
                  </a:cubicBezTo>
                  <a:cubicBezTo>
                    <a:pt x="5001" y="8275"/>
                    <a:pt x="5037" y="8168"/>
                    <a:pt x="4989" y="8097"/>
                  </a:cubicBezTo>
                  <a:cubicBezTo>
                    <a:pt x="4956" y="8048"/>
                    <a:pt x="4901" y="8015"/>
                    <a:pt x="4843" y="8015"/>
                  </a:cubicBezTo>
                  <a:cubicBezTo>
                    <a:pt x="4816" y="8015"/>
                    <a:pt x="4789" y="8022"/>
                    <a:pt x="4763" y="8037"/>
                  </a:cubicBezTo>
                  <a:cubicBezTo>
                    <a:pt x="4632" y="8109"/>
                    <a:pt x="4465" y="8156"/>
                    <a:pt x="4322" y="8156"/>
                  </a:cubicBezTo>
                  <a:cubicBezTo>
                    <a:pt x="3834" y="8156"/>
                    <a:pt x="3417" y="7751"/>
                    <a:pt x="3417" y="7251"/>
                  </a:cubicBezTo>
                  <a:lnTo>
                    <a:pt x="3417" y="6894"/>
                  </a:lnTo>
                  <a:cubicBezTo>
                    <a:pt x="3691" y="7001"/>
                    <a:pt x="3989" y="7061"/>
                    <a:pt x="4322" y="7061"/>
                  </a:cubicBezTo>
                  <a:cubicBezTo>
                    <a:pt x="4644" y="7061"/>
                    <a:pt x="4941" y="7001"/>
                    <a:pt x="5227" y="6894"/>
                  </a:cubicBezTo>
                  <a:close/>
                  <a:moveTo>
                    <a:pt x="4203" y="0"/>
                  </a:moveTo>
                  <a:cubicBezTo>
                    <a:pt x="3834" y="0"/>
                    <a:pt x="3501" y="215"/>
                    <a:pt x="3334" y="524"/>
                  </a:cubicBezTo>
                  <a:cubicBezTo>
                    <a:pt x="2620" y="774"/>
                    <a:pt x="2060" y="1298"/>
                    <a:pt x="1727" y="1953"/>
                  </a:cubicBezTo>
                  <a:cubicBezTo>
                    <a:pt x="1687" y="1948"/>
                    <a:pt x="1646" y="1945"/>
                    <a:pt x="1602" y="1945"/>
                  </a:cubicBezTo>
                  <a:cubicBezTo>
                    <a:pt x="1541" y="1945"/>
                    <a:pt x="1475" y="1951"/>
                    <a:pt x="1405" y="1965"/>
                  </a:cubicBezTo>
                  <a:cubicBezTo>
                    <a:pt x="1096" y="2048"/>
                    <a:pt x="834" y="2286"/>
                    <a:pt x="762" y="2596"/>
                  </a:cubicBezTo>
                  <a:cubicBezTo>
                    <a:pt x="715" y="2763"/>
                    <a:pt x="715" y="2941"/>
                    <a:pt x="762" y="3084"/>
                  </a:cubicBezTo>
                  <a:cubicBezTo>
                    <a:pt x="774" y="3120"/>
                    <a:pt x="762" y="3144"/>
                    <a:pt x="738" y="3144"/>
                  </a:cubicBezTo>
                  <a:cubicBezTo>
                    <a:pt x="393" y="3322"/>
                    <a:pt x="179" y="3679"/>
                    <a:pt x="179" y="4072"/>
                  </a:cubicBezTo>
                  <a:cubicBezTo>
                    <a:pt x="179" y="4346"/>
                    <a:pt x="298" y="4620"/>
                    <a:pt x="512" y="4822"/>
                  </a:cubicBezTo>
                  <a:cubicBezTo>
                    <a:pt x="560" y="4870"/>
                    <a:pt x="560" y="4965"/>
                    <a:pt x="560" y="4989"/>
                  </a:cubicBezTo>
                  <a:cubicBezTo>
                    <a:pt x="536" y="5084"/>
                    <a:pt x="536" y="5168"/>
                    <a:pt x="560" y="5263"/>
                  </a:cubicBezTo>
                  <a:cubicBezTo>
                    <a:pt x="619" y="5858"/>
                    <a:pt x="1131" y="6346"/>
                    <a:pt x="1727" y="6370"/>
                  </a:cubicBezTo>
                  <a:lnTo>
                    <a:pt x="1774" y="6370"/>
                  </a:lnTo>
                  <a:cubicBezTo>
                    <a:pt x="1989" y="6370"/>
                    <a:pt x="2191" y="6311"/>
                    <a:pt x="2370" y="6227"/>
                  </a:cubicBezTo>
                  <a:cubicBezTo>
                    <a:pt x="2560" y="6454"/>
                    <a:pt x="2786" y="6632"/>
                    <a:pt x="3024" y="6775"/>
                  </a:cubicBezTo>
                  <a:lnTo>
                    <a:pt x="3024" y="6882"/>
                  </a:lnTo>
                  <a:cubicBezTo>
                    <a:pt x="2620" y="6954"/>
                    <a:pt x="2227" y="7049"/>
                    <a:pt x="1846" y="7180"/>
                  </a:cubicBezTo>
                  <a:cubicBezTo>
                    <a:pt x="1703" y="7228"/>
                    <a:pt x="1608" y="7359"/>
                    <a:pt x="1608" y="7501"/>
                  </a:cubicBezTo>
                  <a:lnTo>
                    <a:pt x="941" y="7740"/>
                  </a:lnTo>
                  <a:cubicBezTo>
                    <a:pt x="381" y="7942"/>
                    <a:pt x="0" y="8478"/>
                    <a:pt x="0" y="9085"/>
                  </a:cubicBezTo>
                  <a:lnTo>
                    <a:pt x="0" y="11240"/>
                  </a:lnTo>
                  <a:cubicBezTo>
                    <a:pt x="0" y="11335"/>
                    <a:pt x="84" y="11407"/>
                    <a:pt x="167" y="11407"/>
                  </a:cubicBezTo>
                  <a:cubicBezTo>
                    <a:pt x="262" y="11407"/>
                    <a:pt x="334" y="11335"/>
                    <a:pt x="334" y="11240"/>
                  </a:cubicBezTo>
                  <a:lnTo>
                    <a:pt x="334" y="9085"/>
                  </a:lnTo>
                  <a:cubicBezTo>
                    <a:pt x="334" y="8621"/>
                    <a:pt x="619" y="8216"/>
                    <a:pt x="1048" y="8073"/>
                  </a:cubicBezTo>
                  <a:lnTo>
                    <a:pt x="1655" y="7859"/>
                  </a:lnTo>
                  <a:cubicBezTo>
                    <a:pt x="1774" y="8394"/>
                    <a:pt x="2036" y="8894"/>
                    <a:pt x="2465" y="9275"/>
                  </a:cubicBezTo>
                  <a:cubicBezTo>
                    <a:pt x="2905" y="9692"/>
                    <a:pt x="3489" y="9930"/>
                    <a:pt x="4096" y="9978"/>
                  </a:cubicBezTo>
                  <a:lnTo>
                    <a:pt x="4096" y="11240"/>
                  </a:lnTo>
                  <a:cubicBezTo>
                    <a:pt x="4096" y="11335"/>
                    <a:pt x="4167" y="11407"/>
                    <a:pt x="4263" y="11407"/>
                  </a:cubicBezTo>
                  <a:cubicBezTo>
                    <a:pt x="4346" y="11407"/>
                    <a:pt x="4418" y="11335"/>
                    <a:pt x="4418" y="11240"/>
                  </a:cubicBezTo>
                  <a:lnTo>
                    <a:pt x="4418" y="9978"/>
                  </a:lnTo>
                  <a:cubicBezTo>
                    <a:pt x="5037" y="9930"/>
                    <a:pt x="5596" y="9692"/>
                    <a:pt x="6061" y="9275"/>
                  </a:cubicBezTo>
                  <a:cubicBezTo>
                    <a:pt x="6477" y="8906"/>
                    <a:pt x="6739" y="8418"/>
                    <a:pt x="6858" y="7859"/>
                  </a:cubicBezTo>
                  <a:lnTo>
                    <a:pt x="7477" y="8073"/>
                  </a:lnTo>
                  <a:cubicBezTo>
                    <a:pt x="7906" y="8216"/>
                    <a:pt x="8192" y="8632"/>
                    <a:pt x="8192" y="9085"/>
                  </a:cubicBezTo>
                  <a:lnTo>
                    <a:pt x="8192" y="11240"/>
                  </a:lnTo>
                  <a:cubicBezTo>
                    <a:pt x="8192" y="11335"/>
                    <a:pt x="8263" y="11407"/>
                    <a:pt x="8347" y="11407"/>
                  </a:cubicBezTo>
                  <a:cubicBezTo>
                    <a:pt x="8442" y="11407"/>
                    <a:pt x="8513" y="11335"/>
                    <a:pt x="8513" y="11240"/>
                  </a:cubicBezTo>
                  <a:lnTo>
                    <a:pt x="8513" y="9085"/>
                  </a:lnTo>
                  <a:cubicBezTo>
                    <a:pt x="8561" y="8442"/>
                    <a:pt x="8192" y="7906"/>
                    <a:pt x="7620" y="7716"/>
                  </a:cubicBezTo>
                  <a:lnTo>
                    <a:pt x="6954" y="7478"/>
                  </a:lnTo>
                  <a:cubicBezTo>
                    <a:pt x="6954" y="7323"/>
                    <a:pt x="6870" y="7192"/>
                    <a:pt x="6715" y="7144"/>
                  </a:cubicBezTo>
                  <a:cubicBezTo>
                    <a:pt x="6334" y="7013"/>
                    <a:pt x="5942" y="6906"/>
                    <a:pt x="5537" y="6847"/>
                  </a:cubicBezTo>
                  <a:lnTo>
                    <a:pt x="5537" y="6751"/>
                  </a:lnTo>
                  <a:cubicBezTo>
                    <a:pt x="5799" y="6597"/>
                    <a:pt x="6013" y="6418"/>
                    <a:pt x="6192" y="6192"/>
                  </a:cubicBezTo>
                  <a:cubicBezTo>
                    <a:pt x="6370" y="6299"/>
                    <a:pt x="6584" y="6346"/>
                    <a:pt x="6787" y="6346"/>
                  </a:cubicBezTo>
                  <a:lnTo>
                    <a:pt x="6834" y="6346"/>
                  </a:lnTo>
                  <a:cubicBezTo>
                    <a:pt x="7442" y="6311"/>
                    <a:pt x="7954" y="5835"/>
                    <a:pt x="8013" y="5227"/>
                  </a:cubicBezTo>
                  <a:cubicBezTo>
                    <a:pt x="8025" y="5132"/>
                    <a:pt x="8025" y="5049"/>
                    <a:pt x="8013" y="4965"/>
                  </a:cubicBezTo>
                  <a:cubicBezTo>
                    <a:pt x="8013" y="4930"/>
                    <a:pt x="8001" y="4846"/>
                    <a:pt x="8061" y="4799"/>
                  </a:cubicBezTo>
                  <a:cubicBezTo>
                    <a:pt x="8263" y="4608"/>
                    <a:pt x="8382" y="4322"/>
                    <a:pt x="8382" y="4037"/>
                  </a:cubicBezTo>
                  <a:cubicBezTo>
                    <a:pt x="8382" y="3644"/>
                    <a:pt x="8180" y="3287"/>
                    <a:pt x="7835" y="3108"/>
                  </a:cubicBezTo>
                  <a:cubicBezTo>
                    <a:pt x="7823" y="3096"/>
                    <a:pt x="7799" y="3072"/>
                    <a:pt x="7799" y="3048"/>
                  </a:cubicBezTo>
                  <a:cubicBezTo>
                    <a:pt x="7847" y="2894"/>
                    <a:pt x="7847" y="2727"/>
                    <a:pt x="7799" y="2560"/>
                  </a:cubicBezTo>
                  <a:cubicBezTo>
                    <a:pt x="7716" y="2251"/>
                    <a:pt x="7466" y="2013"/>
                    <a:pt x="7168" y="1941"/>
                  </a:cubicBezTo>
                  <a:cubicBezTo>
                    <a:pt x="7107" y="1924"/>
                    <a:pt x="7052" y="1913"/>
                    <a:pt x="6999" y="1913"/>
                  </a:cubicBezTo>
                  <a:cubicBezTo>
                    <a:pt x="6980" y="1913"/>
                    <a:pt x="6961" y="1914"/>
                    <a:pt x="6942" y="1917"/>
                  </a:cubicBezTo>
                  <a:cubicBezTo>
                    <a:pt x="6882" y="1608"/>
                    <a:pt x="6692" y="1322"/>
                    <a:pt x="6406" y="1179"/>
                  </a:cubicBezTo>
                  <a:cubicBezTo>
                    <a:pt x="6299" y="596"/>
                    <a:pt x="5799" y="167"/>
                    <a:pt x="5180" y="167"/>
                  </a:cubicBezTo>
                  <a:cubicBezTo>
                    <a:pt x="5060" y="167"/>
                    <a:pt x="4941" y="179"/>
                    <a:pt x="4822" y="227"/>
                  </a:cubicBezTo>
                  <a:cubicBezTo>
                    <a:pt x="4644" y="72"/>
                    <a:pt x="4441" y="0"/>
                    <a:pt x="4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5"/>
            <p:cNvSpPr/>
            <p:nvPr/>
          </p:nvSpPr>
          <p:spPr>
            <a:xfrm>
              <a:off x="5459373" y="2530701"/>
              <a:ext cx="66813" cy="72832"/>
            </a:xfrm>
            <a:custGeom>
              <a:rect b="b" l="l" r="r" t="t"/>
              <a:pathLst>
                <a:path extrusionOk="0" h="2299" w="2109">
                  <a:moveTo>
                    <a:pt x="1060" y="346"/>
                  </a:moveTo>
                  <a:cubicBezTo>
                    <a:pt x="1263" y="346"/>
                    <a:pt x="1429" y="512"/>
                    <a:pt x="1429" y="727"/>
                  </a:cubicBezTo>
                  <a:cubicBezTo>
                    <a:pt x="1429" y="929"/>
                    <a:pt x="1263" y="1096"/>
                    <a:pt x="1060" y="1096"/>
                  </a:cubicBezTo>
                  <a:cubicBezTo>
                    <a:pt x="846" y="1096"/>
                    <a:pt x="679" y="929"/>
                    <a:pt x="679" y="727"/>
                  </a:cubicBezTo>
                  <a:cubicBezTo>
                    <a:pt x="679" y="512"/>
                    <a:pt x="846" y="346"/>
                    <a:pt x="1060" y="346"/>
                  </a:cubicBezTo>
                  <a:close/>
                  <a:moveTo>
                    <a:pt x="1775" y="1417"/>
                  </a:moveTo>
                  <a:cubicBezTo>
                    <a:pt x="1679" y="1739"/>
                    <a:pt x="1394" y="1965"/>
                    <a:pt x="1060" y="1965"/>
                  </a:cubicBezTo>
                  <a:cubicBezTo>
                    <a:pt x="715" y="1965"/>
                    <a:pt x="429" y="1727"/>
                    <a:pt x="358" y="1417"/>
                  </a:cubicBezTo>
                  <a:close/>
                  <a:moveTo>
                    <a:pt x="1060" y="0"/>
                  </a:moveTo>
                  <a:cubicBezTo>
                    <a:pt x="667" y="0"/>
                    <a:pt x="358" y="322"/>
                    <a:pt x="358" y="703"/>
                  </a:cubicBezTo>
                  <a:cubicBezTo>
                    <a:pt x="358" y="834"/>
                    <a:pt x="406" y="977"/>
                    <a:pt x="465" y="1072"/>
                  </a:cubicBezTo>
                  <a:lnTo>
                    <a:pt x="167" y="1072"/>
                  </a:lnTo>
                  <a:cubicBezTo>
                    <a:pt x="72" y="1072"/>
                    <a:pt x="1" y="1155"/>
                    <a:pt x="1" y="1239"/>
                  </a:cubicBezTo>
                  <a:cubicBezTo>
                    <a:pt x="1" y="1822"/>
                    <a:pt x="477" y="2298"/>
                    <a:pt x="1060" y="2298"/>
                  </a:cubicBezTo>
                  <a:cubicBezTo>
                    <a:pt x="1632" y="2298"/>
                    <a:pt x="2108" y="1822"/>
                    <a:pt x="2108" y="1239"/>
                  </a:cubicBezTo>
                  <a:cubicBezTo>
                    <a:pt x="2108" y="1155"/>
                    <a:pt x="2037" y="1072"/>
                    <a:pt x="1953" y="1072"/>
                  </a:cubicBezTo>
                  <a:lnTo>
                    <a:pt x="1656" y="1072"/>
                  </a:lnTo>
                  <a:cubicBezTo>
                    <a:pt x="1715" y="977"/>
                    <a:pt x="1751" y="834"/>
                    <a:pt x="1751" y="703"/>
                  </a:cubicBezTo>
                  <a:cubicBezTo>
                    <a:pt x="1751" y="322"/>
                    <a:pt x="1441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5"/>
            <p:cNvSpPr/>
            <p:nvPr/>
          </p:nvSpPr>
          <p:spPr>
            <a:xfrm>
              <a:off x="5446923" y="2502854"/>
              <a:ext cx="23792" cy="16188"/>
            </a:xfrm>
            <a:custGeom>
              <a:rect b="b" l="l" r="r" t="t"/>
              <a:pathLst>
                <a:path extrusionOk="0" h="511" w="751">
                  <a:moveTo>
                    <a:pt x="560" y="1"/>
                  </a:moveTo>
                  <a:cubicBezTo>
                    <a:pt x="534" y="1"/>
                    <a:pt x="506" y="7"/>
                    <a:pt x="477" y="22"/>
                  </a:cubicBezTo>
                  <a:lnTo>
                    <a:pt x="120" y="201"/>
                  </a:lnTo>
                  <a:cubicBezTo>
                    <a:pt x="37" y="248"/>
                    <a:pt x="1" y="355"/>
                    <a:pt x="48" y="427"/>
                  </a:cubicBezTo>
                  <a:cubicBezTo>
                    <a:pt x="84" y="486"/>
                    <a:pt x="132" y="510"/>
                    <a:pt x="203" y="510"/>
                  </a:cubicBezTo>
                  <a:cubicBezTo>
                    <a:pt x="227" y="510"/>
                    <a:pt x="239" y="510"/>
                    <a:pt x="275" y="498"/>
                  </a:cubicBezTo>
                  <a:lnTo>
                    <a:pt x="632" y="320"/>
                  </a:lnTo>
                  <a:cubicBezTo>
                    <a:pt x="715" y="272"/>
                    <a:pt x="751" y="165"/>
                    <a:pt x="703" y="93"/>
                  </a:cubicBezTo>
                  <a:cubicBezTo>
                    <a:pt x="670" y="36"/>
                    <a:pt x="620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8" name="Google Shape;2458;p35"/>
          <p:cNvGrpSpPr/>
          <p:nvPr/>
        </p:nvGrpSpPr>
        <p:grpSpPr>
          <a:xfrm>
            <a:off x="6255238" y="2412249"/>
            <a:ext cx="271244" cy="360994"/>
            <a:chOff x="6255238" y="2412249"/>
            <a:chExt cx="271244" cy="360994"/>
          </a:xfrm>
        </p:grpSpPr>
        <p:sp>
          <p:nvSpPr>
            <p:cNvPr id="2459" name="Google Shape;2459;p35"/>
            <p:cNvSpPr/>
            <p:nvPr/>
          </p:nvSpPr>
          <p:spPr>
            <a:xfrm>
              <a:off x="6351799" y="2554080"/>
              <a:ext cx="10613" cy="15872"/>
            </a:xfrm>
            <a:custGeom>
              <a:rect b="b" l="l" r="r" t="t"/>
              <a:pathLst>
                <a:path extrusionOk="0" h="501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6419720" y="2554080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01"/>
                    <a:pt x="167" y="501"/>
                  </a:cubicBezTo>
                  <a:cubicBezTo>
                    <a:pt x="250" y="501"/>
                    <a:pt x="321" y="429"/>
                    <a:pt x="321" y="346"/>
                  </a:cubicBezTo>
                  <a:lnTo>
                    <a:pt x="321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6368399" y="2593775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79" y="1"/>
                  </a:moveTo>
                  <a:cubicBezTo>
                    <a:pt x="135" y="1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cubicBezTo>
                    <a:pt x="203" y="426"/>
                    <a:pt x="441" y="498"/>
                    <a:pt x="715" y="498"/>
                  </a:cubicBezTo>
                  <a:cubicBezTo>
                    <a:pt x="977" y="498"/>
                    <a:pt x="1215" y="414"/>
                    <a:pt x="1370" y="283"/>
                  </a:cubicBezTo>
                  <a:cubicBezTo>
                    <a:pt x="1430" y="200"/>
                    <a:pt x="1430" y="105"/>
                    <a:pt x="1370" y="45"/>
                  </a:cubicBezTo>
                  <a:cubicBezTo>
                    <a:pt x="1340" y="15"/>
                    <a:pt x="1299" y="1"/>
                    <a:pt x="1255" y="1"/>
                  </a:cubicBezTo>
                  <a:cubicBezTo>
                    <a:pt x="1212" y="1"/>
                    <a:pt x="1168" y="15"/>
                    <a:pt x="1132" y="45"/>
                  </a:cubicBezTo>
                  <a:cubicBezTo>
                    <a:pt x="1072" y="105"/>
                    <a:pt x="918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5"/>
                    <a:pt x="224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6255238" y="2412249"/>
              <a:ext cx="271244" cy="360994"/>
            </a:xfrm>
            <a:custGeom>
              <a:rect b="b" l="l" r="r" t="t"/>
              <a:pathLst>
                <a:path extrusionOk="0" h="11395" w="8562">
                  <a:moveTo>
                    <a:pt x="4287" y="334"/>
                  </a:moveTo>
                  <a:cubicBezTo>
                    <a:pt x="5621" y="334"/>
                    <a:pt x="6442" y="751"/>
                    <a:pt x="6442" y="1072"/>
                  </a:cubicBezTo>
                  <a:lnTo>
                    <a:pt x="6442" y="1489"/>
                  </a:lnTo>
                  <a:cubicBezTo>
                    <a:pt x="5823" y="1215"/>
                    <a:pt x="5073" y="1084"/>
                    <a:pt x="4287" y="1084"/>
                  </a:cubicBezTo>
                  <a:cubicBezTo>
                    <a:pt x="3501" y="1084"/>
                    <a:pt x="2763" y="1227"/>
                    <a:pt x="2132" y="1489"/>
                  </a:cubicBezTo>
                  <a:lnTo>
                    <a:pt x="2132" y="1072"/>
                  </a:lnTo>
                  <a:cubicBezTo>
                    <a:pt x="2132" y="775"/>
                    <a:pt x="2942" y="334"/>
                    <a:pt x="4287" y="334"/>
                  </a:cubicBezTo>
                  <a:close/>
                  <a:moveTo>
                    <a:pt x="4299" y="1394"/>
                  </a:moveTo>
                  <a:cubicBezTo>
                    <a:pt x="5263" y="1394"/>
                    <a:pt x="6168" y="1632"/>
                    <a:pt x="6859" y="2049"/>
                  </a:cubicBezTo>
                  <a:cubicBezTo>
                    <a:pt x="7514" y="2453"/>
                    <a:pt x="7871" y="2989"/>
                    <a:pt x="7871" y="3549"/>
                  </a:cubicBezTo>
                  <a:cubicBezTo>
                    <a:pt x="7871" y="3882"/>
                    <a:pt x="7740" y="4204"/>
                    <a:pt x="7478" y="4501"/>
                  </a:cubicBezTo>
                  <a:lnTo>
                    <a:pt x="7478" y="3549"/>
                  </a:lnTo>
                  <a:cubicBezTo>
                    <a:pt x="7478" y="3084"/>
                    <a:pt x="7180" y="2656"/>
                    <a:pt x="6633" y="2334"/>
                  </a:cubicBezTo>
                  <a:cubicBezTo>
                    <a:pt x="6608" y="2318"/>
                    <a:pt x="6579" y="2310"/>
                    <a:pt x="6550" y="2310"/>
                  </a:cubicBezTo>
                  <a:cubicBezTo>
                    <a:pt x="6495" y="2310"/>
                    <a:pt x="6438" y="2339"/>
                    <a:pt x="6406" y="2394"/>
                  </a:cubicBezTo>
                  <a:cubicBezTo>
                    <a:pt x="6371" y="2465"/>
                    <a:pt x="6395" y="2572"/>
                    <a:pt x="6466" y="2608"/>
                  </a:cubicBezTo>
                  <a:cubicBezTo>
                    <a:pt x="6918" y="2882"/>
                    <a:pt x="7157" y="3204"/>
                    <a:pt x="7157" y="3537"/>
                  </a:cubicBezTo>
                  <a:lnTo>
                    <a:pt x="7157" y="6394"/>
                  </a:lnTo>
                  <a:cubicBezTo>
                    <a:pt x="7157" y="6990"/>
                    <a:pt x="7299" y="7490"/>
                    <a:pt x="7418" y="7823"/>
                  </a:cubicBezTo>
                  <a:cubicBezTo>
                    <a:pt x="7454" y="7906"/>
                    <a:pt x="7418" y="8002"/>
                    <a:pt x="7359" y="8049"/>
                  </a:cubicBezTo>
                  <a:cubicBezTo>
                    <a:pt x="7157" y="8216"/>
                    <a:pt x="6847" y="8407"/>
                    <a:pt x="6395" y="8573"/>
                  </a:cubicBezTo>
                  <a:lnTo>
                    <a:pt x="5894" y="8383"/>
                  </a:lnTo>
                  <a:cubicBezTo>
                    <a:pt x="5668" y="8311"/>
                    <a:pt x="5537" y="8109"/>
                    <a:pt x="5537" y="7871"/>
                  </a:cubicBezTo>
                  <a:lnTo>
                    <a:pt x="5537" y="7144"/>
                  </a:lnTo>
                  <a:cubicBezTo>
                    <a:pt x="6275" y="6704"/>
                    <a:pt x="6787" y="5906"/>
                    <a:pt x="6787" y="4978"/>
                  </a:cubicBezTo>
                  <a:lnTo>
                    <a:pt x="6787" y="4263"/>
                  </a:lnTo>
                  <a:cubicBezTo>
                    <a:pt x="6787" y="3775"/>
                    <a:pt x="6383" y="3394"/>
                    <a:pt x="5906" y="3394"/>
                  </a:cubicBezTo>
                  <a:lnTo>
                    <a:pt x="5621" y="3394"/>
                  </a:lnTo>
                  <a:lnTo>
                    <a:pt x="4775" y="2537"/>
                  </a:lnTo>
                  <a:cubicBezTo>
                    <a:pt x="4744" y="2514"/>
                    <a:pt x="4703" y="2495"/>
                    <a:pt x="4662" y="2495"/>
                  </a:cubicBezTo>
                  <a:cubicBezTo>
                    <a:pt x="4640" y="2495"/>
                    <a:pt x="4617" y="2501"/>
                    <a:pt x="4597" y="2513"/>
                  </a:cubicBezTo>
                  <a:cubicBezTo>
                    <a:pt x="4537" y="2537"/>
                    <a:pt x="4490" y="2596"/>
                    <a:pt x="4490" y="2656"/>
                  </a:cubicBezTo>
                  <a:lnTo>
                    <a:pt x="4490" y="3382"/>
                  </a:lnTo>
                  <a:lnTo>
                    <a:pt x="3585" y="3382"/>
                  </a:lnTo>
                  <a:cubicBezTo>
                    <a:pt x="3489" y="3382"/>
                    <a:pt x="3418" y="3465"/>
                    <a:pt x="3418" y="3549"/>
                  </a:cubicBezTo>
                  <a:cubicBezTo>
                    <a:pt x="3418" y="3644"/>
                    <a:pt x="3489" y="3715"/>
                    <a:pt x="3585" y="3715"/>
                  </a:cubicBezTo>
                  <a:lnTo>
                    <a:pt x="4656" y="3715"/>
                  </a:lnTo>
                  <a:cubicBezTo>
                    <a:pt x="4740" y="3715"/>
                    <a:pt x="4823" y="3644"/>
                    <a:pt x="4823" y="3549"/>
                  </a:cubicBezTo>
                  <a:lnTo>
                    <a:pt x="4823" y="3061"/>
                  </a:lnTo>
                  <a:lnTo>
                    <a:pt x="5430" y="3668"/>
                  </a:lnTo>
                  <a:cubicBezTo>
                    <a:pt x="5454" y="3704"/>
                    <a:pt x="5502" y="3715"/>
                    <a:pt x="5549" y="3715"/>
                  </a:cubicBezTo>
                  <a:lnTo>
                    <a:pt x="5906" y="3715"/>
                  </a:lnTo>
                  <a:cubicBezTo>
                    <a:pt x="6204" y="3715"/>
                    <a:pt x="6454" y="3954"/>
                    <a:pt x="6454" y="4263"/>
                  </a:cubicBezTo>
                  <a:lnTo>
                    <a:pt x="6454" y="4978"/>
                  </a:lnTo>
                  <a:cubicBezTo>
                    <a:pt x="6454" y="6168"/>
                    <a:pt x="5490" y="7144"/>
                    <a:pt x="4299" y="7144"/>
                  </a:cubicBezTo>
                  <a:cubicBezTo>
                    <a:pt x="3108" y="7144"/>
                    <a:pt x="2144" y="6168"/>
                    <a:pt x="2144" y="4978"/>
                  </a:cubicBezTo>
                  <a:lnTo>
                    <a:pt x="2144" y="4263"/>
                  </a:lnTo>
                  <a:cubicBezTo>
                    <a:pt x="2144" y="3966"/>
                    <a:pt x="2382" y="3715"/>
                    <a:pt x="2692" y="3715"/>
                  </a:cubicBezTo>
                  <a:lnTo>
                    <a:pt x="2870" y="3715"/>
                  </a:lnTo>
                  <a:cubicBezTo>
                    <a:pt x="2954" y="3715"/>
                    <a:pt x="3037" y="3644"/>
                    <a:pt x="3037" y="3549"/>
                  </a:cubicBezTo>
                  <a:cubicBezTo>
                    <a:pt x="3037" y="3465"/>
                    <a:pt x="2954" y="3382"/>
                    <a:pt x="2870" y="3382"/>
                  </a:cubicBezTo>
                  <a:lnTo>
                    <a:pt x="2692" y="3382"/>
                  </a:lnTo>
                  <a:cubicBezTo>
                    <a:pt x="2204" y="3382"/>
                    <a:pt x="1811" y="3787"/>
                    <a:pt x="1811" y="4263"/>
                  </a:cubicBezTo>
                  <a:lnTo>
                    <a:pt x="1811" y="4978"/>
                  </a:lnTo>
                  <a:cubicBezTo>
                    <a:pt x="1811" y="5906"/>
                    <a:pt x="2323" y="6704"/>
                    <a:pt x="3061" y="7133"/>
                  </a:cubicBezTo>
                  <a:lnTo>
                    <a:pt x="3061" y="7871"/>
                  </a:lnTo>
                  <a:cubicBezTo>
                    <a:pt x="3061" y="8109"/>
                    <a:pt x="2918" y="8299"/>
                    <a:pt x="2704" y="8383"/>
                  </a:cubicBezTo>
                  <a:lnTo>
                    <a:pt x="2204" y="8561"/>
                  </a:lnTo>
                  <a:cubicBezTo>
                    <a:pt x="1751" y="8407"/>
                    <a:pt x="1430" y="8204"/>
                    <a:pt x="1251" y="8061"/>
                  </a:cubicBezTo>
                  <a:cubicBezTo>
                    <a:pt x="1168" y="8014"/>
                    <a:pt x="1144" y="7930"/>
                    <a:pt x="1192" y="7835"/>
                  </a:cubicBezTo>
                  <a:cubicBezTo>
                    <a:pt x="1311" y="7514"/>
                    <a:pt x="1453" y="7002"/>
                    <a:pt x="1453" y="6406"/>
                  </a:cubicBezTo>
                  <a:lnTo>
                    <a:pt x="1453" y="3549"/>
                  </a:lnTo>
                  <a:cubicBezTo>
                    <a:pt x="1453" y="2775"/>
                    <a:pt x="2763" y="2108"/>
                    <a:pt x="4311" y="2108"/>
                  </a:cubicBezTo>
                  <a:cubicBezTo>
                    <a:pt x="4859" y="2108"/>
                    <a:pt x="5394" y="2180"/>
                    <a:pt x="5859" y="2346"/>
                  </a:cubicBezTo>
                  <a:cubicBezTo>
                    <a:pt x="5878" y="2351"/>
                    <a:pt x="5896" y="2353"/>
                    <a:pt x="5914" y="2353"/>
                  </a:cubicBezTo>
                  <a:cubicBezTo>
                    <a:pt x="5985" y="2353"/>
                    <a:pt x="6044" y="2315"/>
                    <a:pt x="6073" y="2239"/>
                  </a:cubicBezTo>
                  <a:cubicBezTo>
                    <a:pt x="6097" y="2156"/>
                    <a:pt x="6049" y="2061"/>
                    <a:pt x="5966" y="2037"/>
                  </a:cubicBezTo>
                  <a:cubicBezTo>
                    <a:pt x="5478" y="1870"/>
                    <a:pt x="4894" y="1775"/>
                    <a:pt x="4311" y="1775"/>
                  </a:cubicBezTo>
                  <a:cubicBezTo>
                    <a:pt x="3478" y="1775"/>
                    <a:pt x="2692" y="1953"/>
                    <a:pt x="2096" y="2275"/>
                  </a:cubicBezTo>
                  <a:cubicBezTo>
                    <a:pt x="1465" y="2596"/>
                    <a:pt x="1108" y="3061"/>
                    <a:pt x="1108" y="3549"/>
                  </a:cubicBezTo>
                  <a:lnTo>
                    <a:pt x="1108" y="4501"/>
                  </a:lnTo>
                  <a:cubicBezTo>
                    <a:pt x="858" y="4204"/>
                    <a:pt x="727" y="3882"/>
                    <a:pt x="727" y="3549"/>
                  </a:cubicBezTo>
                  <a:cubicBezTo>
                    <a:pt x="727" y="2989"/>
                    <a:pt x="1084" y="2465"/>
                    <a:pt x="1739" y="2049"/>
                  </a:cubicBezTo>
                  <a:cubicBezTo>
                    <a:pt x="2418" y="1632"/>
                    <a:pt x="3335" y="1394"/>
                    <a:pt x="4299" y="1394"/>
                  </a:cubicBezTo>
                  <a:close/>
                  <a:moveTo>
                    <a:pt x="5192" y="7323"/>
                  </a:moveTo>
                  <a:lnTo>
                    <a:pt x="5192" y="7883"/>
                  </a:lnTo>
                  <a:cubicBezTo>
                    <a:pt x="5192" y="8252"/>
                    <a:pt x="5430" y="8585"/>
                    <a:pt x="5775" y="8716"/>
                  </a:cubicBezTo>
                  <a:lnTo>
                    <a:pt x="6430" y="8942"/>
                  </a:lnTo>
                  <a:cubicBezTo>
                    <a:pt x="6264" y="9323"/>
                    <a:pt x="5978" y="9669"/>
                    <a:pt x="5621" y="9919"/>
                  </a:cubicBezTo>
                  <a:cubicBezTo>
                    <a:pt x="5240" y="10204"/>
                    <a:pt x="4763" y="10359"/>
                    <a:pt x="4287" y="10359"/>
                  </a:cubicBezTo>
                  <a:cubicBezTo>
                    <a:pt x="3347" y="10359"/>
                    <a:pt x="2501" y="9788"/>
                    <a:pt x="2144" y="8942"/>
                  </a:cubicBezTo>
                  <a:lnTo>
                    <a:pt x="2799" y="8716"/>
                  </a:lnTo>
                  <a:cubicBezTo>
                    <a:pt x="3156" y="8597"/>
                    <a:pt x="3382" y="8252"/>
                    <a:pt x="3382" y="7883"/>
                  </a:cubicBezTo>
                  <a:lnTo>
                    <a:pt x="3382" y="7323"/>
                  </a:lnTo>
                  <a:cubicBezTo>
                    <a:pt x="3656" y="7418"/>
                    <a:pt x="3954" y="7478"/>
                    <a:pt x="4287" y="7478"/>
                  </a:cubicBezTo>
                  <a:cubicBezTo>
                    <a:pt x="4597" y="7478"/>
                    <a:pt x="4906" y="7418"/>
                    <a:pt x="5192" y="7323"/>
                  </a:cubicBezTo>
                  <a:close/>
                  <a:moveTo>
                    <a:pt x="4263" y="1"/>
                  </a:moveTo>
                  <a:cubicBezTo>
                    <a:pt x="3061" y="1"/>
                    <a:pt x="1787" y="370"/>
                    <a:pt x="1787" y="1048"/>
                  </a:cubicBezTo>
                  <a:lnTo>
                    <a:pt x="1787" y="1632"/>
                  </a:lnTo>
                  <a:cubicBezTo>
                    <a:pt x="1692" y="1680"/>
                    <a:pt x="1620" y="1727"/>
                    <a:pt x="1525" y="1787"/>
                  </a:cubicBezTo>
                  <a:cubicBezTo>
                    <a:pt x="775" y="2263"/>
                    <a:pt x="358" y="2882"/>
                    <a:pt x="358" y="3573"/>
                  </a:cubicBezTo>
                  <a:cubicBezTo>
                    <a:pt x="358" y="4085"/>
                    <a:pt x="608" y="4573"/>
                    <a:pt x="1072" y="5001"/>
                  </a:cubicBezTo>
                  <a:lnTo>
                    <a:pt x="1072" y="6406"/>
                  </a:lnTo>
                  <a:cubicBezTo>
                    <a:pt x="1072" y="6978"/>
                    <a:pt x="918" y="7478"/>
                    <a:pt x="811" y="7716"/>
                  </a:cubicBezTo>
                  <a:cubicBezTo>
                    <a:pt x="727" y="7942"/>
                    <a:pt x="799" y="8192"/>
                    <a:pt x="989" y="8335"/>
                  </a:cubicBezTo>
                  <a:cubicBezTo>
                    <a:pt x="1144" y="8430"/>
                    <a:pt x="1370" y="8585"/>
                    <a:pt x="1680" y="8728"/>
                  </a:cubicBezTo>
                  <a:lnTo>
                    <a:pt x="811" y="9049"/>
                  </a:lnTo>
                  <a:cubicBezTo>
                    <a:pt x="322" y="9228"/>
                    <a:pt x="1" y="9681"/>
                    <a:pt x="1" y="10204"/>
                  </a:cubicBezTo>
                  <a:lnTo>
                    <a:pt x="1" y="11228"/>
                  </a:lnTo>
                  <a:cubicBezTo>
                    <a:pt x="1" y="11324"/>
                    <a:pt x="72" y="11395"/>
                    <a:pt x="156" y="11395"/>
                  </a:cubicBezTo>
                  <a:cubicBezTo>
                    <a:pt x="251" y="11395"/>
                    <a:pt x="322" y="11324"/>
                    <a:pt x="322" y="11228"/>
                  </a:cubicBezTo>
                  <a:lnTo>
                    <a:pt x="322" y="10204"/>
                  </a:lnTo>
                  <a:cubicBezTo>
                    <a:pt x="322" y="9823"/>
                    <a:pt x="560" y="9478"/>
                    <a:pt x="918" y="9359"/>
                  </a:cubicBezTo>
                  <a:lnTo>
                    <a:pt x="1799" y="9038"/>
                  </a:lnTo>
                  <a:cubicBezTo>
                    <a:pt x="2215" y="10026"/>
                    <a:pt x="3180" y="10681"/>
                    <a:pt x="4251" y="10681"/>
                  </a:cubicBezTo>
                  <a:cubicBezTo>
                    <a:pt x="4799" y="10681"/>
                    <a:pt x="5335" y="10514"/>
                    <a:pt x="5787" y="10192"/>
                  </a:cubicBezTo>
                  <a:cubicBezTo>
                    <a:pt x="6204" y="9895"/>
                    <a:pt x="6514" y="9502"/>
                    <a:pt x="6704" y="9038"/>
                  </a:cubicBezTo>
                  <a:lnTo>
                    <a:pt x="7585" y="9359"/>
                  </a:lnTo>
                  <a:cubicBezTo>
                    <a:pt x="7942" y="9490"/>
                    <a:pt x="8180" y="9835"/>
                    <a:pt x="8180" y="10204"/>
                  </a:cubicBezTo>
                  <a:lnTo>
                    <a:pt x="8180" y="11228"/>
                  </a:lnTo>
                  <a:cubicBezTo>
                    <a:pt x="8180" y="11324"/>
                    <a:pt x="8252" y="11395"/>
                    <a:pt x="8347" y="11395"/>
                  </a:cubicBezTo>
                  <a:cubicBezTo>
                    <a:pt x="8431" y="11395"/>
                    <a:pt x="8514" y="11324"/>
                    <a:pt x="8514" y="11228"/>
                  </a:cubicBezTo>
                  <a:lnTo>
                    <a:pt x="8514" y="10204"/>
                  </a:lnTo>
                  <a:cubicBezTo>
                    <a:pt x="8561" y="9681"/>
                    <a:pt x="8216" y="9204"/>
                    <a:pt x="7728" y="9049"/>
                  </a:cubicBezTo>
                  <a:lnTo>
                    <a:pt x="6859" y="8728"/>
                  </a:lnTo>
                  <a:cubicBezTo>
                    <a:pt x="7157" y="8585"/>
                    <a:pt x="7395" y="8454"/>
                    <a:pt x="7549" y="8335"/>
                  </a:cubicBezTo>
                  <a:cubicBezTo>
                    <a:pt x="7740" y="8192"/>
                    <a:pt x="7811" y="7942"/>
                    <a:pt x="7728" y="7716"/>
                  </a:cubicBezTo>
                  <a:cubicBezTo>
                    <a:pt x="7633" y="7466"/>
                    <a:pt x="7466" y="6978"/>
                    <a:pt x="7466" y="6406"/>
                  </a:cubicBezTo>
                  <a:lnTo>
                    <a:pt x="7466" y="5001"/>
                  </a:lnTo>
                  <a:cubicBezTo>
                    <a:pt x="7930" y="4585"/>
                    <a:pt x="8180" y="4085"/>
                    <a:pt x="8180" y="3573"/>
                  </a:cubicBezTo>
                  <a:cubicBezTo>
                    <a:pt x="8180" y="2882"/>
                    <a:pt x="7764" y="2263"/>
                    <a:pt x="7002" y="1787"/>
                  </a:cubicBezTo>
                  <a:cubicBezTo>
                    <a:pt x="6930" y="1739"/>
                    <a:pt x="6847" y="1680"/>
                    <a:pt x="6752" y="1632"/>
                  </a:cubicBezTo>
                  <a:lnTo>
                    <a:pt x="6752" y="1048"/>
                  </a:lnTo>
                  <a:cubicBezTo>
                    <a:pt x="6752" y="370"/>
                    <a:pt x="5478" y="1"/>
                    <a:pt x="4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35"/>
            <p:cNvSpPr/>
            <p:nvPr/>
          </p:nvSpPr>
          <p:spPr>
            <a:xfrm>
              <a:off x="6345779" y="2535167"/>
              <a:ext cx="22651" cy="12545"/>
            </a:xfrm>
            <a:custGeom>
              <a:rect b="b" l="l" r="r" t="t"/>
              <a:pathLst>
                <a:path extrusionOk="0" h="396" w="715">
                  <a:moveTo>
                    <a:pt x="529" y="0"/>
                  </a:moveTo>
                  <a:cubicBezTo>
                    <a:pt x="520" y="0"/>
                    <a:pt x="510" y="1"/>
                    <a:pt x="500" y="2"/>
                  </a:cubicBezTo>
                  <a:lnTo>
                    <a:pt x="143" y="74"/>
                  </a:lnTo>
                  <a:cubicBezTo>
                    <a:pt x="60" y="86"/>
                    <a:pt x="0" y="181"/>
                    <a:pt x="12" y="264"/>
                  </a:cubicBezTo>
                  <a:cubicBezTo>
                    <a:pt x="24" y="336"/>
                    <a:pt x="96" y="395"/>
                    <a:pt x="179" y="395"/>
                  </a:cubicBezTo>
                  <a:lnTo>
                    <a:pt x="203" y="395"/>
                  </a:lnTo>
                  <a:lnTo>
                    <a:pt x="560" y="324"/>
                  </a:lnTo>
                  <a:cubicBezTo>
                    <a:pt x="667" y="312"/>
                    <a:pt x="715" y="228"/>
                    <a:pt x="703" y="133"/>
                  </a:cubicBezTo>
                  <a:cubicBezTo>
                    <a:pt x="681" y="48"/>
                    <a:pt x="612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35"/>
            <p:cNvSpPr/>
            <p:nvPr/>
          </p:nvSpPr>
          <p:spPr>
            <a:xfrm>
              <a:off x="6413670" y="2535167"/>
              <a:ext cx="22651" cy="12545"/>
            </a:xfrm>
            <a:custGeom>
              <a:rect b="b" l="l" r="r" t="t"/>
              <a:pathLst>
                <a:path extrusionOk="0" h="396" w="715">
                  <a:moveTo>
                    <a:pt x="177" y="0"/>
                  </a:moveTo>
                  <a:cubicBezTo>
                    <a:pt x="101" y="0"/>
                    <a:pt x="23" y="48"/>
                    <a:pt x="12" y="133"/>
                  </a:cubicBezTo>
                  <a:cubicBezTo>
                    <a:pt x="1" y="228"/>
                    <a:pt x="60" y="312"/>
                    <a:pt x="143" y="324"/>
                  </a:cubicBezTo>
                  <a:lnTo>
                    <a:pt x="501" y="395"/>
                  </a:lnTo>
                  <a:lnTo>
                    <a:pt x="536" y="395"/>
                  </a:lnTo>
                  <a:cubicBezTo>
                    <a:pt x="608" y="395"/>
                    <a:pt x="679" y="336"/>
                    <a:pt x="703" y="264"/>
                  </a:cubicBezTo>
                  <a:cubicBezTo>
                    <a:pt x="715" y="193"/>
                    <a:pt x="655" y="109"/>
                    <a:pt x="560" y="74"/>
                  </a:cubicBezTo>
                  <a:lnTo>
                    <a:pt x="203" y="2"/>
                  </a:lnTo>
                  <a:cubicBezTo>
                    <a:pt x="194" y="1"/>
                    <a:pt x="186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5" name="Google Shape;2465;p35"/>
          <p:cNvGrpSpPr/>
          <p:nvPr/>
        </p:nvGrpSpPr>
        <p:grpSpPr>
          <a:xfrm>
            <a:off x="2185372" y="1957799"/>
            <a:ext cx="366664" cy="366981"/>
            <a:chOff x="2185372" y="1957799"/>
            <a:chExt cx="366664" cy="366981"/>
          </a:xfrm>
        </p:grpSpPr>
        <p:sp>
          <p:nvSpPr>
            <p:cNvPr id="2466" name="Google Shape;2466;p35"/>
            <p:cNvSpPr/>
            <p:nvPr/>
          </p:nvSpPr>
          <p:spPr>
            <a:xfrm>
              <a:off x="2228742" y="2000853"/>
              <a:ext cx="75082" cy="74226"/>
            </a:xfrm>
            <a:custGeom>
              <a:rect b="b" l="l" r="r" t="t"/>
              <a:pathLst>
                <a:path extrusionOk="0" h="2343" w="237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lnTo>
                    <a:pt x="2072" y="2295"/>
                  </a:lnTo>
                  <a:cubicBezTo>
                    <a:pt x="2096" y="2331"/>
                    <a:pt x="2144" y="2343"/>
                    <a:pt x="2191" y="2343"/>
                  </a:cubicBezTo>
                  <a:cubicBezTo>
                    <a:pt x="2227" y="2343"/>
                    <a:pt x="2275" y="2331"/>
                    <a:pt x="2310" y="2295"/>
                  </a:cubicBezTo>
                  <a:cubicBezTo>
                    <a:pt x="2370" y="2235"/>
                    <a:pt x="2370" y="2116"/>
                    <a:pt x="2310" y="2057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35"/>
            <p:cNvSpPr/>
            <p:nvPr/>
          </p:nvSpPr>
          <p:spPr>
            <a:xfrm>
              <a:off x="2188001" y="2067159"/>
              <a:ext cx="98873" cy="35070"/>
            </a:xfrm>
            <a:custGeom>
              <a:rect b="b" l="l" r="r" t="t"/>
              <a:pathLst>
                <a:path extrusionOk="0" h="1107" w="3121">
                  <a:moveTo>
                    <a:pt x="188" y="1"/>
                  </a:moveTo>
                  <a:cubicBezTo>
                    <a:pt x="120" y="1"/>
                    <a:pt x="56" y="54"/>
                    <a:pt x="37" y="131"/>
                  </a:cubicBezTo>
                  <a:cubicBezTo>
                    <a:pt x="1" y="214"/>
                    <a:pt x="60" y="309"/>
                    <a:pt x="156" y="333"/>
                  </a:cubicBezTo>
                  <a:lnTo>
                    <a:pt x="2882" y="1107"/>
                  </a:lnTo>
                  <a:lnTo>
                    <a:pt x="2918" y="1107"/>
                  </a:lnTo>
                  <a:cubicBezTo>
                    <a:pt x="3001" y="1107"/>
                    <a:pt x="3073" y="1071"/>
                    <a:pt x="3085" y="988"/>
                  </a:cubicBezTo>
                  <a:cubicBezTo>
                    <a:pt x="3120" y="904"/>
                    <a:pt x="3061" y="809"/>
                    <a:pt x="2965" y="785"/>
                  </a:cubicBezTo>
                  <a:lnTo>
                    <a:pt x="239" y="11"/>
                  </a:lnTo>
                  <a:cubicBezTo>
                    <a:pt x="222" y="4"/>
                    <a:pt x="205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2185372" y="2119114"/>
              <a:ext cx="97733" cy="37066"/>
            </a:xfrm>
            <a:custGeom>
              <a:rect b="b" l="l" r="r" t="t"/>
              <a:pathLst>
                <a:path extrusionOk="0" h="1170" w="3085">
                  <a:moveTo>
                    <a:pt x="2872" y="1"/>
                  </a:moveTo>
                  <a:cubicBezTo>
                    <a:pt x="2863" y="1"/>
                    <a:pt x="2855" y="1"/>
                    <a:pt x="2846" y="3"/>
                  </a:cubicBezTo>
                  <a:lnTo>
                    <a:pt x="131" y="836"/>
                  </a:lnTo>
                  <a:cubicBezTo>
                    <a:pt x="48" y="872"/>
                    <a:pt x="0" y="955"/>
                    <a:pt x="12" y="1050"/>
                  </a:cubicBezTo>
                  <a:cubicBezTo>
                    <a:pt x="48" y="1122"/>
                    <a:pt x="108" y="1169"/>
                    <a:pt x="179" y="1169"/>
                  </a:cubicBezTo>
                  <a:cubicBezTo>
                    <a:pt x="191" y="1169"/>
                    <a:pt x="203" y="1169"/>
                    <a:pt x="227" y="1158"/>
                  </a:cubicBezTo>
                  <a:lnTo>
                    <a:pt x="2929" y="324"/>
                  </a:lnTo>
                  <a:cubicBezTo>
                    <a:pt x="3037" y="300"/>
                    <a:pt x="3084" y="217"/>
                    <a:pt x="3048" y="122"/>
                  </a:cubicBezTo>
                  <a:cubicBezTo>
                    <a:pt x="3027" y="47"/>
                    <a:pt x="2948" y="1"/>
                    <a:pt x="2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5"/>
            <p:cNvSpPr/>
            <p:nvPr/>
          </p:nvSpPr>
          <p:spPr>
            <a:xfrm>
              <a:off x="2294763" y="1960587"/>
              <a:ext cx="36242" cy="97131"/>
            </a:xfrm>
            <a:custGeom>
              <a:rect b="b" l="l" r="r" t="t"/>
              <a:pathLst>
                <a:path extrusionOk="0" h="3066" w="1144">
                  <a:moveTo>
                    <a:pt x="185" y="1"/>
                  </a:moveTo>
                  <a:cubicBezTo>
                    <a:pt x="172" y="1"/>
                    <a:pt x="158" y="2"/>
                    <a:pt x="143" y="6"/>
                  </a:cubicBezTo>
                  <a:cubicBezTo>
                    <a:pt x="60" y="42"/>
                    <a:pt x="0" y="125"/>
                    <a:pt x="24" y="220"/>
                  </a:cubicBezTo>
                  <a:lnTo>
                    <a:pt x="798" y="2947"/>
                  </a:lnTo>
                  <a:cubicBezTo>
                    <a:pt x="822" y="3018"/>
                    <a:pt x="893" y="3066"/>
                    <a:pt x="965" y="3066"/>
                  </a:cubicBezTo>
                  <a:lnTo>
                    <a:pt x="1012" y="3066"/>
                  </a:lnTo>
                  <a:cubicBezTo>
                    <a:pt x="1096" y="3030"/>
                    <a:pt x="1143" y="2947"/>
                    <a:pt x="1131" y="2852"/>
                  </a:cubicBezTo>
                  <a:lnTo>
                    <a:pt x="357" y="125"/>
                  </a:lnTo>
                  <a:cubicBezTo>
                    <a:pt x="327" y="54"/>
                    <a:pt x="262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5"/>
            <p:cNvSpPr/>
            <p:nvPr/>
          </p:nvSpPr>
          <p:spPr>
            <a:xfrm>
              <a:off x="2346433" y="1957799"/>
              <a:ext cx="38491" cy="96909"/>
            </a:xfrm>
            <a:custGeom>
              <a:rect b="b" l="l" r="r" t="t"/>
              <a:pathLst>
                <a:path extrusionOk="0" h="3059" w="1215">
                  <a:moveTo>
                    <a:pt x="1021" y="0"/>
                  </a:moveTo>
                  <a:cubicBezTo>
                    <a:pt x="953" y="0"/>
                    <a:pt x="889" y="54"/>
                    <a:pt x="870" y="130"/>
                  </a:cubicBezTo>
                  <a:lnTo>
                    <a:pt x="36" y="2832"/>
                  </a:lnTo>
                  <a:cubicBezTo>
                    <a:pt x="0" y="2928"/>
                    <a:pt x="60" y="3011"/>
                    <a:pt x="155" y="3047"/>
                  </a:cubicBezTo>
                  <a:cubicBezTo>
                    <a:pt x="167" y="3047"/>
                    <a:pt x="179" y="3059"/>
                    <a:pt x="203" y="3059"/>
                  </a:cubicBezTo>
                  <a:cubicBezTo>
                    <a:pt x="274" y="3059"/>
                    <a:pt x="334" y="3011"/>
                    <a:pt x="358" y="2940"/>
                  </a:cubicBezTo>
                  <a:lnTo>
                    <a:pt x="1191" y="237"/>
                  </a:lnTo>
                  <a:cubicBezTo>
                    <a:pt x="1215" y="130"/>
                    <a:pt x="1167" y="23"/>
                    <a:pt x="1072" y="11"/>
                  </a:cubicBezTo>
                  <a:cubicBezTo>
                    <a:pt x="1055" y="4"/>
                    <a:pt x="1038" y="0"/>
                    <a:pt x="1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5"/>
            <p:cNvSpPr/>
            <p:nvPr/>
          </p:nvSpPr>
          <p:spPr>
            <a:xfrm>
              <a:off x="2290993" y="2100391"/>
              <a:ext cx="37731" cy="121778"/>
            </a:xfrm>
            <a:custGeom>
              <a:rect b="b" l="l" r="r" t="t"/>
              <a:pathLst>
                <a:path extrusionOk="0" h="3844" w="1191">
                  <a:moveTo>
                    <a:pt x="721" y="1"/>
                  </a:moveTo>
                  <a:cubicBezTo>
                    <a:pt x="670" y="1"/>
                    <a:pt x="616" y="30"/>
                    <a:pt x="572" y="82"/>
                  </a:cubicBezTo>
                  <a:cubicBezTo>
                    <a:pt x="191" y="629"/>
                    <a:pt x="0" y="1296"/>
                    <a:pt x="60" y="1987"/>
                  </a:cubicBezTo>
                  <a:cubicBezTo>
                    <a:pt x="119" y="2665"/>
                    <a:pt x="417" y="3308"/>
                    <a:pt x="893" y="3796"/>
                  </a:cubicBezTo>
                  <a:cubicBezTo>
                    <a:pt x="917" y="3832"/>
                    <a:pt x="965" y="3844"/>
                    <a:pt x="1012" y="3844"/>
                  </a:cubicBezTo>
                  <a:cubicBezTo>
                    <a:pt x="1060" y="3844"/>
                    <a:pt x="1096" y="3832"/>
                    <a:pt x="1131" y="3796"/>
                  </a:cubicBezTo>
                  <a:cubicBezTo>
                    <a:pt x="1191" y="3725"/>
                    <a:pt x="1191" y="3618"/>
                    <a:pt x="1131" y="3546"/>
                  </a:cubicBezTo>
                  <a:cubicBezTo>
                    <a:pt x="250" y="2665"/>
                    <a:pt x="131" y="1284"/>
                    <a:pt x="857" y="272"/>
                  </a:cubicBezTo>
                  <a:cubicBezTo>
                    <a:pt x="917" y="201"/>
                    <a:pt x="893" y="94"/>
                    <a:pt x="810" y="34"/>
                  </a:cubicBezTo>
                  <a:cubicBezTo>
                    <a:pt x="783" y="12"/>
                    <a:pt x="752" y="1"/>
                    <a:pt x="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5"/>
            <p:cNvSpPr/>
            <p:nvPr/>
          </p:nvSpPr>
          <p:spPr>
            <a:xfrm>
              <a:off x="2353592" y="2091362"/>
              <a:ext cx="68302" cy="20307"/>
            </a:xfrm>
            <a:custGeom>
              <a:rect b="b" l="l" r="r" t="t"/>
              <a:pathLst>
                <a:path extrusionOk="0" h="641" w="2156">
                  <a:moveTo>
                    <a:pt x="971" y="1"/>
                  </a:moveTo>
                  <a:cubicBezTo>
                    <a:pt x="708" y="1"/>
                    <a:pt x="417" y="59"/>
                    <a:pt x="120" y="224"/>
                  </a:cubicBezTo>
                  <a:cubicBezTo>
                    <a:pt x="24" y="271"/>
                    <a:pt x="1" y="379"/>
                    <a:pt x="60" y="462"/>
                  </a:cubicBezTo>
                  <a:cubicBezTo>
                    <a:pt x="90" y="522"/>
                    <a:pt x="144" y="554"/>
                    <a:pt x="201" y="554"/>
                  </a:cubicBezTo>
                  <a:cubicBezTo>
                    <a:pt x="234" y="554"/>
                    <a:pt x="268" y="543"/>
                    <a:pt x="298" y="521"/>
                  </a:cubicBezTo>
                  <a:cubicBezTo>
                    <a:pt x="537" y="391"/>
                    <a:pt x="771" y="345"/>
                    <a:pt x="982" y="345"/>
                  </a:cubicBezTo>
                  <a:cubicBezTo>
                    <a:pt x="1488" y="345"/>
                    <a:pt x="1869" y="608"/>
                    <a:pt x="1894" y="617"/>
                  </a:cubicBezTo>
                  <a:cubicBezTo>
                    <a:pt x="1918" y="629"/>
                    <a:pt x="1953" y="640"/>
                    <a:pt x="2001" y="640"/>
                  </a:cubicBezTo>
                  <a:cubicBezTo>
                    <a:pt x="2060" y="640"/>
                    <a:pt x="2096" y="617"/>
                    <a:pt x="2132" y="569"/>
                  </a:cubicBezTo>
                  <a:cubicBezTo>
                    <a:pt x="2156" y="498"/>
                    <a:pt x="2144" y="390"/>
                    <a:pt x="2072" y="331"/>
                  </a:cubicBezTo>
                  <a:cubicBezTo>
                    <a:pt x="2039" y="314"/>
                    <a:pt x="1581" y="1"/>
                    <a:pt x="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5"/>
            <p:cNvSpPr/>
            <p:nvPr/>
          </p:nvSpPr>
          <p:spPr>
            <a:xfrm>
              <a:off x="2321532" y="2064434"/>
              <a:ext cx="230504" cy="260346"/>
            </a:xfrm>
            <a:custGeom>
              <a:rect b="b" l="l" r="r" t="t"/>
              <a:pathLst>
                <a:path extrusionOk="0" h="8218" w="7276">
                  <a:moveTo>
                    <a:pt x="3322" y="3038"/>
                  </a:moveTo>
                  <a:cubicBezTo>
                    <a:pt x="3394" y="3038"/>
                    <a:pt x="3489" y="3074"/>
                    <a:pt x="3549" y="3134"/>
                  </a:cubicBezTo>
                  <a:cubicBezTo>
                    <a:pt x="3668" y="3241"/>
                    <a:pt x="3668" y="3431"/>
                    <a:pt x="3525" y="3562"/>
                  </a:cubicBezTo>
                  <a:cubicBezTo>
                    <a:pt x="3465" y="3622"/>
                    <a:pt x="3388" y="3651"/>
                    <a:pt x="3311" y="3651"/>
                  </a:cubicBezTo>
                  <a:cubicBezTo>
                    <a:pt x="3233" y="3651"/>
                    <a:pt x="3156" y="3622"/>
                    <a:pt x="3096" y="3562"/>
                  </a:cubicBezTo>
                  <a:cubicBezTo>
                    <a:pt x="2977" y="3443"/>
                    <a:pt x="2977" y="3253"/>
                    <a:pt x="3096" y="3134"/>
                  </a:cubicBezTo>
                  <a:cubicBezTo>
                    <a:pt x="3156" y="3074"/>
                    <a:pt x="3227" y="3038"/>
                    <a:pt x="3322" y="3038"/>
                  </a:cubicBezTo>
                  <a:close/>
                  <a:moveTo>
                    <a:pt x="2441" y="3919"/>
                  </a:moveTo>
                  <a:cubicBezTo>
                    <a:pt x="2537" y="3919"/>
                    <a:pt x="2608" y="3955"/>
                    <a:pt x="2668" y="4015"/>
                  </a:cubicBezTo>
                  <a:cubicBezTo>
                    <a:pt x="2727" y="4074"/>
                    <a:pt x="2751" y="4146"/>
                    <a:pt x="2751" y="4229"/>
                  </a:cubicBezTo>
                  <a:cubicBezTo>
                    <a:pt x="2739" y="4312"/>
                    <a:pt x="2715" y="4384"/>
                    <a:pt x="2656" y="4443"/>
                  </a:cubicBezTo>
                  <a:cubicBezTo>
                    <a:pt x="2596" y="4503"/>
                    <a:pt x="2516" y="4533"/>
                    <a:pt x="2435" y="4533"/>
                  </a:cubicBezTo>
                  <a:cubicBezTo>
                    <a:pt x="2355" y="4533"/>
                    <a:pt x="2275" y="4503"/>
                    <a:pt x="2215" y="4443"/>
                  </a:cubicBezTo>
                  <a:cubicBezTo>
                    <a:pt x="2096" y="4324"/>
                    <a:pt x="2096" y="4134"/>
                    <a:pt x="2215" y="4015"/>
                  </a:cubicBezTo>
                  <a:cubicBezTo>
                    <a:pt x="2275" y="3955"/>
                    <a:pt x="2358" y="3919"/>
                    <a:pt x="2441" y="3919"/>
                  </a:cubicBezTo>
                  <a:close/>
                  <a:moveTo>
                    <a:pt x="6109" y="5062"/>
                  </a:moveTo>
                  <a:lnTo>
                    <a:pt x="6620" y="5586"/>
                  </a:lnTo>
                  <a:lnTo>
                    <a:pt x="4775" y="7432"/>
                  </a:lnTo>
                  <a:lnTo>
                    <a:pt x="4656" y="7551"/>
                  </a:lnTo>
                  <a:lnTo>
                    <a:pt x="4144" y="7027"/>
                  </a:lnTo>
                  <a:lnTo>
                    <a:pt x="4215" y="6955"/>
                  </a:lnTo>
                  <a:lnTo>
                    <a:pt x="4680" y="6491"/>
                  </a:lnTo>
                  <a:lnTo>
                    <a:pt x="5573" y="5598"/>
                  </a:lnTo>
                  <a:lnTo>
                    <a:pt x="6025" y="5146"/>
                  </a:lnTo>
                  <a:lnTo>
                    <a:pt x="6109" y="5062"/>
                  </a:lnTo>
                  <a:close/>
                  <a:moveTo>
                    <a:pt x="6644" y="6062"/>
                  </a:moveTo>
                  <a:lnTo>
                    <a:pt x="6668" y="6098"/>
                  </a:lnTo>
                  <a:cubicBezTo>
                    <a:pt x="6859" y="6289"/>
                    <a:pt x="6978" y="6551"/>
                    <a:pt x="6978" y="6836"/>
                  </a:cubicBezTo>
                  <a:cubicBezTo>
                    <a:pt x="6978" y="7122"/>
                    <a:pt x="6859" y="7384"/>
                    <a:pt x="6668" y="7586"/>
                  </a:cubicBezTo>
                  <a:cubicBezTo>
                    <a:pt x="6478" y="7777"/>
                    <a:pt x="6204" y="7896"/>
                    <a:pt x="5930" y="7896"/>
                  </a:cubicBezTo>
                  <a:cubicBezTo>
                    <a:pt x="5644" y="7896"/>
                    <a:pt x="5370" y="7789"/>
                    <a:pt x="5180" y="7586"/>
                  </a:cubicBezTo>
                  <a:lnTo>
                    <a:pt x="5156" y="7551"/>
                  </a:lnTo>
                  <a:lnTo>
                    <a:pt x="6644" y="6062"/>
                  </a:lnTo>
                  <a:close/>
                  <a:moveTo>
                    <a:pt x="1942" y="1"/>
                  </a:moveTo>
                  <a:cubicBezTo>
                    <a:pt x="1249" y="1"/>
                    <a:pt x="584" y="249"/>
                    <a:pt x="72" y="693"/>
                  </a:cubicBezTo>
                  <a:cubicBezTo>
                    <a:pt x="1" y="752"/>
                    <a:pt x="1" y="859"/>
                    <a:pt x="60" y="931"/>
                  </a:cubicBezTo>
                  <a:cubicBezTo>
                    <a:pt x="91" y="968"/>
                    <a:pt x="135" y="986"/>
                    <a:pt x="181" y="986"/>
                  </a:cubicBezTo>
                  <a:cubicBezTo>
                    <a:pt x="222" y="986"/>
                    <a:pt x="264" y="971"/>
                    <a:pt x="298" y="943"/>
                  </a:cubicBezTo>
                  <a:cubicBezTo>
                    <a:pt x="775" y="540"/>
                    <a:pt x="1365" y="340"/>
                    <a:pt x="1953" y="340"/>
                  </a:cubicBezTo>
                  <a:cubicBezTo>
                    <a:pt x="2601" y="340"/>
                    <a:pt x="3247" y="582"/>
                    <a:pt x="3739" y="1062"/>
                  </a:cubicBezTo>
                  <a:cubicBezTo>
                    <a:pt x="4144" y="1467"/>
                    <a:pt x="4406" y="1967"/>
                    <a:pt x="4477" y="2538"/>
                  </a:cubicBezTo>
                  <a:cubicBezTo>
                    <a:pt x="4620" y="3491"/>
                    <a:pt x="5013" y="4336"/>
                    <a:pt x="5668" y="5003"/>
                  </a:cubicBezTo>
                  <a:lnTo>
                    <a:pt x="5454" y="5229"/>
                  </a:lnTo>
                  <a:lnTo>
                    <a:pt x="3882" y="3669"/>
                  </a:lnTo>
                  <a:cubicBezTo>
                    <a:pt x="4037" y="3419"/>
                    <a:pt x="3989" y="3098"/>
                    <a:pt x="3787" y="2884"/>
                  </a:cubicBezTo>
                  <a:cubicBezTo>
                    <a:pt x="3656" y="2753"/>
                    <a:pt x="3486" y="2687"/>
                    <a:pt x="3318" y="2687"/>
                  </a:cubicBezTo>
                  <a:cubicBezTo>
                    <a:pt x="3150" y="2687"/>
                    <a:pt x="2983" y="2753"/>
                    <a:pt x="2858" y="2884"/>
                  </a:cubicBezTo>
                  <a:cubicBezTo>
                    <a:pt x="2656" y="3086"/>
                    <a:pt x="2608" y="3419"/>
                    <a:pt x="2751" y="3669"/>
                  </a:cubicBezTo>
                  <a:cubicBezTo>
                    <a:pt x="2656" y="3610"/>
                    <a:pt x="2549" y="3574"/>
                    <a:pt x="2429" y="3574"/>
                  </a:cubicBezTo>
                  <a:cubicBezTo>
                    <a:pt x="2251" y="3574"/>
                    <a:pt x="2084" y="3657"/>
                    <a:pt x="1965" y="3776"/>
                  </a:cubicBezTo>
                  <a:cubicBezTo>
                    <a:pt x="1715" y="4027"/>
                    <a:pt x="1715" y="4443"/>
                    <a:pt x="1965" y="4693"/>
                  </a:cubicBezTo>
                  <a:cubicBezTo>
                    <a:pt x="2096" y="4824"/>
                    <a:pt x="2263" y="4884"/>
                    <a:pt x="2429" y="4884"/>
                  </a:cubicBezTo>
                  <a:cubicBezTo>
                    <a:pt x="2537" y="4884"/>
                    <a:pt x="2656" y="4860"/>
                    <a:pt x="2739" y="4800"/>
                  </a:cubicBezTo>
                  <a:cubicBezTo>
                    <a:pt x="2834" y="4884"/>
                    <a:pt x="2906" y="4967"/>
                    <a:pt x="2989" y="5039"/>
                  </a:cubicBezTo>
                  <a:cubicBezTo>
                    <a:pt x="3025" y="5062"/>
                    <a:pt x="3072" y="5086"/>
                    <a:pt x="3108" y="5086"/>
                  </a:cubicBezTo>
                  <a:cubicBezTo>
                    <a:pt x="3156" y="5086"/>
                    <a:pt x="3203" y="5062"/>
                    <a:pt x="3227" y="5027"/>
                  </a:cubicBezTo>
                  <a:cubicBezTo>
                    <a:pt x="3287" y="4943"/>
                    <a:pt x="3287" y="4848"/>
                    <a:pt x="3215" y="4789"/>
                  </a:cubicBezTo>
                  <a:cubicBezTo>
                    <a:pt x="3144" y="4705"/>
                    <a:pt x="3049" y="4634"/>
                    <a:pt x="2977" y="4562"/>
                  </a:cubicBezTo>
                  <a:cubicBezTo>
                    <a:pt x="3037" y="4455"/>
                    <a:pt x="3072" y="4348"/>
                    <a:pt x="3072" y="4229"/>
                  </a:cubicBezTo>
                  <a:cubicBezTo>
                    <a:pt x="3072" y="4110"/>
                    <a:pt x="3037" y="3991"/>
                    <a:pt x="2977" y="3907"/>
                  </a:cubicBezTo>
                  <a:lnTo>
                    <a:pt x="2977" y="3907"/>
                  </a:lnTo>
                  <a:cubicBezTo>
                    <a:pt x="3084" y="3967"/>
                    <a:pt x="3203" y="3991"/>
                    <a:pt x="3311" y="3991"/>
                  </a:cubicBezTo>
                  <a:cubicBezTo>
                    <a:pt x="3430" y="3991"/>
                    <a:pt x="3525" y="3967"/>
                    <a:pt x="3632" y="3907"/>
                  </a:cubicBezTo>
                  <a:lnTo>
                    <a:pt x="5192" y="5467"/>
                  </a:lnTo>
                  <a:lnTo>
                    <a:pt x="4537" y="6122"/>
                  </a:lnTo>
                  <a:lnTo>
                    <a:pt x="3751" y="5336"/>
                  </a:lnTo>
                  <a:cubicBezTo>
                    <a:pt x="3721" y="5300"/>
                    <a:pt x="3677" y="5283"/>
                    <a:pt x="3632" y="5283"/>
                  </a:cubicBezTo>
                  <a:cubicBezTo>
                    <a:pt x="3587" y="5283"/>
                    <a:pt x="3543" y="5300"/>
                    <a:pt x="3513" y="5336"/>
                  </a:cubicBezTo>
                  <a:cubicBezTo>
                    <a:pt x="3442" y="5396"/>
                    <a:pt x="3442" y="5515"/>
                    <a:pt x="3513" y="5574"/>
                  </a:cubicBezTo>
                  <a:lnTo>
                    <a:pt x="4299" y="6360"/>
                  </a:lnTo>
                  <a:lnTo>
                    <a:pt x="4084" y="6586"/>
                  </a:lnTo>
                  <a:cubicBezTo>
                    <a:pt x="3394" y="5932"/>
                    <a:pt x="2537" y="5515"/>
                    <a:pt x="1620" y="5396"/>
                  </a:cubicBezTo>
                  <a:cubicBezTo>
                    <a:pt x="1286" y="5348"/>
                    <a:pt x="941" y="5229"/>
                    <a:pt x="644" y="5050"/>
                  </a:cubicBezTo>
                  <a:cubicBezTo>
                    <a:pt x="621" y="5035"/>
                    <a:pt x="595" y="5029"/>
                    <a:pt x="568" y="5029"/>
                  </a:cubicBezTo>
                  <a:cubicBezTo>
                    <a:pt x="510" y="5029"/>
                    <a:pt x="446" y="5061"/>
                    <a:pt x="405" y="5110"/>
                  </a:cubicBezTo>
                  <a:cubicBezTo>
                    <a:pt x="358" y="5181"/>
                    <a:pt x="394" y="5289"/>
                    <a:pt x="465" y="5348"/>
                  </a:cubicBezTo>
                  <a:cubicBezTo>
                    <a:pt x="810" y="5562"/>
                    <a:pt x="1179" y="5681"/>
                    <a:pt x="1560" y="5741"/>
                  </a:cubicBezTo>
                  <a:cubicBezTo>
                    <a:pt x="2394" y="5836"/>
                    <a:pt x="3191" y="6229"/>
                    <a:pt x="3823" y="6824"/>
                  </a:cubicBezTo>
                  <a:lnTo>
                    <a:pt x="3751" y="6896"/>
                  </a:lnTo>
                  <a:cubicBezTo>
                    <a:pt x="3692" y="6955"/>
                    <a:pt x="3692" y="7075"/>
                    <a:pt x="3751" y="7134"/>
                  </a:cubicBezTo>
                  <a:lnTo>
                    <a:pt x="4525" y="7908"/>
                  </a:lnTo>
                  <a:cubicBezTo>
                    <a:pt x="4561" y="7944"/>
                    <a:pt x="4596" y="7956"/>
                    <a:pt x="4644" y="7956"/>
                  </a:cubicBezTo>
                  <a:cubicBezTo>
                    <a:pt x="4692" y="7956"/>
                    <a:pt x="4739" y="7944"/>
                    <a:pt x="4763" y="7908"/>
                  </a:cubicBezTo>
                  <a:lnTo>
                    <a:pt x="4882" y="7789"/>
                  </a:lnTo>
                  <a:lnTo>
                    <a:pt x="4918" y="7825"/>
                  </a:lnTo>
                  <a:cubicBezTo>
                    <a:pt x="5180" y="8087"/>
                    <a:pt x="5525" y="8217"/>
                    <a:pt x="5894" y="8217"/>
                  </a:cubicBezTo>
                  <a:cubicBezTo>
                    <a:pt x="6263" y="8217"/>
                    <a:pt x="6620" y="8075"/>
                    <a:pt x="6882" y="7825"/>
                  </a:cubicBezTo>
                  <a:cubicBezTo>
                    <a:pt x="7144" y="7551"/>
                    <a:pt x="7275" y="7205"/>
                    <a:pt x="7275" y="6836"/>
                  </a:cubicBezTo>
                  <a:cubicBezTo>
                    <a:pt x="7275" y="6467"/>
                    <a:pt x="7180" y="6122"/>
                    <a:pt x="6906" y="5860"/>
                  </a:cubicBezTo>
                  <a:lnTo>
                    <a:pt x="6882" y="5824"/>
                  </a:lnTo>
                  <a:lnTo>
                    <a:pt x="6990" y="5705"/>
                  </a:lnTo>
                  <a:cubicBezTo>
                    <a:pt x="7049" y="5646"/>
                    <a:pt x="7049" y="5527"/>
                    <a:pt x="6990" y="5467"/>
                  </a:cubicBezTo>
                  <a:lnTo>
                    <a:pt x="6216" y="4693"/>
                  </a:lnTo>
                  <a:cubicBezTo>
                    <a:pt x="6192" y="4669"/>
                    <a:pt x="6144" y="4646"/>
                    <a:pt x="6097" y="4646"/>
                  </a:cubicBezTo>
                  <a:cubicBezTo>
                    <a:pt x="6061" y="4646"/>
                    <a:pt x="6013" y="4669"/>
                    <a:pt x="5989" y="4693"/>
                  </a:cubicBezTo>
                  <a:lnTo>
                    <a:pt x="5906" y="4765"/>
                  </a:lnTo>
                  <a:cubicBezTo>
                    <a:pt x="5311" y="4157"/>
                    <a:pt x="4942" y="3372"/>
                    <a:pt x="4823" y="2491"/>
                  </a:cubicBezTo>
                  <a:cubicBezTo>
                    <a:pt x="4739" y="1848"/>
                    <a:pt x="4454" y="1276"/>
                    <a:pt x="3977" y="824"/>
                  </a:cubicBezTo>
                  <a:cubicBezTo>
                    <a:pt x="3453" y="324"/>
                    <a:pt x="2775" y="26"/>
                    <a:pt x="2037" y="2"/>
                  </a:cubicBezTo>
                  <a:cubicBezTo>
                    <a:pt x="2005" y="1"/>
                    <a:pt x="1973" y="1"/>
                    <a:pt x="1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4" name="Google Shape;2474;p35"/>
          <p:cNvGrpSpPr/>
          <p:nvPr/>
        </p:nvGrpSpPr>
        <p:grpSpPr>
          <a:xfrm>
            <a:off x="1737258" y="1988371"/>
            <a:ext cx="370815" cy="307359"/>
            <a:chOff x="1737258" y="1988371"/>
            <a:chExt cx="370815" cy="307359"/>
          </a:xfrm>
        </p:grpSpPr>
        <p:sp>
          <p:nvSpPr>
            <p:cNvPr id="2475" name="Google Shape;2475;p35"/>
            <p:cNvSpPr/>
            <p:nvPr/>
          </p:nvSpPr>
          <p:spPr>
            <a:xfrm>
              <a:off x="1963200" y="1996607"/>
              <a:ext cx="144873" cy="144492"/>
            </a:xfrm>
            <a:custGeom>
              <a:rect b="b" l="l" r="r" t="t"/>
              <a:pathLst>
                <a:path extrusionOk="0" h="4561" w="4573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4393"/>
                  </a:lnTo>
                  <a:cubicBezTo>
                    <a:pt x="1" y="4489"/>
                    <a:pt x="72" y="4560"/>
                    <a:pt x="167" y="4560"/>
                  </a:cubicBezTo>
                  <a:lnTo>
                    <a:pt x="4394" y="4560"/>
                  </a:lnTo>
                  <a:cubicBezTo>
                    <a:pt x="4477" y="4560"/>
                    <a:pt x="4561" y="4489"/>
                    <a:pt x="4561" y="4393"/>
                  </a:cubicBezTo>
                  <a:cubicBezTo>
                    <a:pt x="4573" y="3596"/>
                    <a:pt x="4346" y="2798"/>
                    <a:pt x="3930" y="2119"/>
                  </a:cubicBezTo>
                  <a:cubicBezTo>
                    <a:pt x="3897" y="2070"/>
                    <a:pt x="3842" y="2038"/>
                    <a:pt x="3780" y="2038"/>
                  </a:cubicBezTo>
                  <a:cubicBezTo>
                    <a:pt x="3751" y="2038"/>
                    <a:pt x="3721" y="2045"/>
                    <a:pt x="3692" y="2060"/>
                  </a:cubicBezTo>
                  <a:cubicBezTo>
                    <a:pt x="3620" y="2107"/>
                    <a:pt x="3584" y="2203"/>
                    <a:pt x="3632" y="2298"/>
                  </a:cubicBezTo>
                  <a:cubicBezTo>
                    <a:pt x="3989" y="2881"/>
                    <a:pt x="4204" y="3548"/>
                    <a:pt x="4227" y="4227"/>
                  </a:cubicBezTo>
                  <a:lnTo>
                    <a:pt x="346" y="4227"/>
                  </a:lnTo>
                  <a:lnTo>
                    <a:pt x="346" y="345"/>
                  </a:lnTo>
                  <a:cubicBezTo>
                    <a:pt x="1465" y="393"/>
                    <a:pt x="2513" y="893"/>
                    <a:pt x="3251" y="1762"/>
                  </a:cubicBezTo>
                  <a:cubicBezTo>
                    <a:pt x="3276" y="1800"/>
                    <a:pt x="3317" y="1817"/>
                    <a:pt x="3363" y="1817"/>
                  </a:cubicBezTo>
                  <a:cubicBezTo>
                    <a:pt x="3404" y="1817"/>
                    <a:pt x="3449" y="1803"/>
                    <a:pt x="3489" y="1774"/>
                  </a:cubicBezTo>
                  <a:cubicBezTo>
                    <a:pt x="3561" y="1715"/>
                    <a:pt x="3561" y="1607"/>
                    <a:pt x="3501" y="1536"/>
                  </a:cubicBezTo>
                  <a:cubicBezTo>
                    <a:pt x="2668" y="560"/>
                    <a:pt x="144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5"/>
            <p:cNvSpPr/>
            <p:nvPr/>
          </p:nvSpPr>
          <p:spPr>
            <a:xfrm>
              <a:off x="1737258" y="1988371"/>
              <a:ext cx="350064" cy="307359"/>
            </a:xfrm>
            <a:custGeom>
              <a:rect b="b" l="l" r="r" t="t"/>
              <a:pathLst>
                <a:path extrusionOk="0" h="9702" w="11050">
                  <a:moveTo>
                    <a:pt x="10693" y="5463"/>
                  </a:moveTo>
                  <a:cubicBezTo>
                    <a:pt x="10621" y="7320"/>
                    <a:pt x="9323" y="8868"/>
                    <a:pt x="7502" y="9249"/>
                  </a:cubicBezTo>
                  <a:lnTo>
                    <a:pt x="6847" y="5463"/>
                  </a:lnTo>
                  <a:close/>
                  <a:moveTo>
                    <a:pt x="6537" y="5666"/>
                  </a:moveTo>
                  <a:lnTo>
                    <a:pt x="7168" y="9297"/>
                  </a:lnTo>
                  <a:cubicBezTo>
                    <a:pt x="7002" y="9345"/>
                    <a:pt x="6823" y="9345"/>
                    <a:pt x="6656" y="9345"/>
                  </a:cubicBezTo>
                  <a:cubicBezTo>
                    <a:pt x="5752" y="9345"/>
                    <a:pt x="4859" y="9035"/>
                    <a:pt x="4144" y="8463"/>
                  </a:cubicBezTo>
                  <a:lnTo>
                    <a:pt x="4561" y="7975"/>
                  </a:lnTo>
                  <a:lnTo>
                    <a:pt x="6537" y="5666"/>
                  </a:lnTo>
                  <a:close/>
                  <a:moveTo>
                    <a:pt x="2413" y="1"/>
                  </a:moveTo>
                  <a:cubicBezTo>
                    <a:pt x="1956" y="1"/>
                    <a:pt x="1511" y="130"/>
                    <a:pt x="1120" y="379"/>
                  </a:cubicBezTo>
                  <a:cubicBezTo>
                    <a:pt x="394" y="879"/>
                    <a:pt x="1" y="1725"/>
                    <a:pt x="96" y="2582"/>
                  </a:cubicBezTo>
                  <a:cubicBezTo>
                    <a:pt x="107" y="2670"/>
                    <a:pt x="169" y="2738"/>
                    <a:pt x="264" y="2738"/>
                  </a:cubicBezTo>
                  <a:cubicBezTo>
                    <a:pt x="271" y="2738"/>
                    <a:pt x="279" y="2737"/>
                    <a:pt x="287" y="2737"/>
                  </a:cubicBezTo>
                  <a:cubicBezTo>
                    <a:pt x="382" y="2725"/>
                    <a:pt x="453" y="2641"/>
                    <a:pt x="441" y="2546"/>
                  </a:cubicBezTo>
                  <a:cubicBezTo>
                    <a:pt x="346" y="1796"/>
                    <a:pt x="691" y="1070"/>
                    <a:pt x="1311" y="653"/>
                  </a:cubicBezTo>
                  <a:cubicBezTo>
                    <a:pt x="1648" y="431"/>
                    <a:pt x="2026" y="315"/>
                    <a:pt x="2408" y="315"/>
                  </a:cubicBezTo>
                  <a:cubicBezTo>
                    <a:pt x="2538" y="315"/>
                    <a:pt x="2669" y="328"/>
                    <a:pt x="2799" y="355"/>
                  </a:cubicBezTo>
                  <a:cubicBezTo>
                    <a:pt x="3323" y="462"/>
                    <a:pt x="3775" y="760"/>
                    <a:pt x="4073" y="1201"/>
                  </a:cubicBezTo>
                  <a:cubicBezTo>
                    <a:pt x="4168" y="1367"/>
                    <a:pt x="4263" y="1534"/>
                    <a:pt x="4311" y="1713"/>
                  </a:cubicBezTo>
                  <a:lnTo>
                    <a:pt x="4311" y="1725"/>
                  </a:lnTo>
                  <a:cubicBezTo>
                    <a:pt x="4501" y="2332"/>
                    <a:pt x="4382" y="3022"/>
                    <a:pt x="3966" y="3558"/>
                  </a:cubicBezTo>
                  <a:cubicBezTo>
                    <a:pt x="3930" y="3582"/>
                    <a:pt x="3918" y="3630"/>
                    <a:pt x="3930" y="3677"/>
                  </a:cubicBezTo>
                  <a:lnTo>
                    <a:pt x="3978" y="4665"/>
                  </a:lnTo>
                  <a:lnTo>
                    <a:pt x="3073" y="4249"/>
                  </a:lnTo>
                  <a:cubicBezTo>
                    <a:pt x="3037" y="4237"/>
                    <a:pt x="3001" y="4237"/>
                    <a:pt x="2954" y="4237"/>
                  </a:cubicBezTo>
                  <a:cubicBezTo>
                    <a:pt x="2799" y="4284"/>
                    <a:pt x="2644" y="4308"/>
                    <a:pt x="2489" y="4308"/>
                  </a:cubicBezTo>
                  <a:lnTo>
                    <a:pt x="2465" y="4308"/>
                  </a:lnTo>
                  <a:cubicBezTo>
                    <a:pt x="2442" y="4309"/>
                    <a:pt x="2418" y="4309"/>
                    <a:pt x="2395" y="4309"/>
                  </a:cubicBezTo>
                  <a:cubicBezTo>
                    <a:pt x="1742" y="4309"/>
                    <a:pt x="1119" y="3991"/>
                    <a:pt x="751" y="3439"/>
                  </a:cubicBezTo>
                  <a:cubicBezTo>
                    <a:pt x="691" y="3344"/>
                    <a:pt x="644" y="3272"/>
                    <a:pt x="596" y="3177"/>
                  </a:cubicBezTo>
                  <a:cubicBezTo>
                    <a:pt x="571" y="3119"/>
                    <a:pt x="512" y="3084"/>
                    <a:pt x="454" y="3084"/>
                  </a:cubicBezTo>
                  <a:cubicBezTo>
                    <a:pt x="429" y="3084"/>
                    <a:pt x="404" y="3091"/>
                    <a:pt x="382" y="3106"/>
                  </a:cubicBezTo>
                  <a:cubicBezTo>
                    <a:pt x="287" y="3153"/>
                    <a:pt x="263" y="3260"/>
                    <a:pt x="298" y="3332"/>
                  </a:cubicBezTo>
                  <a:cubicBezTo>
                    <a:pt x="346" y="3439"/>
                    <a:pt x="406" y="3534"/>
                    <a:pt x="477" y="3630"/>
                  </a:cubicBezTo>
                  <a:cubicBezTo>
                    <a:pt x="894" y="4249"/>
                    <a:pt x="1584" y="4630"/>
                    <a:pt x="2299" y="4653"/>
                  </a:cubicBezTo>
                  <a:cubicBezTo>
                    <a:pt x="2263" y="4868"/>
                    <a:pt x="2251" y="5082"/>
                    <a:pt x="2251" y="5308"/>
                  </a:cubicBezTo>
                  <a:cubicBezTo>
                    <a:pt x="2251" y="5916"/>
                    <a:pt x="2370" y="6499"/>
                    <a:pt x="2608" y="7047"/>
                  </a:cubicBezTo>
                  <a:cubicBezTo>
                    <a:pt x="2632" y="7106"/>
                    <a:pt x="2692" y="7154"/>
                    <a:pt x="2751" y="7154"/>
                  </a:cubicBezTo>
                  <a:cubicBezTo>
                    <a:pt x="2787" y="7154"/>
                    <a:pt x="2799" y="7154"/>
                    <a:pt x="2835" y="7142"/>
                  </a:cubicBezTo>
                  <a:cubicBezTo>
                    <a:pt x="2918" y="7094"/>
                    <a:pt x="2954" y="7011"/>
                    <a:pt x="2918" y="6916"/>
                  </a:cubicBezTo>
                  <a:cubicBezTo>
                    <a:pt x="2692" y="6416"/>
                    <a:pt x="2596" y="5868"/>
                    <a:pt x="2596" y="5308"/>
                  </a:cubicBezTo>
                  <a:cubicBezTo>
                    <a:pt x="2596" y="5082"/>
                    <a:pt x="2608" y="4856"/>
                    <a:pt x="2656" y="4653"/>
                  </a:cubicBezTo>
                  <a:cubicBezTo>
                    <a:pt x="2775" y="4642"/>
                    <a:pt x="2894" y="4630"/>
                    <a:pt x="3013" y="4594"/>
                  </a:cubicBezTo>
                  <a:lnTo>
                    <a:pt x="4108" y="5118"/>
                  </a:lnTo>
                  <a:cubicBezTo>
                    <a:pt x="4144" y="5130"/>
                    <a:pt x="4156" y="5130"/>
                    <a:pt x="4180" y="5130"/>
                  </a:cubicBezTo>
                  <a:cubicBezTo>
                    <a:pt x="4216" y="5130"/>
                    <a:pt x="4239" y="5118"/>
                    <a:pt x="4275" y="5106"/>
                  </a:cubicBezTo>
                  <a:cubicBezTo>
                    <a:pt x="4323" y="5070"/>
                    <a:pt x="4347" y="5011"/>
                    <a:pt x="4347" y="4951"/>
                  </a:cubicBezTo>
                  <a:lnTo>
                    <a:pt x="4287" y="3737"/>
                  </a:lnTo>
                  <a:cubicBezTo>
                    <a:pt x="4716" y="3153"/>
                    <a:pt x="4859" y="2439"/>
                    <a:pt x="4692" y="1772"/>
                  </a:cubicBezTo>
                  <a:cubicBezTo>
                    <a:pt x="5240" y="1475"/>
                    <a:pt x="5847" y="1296"/>
                    <a:pt x="6478" y="1260"/>
                  </a:cubicBezTo>
                  <a:lnTo>
                    <a:pt x="6478" y="5249"/>
                  </a:lnTo>
                  <a:lnTo>
                    <a:pt x="4787" y="7201"/>
                  </a:lnTo>
                  <a:lnTo>
                    <a:pt x="3870" y="8261"/>
                  </a:lnTo>
                  <a:cubicBezTo>
                    <a:pt x="3632" y="8035"/>
                    <a:pt x="3406" y="7785"/>
                    <a:pt x="3239" y="7499"/>
                  </a:cubicBezTo>
                  <a:cubicBezTo>
                    <a:pt x="3208" y="7453"/>
                    <a:pt x="3152" y="7421"/>
                    <a:pt x="3091" y="7421"/>
                  </a:cubicBezTo>
                  <a:cubicBezTo>
                    <a:pt x="3058" y="7421"/>
                    <a:pt x="3023" y="7431"/>
                    <a:pt x="2989" y="7451"/>
                  </a:cubicBezTo>
                  <a:cubicBezTo>
                    <a:pt x="2918" y="7499"/>
                    <a:pt x="2894" y="7606"/>
                    <a:pt x="2954" y="7690"/>
                  </a:cubicBezTo>
                  <a:cubicBezTo>
                    <a:pt x="3168" y="8047"/>
                    <a:pt x="3454" y="8356"/>
                    <a:pt x="3763" y="8642"/>
                  </a:cubicBezTo>
                  <a:cubicBezTo>
                    <a:pt x="4561" y="9333"/>
                    <a:pt x="5585" y="9702"/>
                    <a:pt x="6645" y="9702"/>
                  </a:cubicBezTo>
                  <a:cubicBezTo>
                    <a:pt x="6895" y="9702"/>
                    <a:pt x="7145" y="9690"/>
                    <a:pt x="7383" y="9642"/>
                  </a:cubicBezTo>
                  <a:cubicBezTo>
                    <a:pt x="8395" y="9464"/>
                    <a:pt x="9323" y="8940"/>
                    <a:pt x="9990" y="8154"/>
                  </a:cubicBezTo>
                  <a:cubicBezTo>
                    <a:pt x="10657" y="7368"/>
                    <a:pt x="11026" y="6356"/>
                    <a:pt x="11026" y="5308"/>
                  </a:cubicBezTo>
                  <a:cubicBezTo>
                    <a:pt x="11050" y="5201"/>
                    <a:pt x="10978" y="5130"/>
                    <a:pt x="10871" y="5130"/>
                  </a:cubicBezTo>
                  <a:lnTo>
                    <a:pt x="6823" y="5130"/>
                  </a:lnTo>
                  <a:lnTo>
                    <a:pt x="6823" y="1082"/>
                  </a:lnTo>
                  <a:cubicBezTo>
                    <a:pt x="6823" y="998"/>
                    <a:pt x="6752" y="915"/>
                    <a:pt x="6656" y="915"/>
                  </a:cubicBezTo>
                  <a:cubicBezTo>
                    <a:pt x="5930" y="915"/>
                    <a:pt x="5228" y="1094"/>
                    <a:pt x="4585" y="1439"/>
                  </a:cubicBezTo>
                  <a:cubicBezTo>
                    <a:pt x="4525" y="1308"/>
                    <a:pt x="4454" y="1177"/>
                    <a:pt x="4370" y="1034"/>
                  </a:cubicBezTo>
                  <a:cubicBezTo>
                    <a:pt x="4025" y="522"/>
                    <a:pt x="3489" y="177"/>
                    <a:pt x="2882" y="46"/>
                  </a:cubicBezTo>
                  <a:cubicBezTo>
                    <a:pt x="2725" y="16"/>
                    <a:pt x="2569" y="1"/>
                    <a:pt x="2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35"/>
            <p:cNvSpPr/>
            <p:nvPr/>
          </p:nvSpPr>
          <p:spPr>
            <a:xfrm>
              <a:off x="1799129" y="2040738"/>
              <a:ext cx="28322" cy="53571"/>
            </a:xfrm>
            <a:custGeom>
              <a:rect b="b" l="l" r="r" t="t"/>
              <a:pathLst>
                <a:path extrusionOk="0" h="1691" w="894">
                  <a:moveTo>
                    <a:pt x="179" y="0"/>
                  </a:moveTo>
                  <a:cubicBezTo>
                    <a:pt x="84" y="0"/>
                    <a:pt x="12" y="72"/>
                    <a:pt x="12" y="155"/>
                  </a:cubicBezTo>
                  <a:cubicBezTo>
                    <a:pt x="12" y="250"/>
                    <a:pt x="84" y="322"/>
                    <a:pt x="179" y="322"/>
                  </a:cubicBezTo>
                  <a:lnTo>
                    <a:pt x="262" y="322"/>
                  </a:lnTo>
                  <a:lnTo>
                    <a:pt x="262" y="1369"/>
                  </a:lnTo>
                  <a:lnTo>
                    <a:pt x="167" y="1369"/>
                  </a:lnTo>
                  <a:cubicBezTo>
                    <a:pt x="72" y="1369"/>
                    <a:pt x="0" y="1441"/>
                    <a:pt x="0" y="1524"/>
                  </a:cubicBezTo>
                  <a:cubicBezTo>
                    <a:pt x="0" y="1619"/>
                    <a:pt x="72" y="1691"/>
                    <a:pt x="167" y="1691"/>
                  </a:cubicBezTo>
                  <a:lnTo>
                    <a:pt x="727" y="1691"/>
                  </a:lnTo>
                  <a:cubicBezTo>
                    <a:pt x="822" y="1691"/>
                    <a:pt x="893" y="1619"/>
                    <a:pt x="893" y="1524"/>
                  </a:cubicBezTo>
                  <a:cubicBezTo>
                    <a:pt x="893" y="1441"/>
                    <a:pt x="834" y="1381"/>
                    <a:pt x="727" y="1381"/>
                  </a:cubicBezTo>
                  <a:lnTo>
                    <a:pt x="608" y="1381"/>
                  </a:lnTo>
                  <a:lnTo>
                    <a:pt x="608" y="155"/>
                  </a:lnTo>
                  <a:cubicBezTo>
                    <a:pt x="608" y="72"/>
                    <a:pt x="536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35"/>
            <p:cNvSpPr/>
            <p:nvPr/>
          </p:nvSpPr>
          <p:spPr>
            <a:xfrm>
              <a:off x="1802899" y="2024137"/>
              <a:ext cx="16252" cy="15872"/>
            </a:xfrm>
            <a:custGeom>
              <a:rect b="b" l="l" r="r" t="t"/>
              <a:pathLst>
                <a:path extrusionOk="0" h="501" w="513">
                  <a:moveTo>
                    <a:pt x="251" y="0"/>
                  </a:moveTo>
                  <a:cubicBezTo>
                    <a:pt x="120" y="0"/>
                    <a:pt x="1" y="107"/>
                    <a:pt x="1" y="250"/>
                  </a:cubicBezTo>
                  <a:cubicBezTo>
                    <a:pt x="1" y="381"/>
                    <a:pt x="108" y="500"/>
                    <a:pt x="251" y="500"/>
                  </a:cubicBezTo>
                  <a:cubicBezTo>
                    <a:pt x="393" y="500"/>
                    <a:pt x="512" y="405"/>
                    <a:pt x="512" y="250"/>
                  </a:cubicBezTo>
                  <a:cubicBezTo>
                    <a:pt x="512" y="119"/>
                    <a:pt x="393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9" name="Google Shape;2479;p35"/>
          <p:cNvGrpSpPr/>
          <p:nvPr/>
        </p:nvGrpSpPr>
        <p:grpSpPr>
          <a:xfrm>
            <a:off x="848983" y="1989511"/>
            <a:ext cx="369293" cy="304350"/>
            <a:chOff x="848983" y="1989511"/>
            <a:chExt cx="369293" cy="304350"/>
          </a:xfrm>
        </p:grpSpPr>
        <p:sp>
          <p:nvSpPr>
            <p:cNvPr id="2480" name="Google Shape;2480;p35"/>
            <p:cNvSpPr/>
            <p:nvPr/>
          </p:nvSpPr>
          <p:spPr>
            <a:xfrm>
              <a:off x="890483" y="1989511"/>
              <a:ext cx="286704" cy="304350"/>
            </a:xfrm>
            <a:custGeom>
              <a:rect b="b" l="l" r="r" t="t"/>
              <a:pathLst>
                <a:path extrusionOk="0" h="9607" w="9050">
                  <a:moveTo>
                    <a:pt x="3798" y="3677"/>
                  </a:moveTo>
                  <a:cubicBezTo>
                    <a:pt x="3831" y="3677"/>
                    <a:pt x="3864" y="3689"/>
                    <a:pt x="3882" y="3713"/>
                  </a:cubicBezTo>
                  <a:cubicBezTo>
                    <a:pt x="3917" y="3736"/>
                    <a:pt x="3929" y="3772"/>
                    <a:pt x="3929" y="3796"/>
                  </a:cubicBezTo>
                  <a:cubicBezTo>
                    <a:pt x="3929" y="3832"/>
                    <a:pt x="3917" y="3879"/>
                    <a:pt x="3882" y="3891"/>
                  </a:cubicBezTo>
                  <a:cubicBezTo>
                    <a:pt x="3864" y="3915"/>
                    <a:pt x="3831" y="3927"/>
                    <a:pt x="3798" y="3927"/>
                  </a:cubicBezTo>
                  <a:cubicBezTo>
                    <a:pt x="3766" y="3927"/>
                    <a:pt x="3733" y="3915"/>
                    <a:pt x="3715" y="3891"/>
                  </a:cubicBezTo>
                  <a:cubicBezTo>
                    <a:pt x="3656" y="3844"/>
                    <a:pt x="3656" y="3760"/>
                    <a:pt x="3715" y="3713"/>
                  </a:cubicBezTo>
                  <a:cubicBezTo>
                    <a:pt x="3733" y="3689"/>
                    <a:pt x="3766" y="3677"/>
                    <a:pt x="3798" y="3677"/>
                  </a:cubicBezTo>
                  <a:close/>
                  <a:moveTo>
                    <a:pt x="5239" y="3665"/>
                  </a:moveTo>
                  <a:cubicBezTo>
                    <a:pt x="5275" y="3665"/>
                    <a:pt x="5299" y="3677"/>
                    <a:pt x="5334" y="3713"/>
                  </a:cubicBezTo>
                  <a:cubicBezTo>
                    <a:pt x="5382" y="3760"/>
                    <a:pt x="5382" y="3844"/>
                    <a:pt x="5334" y="3891"/>
                  </a:cubicBezTo>
                  <a:cubicBezTo>
                    <a:pt x="5310" y="3915"/>
                    <a:pt x="5278" y="3927"/>
                    <a:pt x="5245" y="3927"/>
                  </a:cubicBezTo>
                  <a:cubicBezTo>
                    <a:pt x="5212" y="3927"/>
                    <a:pt x="5180" y="3915"/>
                    <a:pt x="5156" y="3891"/>
                  </a:cubicBezTo>
                  <a:cubicBezTo>
                    <a:pt x="5120" y="3855"/>
                    <a:pt x="5108" y="3832"/>
                    <a:pt x="5108" y="3796"/>
                  </a:cubicBezTo>
                  <a:cubicBezTo>
                    <a:pt x="5108" y="3772"/>
                    <a:pt x="5120" y="3725"/>
                    <a:pt x="5156" y="3713"/>
                  </a:cubicBezTo>
                  <a:cubicBezTo>
                    <a:pt x="5180" y="3677"/>
                    <a:pt x="5215" y="3665"/>
                    <a:pt x="5239" y="3665"/>
                  </a:cubicBezTo>
                  <a:close/>
                  <a:moveTo>
                    <a:pt x="8323" y="4665"/>
                  </a:moveTo>
                  <a:lnTo>
                    <a:pt x="8323" y="4844"/>
                  </a:lnTo>
                  <a:lnTo>
                    <a:pt x="8358" y="4844"/>
                  </a:lnTo>
                  <a:cubicBezTo>
                    <a:pt x="8335" y="5034"/>
                    <a:pt x="8013" y="5332"/>
                    <a:pt x="7108" y="5570"/>
                  </a:cubicBezTo>
                  <a:cubicBezTo>
                    <a:pt x="6394" y="5749"/>
                    <a:pt x="5465" y="5856"/>
                    <a:pt x="4513" y="5856"/>
                  </a:cubicBezTo>
                  <a:cubicBezTo>
                    <a:pt x="3560" y="5856"/>
                    <a:pt x="2643" y="5749"/>
                    <a:pt x="1929" y="5570"/>
                  </a:cubicBezTo>
                  <a:cubicBezTo>
                    <a:pt x="1000" y="5332"/>
                    <a:pt x="679" y="5034"/>
                    <a:pt x="679" y="4844"/>
                  </a:cubicBezTo>
                  <a:lnTo>
                    <a:pt x="679" y="4665"/>
                  </a:lnTo>
                  <a:cubicBezTo>
                    <a:pt x="893" y="4832"/>
                    <a:pt x="1203" y="4975"/>
                    <a:pt x="1631" y="5094"/>
                  </a:cubicBezTo>
                  <a:cubicBezTo>
                    <a:pt x="2393" y="5320"/>
                    <a:pt x="3417" y="5451"/>
                    <a:pt x="4501" y="5451"/>
                  </a:cubicBezTo>
                  <a:cubicBezTo>
                    <a:pt x="5584" y="5451"/>
                    <a:pt x="6608" y="5332"/>
                    <a:pt x="7370" y="5094"/>
                  </a:cubicBezTo>
                  <a:cubicBezTo>
                    <a:pt x="7787" y="4975"/>
                    <a:pt x="8097" y="4832"/>
                    <a:pt x="8323" y="4665"/>
                  </a:cubicBezTo>
                  <a:close/>
                  <a:moveTo>
                    <a:pt x="8358" y="5403"/>
                  </a:moveTo>
                  <a:lnTo>
                    <a:pt x="8358" y="8249"/>
                  </a:lnTo>
                  <a:cubicBezTo>
                    <a:pt x="8358" y="8439"/>
                    <a:pt x="8025" y="8713"/>
                    <a:pt x="7311" y="8916"/>
                  </a:cubicBezTo>
                  <a:lnTo>
                    <a:pt x="7311" y="5868"/>
                  </a:lnTo>
                  <a:cubicBezTo>
                    <a:pt x="7680" y="5760"/>
                    <a:pt x="8073" y="5618"/>
                    <a:pt x="8358" y="5403"/>
                  </a:cubicBezTo>
                  <a:close/>
                  <a:moveTo>
                    <a:pt x="715" y="5379"/>
                  </a:moveTo>
                  <a:cubicBezTo>
                    <a:pt x="953" y="5558"/>
                    <a:pt x="1298" y="5701"/>
                    <a:pt x="1751" y="5820"/>
                  </a:cubicBezTo>
                  <a:lnTo>
                    <a:pt x="1751" y="6951"/>
                  </a:lnTo>
                  <a:cubicBezTo>
                    <a:pt x="1751" y="7046"/>
                    <a:pt x="1822" y="7118"/>
                    <a:pt x="1905" y="7118"/>
                  </a:cubicBezTo>
                  <a:cubicBezTo>
                    <a:pt x="2001" y="7118"/>
                    <a:pt x="2072" y="7046"/>
                    <a:pt x="2072" y="6951"/>
                  </a:cubicBezTo>
                  <a:lnTo>
                    <a:pt x="2072" y="5915"/>
                  </a:lnTo>
                  <a:cubicBezTo>
                    <a:pt x="2727" y="6058"/>
                    <a:pt x="3536" y="6153"/>
                    <a:pt x="4370" y="6153"/>
                  </a:cubicBezTo>
                  <a:lnTo>
                    <a:pt x="4346" y="9249"/>
                  </a:lnTo>
                  <a:cubicBezTo>
                    <a:pt x="4203" y="9249"/>
                    <a:pt x="4048" y="9249"/>
                    <a:pt x="3906" y="9225"/>
                  </a:cubicBezTo>
                  <a:cubicBezTo>
                    <a:pt x="3334" y="9201"/>
                    <a:pt x="2822" y="9142"/>
                    <a:pt x="2358" y="9059"/>
                  </a:cubicBezTo>
                  <a:cubicBezTo>
                    <a:pt x="2262" y="9035"/>
                    <a:pt x="2167" y="9011"/>
                    <a:pt x="2072" y="8999"/>
                  </a:cubicBezTo>
                  <a:lnTo>
                    <a:pt x="2072" y="7689"/>
                  </a:lnTo>
                  <a:cubicBezTo>
                    <a:pt x="2072" y="7594"/>
                    <a:pt x="2001" y="7523"/>
                    <a:pt x="1905" y="7511"/>
                  </a:cubicBezTo>
                  <a:cubicBezTo>
                    <a:pt x="1822" y="7511"/>
                    <a:pt x="1751" y="7582"/>
                    <a:pt x="1751" y="7665"/>
                  </a:cubicBezTo>
                  <a:lnTo>
                    <a:pt x="1751" y="8892"/>
                  </a:lnTo>
                  <a:cubicBezTo>
                    <a:pt x="1655" y="8856"/>
                    <a:pt x="1548" y="8832"/>
                    <a:pt x="1477" y="8797"/>
                  </a:cubicBezTo>
                  <a:cubicBezTo>
                    <a:pt x="1000" y="8618"/>
                    <a:pt x="715" y="8416"/>
                    <a:pt x="715" y="8225"/>
                  </a:cubicBezTo>
                  <a:lnTo>
                    <a:pt x="715" y="5379"/>
                  </a:lnTo>
                  <a:close/>
                  <a:moveTo>
                    <a:pt x="8870" y="1"/>
                  </a:moveTo>
                  <a:cubicBezTo>
                    <a:pt x="8826" y="1"/>
                    <a:pt x="8781" y="16"/>
                    <a:pt x="8751" y="45"/>
                  </a:cubicBezTo>
                  <a:lnTo>
                    <a:pt x="5977" y="2832"/>
                  </a:lnTo>
                  <a:cubicBezTo>
                    <a:pt x="5680" y="2808"/>
                    <a:pt x="5358" y="2772"/>
                    <a:pt x="5049" y="2760"/>
                  </a:cubicBezTo>
                  <a:cubicBezTo>
                    <a:pt x="4965" y="2760"/>
                    <a:pt x="4870" y="2832"/>
                    <a:pt x="4870" y="2927"/>
                  </a:cubicBezTo>
                  <a:cubicBezTo>
                    <a:pt x="4870" y="3010"/>
                    <a:pt x="4941" y="3105"/>
                    <a:pt x="5037" y="3105"/>
                  </a:cubicBezTo>
                  <a:cubicBezTo>
                    <a:pt x="5263" y="3117"/>
                    <a:pt x="5465" y="3117"/>
                    <a:pt x="5656" y="3141"/>
                  </a:cubicBezTo>
                  <a:lnTo>
                    <a:pt x="5441" y="3367"/>
                  </a:lnTo>
                  <a:cubicBezTo>
                    <a:pt x="5379" y="3342"/>
                    <a:pt x="5311" y="3329"/>
                    <a:pt x="5245" y="3329"/>
                  </a:cubicBezTo>
                  <a:cubicBezTo>
                    <a:pt x="5122" y="3329"/>
                    <a:pt x="5002" y="3374"/>
                    <a:pt x="4918" y="3474"/>
                  </a:cubicBezTo>
                  <a:cubicBezTo>
                    <a:pt x="4822" y="3558"/>
                    <a:pt x="4787" y="3677"/>
                    <a:pt x="4787" y="3796"/>
                  </a:cubicBezTo>
                  <a:cubicBezTo>
                    <a:pt x="4787" y="3915"/>
                    <a:pt x="4822" y="4034"/>
                    <a:pt x="4918" y="4129"/>
                  </a:cubicBezTo>
                  <a:cubicBezTo>
                    <a:pt x="5001" y="4213"/>
                    <a:pt x="5120" y="4260"/>
                    <a:pt x="5239" y="4260"/>
                  </a:cubicBezTo>
                  <a:cubicBezTo>
                    <a:pt x="5358" y="4260"/>
                    <a:pt x="5477" y="4213"/>
                    <a:pt x="5572" y="4129"/>
                  </a:cubicBezTo>
                  <a:cubicBezTo>
                    <a:pt x="5703" y="3998"/>
                    <a:pt x="5751" y="3784"/>
                    <a:pt x="5668" y="3605"/>
                  </a:cubicBezTo>
                  <a:lnTo>
                    <a:pt x="6096" y="3189"/>
                  </a:lnTo>
                  <a:cubicBezTo>
                    <a:pt x="7561" y="3379"/>
                    <a:pt x="8347" y="3796"/>
                    <a:pt x="8347" y="4094"/>
                  </a:cubicBezTo>
                  <a:cubicBezTo>
                    <a:pt x="8347" y="4510"/>
                    <a:pt x="6894" y="5106"/>
                    <a:pt x="4525" y="5106"/>
                  </a:cubicBezTo>
                  <a:cubicBezTo>
                    <a:pt x="2167" y="5106"/>
                    <a:pt x="703" y="4534"/>
                    <a:pt x="703" y="4094"/>
                  </a:cubicBezTo>
                  <a:cubicBezTo>
                    <a:pt x="703" y="3784"/>
                    <a:pt x="1489" y="3367"/>
                    <a:pt x="2965" y="3189"/>
                  </a:cubicBezTo>
                  <a:lnTo>
                    <a:pt x="3394" y="3617"/>
                  </a:lnTo>
                  <a:cubicBezTo>
                    <a:pt x="3322" y="3796"/>
                    <a:pt x="3358" y="4010"/>
                    <a:pt x="3501" y="4141"/>
                  </a:cubicBezTo>
                  <a:cubicBezTo>
                    <a:pt x="3584" y="4236"/>
                    <a:pt x="3715" y="4272"/>
                    <a:pt x="3822" y="4272"/>
                  </a:cubicBezTo>
                  <a:cubicBezTo>
                    <a:pt x="3953" y="4272"/>
                    <a:pt x="4060" y="4225"/>
                    <a:pt x="4156" y="4141"/>
                  </a:cubicBezTo>
                  <a:cubicBezTo>
                    <a:pt x="4239" y="4046"/>
                    <a:pt x="4287" y="3939"/>
                    <a:pt x="4287" y="3820"/>
                  </a:cubicBezTo>
                  <a:cubicBezTo>
                    <a:pt x="4287" y="3701"/>
                    <a:pt x="4239" y="3570"/>
                    <a:pt x="4156" y="3486"/>
                  </a:cubicBezTo>
                  <a:cubicBezTo>
                    <a:pt x="4066" y="3397"/>
                    <a:pt x="3937" y="3346"/>
                    <a:pt x="3807" y="3346"/>
                  </a:cubicBezTo>
                  <a:cubicBezTo>
                    <a:pt x="3748" y="3346"/>
                    <a:pt x="3688" y="3357"/>
                    <a:pt x="3632" y="3379"/>
                  </a:cubicBezTo>
                  <a:lnTo>
                    <a:pt x="3405" y="3165"/>
                  </a:lnTo>
                  <a:cubicBezTo>
                    <a:pt x="3703" y="3129"/>
                    <a:pt x="4048" y="3117"/>
                    <a:pt x="4394" y="3117"/>
                  </a:cubicBezTo>
                  <a:cubicBezTo>
                    <a:pt x="4477" y="3117"/>
                    <a:pt x="4560" y="3046"/>
                    <a:pt x="4560" y="2939"/>
                  </a:cubicBezTo>
                  <a:cubicBezTo>
                    <a:pt x="4560" y="2843"/>
                    <a:pt x="4477" y="2772"/>
                    <a:pt x="4382" y="2772"/>
                  </a:cubicBezTo>
                  <a:cubicBezTo>
                    <a:pt x="3941" y="2772"/>
                    <a:pt x="3501" y="2808"/>
                    <a:pt x="3084" y="2843"/>
                  </a:cubicBezTo>
                  <a:lnTo>
                    <a:pt x="298" y="69"/>
                  </a:lnTo>
                  <a:cubicBezTo>
                    <a:pt x="268" y="40"/>
                    <a:pt x="224" y="25"/>
                    <a:pt x="179" y="25"/>
                  </a:cubicBezTo>
                  <a:cubicBezTo>
                    <a:pt x="134" y="25"/>
                    <a:pt x="90" y="40"/>
                    <a:pt x="60" y="69"/>
                  </a:cubicBezTo>
                  <a:cubicBezTo>
                    <a:pt x="0" y="129"/>
                    <a:pt x="0" y="248"/>
                    <a:pt x="60" y="307"/>
                  </a:cubicBezTo>
                  <a:lnTo>
                    <a:pt x="2667" y="2903"/>
                  </a:lnTo>
                  <a:cubicBezTo>
                    <a:pt x="1370" y="3105"/>
                    <a:pt x="357" y="3522"/>
                    <a:pt x="357" y="4117"/>
                  </a:cubicBezTo>
                  <a:lnTo>
                    <a:pt x="357" y="4415"/>
                  </a:lnTo>
                  <a:lnTo>
                    <a:pt x="357" y="4856"/>
                  </a:lnTo>
                  <a:lnTo>
                    <a:pt x="357" y="8261"/>
                  </a:lnTo>
                  <a:cubicBezTo>
                    <a:pt x="357" y="8499"/>
                    <a:pt x="524" y="8856"/>
                    <a:pt x="1346" y="9154"/>
                  </a:cubicBezTo>
                  <a:cubicBezTo>
                    <a:pt x="1608" y="9261"/>
                    <a:pt x="1941" y="9332"/>
                    <a:pt x="2298" y="9416"/>
                  </a:cubicBezTo>
                  <a:cubicBezTo>
                    <a:pt x="2786" y="9499"/>
                    <a:pt x="3322" y="9570"/>
                    <a:pt x="3906" y="9594"/>
                  </a:cubicBezTo>
                  <a:cubicBezTo>
                    <a:pt x="4108" y="9606"/>
                    <a:pt x="4334" y="9606"/>
                    <a:pt x="4548" y="9606"/>
                  </a:cubicBezTo>
                  <a:cubicBezTo>
                    <a:pt x="4965" y="9606"/>
                    <a:pt x="5382" y="9594"/>
                    <a:pt x="5775" y="9547"/>
                  </a:cubicBezTo>
                  <a:cubicBezTo>
                    <a:pt x="5870" y="9535"/>
                    <a:pt x="5942" y="9451"/>
                    <a:pt x="5930" y="9368"/>
                  </a:cubicBezTo>
                  <a:cubicBezTo>
                    <a:pt x="5919" y="9280"/>
                    <a:pt x="5846" y="9212"/>
                    <a:pt x="5769" y="9212"/>
                  </a:cubicBezTo>
                  <a:cubicBezTo>
                    <a:pt x="5763" y="9212"/>
                    <a:pt x="5757" y="9212"/>
                    <a:pt x="5751" y="9213"/>
                  </a:cubicBezTo>
                  <a:cubicBezTo>
                    <a:pt x="5406" y="9249"/>
                    <a:pt x="5060" y="9261"/>
                    <a:pt x="4703" y="9273"/>
                  </a:cubicBezTo>
                  <a:lnTo>
                    <a:pt x="4703" y="6213"/>
                  </a:lnTo>
                  <a:cubicBezTo>
                    <a:pt x="5537" y="6201"/>
                    <a:pt x="6334" y="6118"/>
                    <a:pt x="7001" y="5975"/>
                  </a:cubicBezTo>
                  <a:lnTo>
                    <a:pt x="7001" y="9035"/>
                  </a:lnTo>
                  <a:cubicBezTo>
                    <a:pt x="6823" y="9082"/>
                    <a:pt x="6632" y="9118"/>
                    <a:pt x="6406" y="9154"/>
                  </a:cubicBezTo>
                  <a:cubicBezTo>
                    <a:pt x="6311" y="9178"/>
                    <a:pt x="6251" y="9261"/>
                    <a:pt x="6251" y="9356"/>
                  </a:cubicBezTo>
                  <a:cubicBezTo>
                    <a:pt x="6275" y="9440"/>
                    <a:pt x="6346" y="9499"/>
                    <a:pt x="6418" y="9499"/>
                  </a:cubicBezTo>
                  <a:lnTo>
                    <a:pt x="6453" y="9499"/>
                  </a:lnTo>
                  <a:cubicBezTo>
                    <a:pt x="6644" y="9475"/>
                    <a:pt x="6906" y="9428"/>
                    <a:pt x="7180" y="9356"/>
                  </a:cubicBezTo>
                  <a:cubicBezTo>
                    <a:pt x="7192" y="9356"/>
                    <a:pt x="7192" y="9356"/>
                    <a:pt x="7204" y="9332"/>
                  </a:cubicBezTo>
                  <a:cubicBezTo>
                    <a:pt x="7906" y="9154"/>
                    <a:pt x="8692" y="8832"/>
                    <a:pt x="8692" y="8297"/>
                  </a:cubicBezTo>
                  <a:lnTo>
                    <a:pt x="8692" y="4903"/>
                  </a:lnTo>
                  <a:lnTo>
                    <a:pt x="8692" y="4891"/>
                  </a:lnTo>
                  <a:lnTo>
                    <a:pt x="8692" y="4141"/>
                  </a:lnTo>
                  <a:cubicBezTo>
                    <a:pt x="8692" y="3772"/>
                    <a:pt x="8311" y="3439"/>
                    <a:pt x="7585" y="3201"/>
                  </a:cubicBezTo>
                  <a:cubicBezTo>
                    <a:pt x="7239" y="3082"/>
                    <a:pt x="6834" y="2998"/>
                    <a:pt x="6406" y="2939"/>
                  </a:cubicBezTo>
                  <a:lnTo>
                    <a:pt x="9013" y="331"/>
                  </a:lnTo>
                  <a:cubicBezTo>
                    <a:pt x="9049" y="224"/>
                    <a:pt x="9049" y="105"/>
                    <a:pt x="8990" y="45"/>
                  </a:cubicBezTo>
                  <a:cubicBezTo>
                    <a:pt x="8960" y="16"/>
                    <a:pt x="8915" y="1"/>
                    <a:pt x="8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35"/>
            <p:cNvSpPr/>
            <p:nvPr/>
          </p:nvSpPr>
          <p:spPr>
            <a:xfrm>
              <a:off x="882943" y="2031107"/>
              <a:ext cx="42641" cy="56802"/>
            </a:xfrm>
            <a:custGeom>
              <a:rect b="b" l="l" r="r" t="t"/>
              <a:pathLst>
                <a:path extrusionOk="0" h="1793" w="1346">
                  <a:moveTo>
                    <a:pt x="195" y="0"/>
                  </a:moveTo>
                  <a:cubicBezTo>
                    <a:pt x="163" y="0"/>
                    <a:pt x="132" y="9"/>
                    <a:pt x="107" y="30"/>
                  </a:cubicBezTo>
                  <a:cubicBezTo>
                    <a:pt x="36" y="78"/>
                    <a:pt x="0" y="197"/>
                    <a:pt x="60" y="268"/>
                  </a:cubicBezTo>
                  <a:lnTo>
                    <a:pt x="1000" y="1709"/>
                  </a:lnTo>
                  <a:cubicBezTo>
                    <a:pt x="1036" y="1757"/>
                    <a:pt x="1096" y="1792"/>
                    <a:pt x="1155" y="1792"/>
                  </a:cubicBezTo>
                  <a:cubicBezTo>
                    <a:pt x="1179" y="1792"/>
                    <a:pt x="1215" y="1769"/>
                    <a:pt x="1238" y="1757"/>
                  </a:cubicBezTo>
                  <a:cubicBezTo>
                    <a:pt x="1310" y="1697"/>
                    <a:pt x="1346" y="1590"/>
                    <a:pt x="1286" y="1519"/>
                  </a:cubicBezTo>
                  <a:lnTo>
                    <a:pt x="345" y="78"/>
                  </a:lnTo>
                  <a:cubicBezTo>
                    <a:pt x="315" y="32"/>
                    <a:pt x="254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35"/>
            <p:cNvSpPr/>
            <p:nvPr/>
          </p:nvSpPr>
          <p:spPr>
            <a:xfrm>
              <a:off x="848983" y="2072354"/>
              <a:ext cx="59622" cy="30635"/>
            </a:xfrm>
            <a:custGeom>
              <a:rect b="b" l="l" r="r" t="t"/>
              <a:pathLst>
                <a:path extrusionOk="0" h="967" w="1882">
                  <a:moveTo>
                    <a:pt x="187" y="0"/>
                  </a:moveTo>
                  <a:cubicBezTo>
                    <a:pt x="117" y="0"/>
                    <a:pt x="54" y="36"/>
                    <a:pt x="36" y="97"/>
                  </a:cubicBezTo>
                  <a:cubicBezTo>
                    <a:pt x="1" y="193"/>
                    <a:pt x="36" y="288"/>
                    <a:pt x="120" y="324"/>
                  </a:cubicBezTo>
                  <a:lnTo>
                    <a:pt x="1608" y="943"/>
                  </a:lnTo>
                  <a:cubicBezTo>
                    <a:pt x="1620" y="967"/>
                    <a:pt x="1656" y="967"/>
                    <a:pt x="1667" y="967"/>
                  </a:cubicBezTo>
                  <a:cubicBezTo>
                    <a:pt x="1727" y="967"/>
                    <a:pt x="1810" y="919"/>
                    <a:pt x="1834" y="859"/>
                  </a:cubicBezTo>
                  <a:cubicBezTo>
                    <a:pt x="1882" y="764"/>
                    <a:pt x="1834" y="669"/>
                    <a:pt x="1751" y="633"/>
                  </a:cubicBezTo>
                  <a:lnTo>
                    <a:pt x="263" y="14"/>
                  </a:lnTo>
                  <a:cubicBezTo>
                    <a:pt x="238" y="5"/>
                    <a:pt x="212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35"/>
            <p:cNvSpPr/>
            <p:nvPr/>
          </p:nvSpPr>
          <p:spPr>
            <a:xfrm>
              <a:off x="1142054" y="2031265"/>
              <a:ext cx="41913" cy="56644"/>
            </a:xfrm>
            <a:custGeom>
              <a:rect b="b" l="l" r="r" t="t"/>
              <a:pathLst>
                <a:path extrusionOk="0" h="1788" w="1323">
                  <a:moveTo>
                    <a:pt x="1130" y="0"/>
                  </a:moveTo>
                  <a:cubicBezTo>
                    <a:pt x="1074" y="0"/>
                    <a:pt x="1016" y="27"/>
                    <a:pt x="977" y="73"/>
                  </a:cubicBezTo>
                  <a:lnTo>
                    <a:pt x="36" y="1514"/>
                  </a:lnTo>
                  <a:cubicBezTo>
                    <a:pt x="1" y="1585"/>
                    <a:pt x="13" y="1692"/>
                    <a:pt x="84" y="1752"/>
                  </a:cubicBezTo>
                  <a:cubicBezTo>
                    <a:pt x="120" y="1764"/>
                    <a:pt x="144" y="1787"/>
                    <a:pt x="179" y="1787"/>
                  </a:cubicBezTo>
                  <a:cubicBezTo>
                    <a:pt x="239" y="1787"/>
                    <a:pt x="275" y="1752"/>
                    <a:pt x="322" y="1704"/>
                  </a:cubicBezTo>
                  <a:lnTo>
                    <a:pt x="1263" y="263"/>
                  </a:lnTo>
                  <a:cubicBezTo>
                    <a:pt x="1322" y="180"/>
                    <a:pt x="1287" y="73"/>
                    <a:pt x="1215" y="25"/>
                  </a:cubicBezTo>
                  <a:cubicBezTo>
                    <a:pt x="1190" y="8"/>
                    <a:pt x="1160" y="0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5"/>
            <p:cNvSpPr/>
            <p:nvPr/>
          </p:nvSpPr>
          <p:spPr>
            <a:xfrm>
              <a:off x="1158274" y="2072196"/>
              <a:ext cx="60002" cy="30413"/>
            </a:xfrm>
            <a:custGeom>
              <a:rect b="b" l="l" r="r" t="t"/>
              <a:pathLst>
                <a:path extrusionOk="0" h="960" w="1894">
                  <a:moveTo>
                    <a:pt x="1703" y="0"/>
                  </a:moveTo>
                  <a:cubicBezTo>
                    <a:pt x="1679" y="0"/>
                    <a:pt x="1655" y="6"/>
                    <a:pt x="1632" y="19"/>
                  </a:cubicBezTo>
                  <a:lnTo>
                    <a:pt x="144" y="638"/>
                  </a:lnTo>
                  <a:cubicBezTo>
                    <a:pt x="48" y="662"/>
                    <a:pt x="1" y="769"/>
                    <a:pt x="48" y="864"/>
                  </a:cubicBezTo>
                  <a:cubicBezTo>
                    <a:pt x="84" y="924"/>
                    <a:pt x="144" y="960"/>
                    <a:pt x="215" y="960"/>
                  </a:cubicBezTo>
                  <a:cubicBezTo>
                    <a:pt x="227" y="960"/>
                    <a:pt x="263" y="960"/>
                    <a:pt x="275" y="948"/>
                  </a:cubicBezTo>
                  <a:lnTo>
                    <a:pt x="1763" y="329"/>
                  </a:lnTo>
                  <a:cubicBezTo>
                    <a:pt x="1846" y="293"/>
                    <a:pt x="1894" y="198"/>
                    <a:pt x="1846" y="102"/>
                  </a:cubicBezTo>
                  <a:cubicBezTo>
                    <a:pt x="1829" y="42"/>
                    <a:pt x="1768" y="0"/>
                    <a:pt x="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5" name="Google Shape;2485;p35"/>
          <p:cNvGrpSpPr/>
          <p:nvPr/>
        </p:nvGrpSpPr>
        <p:grpSpPr>
          <a:xfrm>
            <a:off x="3074027" y="1983777"/>
            <a:ext cx="380604" cy="313854"/>
            <a:chOff x="3074027" y="1983777"/>
            <a:chExt cx="380604" cy="313854"/>
          </a:xfrm>
        </p:grpSpPr>
        <p:sp>
          <p:nvSpPr>
            <p:cNvPr id="2486" name="Google Shape;2486;p35"/>
            <p:cNvSpPr/>
            <p:nvPr/>
          </p:nvSpPr>
          <p:spPr>
            <a:xfrm>
              <a:off x="3130608" y="1984886"/>
              <a:ext cx="324023" cy="312745"/>
            </a:xfrm>
            <a:custGeom>
              <a:rect b="b" l="l" r="r" t="t"/>
              <a:pathLst>
                <a:path extrusionOk="0" h="9872" w="10228">
                  <a:moveTo>
                    <a:pt x="3918" y="5704"/>
                  </a:moveTo>
                  <a:cubicBezTo>
                    <a:pt x="3941" y="5752"/>
                    <a:pt x="3989" y="5811"/>
                    <a:pt x="4049" y="5847"/>
                  </a:cubicBezTo>
                  <a:cubicBezTo>
                    <a:pt x="4096" y="5895"/>
                    <a:pt x="4156" y="5942"/>
                    <a:pt x="4203" y="5990"/>
                  </a:cubicBezTo>
                  <a:lnTo>
                    <a:pt x="3430" y="6764"/>
                  </a:lnTo>
                  <a:lnTo>
                    <a:pt x="3144" y="6478"/>
                  </a:lnTo>
                  <a:lnTo>
                    <a:pt x="3918" y="5704"/>
                  </a:lnTo>
                  <a:close/>
                  <a:moveTo>
                    <a:pt x="6466" y="1"/>
                  </a:moveTo>
                  <a:cubicBezTo>
                    <a:pt x="5537" y="1"/>
                    <a:pt x="4692" y="358"/>
                    <a:pt x="4037" y="1001"/>
                  </a:cubicBezTo>
                  <a:cubicBezTo>
                    <a:pt x="3394" y="1644"/>
                    <a:pt x="3037" y="2501"/>
                    <a:pt x="3037" y="3430"/>
                  </a:cubicBezTo>
                  <a:cubicBezTo>
                    <a:pt x="3037" y="4156"/>
                    <a:pt x="3263" y="4859"/>
                    <a:pt x="3691" y="5430"/>
                  </a:cubicBezTo>
                  <a:lnTo>
                    <a:pt x="2894" y="6240"/>
                  </a:lnTo>
                  <a:lnTo>
                    <a:pt x="2846" y="6192"/>
                  </a:lnTo>
                  <a:cubicBezTo>
                    <a:pt x="2816" y="6162"/>
                    <a:pt x="2772" y="6148"/>
                    <a:pt x="2727" y="6148"/>
                  </a:cubicBezTo>
                  <a:cubicBezTo>
                    <a:pt x="2682" y="6148"/>
                    <a:pt x="2638" y="6162"/>
                    <a:pt x="2608" y="6192"/>
                  </a:cubicBezTo>
                  <a:lnTo>
                    <a:pt x="1501" y="7288"/>
                  </a:lnTo>
                  <a:cubicBezTo>
                    <a:pt x="1441" y="7347"/>
                    <a:pt x="1441" y="7466"/>
                    <a:pt x="1501" y="7538"/>
                  </a:cubicBezTo>
                  <a:cubicBezTo>
                    <a:pt x="1530" y="7561"/>
                    <a:pt x="1575" y="7573"/>
                    <a:pt x="1620" y="7573"/>
                  </a:cubicBezTo>
                  <a:cubicBezTo>
                    <a:pt x="1664" y="7573"/>
                    <a:pt x="1709" y="7561"/>
                    <a:pt x="1739" y="7538"/>
                  </a:cubicBezTo>
                  <a:lnTo>
                    <a:pt x="2727" y="6549"/>
                  </a:lnTo>
                  <a:lnTo>
                    <a:pt x="2775" y="6597"/>
                  </a:lnTo>
                  <a:lnTo>
                    <a:pt x="3287" y="7121"/>
                  </a:lnTo>
                  <a:lnTo>
                    <a:pt x="3334" y="7157"/>
                  </a:lnTo>
                  <a:lnTo>
                    <a:pt x="1048" y="9455"/>
                  </a:lnTo>
                  <a:lnTo>
                    <a:pt x="417" y="8824"/>
                  </a:lnTo>
                  <a:lnTo>
                    <a:pt x="1251" y="7990"/>
                  </a:lnTo>
                  <a:cubicBezTo>
                    <a:pt x="1310" y="7931"/>
                    <a:pt x="1310" y="7811"/>
                    <a:pt x="1251" y="7752"/>
                  </a:cubicBezTo>
                  <a:cubicBezTo>
                    <a:pt x="1221" y="7722"/>
                    <a:pt x="1176" y="7707"/>
                    <a:pt x="1132" y="7707"/>
                  </a:cubicBezTo>
                  <a:cubicBezTo>
                    <a:pt x="1087" y="7707"/>
                    <a:pt x="1042" y="7722"/>
                    <a:pt x="1013" y="7752"/>
                  </a:cubicBezTo>
                  <a:lnTo>
                    <a:pt x="48" y="8716"/>
                  </a:lnTo>
                  <a:cubicBezTo>
                    <a:pt x="12" y="8752"/>
                    <a:pt x="1" y="8800"/>
                    <a:pt x="1" y="8835"/>
                  </a:cubicBezTo>
                  <a:cubicBezTo>
                    <a:pt x="1" y="8883"/>
                    <a:pt x="12" y="8931"/>
                    <a:pt x="48" y="8954"/>
                  </a:cubicBezTo>
                  <a:lnTo>
                    <a:pt x="905" y="9824"/>
                  </a:lnTo>
                  <a:cubicBezTo>
                    <a:pt x="941" y="9847"/>
                    <a:pt x="989" y="9871"/>
                    <a:pt x="1024" y="9871"/>
                  </a:cubicBezTo>
                  <a:cubicBezTo>
                    <a:pt x="1072" y="9871"/>
                    <a:pt x="1120" y="9847"/>
                    <a:pt x="1144" y="9824"/>
                  </a:cubicBezTo>
                  <a:lnTo>
                    <a:pt x="3691" y="7276"/>
                  </a:lnTo>
                  <a:cubicBezTo>
                    <a:pt x="3727" y="7252"/>
                    <a:pt x="3739" y="7204"/>
                    <a:pt x="3739" y="7157"/>
                  </a:cubicBezTo>
                  <a:cubicBezTo>
                    <a:pt x="3739" y="7109"/>
                    <a:pt x="3715" y="7073"/>
                    <a:pt x="3691" y="7038"/>
                  </a:cubicBezTo>
                  <a:lnTo>
                    <a:pt x="3644" y="6990"/>
                  </a:lnTo>
                  <a:lnTo>
                    <a:pt x="4453" y="6192"/>
                  </a:lnTo>
                  <a:cubicBezTo>
                    <a:pt x="4942" y="6549"/>
                    <a:pt x="5537" y="6776"/>
                    <a:pt x="6144" y="6835"/>
                  </a:cubicBezTo>
                  <a:lnTo>
                    <a:pt x="6168" y="6835"/>
                  </a:lnTo>
                  <a:cubicBezTo>
                    <a:pt x="6251" y="6835"/>
                    <a:pt x="6323" y="6776"/>
                    <a:pt x="6323" y="6680"/>
                  </a:cubicBezTo>
                  <a:cubicBezTo>
                    <a:pt x="6347" y="6597"/>
                    <a:pt x="6263" y="6502"/>
                    <a:pt x="6180" y="6502"/>
                  </a:cubicBezTo>
                  <a:cubicBezTo>
                    <a:pt x="5465" y="6442"/>
                    <a:pt x="4799" y="6121"/>
                    <a:pt x="4287" y="5609"/>
                  </a:cubicBezTo>
                  <a:cubicBezTo>
                    <a:pt x="4192" y="5525"/>
                    <a:pt x="4120" y="5430"/>
                    <a:pt x="4049" y="5347"/>
                  </a:cubicBezTo>
                  <a:cubicBezTo>
                    <a:pt x="3620" y="4787"/>
                    <a:pt x="3382" y="4132"/>
                    <a:pt x="3382" y="3418"/>
                  </a:cubicBezTo>
                  <a:cubicBezTo>
                    <a:pt x="3382" y="2608"/>
                    <a:pt x="3703" y="1835"/>
                    <a:pt x="4287" y="1239"/>
                  </a:cubicBezTo>
                  <a:cubicBezTo>
                    <a:pt x="4870" y="656"/>
                    <a:pt x="5644" y="322"/>
                    <a:pt x="6478" y="322"/>
                  </a:cubicBezTo>
                  <a:cubicBezTo>
                    <a:pt x="7299" y="322"/>
                    <a:pt x="8073" y="656"/>
                    <a:pt x="8668" y="1239"/>
                  </a:cubicBezTo>
                  <a:cubicBezTo>
                    <a:pt x="9871" y="2442"/>
                    <a:pt x="9871" y="4394"/>
                    <a:pt x="8668" y="5597"/>
                  </a:cubicBezTo>
                  <a:cubicBezTo>
                    <a:pt x="8156" y="6097"/>
                    <a:pt x="7537" y="6395"/>
                    <a:pt x="6835" y="6478"/>
                  </a:cubicBezTo>
                  <a:cubicBezTo>
                    <a:pt x="6739" y="6490"/>
                    <a:pt x="6668" y="6561"/>
                    <a:pt x="6680" y="6668"/>
                  </a:cubicBezTo>
                  <a:cubicBezTo>
                    <a:pt x="6702" y="6757"/>
                    <a:pt x="6765" y="6825"/>
                    <a:pt x="6859" y="6825"/>
                  </a:cubicBezTo>
                  <a:cubicBezTo>
                    <a:pt x="6867" y="6825"/>
                    <a:pt x="6874" y="6824"/>
                    <a:pt x="6882" y="6823"/>
                  </a:cubicBezTo>
                  <a:cubicBezTo>
                    <a:pt x="7656" y="6728"/>
                    <a:pt x="8371" y="6383"/>
                    <a:pt x="8918" y="5835"/>
                  </a:cubicBezTo>
                  <a:cubicBezTo>
                    <a:pt x="10228" y="4513"/>
                    <a:pt x="10228" y="2335"/>
                    <a:pt x="8883" y="1001"/>
                  </a:cubicBezTo>
                  <a:cubicBezTo>
                    <a:pt x="8252" y="358"/>
                    <a:pt x="7382" y="1"/>
                    <a:pt x="6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35"/>
            <p:cNvSpPr/>
            <p:nvPr/>
          </p:nvSpPr>
          <p:spPr>
            <a:xfrm>
              <a:off x="3243008" y="2008678"/>
              <a:ext cx="185613" cy="169741"/>
            </a:xfrm>
            <a:custGeom>
              <a:rect b="b" l="l" r="r" t="t"/>
              <a:pathLst>
                <a:path extrusionOk="0" h="5358" w="5859">
                  <a:moveTo>
                    <a:pt x="2918" y="333"/>
                  </a:moveTo>
                  <a:cubicBezTo>
                    <a:pt x="3513" y="333"/>
                    <a:pt x="4108" y="560"/>
                    <a:pt x="4561" y="1024"/>
                  </a:cubicBezTo>
                  <a:cubicBezTo>
                    <a:pt x="5489" y="1929"/>
                    <a:pt x="5489" y="3417"/>
                    <a:pt x="4561" y="4322"/>
                  </a:cubicBezTo>
                  <a:cubicBezTo>
                    <a:pt x="4108" y="4780"/>
                    <a:pt x="3510" y="5010"/>
                    <a:pt x="2912" y="5010"/>
                  </a:cubicBezTo>
                  <a:cubicBezTo>
                    <a:pt x="2313" y="5010"/>
                    <a:pt x="1715" y="4780"/>
                    <a:pt x="1263" y="4322"/>
                  </a:cubicBezTo>
                  <a:cubicBezTo>
                    <a:pt x="346" y="3417"/>
                    <a:pt x="346" y="1929"/>
                    <a:pt x="1263" y="1024"/>
                  </a:cubicBezTo>
                  <a:cubicBezTo>
                    <a:pt x="1727" y="560"/>
                    <a:pt x="2322" y="333"/>
                    <a:pt x="2918" y="333"/>
                  </a:cubicBezTo>
                  <a:close/>
                  <a:moveTo>
                    <a:pt x="2930" y="0"/>
                  </a:moveTo>
                  <a:cubicBezTo>
                    <a:pt x="2245" y="0"/>
                    <a:pt x="1560" y="262"/>
                    <a:pt x="1036" y="786"/>
                  </a:cubicBezTo>
                  <a:cubicBezTo>
                    <a:pt x="1" y="1822"/>
                    <a:pt x="1" y="3524"/>
                    <a:pt x="1036" y="4560"/>
                  </a:cubicBezTo>
                  <a:cubicBezTo>
                    <a:pt x="1560" y="5084"/>
                    <a:pt x="2239" y="5358"/>
                    <a:pt x="2930" y="5358"/>
                  </a:cubicBezTo>
                  <a:cubicBezTo>
                    <a:pt x="3608" y="5358"/>
                    <a:pt x="4299" y="5084"/>
                    <a:pt x="4823" y="4560"/>
                  </a:cubicBezTo>
                  <a:cubicBezTo>
                    <a:pt x="5858" y="3524"/>
                    <a:pt x="5858" y="1822"/>
                    <a:pt x="4823" y="786"/>
                  </a:cubicBezTo>
                  <a:cubicBezTo>
                    <a:pt x="4299" y="262"/>
                    <a:pt x="3614" y="0"/>
                    <a:pt x="2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35"/>
            <p:cNvSpPr/>
            <p:nvPr/>
          </p:nvSpPr>
          <p:spPr>
            <a:xfrm>
              <a:off x="3074027" y="1983777"/>
              <a:ext cx="155802" cy="163342"/>
            </a:xfrm>
            <a:custGeom>
              <a:rect b="b" l="l" r="r" t="t"/>
              <a:pathLst>
                <a:path extrusionOk="0" h="5156" w="4918">
                  <a:moveTo>
                    <a:pt x="2370" y="0"/>
                  </a:moveTo>
                  <a:cubicBezTo>
                    <a:pt x="1917" y="24"/>
                    <a:pt x="1489" y="155"/>
                    <a:pt x="1120" y="405"/>
                  </a:cubicBezTo>
                  <a:cubicBezTo>
                    <a:pt x="596" y="750"/>
                    <a:pt x="239" y="1286"/>
                    <a:pt x="120" y="1893"/>
                  </a:cubicBezTo>
                  <a:cubicBezTo>
                    <a:pt x="1" y="2501"/>
                    <a:pt x="120" y="3132"/>
                    <a:pt x="477" y="3655"/>
                  </a:cubicBezTo>
                  <a:cubicBezTo>
                    <a:pt x="913" y="4319"/>
                    <a:pt x="1643" y="4696"/>
                    <a:pt x="2409" y="4696"/>
                  </a:cubicBezTo>
                  <a:cubicBezTo>
                    <a:pt x="2605" y="4696"/>
                    <a:pt x="2804" y="4671"/>
                    <a:pt x="3001" y="4620"/>
                  </a:cubicBezTo>
                  <a:lnTo>
                    <a:pt x="4108" y="5144"/>
                  </a:lnTo>
                  <a:cubicBezTo>
                    <a:pt x="4132" y="5156"/>
                    <a:pt x="4156" y="5156"/>
                    <a:pt x="4180" y="5156"/>
                  </a:cubicBezTo>
                  <a:cubicBezTo>
                    <a:pt x="4215" y="5156"/>
                    <a:pt x="4239" y="5144"/>
                    <a:pt x="4275" y="5120"/>
                  </a:cubicBezTo>
                  <a:cubicBezTo>
                    <a:pt x="4311" y="5096"/>
                    <a:pt x="4346" y="5037"/>
                    <a:pt x="4346" y="4977"/>
                  </a:cubicBezTo>
                  <a:lnTo>
                    <a:pt x="4287" y="3751"/>
                  </a:lnTo>
                  <a:cubicBezTo>
                    <a:pt x="4882" y="2989"/>
                    <a:pt x="4918" y="1893"/>
                    <a:pt x="4358" y="1084"/>
                  </a:cubicBezTo>
                  <a:cubicBezTo>
                    <a:pt x="4061" y="631"/>
                    <a:pt x="3608" y="286"/>
                    <a:pt x="3084" y="143"/>
                  </a:cubicBezTo>
                  <a:cubicBezTo>
                    <a:pt x="3065" y="136"/>
                    <a:pt x="3047" y="133"/>
                    <a:pt x="3029" y="133"/>
                  </a:cubicBezTo>
                  <a:cubicBezTo>
                    <a:pt x="2958" y="133"/>
                    <a:pt x="2899" y="186"/>
                    <a:pt x="2870" y="262"/>
                  </a:cubicBezTo>
                  <a:cubicBezTo>
                    <a:pt x="2846" y="346"/>
                    <a:pt x="2906" y="441"/>
                    <a:pt x="2989" y="465"/>
                  </a:cubicBezTo>
                  <a:cubicBezTo>
                    <a:pt x="3441" y="607"/>
                    <a:pt x="3822" y="881"/>
                    <a:pt x="4096" y="1274"/>
                  </a:cubicBezTo>
                  <a:cubicBezTo>
                    <a:pt x="4584" y="2001"/>
                    <a:pt x="4537" y="2941"/>
                    <a:pt x="4001" y="3620"/>
                  </a:cubicBezTo>
                  <a:cubicBezTo>
                    <a:pt x="3977" y="3655"/>
                    <a:pt x="3965" y="3703"/>
                    <a:pt x="3977" y="3739"/>
                  </a:cubicBezTo>
                  <a:lnTo>
                    <a:pt x="4013" y="4739"/>
                  </a:lnTo>
                  <a:lnTo>
                    <a:pt x="3108" y="4310"/>
                  </a:lnTo>
                  <a:cubicBezTo>
                    <a:pt x="3084" y="4298"/>
                    <a:pt x="3037" y="4298"/>
                    <a:pt x="2989" y="4298"/>
                  </a:cubicBezTo>
                  <a:cubicBezTo>
                    <a:pt x="2810" y="4346"/>
                    <a:pt x="2620" y="4370"/>
                    <a:pt x="2441" y="4370"/>
                  </a:cubicBezTo>
                  <a:cubicBezTo>
                    <a:pt x="1787" y="4370"/>
                    <a:pt x="1155" y="4036"/>
                    <a:pt x="774" y="3477"/>
                  </a:cubicBezTo>
                  <a:cubicBezTo>
                    <a:pt x="477" y="3024"/>
                    <a:pt x="370" y="2489"/>
                    <a:pt x="477" y="1965"/>
                  </a:cubicBezTo>
                  <a:cubicBezTo>
                    <a:pt x="584" y="1453"/>
                    <a:pt x="882" y="988"/>
                    <a:pt x="1322" y="691"/>
                  </a:cubicBezTo>
                  <a:cubicBezTo>
                    <a:pt x="1632" y="477"/>
                    <a:pt x="2013" y="357"/>
                    <a:pt x="2382" y="346"/>
                  </a:cubicBezTo>
                  <a:cubicBezTo>
                    <a:pt x="2465" y="346"/>
                    <a:pt x="2549" y="274"/>
                    <a:pt x="2549" y="167"/>
                  </a:cubicBezTo>
                  <a:cubicBezTo>
                    <a:pt x="2549" y="84"/>
                    <a:pt x="2465" y="0"/>
                    <a:pt x="2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35"/>
            <p:cNvSpPr/>
            <p:nvPr/>
          </p:nvSpPr>
          <p:spPr>
            <a:xfrm>
              <a:off x="3135518" y="2038077"/>
              <a:ext cx="28322" cy="54363"/>
            </a:xfrm>
            <a:custGeom>
              <a:rect b="b" l="l" r="r" t="t"/>
              <a:pathLst>
                <a:path extrusionOk="0" h="1716" w="894">
                  <a:moveTo>
                    <a:pt x="179" y="1"/>
                  </a:moveTo>
                  <a:cubicBezTo>
                    <a:pt x="84" y="1"/>
                    <a:pt x="12" y="84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10" y="1715"/>
                    <a:pt x="893" y="1644"/>
                    <a:pt x="893" y="1549"/>
                  </a:cubicBezTo>
                  <a:cubicBezTo>
                    <a:pt x="893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7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35"/>
            <p:cNvSpPr/>
            <p:nvPr/>
          </p:nvSpPr>
          <p:spPr>
            <a:xfrm>
              <a:off x="3138908" y="2021096"/>
              <a:ext cx="16252" cy="16252"/>
            </a:xfrm>
            <a:custGeom>
              <a:rect b="b" l="l" r="r" t="t"/>
              <a:pathLst>
                <a:path extrusionOk="0" h="513" w="513">
                  <a:moveTo>
                    <a:pt x="262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394"/>
                    <a:pt x="120" y="513"/>
                    <a:pt x="262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1" name="Google Shape;2491;p35"/>
          <p:cNvGrpSpPr/>
          <p:nvPr/>
        </p:nvGrpSpPr>
        <p:grpSpPr>
          <a:xfrm>
            <a:off x="3522521" y="1975857"/>
            <a:ext cx="367013" cy="331278"/>
            <a:chOff x="3522521" y="1975857"/>
            <a:chExt cx="367013" cy="331278"/>
          </a:xfrm>
        </p:grpSpPr>
        <p:sp>
          <p:nvSpPr>
            <p:cNvPr id="2492" name="Google Shape;2492;p35"/>
            <p:cNvSpPr/>
            <p:nvPr/>
          </p:nvSpPr>
          <p:spPr>
            <a:xfrm>
              <a:off x="3665841" y="1975857"/>
              <a:ext cx="91302" cy="91682"/>
            </a:xfrm>
            <a:custGeom>
              <a:rect b="b" l="l" r="r" t="t"/>
              <a:pathLst>
                <a:path extrusionOk="0" h="2894" w="2882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35"/>
            <p:cNvSpPr/>
            <p:nvPr/>
          </p:nvSpPr>
          <p:spPr>
            <a:xfrm>
              <a:off x="3693751" y="2004147"/>
              <a:ext cx="34721" cy="35101"/>
            </a:xfrm>
            <a:custGeom>
              <a:rect b="b" l="l" r="r" t="t"/>
              <a:pathLst>
                <a:path extrusionOk="0" h="1108" w="1096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35"/>
            <p:cNvSpPr/>
            <p:nvPr/>
          </p:nvSpPr>
          <p:spPr>
            <a:xfrm>
              <a:off x="3679052" y="2008297"/>
              <a:ext cx="210482" cy="228983"/>
            </a:xfrm>
            <a:custGeom>
              <a:rect b="b" l="l" r="r" t="t"/>
              <a:pathLst>
                <a:path extrusionOk="0" h="7228" w="6644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35"/>
            <p:cNvSpPr/>
            <p:nvPr/>
          </p:nvSpPr>
          <p:spPr>
            <a:xfrm>
              <a:off x="3772951" y="2050907"/>
              <a:ext cx="73973" cy="73593"/>
            </a:xfrm>
            <a:custGeom>
              <a:rect b="b" l="l" r="r" t="t"/>
              <a:pathLst>
                <a:path extrusionOk="0" h="2323" w="2335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35"/>
            <p:cNvSpPr/>
            <p:nvPr/>
          </p:nvSpPr>
          <p:spPr>
            <a:xfrm>
              <a:off x="3790312" y="2069028"/>
              <a:ext cx="38491" cy="38491"/>
            </a:xfrm>
            <a:custGeom>
              <a:rect b="b" l="l" r="r" t="t"/>
              <a:pathLst>
                <a:path extrusionOk="0" h="1215" w="1215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35"/>
            <p:cNvSpPr/>
            <p:nvPr/>
          </p:nvSpPr>
          <p:spPr>
            <a:xfrm>
              <a:off x="3522521" y="2081447"/>
              <a:ext cx="294212" cy="225688"/>
            </a:xfrm>
            <a:custGeom>
              <a:rect b="b" l="l" r="r" t="t"/>
              <a:pathLst>
                <a:path extrusionOk="0" h="7124" w="9287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35"/>
            <p:cNvSpPr/>
            <p:nvPr/>
          </p:nvSpPr>
          <p:spPr>
            <a:xfrm>
              <a:off x="3810682" y="2248812"/>
              <a:ext cx="1774" cy="253"/>
            </a:xfrm>
            <a:custGeom>
              <a:rect b="b" l="l" r="r" t="t"/>
              <a:pathLst>
                <a:path extrusionOk="0" h="8" w="56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9" name="Google Shape;2499;p35"/>
          <p:cNvGrpSpPr/>
          <p:nvPr/>
        </p:nvGrpSpPr>
        <p:grpSpPr>
          <a:xfrm>
            <a:off x="2630824" y="1976966"/>
            <a:ext cx="368186" cy="330454"/>
            <a:chOff x="2630824" y="1976966"/>
            <a:chExt cx="368186" cy="330454"/>
          </a:xfrm>
        </p:grpSpPr>
        <p:sp>
          <p:nvSpPr>
            <p:cNvPr id="2500" name="Google Shape;2500;p35"/>
            <p:cNvSpPr/>
            <p:nvPr/>
          </p:nvSpPr>
          <p:spPr>
            <a:xfrm>
              <a:off x="2630824" y="2059967"/>
              <a:ext cx="229743" cy="247072"/>
            </a:xfrm>
            <a:custGeom>
              <a:rect b="b" l="l" r="r" t="t"/>
              <a:pathLst>
                <a:path extrusionOk="0" h="7799" w="7252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32"/>
                  </a:lnTo>
                  <a:cubicBezTo>
                    <a:pt x="1" y="7727"/>
                    <a:pt x="72" y="7799"/>
                    <a:pt x="167" y="7799"/>
                  </a:cubicBezTo>
                  <a:lnTo>
                    <a:pt x="7085" y="7799"/>
                  </a:lnTo>
                  <a:cubicBezTo>
                    <a:pt x="7180" y="7799"/>
                    <a:pt x="7252" y="7727"/>
                    <a:pt x="7252" y="7632"/>
                  </a:cubicBezTo>
                  <a:cubicBezTo>
                    <a:pt x="7252" y="7549"/>
                    <a:pt x="7180" y="7454"/>
                    <a:pt x="7085" y="7454"/>
                  </a:cubicBezTo>
                  <a:lnTo>
                    <a:pt x="346" y="7454"/>
                  </a:lnTo>
                  <a:lnTo>
                    <a:pt x="346" y="322"/>
                  </a:lnTo>
                  <a:lnTo>
                    <a:pt x="2715" y="322"/>
                  </a:lnTo>
                  <a:lnTo>
                    <a:pt x="3906" y="1512"/>
                  </a:lnTo>
                  <a:cubicBezTo>
                    <a:pt x="3930" y="1548"/>
                    <a:pt x="3977" y="1560"/>
                    <a:pt x="4025" y="1560"/>
                  </a:cubicBezTo>
                  <a:lnTo>
                    <a:pt x="4597" y="1560"/>
                  </a:lnTo>
                  <a:cubicBezTo>
                    <a:pt x="4692" y="1560"/>
                    <a:pt x="4763" y="1489"/>
                    <a:pt x="4763" y="1393"/>
                  </a:cubicBezTo>
                  <a:cubicBezTo>
                    <a:pt x="4763" y="1310"/>
                    <a:pt x="4692" y="1239"/>
                    <a:pt x="4597" y="1239"/>
                  </a:cubicBezTo>
                  <a:lnTo>
                    <a:pt x="4073" y="1239"/>
                  </a:lnTo>
                  <a:lnTo>
                    <a:pt x="2882" y="48"/>
                  </a:lnTo>
                  <a:cubicBezTo>
                    <a:pt x="2858" y="12"/>
                    <a:pt x="2811" y="0"/>
                    <a:pt x="2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35"/>
            <p:cNvSpPr/>
            <p:nvPr/>
          </p:nvSpPr>
          <p:spPr>
            <a:xfrm>
              <a:off x="2792646" y="1976966"/>
              <a:ext cx="206364" cy="330454"/>
            </a:xfrm>
            <a:custGeom>
              <a:rect b="b" l="l" r="r" t="t"/>
              <a:pathLst>
                <a:path extrusionOk="0" h="10431" w="6514">
                  <a:moveTo>
                    <a:pt x="3894" y="1"/>
                  </a:moveTo>
                  <a:cubicBezTo>
                    <a:pt x="2453" y="1"/>
                    <a:pt x="1286" y="1180"/>
                    <a:pt x="1286" y="2608"/>
                  </a:cubicBezTo>
                  <a:cubicBezTo>
                    <a:pt x="1286" y="3061"/>
                    <a:pt x="1405" y="3513"/>
                    <a:pt x="1632" y="3882"/>
                  </a:cubicBezTo>
                  <a:lnTo>
                    <a:pt x="155" y="3882"/>
                  </a:lnTo>
                  <a:cubicBezTo>
                    <a:pt x="72" y="3882"/>
                    <a:pt x="1" y="3954"/>
                    <a:pt x="1" y="4049"/>
                  </a:cubicBezTo>
                  <a:cubicBezTo>
                    <a:pt x="1" y="4132"/>
                    <a:pt x="72" y="4216"/>
                    <a:pt x="155" y="4216"/>
                  </a:cubicBezTo>
                  <a:lnTo>
                    <a:pt x="1858" y="4216"/>
                  </a:lnTo>
                  <a:cubicBezTo>
                    <a:pt x="2334" y="4811"/>
                    <a:pt x="3072" y="5192"/>
                    <a:pt x="3894" y="5192"/>
                  </a:cubicBezTo>
                  <a:cubicBezTo>
                    <a:pt x="4061" y="5192"/>
                    <a:pt x="4227" y="5180"/>
                    <a:pt x="4382" y="5144"/>
                  </a:cubicBezTo>
                  <a:lnTo>
                    <a:pt x="4382" y="10109"/>
                  </a:lnTo>
                  <a:lnTo>
                    <a:pt x="2632" y="10109"/>
                  </a:lnTo>
                  <a:cubicBezTo>
                    <a:pt x="2537" y="10109"/>
                    <a:pt x="2465" y="10181"/>
                    <a:pt x="2465" y="10264"/>
                  </a:cubicBezTo>
                  <a:cubicBezTo>
                    <a:pt x="2465" y="10359"/>
                    <a:pt x="2537" y="10431"/>
                    <a:pt x="2632" y="10431"/>
                  </a:cubicBezTo>
                  <a:lnTo>
                    <a:pt x="4549" y="10431"/>
                  </a:lnTo>
                  <a:cubicBezTo>
                    <a:pt x="4644" y="10431"/>
                    <a:pt x="4715" y="10359"/>
                    <a:pt x="4715" y="10264"/>
                  </a:cubicBezTo>
                  <a:lnTo>
                    <a:pt x="4715" y="5061"/>
                  </a:lnTo>
                  <a:cubicBezTo>
                    <a:pt x="5061" y="4942"/>
                    <a:pt x="5382" y="4752"/>
                    <a:pt x="5656" y="4490"/>
                  </a:cubicBezTo>
                  <a:cubicBezTo>
                    <a:pt x="6132" y="4049"/>
                    <a:pt x="6430" y="3442"/>
                    <a:pt x="6466" y="2787"/>
                  </a:cubicBezTo>
                  <a:cubicBezTo>
                    <a:pt x="6513" y="2680"/>
                    <a:pt x="6442" y="2585"/>
                    <a:pt x="6358" y="2585"/>
                  </a:cubicBezTo>
                  <a:cubicBezTo>
                    <a:pt x="6263" y="2585"/>
                    <a:pt x="6168" y="2644"/>
                    <a:pt x="6168" y="2751"/>
                  </a:cubicBezTo>
                  <a:cubicBezTo>
                    <a:pt x="6085" y="3930"/>
                    <a:pt x="5096" y="4847"/>
                    <a:pt x="3906" y="4847"/>
                  </a:cubicBezTo>
                  <a:cubicBezTo>
                    <a:pt x="2656" y="4847"/>
                    <a:pt x="1644" y="3835"/>
                    <a:pt x="1644" y="2585"/>
                  </a:cubicBezTo>
                  <a:cubicBezTo>
                    <a:pt x="1644" y="1334"/>
                    <a:pt x="2656" y="322"/>
                    <a:pt x="3906" y="322"/>
                  </a:cubicBezTo>
                  <a:cubicBezTo>
                    <a:pt x="4977" y="322"/>
                    <a:pt x="5918" y="1084"/>
                    <a:pt x="6132" y="2144"/>
                  </a:cubicBezTo>
                  <a:cubicBezTo>
                    <a:pt x="6143" y="2220"/>
                    <a:pt x="6214" y="2277"/>
                    <a:pt x="6299" y="2277"/>
                  </a:cubicBezTo>
                  <a:cubicBezTo>
                    <a:pt x="6306" y="2277"/>
                    <a:pt x="6315" y="2276"/>
                    <a:pt x="6323" y="2275"/>
                  </a:cubicBezTo>
                  <a:cubicBezTo>
                    <a:pt x="6406" y="2263"/>
                    <a:pt x="6466" y="2168"/>
                    <a:pt x="6454" y="2085"/>
                  </a:cubicBezTo>
                  <a:cubicBezTo>
                    <a:pt x="6204" y="882"/>
                    <a:pt x="5132" y="1"/>
                    <a:pt x="3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35"/>
            <p:cNvSpPr/>
            <p:nvPr/>
          </p:nvSpPr>
          <p:spPr>
            <a:xfrm>
              <a:off x="2876376" y="2005256"/>
              <a:ext cx="78123" cy="91333"/>
            </a:xfrm>
            <a:custGeom>
              <a:rect b="b" l="l" r="r" t="t"/>
              <a:pathLst>
                <a:path extrusionOk="0" h="2883" w="2466">
                  <a:moveTo>
                    <a:pt x="1239" y="346"/>
                  </a:moveTo>
                  <a:cubicBezTo>
                    <a:pt x="1406" y="346"/>
                    <a:pt x="1537" y="477"/>
                    <a:pt x="1537" y="644"/>
                  </a:cubicBezTo>
                  <a:lnTo>
                    <a:pt x="1537" y="1061"/>
                  </a:lnTo>
                  <a:lnTo>
                    <a:pt x="941" y="1061"/>
                  </a:lnTo>
                  <a:lnTo>
                    <a:pt x="941" y="644"/>
                  </a:lnTo>
                  <a:cubicBezTo>
                    <a:pt x="941" y="477"/>
                    <a:pt x="1072" y="346"/>
                    <a:pt x="1239" y="346"/>
                  </a:cubicBezTo>
                  <a:close/>
                  <a:moveTo>
                    <a:pt x="2120" y="1394"/>
                  </a:moveTo>
                  <a:lnTo>
                    <a:pt x="2120" y="2561"/>
                  </a:lnTo>
                  <a:lnTo>
                    <a:pt x="358" y="2561"/>
                  </a:lnTo>
                  <a:lnTo>
                    <a:pt x="358" y="1394"/>
                  </a:lnTo>
                  <a:close/>
                  <a:moveTo>
                    <a:pt x="1227" y="1"/>
                  </a:moveTo>
                  <a:cubicBezTo>
                    <a:pt x="870" y="1"/>
                    <a:pt x="584" y="275"/>
                    <a:pt x="584" y="644"/>
                  </a:cubicBezTo>
                  <a:lnTo>
                    <a:pt x="584" y="1061"/>
                  </a:lnTo>
                  <a:lnTo>
                    <a:pt x="167" y="1061"/>
                  </a:lnTo>
                  <a:cubicBezTo>
                    <a:pt x="84" y="1061"/>
                    <a:pt x="1" y="1132"/>
                    <a:pt x="1" y="1215"/>
                  </a:cubicBezTo>
                  <a:lnTo>
                    <a:pt x="1" y="2727"/>
                  </a:lnTo>
                  <a:cubicBezTo>
                    <a:pt x="1" y="2811"/>
                    <a:pt x="84" y="2882"/>
                    <a:pt x="167" y="2882"/>
                  </a:cubicBezTo>
                  <a:lnTo>
                    <a:pt x="2263" y="2882"/>
                  </a:lnTo>
                  <a:cubicBezTo>
                    <a:pt x="2358" y="2882"/>
                    <a:pt x="2430" y="2811"/>
                    <a:pt x="2430" y="2727"/>
                  </a:cubicBezTo>
                  <a:lnTo>
                    <a:pt x="2430" y="1215"/>
                  </a:lnTo>
                  <a:cubicBezTo>
                    <a:pt x="2465" y="1132"/>
                    <a:pt x="2382" y="1061"/>
                    <a:pt x="2275" y="1061"/>
                  </a:cubicBezTo>
                  <a:lnTo>
                    <a:pt x="1870" y="1061"/>
                  </a:lnTo>
                  <a:lnTo>
                    <a:pt x="1870" y="644"/>
                  </a:lnTo>
                  <a:cubicBezTo>
                    <a:pt x="1870" y="287"/>
                    <a:pt x="1584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35"/>
            <p:cNvSpPr/>
            <p:nvPr/>
          </p:nvSpPr>
          <p:spPr>
            <a:xfrm>
              <a:off x="2715695" y="2177659"/>
              <a:ext cx="43782" cy="43402"/>
            </a:xfrm>
            <a:custGeom>
              <a:rect b="b" l="l" r="r" t="t"/>
              <a:pathLst>
                <a:path extrusionOk="0" h="1370" w="1382">
                  <a:moveTo>
                    <a:pt x="1048" y="345"/>
                  </a:moveTo>
                  <a:lnTo>
                    <a:pt x="1048" y="1048"/>
                  </a:lnTo>
                  <a:lnTo>
                    <a:pt x="346" y="1048"/>
                  </a:lnTo>
                  <a:lnTo>
                    <a:pt x="346" y="345"/>
                  </a:lnTo>
                  <a:close/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1215"/>
                  </a:lnTo>
                  <a:cubicBezTo>
                    <a:pt x="1" y="1298"/>
                    <a:pt x="72" y="1369"/>
                    <a:pt x="167" y="1369"/>
                  </a:cubicBezTo>
                  <a:lnTo>
                    <a:pt x="1203" y="1369"/>
                  </a:lnTo>
                  <a:cubicBezTo>
                    <a:pt x="1298" y="1369"/>
                    <a:pt x="1370" y="1298"/>
                    <a:pt x="1370" y="1215"/>
                  </a:cubicBezTo>
                  <a:lnTo>
                    <a:pt x="1370" y="167"/>
                  </a:lnTo>
                  <a:cubicBezTo>
                    <a:pt x="1382" y="83"/>
                    <a:pt x="1310" y="0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35"/>
            <p:cNvSpPr/>
            <p:nvPr/>
          </p:nvSpPr>
          <p:spPr>
            <a:xfrm>
              <a:off x="2770026" y="2177659"/>
              <a:ext cx="88292" cy="10581"/>
            </a:xfrm>
            <a:custGeom>
              <a:rect b="b" l="l" r="r" t="t"/>
              <a:pathLst>
                <a:path extrusionOk="0" h="334" w="2787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620" y="333"/>
                  </a:lnTo>
                  <a:cubicBezTo>
                    <a:pt x="2703" y="333"/>
                    <a:pt x="2786" y="262"/>
                    <a:pt x="2786" y="167"/>
                  </a:cubicBezTo>
                  <a:cubicBezTo>
                    <a:pt x="2786" y="83"/>
                    <a:pt x="2703" y="0"/>
                    <a:pt x="2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35"/>
            <p:cNvSpPr/>
            <p:nvPr/>
          </p:nvSpPr>
          <p:spPr>
            <a:xfrm>
              <a:off x="2770026" y="2194227"/>
              <a:ext cx="88292" cy="10613"/>
            </a:xfrm>
            <a:custGeom>
              <a:rect b="b" l="l" r="r" t="t"/>
              <a:pathLst>
                <a:path extrusionOk="0" h="335" w="2787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620" y="334"/>
                  </a:lnTo>
                  <a:cubicBezTo>
                    <a:pt x="2703" y="334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35"/>
            <p:cNvSpPr/>
            <p:nvPr/>
          </p:nvSpPr>
          <p:spPr>
            <a:xfrm>
              <a:off x="2770026" y="2210828"/>
              <a:ext cx="88292" cy="10233"/>
            </a:xfrm>
            <a:custGeom>
              <a:rect b="b" l="l" r="r" t="t"/>
              <a:pathLst>
                <a:path extrusionOk="0" h="323" w="2787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620" y="322"/>
                  </a:lnTo>
                  <a:cubicBezTo>
                    <a:pt x="2703" y="322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35"/>
            <p:cNvSpPr/>
            <p:nvPr/>
          </p:nvSpPr>
          <p:spPr>
            <a:xfrm>
              <a:off x="2908436" y="2058447"/>
              <a:ext cx="16252" cy="18913"/>
            </a:xfrm>
            <a:custGeom>
              <a:rect b="b" l="l" r="r" t="t"/>
              <a:pathLst>
                <a:path extrusionOk="0" h="597" w="513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27"/>
                    <a:pt x="36" y="286"/>
                    <a:pt x="96" y="310"/>
                  </a:cubicBezTo>
                  <a:lnTo>
                    <a:pt x="96" y="429"/>
                  </a:lnTo>
                  <a:cubicBezTo>
                    <a:pt x="96" y="525"/>
                    <a:pt x="167" y="596"/>
                    <a:pt x="263" y="596"/>
                  </a:cubicBezTo>
                  <a:cubicBezTo>
                    <a:pt x="346" y="596"/>
                    <a:pt x="417" y="525"/>
                    <a:pt x="417" y="429"/>
                  </a:cubicBezTo>
                  <a:lnTo>
                    <a:pt x="417" y="310"/>
                  </a:lnTo>
                  <a:cubicBezTo>
                    <a:pt x="465" y="286"/>
                    <a:pt x="513" y="227"/>
                    <a:pt x="513" y="167"/>
                  </a:cubicBezTo>
                  <a:cubicBezTo>
                    <a:pt x="513" y="72"/>
                    <a:pt x="441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8" name="Google Shape;2508;p35"/>
          <p:cNvGrpSpPr/>
          <p:nvPr/>
        </p:nvGrpSpPr>
        <p:grpSpPr>
          <a:xfrm>
            <a:off x="1293706" y="1966416"/>
            <a:ext cx="369294" cy="350444"/>
            <a:chOff x="1293706" y="1966416"/>
            <a:chExt cx="369294" cy="350444"/>
          </a:xfrm>
        </p:grpSpPr>
        <p:sp>
          <p:nvSpPr>
            <p:cNvPr id="2509" name="Google Shape;2509;p35"/>
            <p:cNvSpPr/>
            <p:nvPr/>
          </p:nvSpPr>
          <p:spPr>
            <a:xfrm>
              <a:off x="1509067" y="1966416"/>
              <a:ext cx="153933" cy="162994"/>
            </a:xfrm>
            <a:custGeom>
              <a:rect b="b" l="l" r="r" t="t"/>
              <a:pathLst>
                <a:path extrusionOk="0" h="5145" w="4859">
                  <a:moveTo>
                    <a:pt x="2514" y="0"/>
                  </a:moveTo>
                  <a:cubicBezTo>
                    <a:pt x="1759" y="0"/>
                    <a:pt x="1016" y="363"/>
                    <a:pt x="560" y="1036"/>
                  </a:cubicBezTo>
                  <a:cubicBezTo>
                    <a:pt x="1" y="1870"/>
                    <a:pt x="36" y="2953"/>
                    <a:pt x="632" y="3739"/>
                  </a:cubicBezTo>
                  <a:lnTo>
                    <a:pt x="572" y="4965"/>
                  </a:lnTo>
                  <a:cubicBezTo>
                    <a:pt x="572" y="5025"/>
                    <a:pt x="596" y="5085"/>
                    <a:pt x="643" y="5108"/>
                  </a:cubicBezTo>
                  <a:cubicBezTo>
                    <a:pt x="679" y="5120"/>
                    <a:pt x="703" y="5144"/>
                    <a:pt x="739" y="5144"/>
                  </a:cubicBezTo>
                  <a:cubicBezTo>
                    <a:pt x="763" y="5144"/>
                    <a:pt x="774" y="5144"/>
                    <a:pt x="810" y="5120"/>
                  </a:cubicBezTo>
                  <a:lnTo>
                    <a:pt x="1929" y="4608"/>
                  </a:lnTo>
                  <a:cubicBezTo>
                    <a:pt x="2120" y="4644"/>
                    <a:pt x="2310" y="4680"/>
                    <a:pt x="2501" y="4680"/>
                  </a:cubicBezTo>
                  <a:cubicBezTo>
                    <a:pt x="3275" y="4680"/>
                    <a:pt x="4013" y="4311"/>
                    <a:pt x="4453" y="3632"/>
                  </a:cubicBezTo>
                  <a:cubicBezTo>
                    <a:pt x="4692" y="3275"/>
                    <a:pt x="4823" y="2858"/>
                    <a:pt x="4846" y="2441"/>
                  </a:cubicBezTo>
                  <a:cubicBezTo>
                    <a:pt x="4858" y="2370"/>
                    <a:pt x="4787" y="2287"/>
                    <a:pt x="4692" y="2287"/>
                  </a:cubicBezTo>
                  <a:cubicBezTo>
                    <a:pt x="4608" y="2287"/>
                    <a:pt x="4513" y="2358"/>
                    <a:pt x="4513" y="2441"/>
                  </a:cubicBezTo>
                  <a:cubicBezTo>
                    <a:pt x="4501" y="2799"/>
                    <a:pt x="4382" y="3156"/>
                    <a:pt x="4168" y="3453"/>
                  </a:cubicBezTo>
                  <a:cubicBezTo>
                    <a:pt x="3786" y="4030"/>
                    <a:pt x="3158" y="4352"/>
                    <a:pt x="2504" y="4352"/>
                  </a:cubicBezTo>
                  <a:cubicBezTo>
                    <a:pt x="2321" y="4352"/>
                    <a:pt x="2136" y="4327"/>
                    <a:pt x="1953" y="4275"/>
                  </a:cubicBezTo>
                  <a:cubicBezTo>
                    <a:pt x="1933" y="4270"/>
                    <a:pt x="1918" y="4267"/>
                    <a:pt x="1903" y="4267"/>
                  </a:cubicBezTo>
                  <a:cubicBezTo>
                    <a:pt x="1882" y="4267"/>
                    <a:pt x="1862" y="4273"/>
                    <a:pt x="1834" y="4287"/>
                  </a:cubicBezTo>
                  <a:lnTo>
                    <a:pt x="929" y="4727"/>
                  </a:lnTo>
                  <a:lnTo>
                    <a:pt x="977" y="3715"/>
                  </a:lnTo>
                  <a:cubicBezTo>
                    <a:pt x="977" y="3668"/>
                    <a:pt x="953" y="3632"/>
                    <a:pt x="941" y="3596"/>
                  </a:cubicBezTo>
                  <a:cubicBezTo>
                    <a:pt x="393" y="2906"/>
                    <a:pt x="358" y="1953"/>
                    <a:pt x="858" y="1227"/>
                  </a:cubicBezTo>
                  <a:cubicBezTo>
                    <a:pt x="1237" y="646"/>
                    <a:pt x="1868" y="336"/>
                    <a:pt x="2512" y="336"/>
                  </a:cubicBezTo>
                  <a:cubicBezTo>
                    <a:pt x="2898" y="336"/>
                    <a:pt x="3288" y="447"/>
                    <a:pt x="3632" y="679"/>
                  </a:cubicBezTo>
                  <a:cubicBezTo>
                    <a:pt x="4037" y="941"/>
                    <a:pt x="4334" y="1358"/>
                    <a:pt x="4453" y="1822"/>
                  </a:cubicBezTo>
                  <a:cubicBezTo>
                    <a:pt x="4484" y="1893"/>
                    <a:pt x="4548" y="1947"/>
                    <a:pt x="4618" y="1947"/>
                  </a:cubicBezTo>
                  <a:cubicBezTo>
                    <a:pt x="4631" y="1947"/>
                    <a:pt x="4643" y="1945"/>
                    <a:pt x="4656" y="1941"/>
                  </a:cubicBezTo>
                  <a:cubicBezTo>
                    <a:pt x="4751" y="1906"/>
                    <a:pt x="4811" y="1822"/>
                    <a:pt x="4787" y="1727"/>
                  </a:cubicBezTo>
                  <a:cubicBezTo>
                    <a:pt x="4632" y="1179"/>
                    <a:pt x="4287" y="703"/>
                    <a:pt x="3811" y="393"/>
                  </a:cubicBezTo>
                  <a:cubicBezTo>
                    <a:pt x="3412" y="128"/>
                    <a:pt x="2961" y="0"/>
                    <a:pt x="2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35"/>
            <p:cNvSpPr/>
            <p:nvPr/>
          </p:nvSpPr>
          <p:spPr>
            <a:xfrm>
              <a:off x="1574328" y="2021096"/>
              <a:ext cx="28702" cy="54363"/>
            </a:xfrm>
            <a:custGeom>
              <a:rect b="b" l="l" r="r" t="t"/>
              <a:pathLst>
                <a:path extrusionOk="0" h="1716" w="906">
                  <a:moveTo>
                    <a:pt x="179" y="1"/>
                  </a:moveTo>
                  <a:cubicBezTo>
                    <a:pt x="84" y="1"/>
                    <a:pt x="12" y="84"/>
                    <a:pt x="12" y="168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22" y="1715"/>
                    <a:pt x="893" y="1644"/>
                    <a:pt x="893" y="1549"/>
                  </a:cubicBezTo>
                  <a:cubicBezTo>
                    <a:pt x="905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8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35"/>
            <p:cNvSpPr/>
            <p:nvPr/>
          </p:nvSpPr>
          <p:spPr>
            <a:xfrm>
              <a:off x="1578098" y="2004147"/>
              <a:ext cx="15872" cy="16252"/>
            </a:xfrm>
            <a:custGeom>
              <a:rect b="b" l="l" r="r" t="t"/>
              <a:pathLst>
                <a:path extrusionOk="0" h="513" w="501">
                  <a:moveTo>
                    <a:pt x="250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393"/>
                    <a:pt x="119" y="512"/>
                    <a:pt x="250" y="512"/>
                  </a:cubicBezTo>
                  <a:cubicBezTo>
                    <a:pt x="381" y="512"/>
                    <a:pt x="500" y="393"/>
                    <a:pt x="500" y="262"/>
                  </a:cubicBezTo>
                  <a:cubicBezTo>
                    <a:pt x="489" y="107"/>
                    <a:pt x="381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35"/>
            <p:cNvSpPr/>
            <p:nvPr/>
          </p:nvSpPr>
          <p:spPr>
            <a:xfrm>
              <a:off x="1293706" y="1999997"/>
              <a:ext cx="274982" cy="316863"/>
            </a:xfrm>
            <a:custGeom>
              <a:rect b="b" l="l" r="r" t="t"/>
              <a:pathLst>
                <a:path extrusionOk="0" h="10002" w="8680">
                  <a:moveTo>
                    <a:pt x="2096" y="2655"/>
                  </a:moveTo>
                  <a:lnTo>
                    <a:pt x="2096" y="3727"/>
                  </a:lnTo>
                  <a:cubicBezTo>
                    <a:pt x="1905" y="3644"/>
                    <a:pt x="1762" y="3465"/>
                    <a:pt x="1762" y="3251"/>
                  </a:cubicBezTo>
                  <a:lnTo>
                    <a:pt x="1762" y="3132"/>
                  </a:lnTo>
                  <a:cubicBezTo>
                    <a:pt x="1762" y="2905"/>
                    <a:pt x="1893" y="2727"/>
                    <a:pt x="2096" y="2655"/>
                  </a:cubicBezTo>
                  <a:close/>
                  <a:moveTo>
                    <a:pt x="6620" y="2655"/>
                  </a:moveTo>
                  <a:cubicBezTo>
                    <a:pt x="6822" y="2727"/>
                    <a:pt x="6965" y="2905"/>
                    <a:pt x="6965" y="3132"/>
                  </a:cubicBezTo>
                  <a:lnTo>
                    <a:pt x="6965" y="3251"/>
                  </a:lnTo>
                  <a:cubicBezTo>
                    <a:pt x="6965" y="3465"/>
                    <a:pt x="6834" y="3644"/>
                    <a:pt x="6620" y="3727"/>
                  </a:cubicBezTo>
                  <a:lnTo>
                    <a:pt x="6620" y="2655"/>
                  </a:lnTo>
                  <a:close/>
                  <a:moveTo>
                    <a:pt x="6703" y="4060"/>
                  </a:moveTo>
                  <a:lnTo>
                    <a:pt x="6858" y="5394"/>
                  </a:lnTo>
                  <a:lnTo>
                    <a:pt x="6346" y="5394"/>
                  </a:lnTo>
                  <a:cubicBezTo>
                    <a:pt x="6525" y="5108"/>
                    <a:pt x="6620" y="4763"/>
                    <a:pt x="6620" y="4406"/>
                  </a:cubicBezTo>
                  <a:lnTo>
                    <a:pt x="6620" y="4084"/>
                  </a:lnTo>
                  <a:cubicBezTo>
                    <a:pt x="6656" y="4084"/>
                    <a:pt x="6668" y="4060"/>
                    <a:pt x="6703" y="4060"/>
                  </a:cubicBezTo>
                  <a:close/>
                  <a:moveTo>
                    <a:pt x="3739" y="1405"/>
                  </a:moveTo>
                  <a:cubicBezTo>
                    <a:pt x="3810" y="1643"/>
                    <a:pt x="3941" y="1953"/>
                    <a:pt x="4132" y="2251"/>
                  </a:cubicBezTo>
                  <a:cubicBezTo>
                    <a:pt x="4572" y="2870"/>
                    <a:pt x="5179" y="3227"/>
                    <a:pt x="5917" y="3274"/>
                  </a:cubicBezTo>
                  <a:lnTo>
                    <a:pt x="5917" y="3572"/>
                  </a:lnTo>
                  <a:cubicBezTo>
                    <a:pt x="5906" y="4215"/>
                    <a:pt x="5572" y="4822"/>
                    <a:pt x="5001" y="5168"/>
                  </a:cubicBezTo>
                  <a:lnTo>
                    <a:pt x="4751" y="5310"/>
                  </a:lnTo>
                  <a:cubicBezTo>
                    <a:pt x="4632" y="5382"/>
                    <a:pt x="4498" y="5418"/>
                    <a:pt x="4364" y="5418"/>
                  </a:cubicBezTo>
                  <a:cubicBezTo>
                    <a:pt x="4230" y="5418"/>
                    <a:pt x="4096" y="5382"/>
                    <a:pt x="3977" y="5310"/>
                  </a:cubicBezTo>
                  <a:lnTo>
                    <a:pt x="3727" y="5168"/>
                  </a:lnTo>
                  <a:cubicBezTo>
                    <a:pt x="3155" y="4834"/>
                    <a:pt x="2810" y="4227"/>
                    <a:pt x="2810" y="3572"/>
                  </a:cubicBezTo>
                  <a:lnTo>
                    <a:pt x="2810" y="2322"/>
                  </a:lnTo>
                  <a:cubicBezTo>
                    <a:pt x="3024" y="2239"/>
                    <a:pt x="3429" y="1977"/>
                    <a:pt x="3739" y="1405"/>
                  </a:cubicBezTo>
                  <a:close/>
                  <a:moveTo>
                    <a:pt x="5477" y="5715"/>
                  </a:moveTo>
                  <a:cubicBezTo>
                    <a:pt x="5429" y="5727"/>
                    <a:pt x="5394" y="5763"/>
                    <a:pt x="5346" y="5775"/>
                  </a:cubicBezTo>
                  <a:lnTo>
                    <a:pt x="5346" y="5715"/>
                  </a:lnTo>
                  <a:close/>
                  <a:moveTo>
                    <a:pt x="5001" y="5549"/>
                  </a:moveTo>
                  <a:lnTo>
                    <a:pt x="5001" y="5870"/>
                  </a:lnTo>
                  <a:cubicBezTo>
                    <a:pt x="4953" y="5882"/>
                    <a:pt x="4894" y="5882"/>
                    <a:pt x="4846" y="5882"/>
                  </a:cubicBezTo>
                  <a:cubicBezTo>
                    <a:pt x="4822" y="5810"/>
                    <a:pt x="4798" y="5751"/>
                    <a:pt x="4727" y="5691"/>
                  </a:cubicBezTo>
                  <a:cubicBezTo>
                    <a:pt x="4786" y="5656"/>
                    <a:pt x="4846" y="5644"/>
                    <a:pt x="4905" y="5596"/>
                  </a:cubicBezTo>
                  <a:lnTo>
                    <a:pt x="5001" y="5549"/>
                  </a:lnTo>
                  <a:close/>
                  <a:moveTo>
                    <a:pt x="4378" y="5881"/>
                  </a:moveTo>
                  <a:cubicBezTo>
                    <a:pt x="4474" y="5881"/>
                    <a:pt x="4536" y="5960"/>
                    <a:pt x="4536" y="6061"/>
                  </a:cubicBezTo>
                  <a:cubicBezTo>
                    <a:pt x="4536" y="6168"/>
                    <a:pt x="4465" y="6239"/>
                    <a:pt x="4358" y="6239"/>
                  </a:cubicBezTo>
                  <a:cubicBezTo>
                    <a:pt x="4263" y="6239"/>
                    <a:pt x="4179" y="6168"/>
                    <a:pt x="4179" y="6061"/>
                  </a:cubicBezTo>
                  <a:cubicBezTo>
                    <a:pt x="4179" y="5953"/>
                    <a:pt x="4263" y="5882"/>
                    <a:pt x="4358" y="5882"/>
                  </a:cubicBezTo>
                  <a:cubicBezTo>
                    <a:pt x="4365" y="5881"/>
                    <a:pt x="4371" y="5881"/>
                    <a:pt x="4378" y="5881"/>
                  </a:cubicBezTo>
                  <a:close/>
                  <a:moveTo>
                    <a:pt x="3703" y="5537"/>
                  </a:moveTo>
                  <a:lnTo>
                    <a:pt x="3798" y="5584"/>
                  </a:lnTo>
                  <a:lnTo>
                    <a:pt x="3977" y="5668"/>
                  </a:lnTo>
                  <a:cubicBezTo>
                    <a:pt x="3882" y="5763"/>
                    <a:pt x="3822" y="5894"/>
                    <a:pt x="3822" y="6025"/>
                  </a:cubicBezTo>
                  <a:cubicBezTo>
                    <a:pt x="3846" y="6144"/>
                    <a:pt x="3870" y="6251"/>
                    <a:pt x="3917" y="6322"/>
                  </a:cubicBezTo>
                  <a:lnTo>
                    <a:pt x="3703" y="6180"/>
                  </a:lnTo>
                  <a:lnTo>
                    <a:pt x="3703" y="5537"/>
                  </a:lnTo>
                  <a:close/>
                  <a:moveTo>
                    <a:pt x="4870" y="6203"/>
                  </a:moveTo>
                  <a:cubicBezTo>
                    <a:pt x="4882" y="6215"/>
                    <a:pt x="4897" y="6221"/>
                    <a:pt x="4914" y="6221"/>
                  </a:cubicBezTo>
                  <a:cubicBezTo>
                    <a:pt x="4932" y="6221"/>
                    <a:pt x="4953" y="6215"/>
                    <a:pt x="4977" y="6203"/>
                  </a:cubicBezTo>
                  <a:lnTo>
                    <a:pt x="4977" y="6203"/>
                  </a:lnTo>
                  <a:lnTo>
                    <a:pt x="4810" y="6322"/>
                  </a:lnTo>
                  <a:cubicBezTo>
                    <a:pt x="4834" y="6299"/>
                    <a:pt x="4846" y="6251"/>
                    <a:pt x="4870" y="6203"/>
                  </a:cubicBezTo>
                  <a:close/>
                  <a:moveTo>
                    <a:pt x="4465" y="6561"/>
                  </a:moveTo>
                  <a:lnTo>
                    <a:pt x="4358" y="6644"/>
                  </a:lnTo>
                  <a:lnTo>
                    <a:pt x="4239" y="6561"/>
                  </a:lnTo>
                  <a:lnTo>
                    <a:pt x="4239" y="6561"/>
                  </a:lnTo>
                  <a:cubicBezTo>
                    <a:pt x="4274" y="6584"/>
                    <a:pt x="4322" y="6584"/>
                    <a:pt x="4346" y="6584"/>
                  </a:cubicBezTo>
                  <a:cubicBezTo>
                    <a:pt x="4393" y="6584"/>
                    <a:pt x="4417" y="6584"/>
                    <a:pt x="4465" y="6561"/>
                  </a:cubicBezTo>
                  <a:close/>
                  <a:moveTo>
                    <a:pt x="5013" y="6596"/>
                  </a:moveTo>
                  <a:lnTo>
                    <a:pt x="5013" y="7334"/>
                  </a:lnTo>
                  <a:lnTo>
                    <a:pt x="4620" y="6882"/>
                  </a:lnTo>
                  <a:lnTo>
                    <a:pt x="5013" y="6596"/>
                  </a:lnTo>
                  <a:close/>
                  <a:moveTo>
                    <a:pt x="3727" y="6608"/>
                  </a:moveTo>
                  <a:lnTo>
                    <a:pt x="4120" y="6894"/>
                  </a:lnTo>
                  <a:lnTo>
                    <a:pt x="3727" y="7358"/>
                  </a:lnTo>
                  <a:lnTo>
                    <a:pt x="3727" y="6608"/>
                  </a:lnTo>
                  <a:close/>
                  <a:moveTo>
                    <a:pt x="4334" y="0"/>
                  </a:moveTo>
                  <a:cubicBezTo>
                    <a:pt x="3715" y="0"/>
                    <a:pt x="3143" y="226"/>
                    <a:pt x="2691" y="631"/>
                  </a:cubicBezTo>
                  <a:cubicBezTo>
                    <a:pt x="2250" y="1024"/>
                    <a:pt x="1953" y="1584"/>
                    <a:pt x="1869" y="2179"/>
                  </a:cubicBezTo>
                  <a:lnTo>
                    <a:pt x="1846" y="2370"/>
                  </a:lnTo>
                  <a:cubicBezTo>
                    <a:pt x="1560" y="2501"/>
                    <a:pt x="1369" y="2798"/>
                    <a:pt x="1369" y="3132"/>
                  </a:cubicBezTo>
                  <a:lnTo>
                    <a:pt x="1369" y="3251"/>
                  </a:lnTo>
                  <a:cubicBezTo>
                    <a:pt x="1369" y="3501"/>
                    <a:pt x="1488" y="3727"/>
                    <a:pt x="1655" y="3882"/>
                  </a:cubicBezTo>
                  <a:lnTo>
                    <a:pt x="1453" y="5537"/>
                  </a:lnTo>
                  <a:cubicBezTo>
                    <a:pt x="1453" y="5584"/>
                    <a:pt x="1476" y="5644"/>
                    <a:pt x="1500" y="5668"/>
                  </a:cubicBezTo>
                  <a:cubicBezTo>
                    <a:pt x="1536" y="5703"/>
                    <a:pt x="1572" y="5727"/>
                    <a:pt x="1631" y="5727"/>
                  </a:cubicBezTo>
                  <a:lnTo>
                    <a:pt x="3334" y="5727"/>
                  </a:lnTo>
                  <a:lnTo>
                    <a:pt x="3334" y="6168"/>
                  </a:lnTo>
                  <a:lnTo>
                    <a:pt x="1607" y="6715"/>
                  </a:lnTo>
                  <a:cubicBezTo>
                    <a:pt x="655" y="7025"/>
                    <a:pt x="0" y="7906"/>
                    <a:pt x="0" y="8918"/>
                  </a:cubicBezTo>
                  <a:lnTo>
                    <a:pt x="0" y="9835"/>
                  </a:lnTo>
                  <a:cubicBezTo>
                    <a:pt x="0" y="9930"/>
                    <a:pt x="72" y="10001"/>
                    <a:pt x="167" y="10001"/>
                  </a:cubicBezTo>
                  <a:lnTo>
                    <a:pt x="2262" y="10001"/>
                  </a:lnTo>
                  <a:cubicBezTo>
                    <a:pt x="2346" y="10001"/>
                    <a:pt x="2429" y="9930"/>
                    <a:pt x="2429" y="9835"/>
                  </a:cubicBezTo>
                  <a:cubicBezTo>
                    <a:pt x="2429" y="9751"/>
                    <a:pt x="2346" y="9680"/>
                    <a:pt x="2262" y="9680"/>
                  </a:cubicBezTo>
                  <a:lnTo>
                    <a:pt x="322" y="9680"/>
                  </a:lnTo>
                  <a:lnTo>
                    <a:pt x="322" y="8930"/>
                  </a:lnTo>
                  <a:cubicBezTo>
                    <a:pt x="322" y="8073"/>
                    <a:pt x="881" y="7323"/>
                    <a:pt x="1691" y="7061"/>
                  </a:cubicBezTo>
                  <a:lnTo>
                    <a:pt x="3322" y="6537"/>
                  </a:lnTo>
                  <a:lnTo>
                    <a:pt x="3322" y="7835"/>
                  </a:lnTo>
                  <a:cubicBezTo>
                    <a:pt x="3322" y="7906"/>
                    <a:pt x="3358" y="7966"/>
                    <a:pt x="3417" y="7989"/>
                  </a:cubicBezTo>
                  <a:cubicBezTo>
                    <a:pt x="3441" y="7989"/>
                    <a:pt x="3465" y="8013"/>
                    <a:pt x="3477" y="8013"/>
                  </a:cubicBezTo>
                  <a:cubicBezTo>
                    <a:pt x="3524" y="8013"/>
                    <a:pt x="3584" y="7989"/>
                    <a:pt x="3620" y="7954"/>
                  </a:cubicBezTo>
                  <a:lnTo>
                    <a:pt x="4298" y="7144"/>
                  </a:lnTo>
                  <a:lnTo>
                    <a:pt x="4989" y="7954"/>
                  </a:lnTo>
                  <a:cubicBezTo>
                    <a:pt x="5013" y="7989"/>
                    <a:pt x="5060" y="8013"/>
                    <a:pt x="5120" y="8013"/>
                  </a:cubicBezTo>
                  <a:cubicBezTo>
                    <a:pt x="5132" y="8013"/>
                    <a:pt x="5167" y="8013"/>
                    <a:pt x="5179" y="7989"/>
                  </a:cubicBezTo>
                  <a:cubicBezTo>
                    <a:pt x="5251" y="7966"/>
                    <a:pt x="5286" y="7906"/>
                    <a:pt x="5286" y="7835"/>
                  </a:cubicBezTo>
                  <a:lnTo>
                    <a:pt x="5286" y="6537"/>
                  </a:lnTo>
                  <a:lnTo>
                    <a:pt x="6906" y="7061"/>
                  </a:lnTo>
                  <a:cubicBezTo>
                    <a:pt x="7727" y="7323"/>
                    <a:pt x="8275" y="8073"/>
                    <a:pt x="8275" y="8930"/>
                  </a:cubicBezTo>
                  <a:lnTo>
                    <a:pt x="8275" y="9680"/>
                  </a:lnTo>
                  <a:lnTo>
                    <a:pt x="2917" y="9680"/>
                  </a:lnTo>
                  <a:cubicBezTo>
                    <a:pt x="2822" y="9680"/>
                    <a:pt x="2750" y="9751"/>
                    <a:pt x="2750" y="9835"/>
                  </a:cubicBezTo>
                  <a:cubicBezTo>
                    <a:pt x="2750" y="9930"/>
                    <a:pt x="2822" y="10001"/>
                    <a:pt x="2917" y="10001"/>
                  </a:cubicBezTo>
                  <a:lnTo>
                    <a:pt x="8513" y="10001"/>
                  </a:lnTo>
                  <a:cubicBezTo>
                    <a:pt x="8608" y="10001"/>
                    <a:pt x="8680" y="9930"/>
                    <a:pt x="8680" y="9835"/>
                  </a:cubicBezTo>
                  <a:lnTo>
                    <a:pt x="8680" y="8918"/>
                  </a:lnTo>
                  <a:cubicBezTo>
                    <a:pt x="8680" y="7906"/>
                    <a:pt x="8037" y="7013"/>
                    <a:pt x="7072" y="6715"/>
                  </a:cubicBezTo>
                  <a:lnTo>
                    <a:pt x="5346" y="6168"/>
                  </a:lnTo>
                  <a:lnTo>
                    <a:pt x="5346" y="6144"/>
                  </a:lnTo>
                  <a:cubicBezTo>
                    <a:pt x="5608" y="6061"/>
                    <a:pt x="5846" y="5930"/>
                    <a:pt x="6060" y="5727"/>
                  </a:cubicBezTo>
                  <a:lnTo>
                    <a:pt x="7037" y="5727"/>
                  </a:lnTo>
                  <a:cubicBezTo>
                    <a:pt x="7084" y="5727"/>
                    <a:pt x="7132" y="5715"/>
                    <a:pt x="7180" y="5668"/>
                  </a:cubicBezTo>
                  <a:cubicBezTo>
                    <a:pt x="7203" y="5644"/>
                    <a:pt x="7215" y="5584"/>
                    <a:pt x="7215" y="5537"/>
                  </a:cubicBezTo>
                  <a:lnTo>
                    <a:pt x="7025" y="3882"/>
                  </a:lnTo>
                  <a:cubicBezTo>
                    <a:pt x="7203" y="3739"/>
                    <a:pt x="7311" y="3501"/>
                    <a:pt x="7311" y="3251"/>
                  </a:cubicBezTo>
                  <a:lnTo>
                    <a:pt x="7311" y="3132"/>
                  </a:lnTo>
                  <a:cubicBezTo>
                    <a:pt x="7311" y="2798"/>
                    <a:pt x="7108" y="2501"/>
                    <a:pt x="6834" y="2370"/>
                  </a:cubicBezTo>
                  <a:lnTo>
                    <a:pt x="6799" y="2179"/>
                  </a:lnTo>
                  <a:cubicBezTo>
                    <a:pt x="6727" y="1548"/>
                    <a:pt x="6418" y="988"/>
                    <a:pt x="5941" y="584"/>
                  </a:cubicBezTo>
                  <a:cubicBezTo>
                    <a:pt x="5909" y="557"/>
                    <a:pt x="5870" y="545"/>
                    <a:pt x="5831" y="545"/>
                  </a:cubicBezTo>
                  <a:cubicBezTo>
                    <a:pt x="5783" y="545"/>
                    <a:pt x="5736" y="563"/>
                    <a:pt x="5703" y="596"/>
                  </a:cubicBezTo>
                  <a:cubicBezTo>
                    <a:pt x="5644" y="667"/>
                    <a:pt x="5656" y="774"/>
                    <a:pt x="5715" y="834"/>
                  </a:cubicBezTo>
                  <a:cubicBezTo>
                    <a:pt x="6132" y="1179"/>
                    <a:pt x="6382" y="1667"/>
                    <a:pt x="6465" y="2203"/>
                  </a:cubicBezTo>
                  <a:lnTo>
                    <a:pt x="6465" y="2262"/>
                  </a:lnTo>
                  <a:lnTo>
                    <a:pt x="6429" y="2262"/>
                  </a:lnTo>
                  <a:cubicBezTo>
                    <a:pt x="6334" y="2262"/>
                    <a:pt x="6263" y="2334"/>
                    <a:pt x="6263" y="2429"/>
                  </a:cubicBezTo>
                  <a:lnTo>
                    <a:pt x="6263" y="3905"/>
                  </a:lnTo>
                  <a:lnTo>
                    <a:pt x="6263" y="3917"/>
                  </a:lnTo>
                  <a:lnTo>
                    <a:pt x="6263" y="3929"/>
                  </a:lnTo>
                  <a:lnTo>
                    <a:pt x="6263" y="4382"/>
                  </a:lnTo>
                  <a:cubicBezTo>
                    <a:pt x="6263" y="4751"/>
                    <a:pt x="6132" y="5096"/>
                    <a:pt x="5894" y="5358"/>
                  </a:cubicBezTo>
                  <a:lnTo>
                    <a:pt x="5322" y="5358"/>
                  </a:lnTo>
                  <a:lnTo>
                    <a:pt x="5322" y="5310"/>
                  </a:lnTo>
                  <a:cubicBezTo>
                    <a:pt x="5894" y="4894"/>
                    <a:pt x="6239" y="4239"/>
                    <a:pt x="6239" y="3524"/>
                  </a:cubicBezTo>
                  <a:lnTo>
                    <a:pt x="6239" y="3072"/>
                  </a:lnTo>
                  <a:cubicBezTo>
                    <a:pt x="6239" y="2977"/>
                    <a:pt x="6168" y="2905"/>
                    <a:pt x="6072" y="2905"/>
                  </a:cubicBezTo>
                  <a:cubicBezTo>
                    <a:pt x="4596" y="2905"/>
                    <a:pt x="4096" y="1619"/>
                    <a:pt x="3929" y="869"/>
                  </a:cubicBezTo>
                  <a:cubicBezTo>
                    <a:pt x="3929" y="846"/>
                    <a:pt x="3917" y="834"/>
                    <a:pt x="3917" y="822"/>
                  </a:cubicBezTo>
                  <a:cubicBezTo>
                    <a:pt x="3889" y="720"/>
                    <a:pt x="3811" y="683"/>
                    <a:pt x="3755" y="683"/>
                  </a:cubicBezTo>
                  <a:cubicBezTo>
                    <a:pt x="3739" y="683"/>
                    <a:pt x="3725" y="686"/>
                    <a:pt x="3715" y="691"/>
                  </a:cubicBezTo>
                  <a:cubicBezTo>
                    <a:pt x="3655" y="703"/>
                    <a:pt x="3596" y="750"/>
                    <a:pt x="3584" y="810"/>
                  </a:cubicBezTo>
                  <a:cubicBezTo>
                    <a:pt x="3310" y="1679"/>
                    <a:pt x="2750" y="1953"/>
                    <a:pt x="2608" y="2012"/>
                  </a:cubicBezTo>
                  <a:cubicBezTo>
                    <a:pt x="2512" y="2012"/>
                    <a:pt x="2441" y="2084"/>
                    <a:pt x="2441" y="2179"/>
                  </a:cubicBezTo>
                  <a:lnTo>
                    <a:pt x="2441" y="3548"/>
                  </a:lnTo>
                  <a:cubicBezTo>
                    <a:pt x="2441" y="4239"/>
                    <a:pt x="2786" y="4918"/>
                    <a:pt x="3346" y="5334"/>
                  </a:cubicBezTo>
                  <a:lnTo>
                    <a:pt x="3346" y="5370"/>
                  </a:lnTo>
                  <a:lnTo>
                    <a:pt x="1846" y="5370"/>
                  </a:lnTo>
                  <a:lnTo>
                    <a:pt x="2012" y="4048"/>
                  </a:lnTo>
                  <a:cubicBezTo>
                    <a:pt x="2084" y="4060"/>
                    <a:pt x="2155" y="4084"/>
                    <a:pt x="2250" y="4084"/>
                  </a:cubicBezTo>
                  <a:cubicBezTo>
                    <a:pt x="2334" y="4084"/>
                    <a:pt x="2417" y="4001"/>
                    <a:pt x="2417" y="3917"/>
                  </a:cubicBezTo>
                  <a:lnTo>
                    <a:pt x="2417" y="2441"/>
                  </a:lnTo>
                  <a:cubicBezTo>
                    <a:pt x="2417" y="2358"/>
                    <a:pt x="2334" y="2274"/>
                    <a:pt x="2250" y="2274"/>
                  </a:cubicBezTo>
                  <a:lnTo>
                    <a:pt x="2215" y="2274"/>
                  </a:lnTo>
                  <a:lnTo>
                    <a:pt x="2215" y="2215"/>
                  </a:lnTo>
                  <a:cubicBezTo>
                    <a:pt x="2274" y="1703"/>
                    <a:pt x="2536" y="1227"/>
                    <a:pt x="2917" y="881"/>
                  </a:cubicBezTo>
                  <a:cubicBezTo>
                    <a:pt x="3310" y="536"/>
                    <a:pt x="3810" y="346"/>
                    <a:pt x="4334" y="346"/>
                  </a:cubicBezTo>
                  <a:cubicBezTo>
                    <a:pt x="4608" y="346"/>
                    <a:pt x="4894" y="405"/>
                    <a:pt x="5167" y="512"/>
                  </a:cubicBezTo>
                  <a:cubicBezTo>
                    <a:pt x="5187" y="518"/>
                    <a:pt x="5208" y="521"/>
                    <a:pt x="5229" y="521"/>
                  </a:cubicBezTo>
                  <a:cubicBezTo>
                    <a:pt x="5297" y="521"/>
                    <a:pt x="5366" y="490"/>
                    <a:pt x="5394" y="417"/>
                  </a:cubicBezTo>
                  <a:cubicBezTo>
                    <a:pt x="5417" y="334"/>
                    <a:pt x="5394" y="226"/>
                    <a:pt x="5298" y="191"/>
                  </a:cubicBezTo>
                  <a:cubicBezTo>
                    <a:pt x="4989" y="60"/>
                    <a:pt x="4679" y="0"/>
                    <a:pt x="4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35"/>
            <p:cNvSpPr/>
            <p:nvPr/>
          </p:nvSpPr>
          <p:spPr>
            <a:xfrm>
              <a:off x="1426826" y="2243648"/>
              <a:ext cx="10233" cy="11341"/>
            </a:xfrm>
            <a:custGeom>
              <a:rect b="b" l="l" r="r" t="t"/>
              <a:pathLst>
                <a:path extrusionOk="0" h="358" w="323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203"/>
                  </a:lnTo>
                  <a:cubicBezTo>
                    <a:pt x="1" y="286"/>
                    <a:pt x="72" y="358"/>
                    <a:pt x="156" y="358"/>
                  </a:cubicBezTo>
                  <a:cubicBezTo>
                    <a:pt x="251" y="358"/>
                    <a:pt x="322" y="286"/>
                    <a:pt x="322" y="203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35"/>
            <p:cNvSpPr/>
            <p:nvPr/>
          </p:nvSpPr>
          <p:spPr>
            <a:xfrm>
              <a:off x="1426826" y="2262149"/>
              <a:ext cx="10233" cy="11341"/>
            </a:xfrm>
            <a:custGeom>
              <a:rect b="b" l="l" r="r" t="t"/>
              <a:pathLst>
                <a:path extrusionOk="0" h="358" w="32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72" y="357"/>
                    <a:pt x="156" y="357"/>
                  </a:cubicBezTo>
                  <a:cubicBezTo>
                    <a:pt x="251" y="357"/>
                    <a:pt x="322" y="286"/>
                    <a:pt x="322" y="191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35"/>
            <p:cNvSpPr/>
            <p:nvPr/>
          </p:nvSpPr>
          <p:spPr>
            <a:xfrm>
              <a:off x="1471336" y="2261389"/>
              <a:ext cx="63804" cy="30571"/>
            </a:xfrm>
            <a:custGeom>
              <a:rect b="b" l="l" r="r" t="t"/>
              <a:pathLst>
                <a:path extrusionOk="0" h="965" w="2014">
                  <a:moveTo>
                    <a:pt x="1596" y="322"/>
                  </a:moveTo>
                  <a:cubicBezTo>
                    <a:pt x="1644" y="322"/>
                    <a:pt x="1668" y="346"/>
                    <a:pt x="1668" y="393"/>
                  </a:cubicBezTo>
                  <a:lnTo>
                    <a:pt x="1668" y="560"/>
                  </a:lnTo>
                  <a:cubicBezTo>
                    <a:pt x="1668" y="607"/>
                    <a:pt x="1644" y="631"/>
                    <a:pt x="1596" y="631"/>
                  </a:cubicBezTo>
                  <a:lnTo>
                    <a:pt x="394" y="631"/>
                  </a:lnTo>
                  <a:cubicBezTo>
                    <a:pt x="346" y="631"/>
                    <a:pt x="310" y="607"/>
                    <a:pt x="310" y="560"/>
                  </a:cubicBezTo>
                  <a:lnTo>
                    <a:pt x="310" y="393"/>
                  </a:lnTo>
                  <a:cubicBezTo>
                    <a:pt x="310" y="346"/>
                    <a:pt x="346" y="322"/>
                    <a:pt x="394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393"/>
                  </a:cubicBezTo>
                  <a:lnTo>
                    <a:pt x="1" y="560"/>
                  </a:lnTo>
                  <a:cubicBezTo>
                    <a:pt x="1" y="786"/>
                    <a:pt x="180" y="965"/>
                    <a:pt x="406" y="965"/>
                  </a:cubicBezTo>
                  <a:lnTo>
                    <a:pt x="1608" y="965"/>
                  </a:lnTo>
                  <a:cubicBezTo>
                    <a:pt x="1834" y="965"/>
                    <a:pt x="2013" y="786"/>
                    <a:pt x="2013" y="560"/>
                  </a:cubicBezTo>
                  <a:lnTo>
                    <a:pt x="2013" y="393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35"/>
            <p:cNvSpPr/>
            <p:nvPr/>
          </p:nvSpPr>
          <p:spPr>
            <a:xfrm>
              <a:off x="1420807" y="2092788"/>
              <a:ext cx="22271" cy="36971"/>
            </a:xfrm>
            <a:custGeom>
              <a:rect b="b" l="l" r="r" t="t"/>
              <a:pathLst>
                <a:path extrusionOk="0" h="1167" w="703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1000"/>
                  </a:lnTo>
                  <a:cubicBezTo>
                    <a:pt x="0" y="1096"/>
                    <a:pt x="84" y="1167"/>
                    <a:pt x="167" y="1167"/>
                  </a:cubicBezTo>
                  <a:lnTo>
                    <a:pt x="536" y="1167"/>
                  </a:lnTo>
                  <a:cubicBezTo>
                    <a:pt x="632" y="1167"/>
                    <a:pt x="703" y="1096"/>
                    <a:pt x="703" y="1000"/>
                  </a:cubicBezTo>
                  <a:cubicBezTo>
                    <a:pt x="703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7" name="Google Shape;2517;p35"/>
          <p:cNvGrpSpPr/>
          <p:nvPr/>
        </p:nvGrpSpPr>
        <p:grpSpPr>
          <a:xfrm>
            <a:off x="3967213" y="1975477"/>
            <a:ext cx="368185" cy="331816"/>
            <a:chOff x="3967213" y="1975477"/>
            <a:chExt cx="368185" cy="331816"/>
          </a:xfrm>
        </p:grpSpPr>
        <p:sp>
          <p:nvSpPr>
            <p:cNvPr id="2518" name="Google Shape;2518;p35"/>
            <p:cNvSpPr/>
            <p:nvPr/>
          </p:nvSpPr>
          <p:spPr>
            <a:xfrm>
              <a:off x="3967213" y="1975477"/>
              <a:ext cx="368185" cy="331816"/>
            </a:xfrm>
            <a:custGeom>
              <a:rect b="b" l="l" r="r" t="t"/>
              <a:pathLst>
                <a:path extrusionOk="0" h="10474" w="11622">
                  <a:moveTo>
                    <a:pt x="9026" y="0"/>
                  </a:moveTo>
                  <a:cubicBezTo>
                    <a:pt x="7585" y="0"/>
                    <a:pt x="6430" y="1179"/>
                    <a:pt x="6430" y="2608"/>
                  </a:cubicBezTo>
                  <a:cubicBezTo>
                    <a:pt x="6430" y="3072"/>
                    <a:pt x="6549" y="3513"/>
                    <a:pt x="6763" y="3882"/>
                  </a:cubicBezTo>
                  <a:lnTo>
                    <a:pt x="5680" y="3882"/>
                  </a:lnTo>
                  <a:cubicBezTo>
                    <a:pt x="5597" y="3882"/>
                    <a:pt x="5513" y="3965"/>
                    <a:pt x="5513" y="4048"/>
                  </a:cubicBezTo>
                  <a:cubicBezTo>
                    <a:pt x="5513" y="4144"/>
                    <a:pt x="5597" y="4215"/>
                    <a:pt x="5680" y="4215"/>
                  </a:cubicBezTo>
                  <a:lnTo>
                    <a:pt x="6978" y="4215"/>
                  </a:lnTo>
                  <a:cubicBezTo>
                    <a:pt x="7454" y="4810"/>
                    <a:pt x="8192" y="5191"/>
                    <a:pt x="9014" y="5191"/>
                  </a:cubicBezTo>
                  <a:cubicBezTo>
                    <a:pt x="9180" y="5191"/>
                    <a:pt x="9359" y="5180"/>
                    <a:pt x="9502" y="5156"/>
                  </a:cubicBezTo>
                  <a:lnTo>
                    <a:pt x="9502" y="5775"/>
                  </a:lnTo>
                  <a:lnTo>
                    <a:pt x="977" y="5775"/>
                  </a:lnTo>
                  <a:cubicBezTo>
                    <a:pt x="905" y="5775"/>
                    <a:pt x="834" y="5834"/>
                    <a:pt x="810" y="5906"/>
                  </a:cubicBezTo>
                  <a:lnTo>
                    <a:pt x="322" y="8466"/>
                  </a:lnTo>
                  <a:lnTo>
                    <a:pt x="322" y="2965"/>
                  </a:lnTo>
                  <a:lnTo>
                    <a:pt x="2691" y="2965"/>
                  </a:lnTo>
                  <a:lnTo>
                    <a:pt x="3882" y="4156"/>
                  </a:lnTo>
                  <a:cubicBezTo>
                    <a:pt x="3906" y="4179"/>
                    <a:pt x="3953" y="4203"/>
                    <a:pt x="4001" y="4203"/>
                  </a:cubicBezTo>
                  <a:lnTo>
                    <a:pt x="5001" y="4203"/>
                  </a:lnTo>
                  <a:cubicBezTo>
                    <a:pt x="5085" y="4203"/>
                    <a:pt x="5156" y="4120"/>
                    <a:pt x="5156" y="4037"/>
                  </a:cubicBezTo>
                  <a:cubicBezTo>
                    <a:pt x="5156" y="3941"/>
                    <a:pt x="5085" y="3870"/>
                    <a:pt x="5001" y="3870"/>
                  </a:cubicBezTo>
                  <a:lnTo>
                    <a:pt x="4073" y="3870"/>
                  </a:lnTo>
                  <a:lnTo>
                    <a:pt x="2882" y="2679"/>
                  </a:lnTo>
                  <a:cubicBezTo>
                    <a:pt x="2858" y="2655"/>
                    <a:pt x="2810" y="2632"/>
                    <a:pt x="2763" y="2632"/>
                  </a:cubicBezTo>
                  <a:lnTo>
                    <a:pt x="155" y="2632"/>
                  </a:lnTo>
                  <a:cubicBezTo>
                    <a:pt x="72" y="2632"/>
                    <a:pt x="1" y="2715"/>
                    <a:pt x="1" y="2798"/>
                  </a:cubicBezTo>
                  <a:lnTo>
                    <a:pt x="1" y="10299"/>
                  </a:lnTo>
                  <a:cubicBezTo>
                    <a:pt x="1" y="10457"/>
                    <a:pt x="121" y="10466"/>
                    <a:pt x="248" y="10466"/>
                  </a:cubicBezTo>
                  <a:cubicBezTo>
                    <a:pt x="264" y="10466"/>
                    <a:pt x="281" y="10466"/>
                    <a:pt x="298" y="10466"/>
                  </a:cubicBezTo>
                  <a:cubicBezTo>
                    <a:pt x="414" y="10466"/>
                    <a:pt x="3457" y="10474"/>
                    <a:pt x="6062" y="10474"/>
                  </a:cubicBezTo>
                  <a:cubicBezTo>
                    <a:pt x="8016" y="10474"/>
                    <a:pt x="9723" y="10469"/>
                    <a:pt x="9764" y="10454"/>
                  </a:cubicBezTo>
                  <a:cubicBezTo>
                    <a:pt x="9799" y="10418"/>
                    <a:pt x="9847" y="10371"/>
                    <a:pt x="9859" y="10335"/>
                  </a:cubicBezTo>
                  <a:lnTo>
                    <a:pt x="10192" y="8609"/>
                  </a:lnTo>
                  <a:cubicBezTo>
                    <a:pt x="10204" y="8513"/>
                    <a:pt x="10145" y="8430"/>
                    <a:pt x="10061" y="8406"/>
                  </a:cubicBezTo>
                  <a:cubicBezTo>
                    <a:pt x="10053" y="8405"/>
                    <a:pt x="10045" y="8405"/>
                    <a:pt x="10037" y="8405"/>
                  </a:cubicBezTo>
                  <a:cubicBezTo>
                    <a:pt x="9952" y="8405"/>
                    <a:pt x="9881" y="8461"/>
                    <a:pt x="9859" y="8537"/>
                  </a:cubicBezTo>
                  <a:lnTo>
                    <a:pt x="9561" y="10121"/>
                  </a:lnTo>
                  <a:lnTo>
                    <a:pt x="393" y="10121"/>
                  </a:lnTo>
                  <a:lnTo>
                    <a:pt x="1155" y="6132"/>
                  </a:lnTo>
                  <a:lnTo>
                    <a:pt x="10335" y="6132"/>
                  </a:lnTo>
                  <a:lnTo>
                    <a:pt x="10014" y="7870"/>
                  </a:lnTo>
                  <a:cubicBezTo>
                    <a:pt x="10002" y="7966"/>
                    <a:pt x="10061" y="8049"/>
                    <a:pt x="10145" y="8061"/>
                  </a:cubicBezTo>
                  <a:cubicBezTo>
                    <a:pt x="10159" y="8064"/>
                    <a:pt x="10173" y="8066"/>
                    <a:pt x="10186" y="8066"/>
                  </a:cubicBezTo>
                  <a:cubicBezTo>
                    <a:pt x="10263" y="8066"/>
                    <a:pt x="10325" y="8011"/>
                    <a:pt x="10335" y="7930"/>
                  </a:cubicBezTo>
                  <a:lnTo>
                    <a:pt x="10716" y="6001"/>
                  </a:lnTo>
                  <a:cubicBezTo>
                    <a:pt x="10728" y="5953"/>
                    <a:pt x="10716" y="5894"/>
                    <a:pt x="10680" y="5870"/>
                  </a:cubicBezTo>
                  <a:cubicBezTo>
                    <a:pt x="10657" y="5822"/>
                    <a:pt x="10609" y="5811"/>
                    <a:pt x="10550" y="5811"/>
                  </a:cubicBezTo>
                  <a:lnTo>
                    <a:pt x="9847" y="5811"/>
                  </a:lnTo>
                  <a:lnTo>
                    <a:pt x="9847" y="5096"/>
                  </a:lnTo>
                  <a:cubicBezTo>
                    <a:pt x="10776" y="4775"/>
                    <a:pt x="11466" y="3965"/>
                    <a:pt x="11585" y="2965"/>
                  </a:cubicBezTo>
                  <a:cubicBezTo>
                    <a:pt x="11609" y="2858"/>
                    <a:pt x="11550" y="2774"/>
                    <a:pt x="11454" y="2751"/>
                  </a:cubicBezTo>
                  <a:cubicBezTo>
                    <a:pt x="11448" y="2750"/>
                    <a:pt x="11442" y="2749"/>
                    <a:pt x="11436" y="2749"/>
                  </a:cubicBezTo>
                  <a:cubicBezTo>
                    <a:pt x="11358" y="2749"/>
                    <a:pt x="11275" y="2817"/>
                    <a:pt x="11264" y="2905"/>
                  </a:cubicBezTo>
                  <a:cubicBezTo>
                    <a:pt x="11109" y="4025"/>
                    <a:pt x="10145" y="4870"/>
                    <a:pt x="9014" y="4870"/>
                  </a:cubicBezTo>
                  <a:cubicBezTo>
                    <a:pt x="7763" y="4870"/>
                    <a:pt x="6751" y="3858"/>
                    <a:pt x="6751" y="2608"/>
                  </a:cubicBezTo>
                  <a:cubicBezTo>
                    <a:pt x="6751" y="1358"/>
                    <a:pt x="7763" y="346"/>
                    <a:pt x="9014" y="346"/>
                  </a:cubicBezTo>
                  <a:cubicBezTo>
                    <a:pt x="10133" y="346"/>
                    <a:pt x="11097" y="1179"/>
                    <a:pt x="11264" y="2274"/>
                  </a:cubicBezTo>
                  <a:cubicBezTo>
                    <a:pt x="11275" y="2363"/>
                    <a:pt x="11358" y="2431"/>
                    <a:pt x="11436" y="2431"/>
                  </a:cubicBezTo>
                  <a:cubicBezTo>
                    <a:pt x="11442" y="2431"/>
                    <a:pt x="11448" y="2430"/>
                    <a:pt x="11454" y="2429"/>
                  </a:cubicBezTo>
                  <a:cubicBezTo>
                    <a:pt x="11550" y="2417"/>
                    <a:pt x="11621" y="2322"/>
                    <a:pt x="11609" y="2239"/>
                  </a:cubicBezTo>
                  <a:cubicBezTo>
                    <a:pt x="11514" y="1620"/>
                    <a:pt x="11204" y="1060"/>
                    <a:pt x="10740" y="643"/>
                  </a:cubicBezTo>
                  <a:cubicBezTo>
                    <a:pt x="10264" y="227"/>
                    <a:pt x="9657" y="0"/>
                    <a:pt x="9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35"/>
            <p:cNvSpPr/>
            <p:nvPr/>
          </p:nvSpPr>
          <p:spPr>
            <a:xfrm>
              <a:off x="4237665" y="2034307"/>
              <a:ext cx="32092" cy="63772"/>
            </a:xfrm>
            <a:custGeom>
              <a:rect b="b" l="l" r="r" t="t"/>
              <a:pathLst>
                <a:path extrusionOk="0" h="2013" w="1013">
                  <a:moveTo>
                    <a:pt x="179" y="1"/>
                  </a:moveTo>
                  <a:cubicBezTo>
                    <a:pt x="84" y="1"/>
                    <a:pt x="12" y="72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322" y="334"/>
                  </a:lnTo>
                  <a:lnTo>
                    <a:pt x="322" y="1691"/>
                  </a:lnTo>
                  <a:lnTo>
                    <a:pt x="167" y="1691"/>
                  </a:lnTo>
                  <a:cubicBezTo>
                    <a:pt x="72" y="1691"/>
                    <a:pt x="0" y="1763"/>
                    <a:pt x="0" y="1846"/>
                  </a:cubicBezTo>
                  <a:cubicBezTo>
                    <a:pt x="0" y="1941"/>
                    <a:pt x="72" y="2013"/>
                    <a:pt x="167" y="2013"/>
                  </a:cubicBezTo>
                  <a:lnTo>
                    <a:pt x="846" y="2013"/>
                  </a:lnTo>
                  <a:cubicBezTo>
                    <a:pt x="941" y="2013"/>
                    <a:pt x="1012" y="1941"/>
                    <a:pt x="1012" y="1846"/>
                  </a:cubicBezTo>
                  <a:cubicBezTo>
                    <a:pt x="1012" y="1775"/>
                    <a:pt x="941" y="1703"/>
                    <a:pt x="846" y="1703"/>
                  </a:cubicBezTo>
                  <a:lnTo>
                    <a:pt x="667" y="1703"/>
                  </a:lnTo>
                  <a:lnTo>
                    <a:pt x="667" y="167"/>
                  </a:ln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35"/>
            <p:cNvSpPr/>
            <p:nvPr/>
          </p:nvSpPr>
          <p:spPr>
            <a:xfrm>
              <a:off x="4241815" y="2014317"/>
              <a:ext cx="17012" cy="17012"/>
            </a:xfrm>
            <a:custGeom>
              <a:rect b="b" l="l" r="r" t="t"/>
              <a:pathLst>
                <a:path extrusionOk="0" h="537" w="537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1" name="Google Shape;2521;p35"/>
          <p:cNvGrpSpPr/>
          <p:nvPr/>
        </p:nvGrpSpPr>
        <p:grpSpPr>
          <a:xfrm>
            <a:off x="8047661" y="1969046"/>
            <a:ext cx="279132" cy="356875"/>
            <a:chOff x="8047661" y="1969046"/>
            <a:chExt cx="279132" cy="356875"/>
          </a:xfrm>
        </p:grpSpPr>
        <p:sp>
          <p:nvSpPr>
            <p:cNvPr id="2522" name="Google Shape;2522;p35"/>
            <p:cNvSpPr/>
            <p:nvPr/>
          </p:nvSpPr>
          <p:spPr>
            <a:xfrm>
              <a:off x="8169502" y="2126115"/>
              <a:ext cx="33961" cy="15713"/>
            </a:xfrm>
            <a:custGeom>
              <a:rect b="b" l="l" r="r" t="t"/>
              <a:pathLst>
                <a:path extrusionOk="0" h="496" w="1072">
                  <a:moveTo>
                    <a:pt x="175" y="0"/>
                  </a:moveTo>
                  <a:cubicBezTo>
                    <a:pt x="145" y="0"/>
                    <a:pt x="113" y="7"/>
                    <a:pt x="83" y="20"/>
                  </a:cubicBezTo>
                  <a:cubicBezTo>
                    <a:pt x="12" y="67"/>
                    <a:pt x="0" y="175"/>
                    <a:pt x="48" y="246"/>
                  </a:cubicBezTo>
                  <a:cubicBezTo>
                    <a:pt x="143" y="413"/>
                    <a:pt x="322" y="496"/>
                    <a:pt x="536" y="496"/>
                  </a:cubicBezTo>
                  <a:cubicBezTo>
                    <a:pt x="738" y="496"/>
                    <a:pt x="917" y="413"/>
                    <a:pt x="1024" y="246"/>
                  </a:cubicBezTo>
                  <a:cubicBezTo>
                    <a:pt x="1072" y="175"/>
                    <a:pt x="1060" y="67"/>
                    <a:pt x="976" y="20"/>
                  </a:cubicBezTo>
                  <a:cubicBezTo>
                    <a:pt x="951" y="7"/>
                    <a:pt x="921" y="0"/>
                    <a:pt x="891" y="0"/>
                  </a:cubicBezTo>
                  <a:cubicBezTo>
                    <a:pt x="837" y="0"/>
                    <a:pt x="785" y="22"/>
                    <a:pt x="762" y="67"/>
                  </a:cubicBezTo>
                  <a:cubicBezTo>
                    <a:pt x="714" y="127"/>
                    <a:pt x="643" y="175"/>
                    <a:pt x="536" y="175"/>
                  </a:cubicBezTo>
                  <a:cubicBezTo>
                    <a:pt x="429" y="175"/>
                    <a:pt x="357" y="127"/>
                    <a:pt x="310" y="67"/>
                  </a:cubicBezTo>
                  <a:cubicBezTo>
                    <a:pt x="279" y="22"/>
                    <a:pt x="229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35"/>
            <p:cNvSpPr/>
            <p:nvPr/>
          </p:nvSpPr>
          <p:spPr>
            <a:xfrm>
              <a:off x="8141592" y="2047517"/>
              <a:ext cx="27562" cy="10581"/>
            </a:xfrm>
            <a:custGeom>
              <a:rect b="b" l="l" r="r" t="t"/>
              <a:pathLst>
                <a:path extrusionOk="0" h="334" w="87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69" y="262"/>
                    <a:pt x="869" y="167"/>
                  </a:cubicBezTo>
                  <a:cubicBezTo>
                    <a:pt x="869" y="84"/>
                    <a:pt x="786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35"/>
            <p:cNvSpPr/>
            <p:nvPr/>
          </p:nvSpPr>
          <p:spPr>
            <a:xfrm>
              <a:off x="8203431" y="2047517"/>
              <a:ext cx="27181" cy="10581"/>
            </a:xfrm>
            <a:custGeom>
              <a:rect b="b" l="l" r="r" t="t"/>
              <a:pathLst>
                <a:path extrusionOk="0" h="334" w="858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58" y="262"/>
                    <a:pt x="858" y="167"/>
                  </a:cubicBezTo>
                  <a:cubicBezTo>
                    <a:pt x="858" y="84"/>
                    <a:pt x="786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35"/>
            <p:cNvSpPr/>
            <p:nvPr/>
          </p:nvSpPr>
          <p:spPr>
            <a:xfrm>
              <a:off x="8047661" y="1969046"/>
              <a:ext cx="279132" cy="356875"/>
            </a:xfrm>
            <a:custGeom>
              <a:rect b="b" l="l" r="r" t="t"/>
              <a:pathLst>
                <a:path extrusionOk="0" h="11265" w="8811">
                  <a:moveTo>
                    <a:pt x="4382" y="334"/>
                  </a:moveTo>
                  <a:cubicBezTo>
                    <a:pt x="5751" y="334"/>
                    <a:pt x="6870" y="1453"/>
                    <a:pt x="6870" y="2823"/>
                  </a:cubicBezTo>
                  <a:lnTo>
                    <a:pt x="6870" y="3192"/>
                  </a:lnTo>
                  <a:lnTo>
                    <a:pt x="6132" y="3192"/>
                  </a:lnTo>
                  <a:lnTo>
                    <a:pt x="6132" y="3180"/>
                  </a:lnTo>
                  <a:cubicBezTo>
                    <a:pt x="6132" y="3085"/>
                    <a:pt x="6061" y="3013"/>
                    <a:pt x="5977" y="3013"/>
                  </a:cubicBezTo>
                  <a:lnTo>
                    <a:pt x="4739" y="3013"/>
                  </a:lnTo>
                  <a:cubicBezTo>
                    <a:pt x="4644" y="3013"/>
                    <a:pt x="4572" y="3085"/>
                    <a:pt x="4572" y="3180"/>
                  </a:cubicBezTo>
                  <a:lnTo>
                    <a:pt x="4572" y="3228"/>
                  </a:lnTo>
                  <a:cubicBezTo>
                    <a:pt x="4513" y="3192"/>
                    <a:pt x="4453" y="3192"/>
                    <a:pt x="4382" y="3192"/>
                  </a:cubicBezTo>
                  <a:cubicBezTo>
                    <a:pt x="4310" y="3192"/>
                    <a:pt x="4251" y="3216"/>
                    <a:pt x="4191" y="3228"/>
                  </a:cubicBezTo>
                  <a:lnTo>
                    <a:pt x="4191" y="3180"/>
                  </a:lnTo>
                  <a:cubicBezTo>
                    <a:pt x="4191" y="3085"/>
                    <a:pt x="4108" y="3013"/>
                    <a:pt x="4025" y="3013"/>
                  </a:cubicBezTo>
                  <a:lnTo>
                    <a:pt x="2786" y="3013"/>
                  </a:lnTo>
                  <a:cubicBezTo>
                    <a:pt x="2703" y="3013"/>
                    <a:pt x="2620" y="3085"/>
                    <a:pt x="2620" y="3180"/>
                  </a:cubicBezTo>
                  <a:lnTo>
                    <a:pt x="2620" y="3192"/>
                  </a:lnTo>
                  <a:lnTo>
                    <a:pt x="1893" y="3192"/>
                  </a:lnTo>
                  <a:lnTo>
                    <a:pt x="1893" y="2823"/>
                  </a:lnTo>
                  <a:cubicBezTo>
                    <a:pt x="1893" y="1453"/>
                    <a:pt x="3013" y="334"/>
                    <a:pt x="4382" y="334"/>
                  </a:cubicBezTo>
                  <a:close/>
                  <a:moveTo>
                    <a:pt x="3846" y="3323"/>
                  </a:moveTo>
                  <a:lnTo>
                    <a:pt x="3846" y="3704"/>
                  </a:lnTo>
                  <a:cubicBezTo>
                    <a:pt x="3846" y="3799"/>
                    <a:pt x="3751" y="3894"/>
                    <a:pt x="3656" y="3894"/>
                  </a:cubicBezTo>
                  <a:lnTo>
                    <a:pt x="3120" y="3894"/>
                  </a:lnTo>
                  <a:cubicBezTo>
                    <a:pt x="3013" y="3894"/>
                    <a:pt x="2917" y="3799"/>
                    <a:pt x="2917" y="3704"/>
                  </a:cubicBezTo>
                  <a:lnTo>
                    <a:pt x="2917" y="3323"/>
                  </a:lnTo>
                  <a:lnTo>
                    <a:pt x="3203" y="3323"/>
                  </a:lnTo>
                  <a:lnTo>
                    <a:pt x="3203" y="3525"/>
                  </a:lnTo>
                  <a:cubicBezTo>
                    <a:pt x="3239" y="3609"/>
                    <a:pt x="3310" y="3692"/>
                    <a:pt x="3394" y="3692"/>
                  </a:cubicBezTo>
                  <a:cubicBezTo>
                    <a:pt x="3489" y="3692"/>
                    <a:pt x="3560" y="3609"/>
                    <a:pt x="3560" y="3525"/>
                  </a:cubicBezTo>
                  <a:lnTo>
                    <a:pt x="3560" y="3323"/>
                  </a:lnTo>
                  <a:close/>
                  <a:moveTo>
                    <a:pt x="5799" y="3323"/>
                  </a:moveTo>
                  <a:lnTo>
                    <a:pt x="5799" y="3704"/>
                  </a:lnTo>
                  <a:cubicBezTo>
                    <a:pt x="5799" y="3799"/>
                    <a:pt x="5703" y="3894"/>
                    <a:pt x="5596" y="3894"/>
                  </a:cubicBezTo>
                  <a:lnTo>
                    <a:pt x="5061" y="3894"/>
                  </a:lnTo>
                  <a:cubicBezTo>
                    <a:pt x="4965" y="3894"/>
                    <a:pt x="4870" y="3799"/>
                    <a:pt x="4870" y="3704"/>
                  </a:cubicBezTo>
                  <a:lnTo>
                    <a:pt x="4870" y="3323"/>
                  </a:lnTo>
                  <a:lnTo>
                    <a:pt x="5156" y="3323"/>
                  </a:lnTo>
                  <a:lnTo>
                    <a:pt x="5156" y="3525"/>
                  </a:lnTo>
                  <a:cubicBezTo>
                    <a:pt x="5180" y="3609"/>
                    <a:pt x="5263" y="3692"/>
                    <a:pt x="5346" y="3692"/>
                  </a:cubicBezTo>
                  <a:cubicBezTo>
                    <a:pt x="5442" y="3692"/>
                    <a:pt x="5513" y="3609"/>
                    <a:pt x="5513" y="3525"/>
                  </a:cubicBezTo>
                  <a:lnTo>
                    <a:pt x="5513" y="3323"/>
                  </a:lnTo>
                  <a:close/>
                  <a:moveTo>
                    <a:pt x="6954" y="3525"/>
                  </a:moveTo>
                  <a:cubicBezTo>
                    <a:pt x="7025" y="3525"/>
                    <a:pt x="7097" y="3549"/>
                    <a:pt x="7168" y="3609"/>
                  </a:cubicBezTo>
                  <a:cubicBezTo>
                    <a:pt x="7227" y="3668"/>
                    <a:pt x="7239" y="3751"/>
                    <a:pt x="7239" y="3823"/>
                  </a:cubicBezTo>
                  <a:cubicBezTo>
                    <a:pt x="7227" y="3954"/>
                    <a:pt x="7085" y="4073"/>
                    <a:pt x="6942" y="4073"/>
                  </a:cubicBezTo>
                  <a:lnTo>
                    <a:pt x="6870" y="4073"/>
                  </a:lnTo>
                  <a:lnTo>
                    <a:pt x="6870" y="4061"/>
                  </a:lnTo>
                  <a:cubicBezTo>
                    <a:pt x="6870" y="3966"/>
                    <a:pt x="6787" y="3894"/>
                    <a:pt x="6704" y="3894"/>
                  </a:cubicBezTo>
                  <a:cubicBezTo>
                    <a:pt x="6608" y="3894"/>
                    <a:pt x="6537" y="3966"/>
                    <a:pt x="6537" y="4061"/>
                  </a:cubicBezTo>
                  <a:cubicBezTo>
                    <a:pt x="6537" y="4775"/>
                    <a:pt x="6180" y="5442"/>
                    <a:pt x="5584" y="5835"/>
                  </a:cubicBezTo>
                  <a:lnTo>
                    <a:pt x="5584" y="5799"/>
                  </a:lnTo>
                  <a:lnTo>
                    <a:pt x="5501" y="5037"/>
                  </a:lnTo>
                  <a:cubicBezTo>
                    <a:pt x="5453" y="4680"/>
                    <a:pt x="5156" y="4418"/>
                    <a:pt x="4811" y="4418"/>
                  </a:cubicBezTo>
                  <a:lnTo>
                    <a:pt x="3989" y="4418"/>
                  </a:lnTo>
                  <a:cubicBezTo>
                    <a:pt x="3632" y="4418"/>
                    <a:pt x="3334" y="4680"/>
                    <a:pt x="3310" y="5037"/>
                  </a:cubicBezTo>
                  <a:lnTo>
                    <a:pt x="3215" y="5799"/>
                  </a:lnTo>
                  <a:lnTo>
                    <a:pt x="3215" y="5835"/>
                  </a:lnTo>
                  <a:cubicBezTo>
                    <a:pt x="2953" y="5668"/>
                    <a:pt x="2739" y="5454"/>
                    <a:pt x="2584" y="5204"/>
                  </a:cubicBezTo>
                  <a:cubicBezTo>
                    <a:pt x="2358" y="4859"/>
                    <a:pt x="2239" y="4466"/>
                    <a:pt x="2239" y="4061"/>
                  </a:cubicBezTo>
                  <a:cubicBezTo>
                    <a:pt x="2239" y="3966"/>
                    <a:pt x="2167" y="3894"/>
                    <a:pt x="2072" y="3894"/>
                  </a:cubicBezTo>
                  <a:cubicBezTo>
                    <a:pt x="1989" y="3894"/>
                    <a:pt x="1905" y="3966"/>
                    <a:pt x="1905" y="4061"/>
                  </a:cubicBezTo>
                  <a:lnTo>
                    <a:pt x="1905" y="4073"/>
                  </a:lnTo>
                  <a:lnTo>
                    <a:pt x="1810" y="4073"/>
                  </a:lnTo>
                  <a:cubicBezTo>
                    <a:pt x="1727" y="4073"/>
                    <a:pt x="1655" y="4049"/>
                    <a:pt x="1596" y="3990"/>
                  </a:cubicBezTo>
                  <a:cubicBezTo>
                    <a:pt x="1536" y="3930"/>
                    <a:pt x="1524" y="3847"/>
                    <a:pt x="1524" y="3775"/>
                  </a:cubicBezTo>
                  <a:cubicBezTo>
                    <a:pt x="1536" y="3644"/>
                    <a:pt x="1667" y="3525"/>
                    <a:pt x="1822" y="3525"/>
                  </a:cubicBezTo>
                  <a:lnTo>
                    <a:pt x="2608" y="3525"/>
                  </a:lnTo>
                  <a:lnTo>
                    <a:pt x="2608" y="3716"/>
                  </a:lnTo>
                  <a:cubicBezTo>
                    <a:pt x="2608" y="4001"/>
                    <a:pt x="2846" y="4240"/>
                    <a:pt x="3132" y="4240"/>
                  </a:cubicBezTo>
                  <a:lnTo>
                    <a:pt x="3668" y="4240"/>
                  </a:lnTo>
                  <a:cubicBezTo>
                    <a:pt x="3953" y="4240"/>
                    <a:pt x="4191" y="4001"/>
                    <a:pt x="4191" y="3716"/>
                  </a:cubicBezTo>
                  <a:cubicBezTo>
                    <a:pt x="4191" y="3609"/>
                    <a:pt x="4275" y="3525"/>
                    <a:pt x="4382" y="3525"/>
                  </a:cubicBezTo>
                  <a:cubicBezTo>
                    <a:pt x="4489" y="3525"/>
                    <a:pt x="4572" y="3609"/>
                    <a:pt x="4572" y="3716"/>
                  </a:cubicBezTo>
                  <a:cubicBezTo>
                    <a:pt x="4572" y="4001"/>
                    <a:pt x="4811" y="4240"/>
                    <a:pt x="5096" y="4240"/>
                  </a:cubicBezTo>
                  <a:lnTo>
                    <a:pt x="5632" y="4240"/>
                  </a:lnTo>
                  <a:cubicBezTo>
                    <a:pt x="5906" y="4240"/>
                    <a:pt x="6144" y="4001"/>
                    <a:pt x="6144" y="3716"/>
                  </a:cubicBezTo>
                  <a:lnTo>
                    <a:pt x="6144" y="3525"/>
                  </a:lnTo>
                  <a:close/>
                  <a:moveTo>
                    <a:pt x="4799" y="4740"/>
                  </a:moveTo>
                  <a:cubicBezTo>
                    <a:pt x="4989" y="4740"/>
                    <a:pt x="5144" y="4882"/>
                    <a:pt x="5156" y="5073"/>
                  </a:cubicBezTo>
                  <a:lnTo>
                    <a:pt x="5239" y="5835"/>
                  </a:lnTo>
                  <a:cubicBezTo>
                    <a:pt x="5239" y="5978"/>
                    <a:pt x="5168" y="6133"/>
                    <a:pt x="5037" y="6204"/>
                  </a:cubicBezTo>
                  <a:lnTo>
                    <a:pt x="4549" y="6454"/>
                  </a:lnTo>
                  <a:cubicBezTo>
                    <a:pt x="4495" y="6478"/>
                    <a:pt x="4438" y="6490"/>
                    <a:pt x="4382" y="6490"/>
                  </a:cubicBezTo>
                  <a:cubicBezTo>
                    <a:pt x="4325" y="6490"/>
                    <a:pt x="4269" y="6478"/>
                    <a:pt x="4215" y="6454"/>
                  </a:cubicBezTo>
                  <a:lnTo>
                    <a:pt x="3727" y="6204"/>
                  </a:lnTo>
                  <a:cubicBezTo>
                    <a:pt x="3596" y="6133"/>
                    <a:pt x="3501" y="5990"/>
                    <a:pt x="3537" y="5835"/>
                  </a:cubicBezTo>
                  <a:lnTo>
                    <a:pt x="3620" y="5073"/>
                  </a:lnTo>
                  <a:cubicBezTo>
                    <a:pt x="3632" y="4894"/>
                    <a:pt x="3798" y="4740"/>
                    <a:pt x="3977" y="4740"/>
                  </a:cubicBezTo>
                  <a:close/>
                  <a:moveTo>
                    <a:pt x="2965" y="6633"/>
                  </a:moveTo>
                  <a:lnTo>
                    <a:pt x="2965" y="6966"/>
                  </a:lnTo>
                  <a:cubicBezTo>
                    <a:pt x="2965" y="7109"/>
                    <a:pt x="2882" y="7240"/>
                    <a:pt x="2727" y="7299"/>
                  </a:cubicBezTo>
                  <a:lnTo>
                    <a:pt x="2346" y="7049"/>
                  </a:lnTo>
                  <a:cubicBezTo>
                    <a:pt x="2239" y="6978"/>
                    <a:pt x="2227" y="6871"/>
                    <a:pt x="2251" y="6799"/>
                  </a:cubicBezTo>
                  <a:cubicBezTo>
                    <a:pt x="2286" y="6728"/>
                    <a:pt x="2346" y="6633"/>
                    <a:pt x="2465" y="6633"/>
                  </a:cubicBezTo>
                  <a:close/>
                  <a:moveTo>
                    <a:pt x="6275" y="6633"/>
                  </a:moveTo>
                  <a:cubicBezTo>
                    <a:pt x="6382" y="6633"/>
                    <a:pt x="6465" y="6728"/>
                    <a:pt x="6477" y="6799"/>
                  </a:cubicBezTo>
                  <a:cubicBezTo>
                    <a:pt x="6513" y="6871"/>
                    <a:pt x="6489" y="6978"/>
                    <a:pt x="6394" y="7049"/>
                  </a:cubicBezTo>
                  <a:lnTo>
                    <a:pt x="6001" y="7299"/>
                  </a:lnTo>
                  <a:cubicBezTo>
                    <a:pt x="5870" y="7240"/>
                    <a:pt x="5763" y="7109"/>
                    <a:pt x="5763" y="6966"/>
                  </a:cubicBezTo>
                  <a:lnTo>
                    <a:pt x="5763" y="6633"/>
                  </a:lnTo>
                  <a:close/>
                  <a:moveTo>
                    <a:pt x="2953" y="6109"/>
                  </a:moveTo>
                  <a:lnTo>
                    <a:pt x="2953" y="6311"/>
                  </a:lnTo>
                  <a:lnTo>
                    <a:pt x="2465" y="6311"/>
                  </a:lnTo>
                  <a:cubicBezTo>
                    <a:pt x="2203" y="6311"/>
                    <a:pt x="2001" y="6454"/>
                    <a:pt x="1929" y="6692"/>
                  </a:cubicBezTo>
                  <a:cubicBezTo>
                    <a:pt x="1846" y="6930"/>
                    <a:pt x="1941" y="7168"/>
                    <a:pt x="2144" y="7323"/>
                  </a:cubicBezTo>
                  <a:lnTo>
                    <a:pt x="4191" y="8669"/>
                  </a:lnTo>
                  <a:lnTo>
                    <a:pt x="4191" y="8954"/>
                  </a:lnTo>
                  <a:lnTo>
                    <a:pt x="3489" y="8954"/>
                  </a:lnTo>
                  <a:cubicBezTo>
                    <a:pt x="3370" y="8954"/>
                    <a:pt x="3239" y="8943"/>
                    <a:pt x="3120" y="8931"/>
                  </a:cubicBezTo>
                  <a:lnTo>
                    <a:pt x="3120" y="8776"/>
                  </a:lnTo>
                  <a:cubicBezTo>
                    <a:pt x="3120" y="8692"/>
                    <a:pt x="3036" y="8609"/>
                    <a:pt x="2953" y="8609"/>
                  </a:cubicBezTo>
                  <a:cubicBezTo>
                    <a:pt x="2858" y="8609"/>
                    <a:pt x="2786" y="8692"/>
                    <a:pt x="2786" y="8776"/>
                  </a:cubicBezTo>
                  <a:lnTo>
                    <a:pt x="2786" y="8835"/>
                  </a:lnTo>
                  <a:cubicBezTo>
                    <a:pt x="2060" y="8550"/>
                    <a:pt x="1524" y="7835"/>
                    <a:pt x="1524" y="7002"/>
                  </a:cubicBezTo>
                  <a:cubicBezTo>
                    <a:pt x="1524" y="6514"/>
                    <a:pt x="1929" y="6109"/>
                    <a:pt x="2417" y="6109"/>
                  </a:cubicBezTo>
                  <a:close/>
                  <a:moveTo>
                    <a:pt x="6323" y="6133"/>
                  </a:moveTo>
                  <a:cubicBezTo>
                    <a:pt x="6823" y="6133"/>
                    <a:pt x="7216" y="6526"/>
                    <a:pt x="7216" y="7026"/>
                  </a:cubicBezTo>
                  <a:cubicBezTo>
                    <a:pt x="7227" y="7835"/>
                    <a:pt x="6692" y="8550"/>
                    <a:pt x="5954" y="8835"/>
                  </a:cubicBezTo>
                  <a:lnTo>
                    <a:pt x="5954" y="8776"/>
                  </a:lnTo>
                  <a:cubicBezTo>
                    <a:pt x="5954" y="8692"/>
                    <a:pt x="5882" y="8609"/>
                    <a:pt x="5799" y="8609"/>
                  </a:cubicBezTo>
                  <a:cubicBezTo>
                    <a:pt x="5703" y="8609"/>
                    <a:pt x="5632" y="8692"/>
                    <a:pt x="5632" y="8776"/>
                  </a:cubicBezTo>
                  <a:lnTo>
                    <a:pt x="5632" y="8931"/>
                  </a:lnTo>
                  <a:cubicBezTo>
                    <a:pt x="5513" y="8954"/>
                    <a:pt x="5394" y="8954"/>
                    <a:pt x="5263" y="8954"/>
                  </a:cubicBezTo>
                  <a:lnTo>
                    <a:pt x="4549" y="8954"/>
                  </a:lnTo>
                  <a:lnTo>
                    <a:pt x="4549" y="8669"/>
                  </a:lnTo>
                  <a:lnTo>
                    <a:pt x="5180" y="8252"/>
                  </a:lnTo>
                  <a:cubicBezTo>
                    <a:pt x="5263" y="8216"/>
                    <a:pt x="5275" y="8109"/>
                    <a:pt x="5227" y="8038"/>
                  </a:cubicBezTo>
                  <a:cubicBezTo>
                    <a:pt x="5198" y="7986"/>
                    <a:pt x="5151" y="7962"/>
                    <a:pt x="5099" y="7962"/>
                  </a:cubicBezTo>
                  <a:cubicBezTo>
                    <a:pt x="5067" y="7962"/>
                    <a:pt x="5033" y="7972"/>
                    <a:pt x="5001" y="7990"/>
                  </a:cubicBezTo>
                  <a:lnTo>
                    <a:pt x="4394" y="8407"/>
                  </a:lnTo>
                  <a:lnTo>
                    <a:pt x="3060" y="7514"/>
                  </a:lnTo>
                  <a:cubicBezTo>
                    <a:pt x="3215" y="7383"/>
                    <a:pt x="3322" y="7180"/>
                    <a:pt x="3322" y="6966"/>
                  </a:cubicBezTo>
                  <a:lnTo>
                    <a:pt x="3322" y="6276"/>
                  </a:lnTo>
                  <a:cubicBezTo>
                    <a:pt x="3322" y="6276"/>
                    <a:pt x="3334" y="6276"/>
                    <a:pt x="3358" y="6287"/>
                  </a:cubicBezTo>
                  <a:cubicBezTo>
                    <a:pt x="3417" y="6383"/>
                    <a:pt x="3501" y="6442"/>
                    <a:pt x="3596" y="6502"/>
                  </a:cubicBezTo>
                  <a:lnTo>
                    <a:pt x="4084" y="6752"/>
                  </a:lnTo>
                  <a:cubicBezTo>
                    <a:pt x="4191" y="6799"/>
                    <a:pt x="4287" y="6823"/>
                    <a:pt x="4394" y="6823"/>
                  </a:cubicBezTo>
                  <a:cubicBezTo>
                    <a:pt x="4501" y="6823"/>
                    <a:pt x="4608" y="6799"/>
                    <a:pt x="4703" y="6752"/>
                  </a:cubicBezTo>
                  <a:lnTo>
                    <a:pt x="5192" y="6502"/>
                  </a:lnTo>
                  <a:cubicBezTo>
                    <a:pt x="5299" y="6454"/>
                    <a:pt x="5382" y="6383"/>
                    <a:pt x="5430" y="6287"/>
                  </a:cubicBezTo>
                  <a:cubicBezTo>
                    <a:pt x="5453" y="6287"/>
                    <a:pt x="5453" y="6287"/>
                    <a:pt x="5465" y="6276"/>
                  </a:cubicBezTo>
                  <a:lnTo>
                    <a:pt x="5465" y="6966"/>
                  </a:lnTo>
                  <a:cubicBezTo>
                    <a:pt x="5465" y="7168"/>
                    <a:pt x="5573" y="7383"/>
                    <a:pt x="5727" y="7514"/>
                  </a:cubicBezTo>
                  <a:lnTo>
                    <a:pt x="5632" y="7585"/>
                  </a:lnTo>
                  <a:cubicBezTo>
                    <a:pt x="5549" y="7633"/>
                    <a:pt x="5537" y="7740"/>
                    <a:pt x="5584" y="7811"/>
                  </a:cubicBezTo>
                  <a:cubicBezTo>
                    <a:pt x="5608" y="7859"/>
                    <a:pt x="5668" y="7883"/>
                    <a:pt x="5715" y="7883"/>
                  </a:cubicBezTo>
                  <a:cubicBezTo>
                    <a:pt x="5751" y="7883"/>
                    <a:pt x="5775" y="7871"/>
                    <a:pt x="5811" y="7859"/>
                  </a:cubicBezTo>
                  <a:lnTo>
                    <a:pt x="6596" y="7335"/>
                  </a:lnTo>
                  <a:cubicBezTo>
                    <a:pt x="6799" y="7204"/>
                    <a:pt x="6894" y="6942"/>
                    <a:pt x="6823" y="6704"/>
                  </a:cubicBezTo>
                  <a:cubicBezTo>
                    <a:pt x="6739" y="6466"/>
                    <a:pt x="6537" y="6323"/>
                    <a:pt x="6287" y="6323"/>
                  </a:cubicBezTo>
                  <a:lnTo>
                    <a:pt x="5787" y="6323"/>
                  </a:lnTo>
                  <a:lnTo>
                    <a:pt x="5787" y="6133"/>
                  </a:lnTo>
                  <a:close/>
                  <a:moveTo>
                    <a:pt x="4406" y="1"/>
                  </a:moveTo>
                  <a:cubicBezTo>
                    <a:pt x="2858" y="1"/>
                    <a:pt x="1596" y="1263"/>
                    <a:pt x="1596" y="2811"/>
                  </a:cubicBezTo>
                  <a:lnTo>
                    <a:pt x="1596" y="3239"/>
                  </a:lnTo>
                  <a:cubicBezTo>
                    <a:pt x="1405" y="3335"/>
                    <a:pt x="1262" y="3513"/>
                    <a:pt x="1239" y="3716"/>
                  </a:cubicBezTo>
                  <a:cubicBezTo>
                    <a:pt x="1227" y="3894"/>
                    <a:pt x="1286" y="4061"/>
                    <a:pt x="1382" y="4192"/>
                  </a:cubicBezTo>
                  <a:cubicBezTo>
                    <a:pt x="1501" y="4323"/>
                    <a:pt x="1667" y="4382"/>
                    <a:pt x="1834" y="4382"/>
                  </a:cubicBezTo>
                  <a:lnTo>
                    <a:pt x="1953" y="4382"/>
                  </a:lnTo>
                  <a:cubicBezTo>
                    <a:pt x="2001" y="4740"/>
                    <a:pt x="2132" y="5073"/>
                    <a:pt x="2322" y="5371"/>
                  </a:cubicBezTo>
                  <a:cubicBezTo>
                    <a:pt x="2417" y="5502"/>
                    <a:pt x="2513" y="5633"/>
                    <a:pt x="2632" y="5752"/>
                  </a:cubicBezTo>
                  <a:lnTo>
                    <a:pt x="2453" y="5752"/>
                  </a:lnTo>
                  <a:cubicBezTo>
                    <a:pt x="1786" y="5752"/>
                    <a:pt x="1239" y="6311"/>
                    <a:pt x="1239" y="6978"/>
                  </a:cubicBezTo>
                  <a:cubicBezTo>
                    <a:pt x="1239" y="7228"/>
                    <a:pt x="1286" y="7466"/>
                    <a:pt x="1358" y="7692"/>
                  </a:cubicBezTo>
                  <a:lnTo>
                    <a:pt x="881" y="7823"/>
                  </a:lnTo>
                  <a:cubicBezTo>
                    <a:pt x="358" y="7978"/>
                    <a:pt x="0" y="8466"/>
                    <a:pt x="0" y="9002"/>
                  </a:cubicBezTo>
                  <a:lnTo>
                    <a:pt x="0" y="11098"/>
                  </a:lnTo>
                  <a:cubicBezTo>
                    <a:pt x="0" y="11193"/>
                    <a:pt x="72" y="11264"/>
                    <a:pt x="167" y="11264"/>
                  </a:cubicBezTo>
                  <a:cubicBezTo>
                    <a:pt x="250" y="11264"/>
                    <a:pt x="334" y="11193"/>
                    <a:pt x="334" y="11098"/>
                  </a:cubicBezTo>
                  <a:lnTo>
                    <a:pt x="334" y="9002"/>
                  </a:lnTo>
                  <a:cubicBezTo>
                    <a:pt x="334" y="8597"/>
                    <a:pt x="596" y="8252"/>
                    <a:pt x="965" y="8133"/>
                  </a:cubicBezTo>
                  <a:lnTo>
                    <a:pt x="1477" y="7990"/>
                  </a:lnTo>
                  <a:cubicBezTo>
                    <a:pt x="1739" y="8538"/>
                    <a:pt x="2239" y="8954"/>
                    <a:pt x="2834" y="9145"/>
                  </a:cubicBezTo>
                  <a:lnTo>
                    <a:pt x="2834" y="11098"/>
                  </a:lnTo>
                  <a:cubicBezTo>
                    <a:pt x="2834" y="11193"/>
                    <a:pt x="2906" y="11264"/>
                    <a:pt x="2989" y="11264"/>
                  </a:cubicBezTo>
                  <a:cubicBezTo>
                    <a:pt x="3084" y="11264"/>
                    <a:pt x="3156" y="11193"/>
                    <a:pt x="3156" y="11098"/>
                  </a:cubicBezTo>
                  <a:lnTo>
                    <a:pt x="3156" y="9228"/>
                  </a:lnTo>
                  <a:cubicBezTo>
                    <a:pt x="3275" y="9240"/>
                    <a:pt x="3394" y="9252"/>
                    <a:pt x="3525" y="9252"/>
                  </a:cubicBezTo>
                  <a:lnTo>
                    <a:pt x="4239" y="9252"/>
                  </a:lnTo>
                  <a:lnTo>
                    <a:pt x="4239" y="11098"/>
                  </a:lnTo>
                  <a:cubicBezTo>
                    <a:pt x="4239" y="11193"/>
                    <a:pt x="4322" y="11264"/>
                    <a:pt x="4406" y="11264"/>
                  </a:cubicBezTo>
                  <a:cubicBezTo>
                    <a:pt x="4501" y="11264"/>
                    <a:pt x="4572" y="11193"/>
                    <a:pt x="4572" y="11098"/>
                  </a:cubicBezTo>
                  <a:lnTo>
                    <a:pt x="4572" y="9252"/>
                  </a:lnTo>
                  <a:lnTo>
                    <a:pt x="5287" y="9252"/>
                  </a:lnTo>
                  <a:cubicBezTo>
                    <a:pt x="5406" y="9252"/>
                    <a:pt x="5537" y="9240"/>
                    <a:pt x="5656" y="9228"/>
                  </a:cubicBezTo>
                  <a:lnTo>
                    <a:pt x="5656" y="11098"/>
                  </a:lnTo>
                  <a:cubicBezTo>
                    <a:pt x="5656" y="11193"/>
                    <a:pt x="5727" y="11264"/>
                    <a:pt x="5823" y="11264"/>
                  </a:cubicBezTo>
                  <a:cubicBezTo>
                    <a:pt x="5906" y="11264"/>
                    <a:pt x="5989" y="11193"/>
                    <a:pt x="5989" y="11098"/>
                  </a:cubicBezTo>
                  <a:lnTo>
                    <a:pt x="5989" y="9145"/>
                  </a:lnTo>
                  <a:cubicBezTo>
                    <a:pt x="6585" y="8954"/>
                    <a:pt x="7061" y="8538"/>
                    <a:pt x="7335" y="7990"/>
                  </a:cubicBezTo>
                  <a:lnTo>
                    <a:pt x="7847" y="8133"/>
                  </a:lnTo>
                  <a:cubicBezTo>
                    <a:pt x="8216" y="8240"/>
                    <a:pt x="8490" y="8597"/>
                    <a:pt x="8490" y="9002"/>
                  </a:cubicBezTo>
                  <a:lnTo>
                    <a:pt x="8490" y="11098"/>
                  </a:lnTo>
                  <a:cubicBezTo>
                    <a:pt x="8490" y="11193"/>
                    <a:pt x="8561" y="11264"/>
                    <a:pt x="8644" y="11264"/>
                  </a:cubicBezTo>
                  <a:cubicBezTo>
                    <a:pt x="8740" y="11264"/>
                    <a:pt x="8811" y="11193"/>
                    <a:pt x="8811" y="11098"/>
                  </a:cubicBezTo>
                  <a:lnTo>
                    <a:pt x="8811" y="9002"/>
                  </a:lnTo>
                  <a:cubicBezTo>
                    <a:pt x="8787" y="8490"/>
                    <a:pt x="8430" y="8014"/>
                    <a:pt x="7906" y="7859"/>
                  </a:cubicBezTo>
                  <a:lnTo>
                    <a:pt x="7430" y="7716"/>
                  </a:lnTo>
                  <a:cubicBezTo>
                    <a:pt x="7501" y="7502"/>
                    <a:pt x="7549" y="7264"/>
                    <a:pt x="7549" y="7002"/>
                  </a:cubicBezTo>
                  <a:cubicBezTo>
                    <a:pt x="7549" y="6335"/>
                    <a:pt x="7001" y="5787"/>
                    <a:pt x="6335" y="5787"/>
                  </a:cubicBezTo>
                  <a:lnTo>
                    <a:pt x="6156" y="5787"/>
                  </a:lnTo>
                  <a:cubicBezTo>
                    <a:pt x="6513" y="5418"/>
                    <a:pt x="6763" y="4942"/>
                    <a:pt x="6835" y="4406"/>
                  </a:cubicBezTo>
                  <a:lnTo>
                    <a:pt x="6942" y="4406"/>
                  </a:lnTo>
                  <a:cubicBezTo>
                    <a:pt x="7263" y="4406"/>
                    <a:pt x="7537" y="4168"/>
                    <a:pt x="7561" y="3847"/>
                  </a:cubicBezTo>
                  <a:cubicBezTo>
                    <a:pt x="7573" y="3668"/>
                    <a:pt x="7525" y="3513"/>
                    <a:pt x="7418" y="3370"/>
                  </a:cubicBezTo>
                  <a:cubicBezTo>
                    <a:pt x="7358" y="3311"/>
                    <a:pt x="7299" y="3275"/>
                    <a:pt x="7227" y="3228"/>
                  </a:cubicBezTo>
                  <a:lnTo>
                    <a:pt x="7227" y="2811"/>
                  </a:lnTo>
                  <a:cubicBezTo>
                    <a:pt x="7227" y="1263"/>
                    <a:pt x="5954" y="1"/>
                    <a:pt x="4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6" name="Google Shape;2526;p35"/>
          <p:cNvGrpSpPr/>
          <p:nvPr/>
        </p:nvGrpSpPr>
        <p:grpSpPr>
          <a:xfrm>
            <a:off x="7596157" y="1968159"/>
            <a:ext cx="279544" cy="358142"/>
            <a:chOff x="7596157" y="1968159"/>
            <a:chExt cx="279544" cy="358142"/>
          </a:xfrm>
        </p:grpSpPr>
        <p:sp>
          <p:nvSpPr>
            <p:cNvPr id="2527" name="Google Shape;2527;p35"/>
            <p:cNvSpPr/>
            <p:nvPr/>
          </p:nvSpPr>
          <p:spPr>
            <a:xfrm>
              <a:off x="7696868" y="2092408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35"/>
            <p:cNvSpPr/>
            <p:nvPr/>
          </p:nvSpPr>
          <p:spPr>
            <a:xfrm>
              <a:off x="7764378" y="2092408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35"/>
            <p:cNvSpPr/>
            <p:nvPr/>
          </p:nvSpPr>
          <p:spPr>
            <a:xfrm>
              <a:off x="7713088" y="2143032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53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35"/>
            <p:cNvSpPr/>
            <p:nvPr/>
          </p:nvSpPr>
          <p:spPr>
            <a:xfrm>
              <a:off x="7691197" y="2075427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525" y="334"/>
                  </a:lnTo>
                  <a:cubicBezTo>
                    <a:pt x="620" y="334"/>
                    <a:pt x="692" y="251"/>
                    <a:pt x="692" y="167"/>
                  </a:cubicBezTo>
                  <a:cubicBezTo>
                    <a:pt x="692" y="72"/>
                    <a:pt x="620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35"/>
            <p:cNvSpPr/>
            <p:nvPr/>
          </p:nvSpPr>
          <p:spPr>
            <a:xfrm>
              <a:off x="7758739" y="2075427"/>
              <a:ext cx="21891" cy="10581"/>
            </a:xfrm>
            <a:custGeom>
              <a:rect b="b" l="l" r="r" t="t"/>
              <a:pathLst>
                <a:path extrusionOk="0" h="334" w="691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51"/>
                    <a:pt x="691" y="167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35"/>
            <p:cNvSpPr/>
            <p:nvPr/>
          </p:nvSpPr>
          <p:spPr>
            <a:xfrm>
              <a:off x="7596157" y="1968159"/>
              <a:ext cx="279544" cy="358142"/>
            </a:xfrm>
            <a:custGeom>
              <a:rect b="b" l="l" r="r" t="t"/>
              <a:pathLst>
                <a:path extrusionOk="0" h="11305" w="8824">
                  <a:moveTo>
                    <a:pt x="2287" y="481"/>
                  </a:moveTo>
                  <a:cubicBezTo>
                    <a:pt x="2394" y="565"/>
                    <a:pt x="2525" y="600"/>
                    <a:pt x="2691" y="636"/>
                  </a:cubicBezTo>
                  <a:cubicBezTo>
                    <a:pt x="3001" y="708"/>
                    <a:pt x="3322" y="708"/>
                    <a:pt x="3537" y="708"/>
                  </a:cubicBezTo>
                  <a:lnTo>
                    <a:pt x="5299" y="708"/>
                  </a:lnTo>
                  <a:cubicBezTo>
                    <a:pt x="5739" y="708"/>
                    <a:pt x="6192" y="898"/>
                    <a:pt x="6490" y="1243"/>
                  </a:cubicBezTo>
                  <a:cubicBezTo>
                    <a:pt x="6787" y="1589"/>
                    <a:pt x="6930" y="2029"/>
                    <a:pt x="6894" y="2482"/>
                  </a:cubicBezTo>
                  <a:lnTo>
                    <a:pt x="6751" y="3744"/>
                  </a:lnTo>
                  <a:lnTo>
                    <a:pt x="6728" y="3744"/>
                  </a:lnTo>
                  <a:cubicBezTo>
                    <a:pt x="6620" y="3744"/>
                    <a:pt x="6537" y="3660"/>
                    <a:pt x="6537" y="3553"/>
                  </a:cubicBezTo>
                  <a:lnTo>
                    <a:pt x="6537" y="2839"/>
                  </a:lnTo>
                  <a:cubicBezTo>
                    <a:pt x="6537" y="2446"/>
                    <a:pt x="6216" y="2136"/>
                    <a:pt x="5835" y="2136"/>
                  </a:cubicBezTo>
                  <a:lnTo>
                    <a:pt x="4954" y="2136"/>
                  </a:lnTo>
                  <a:cubicBezTo>
                    <a:pt x="3846" y="2136"/>
                    <a:pt x="3072" y="1886"/>
                    <a:pt x="2644" y="1374"/>
                  </a:cubicBezTo>
                  <a:cubicBezTo>
                    <a:pt x="2382" y="1065"/>
                    <a:pt x="2299" y="719"/>
                    <a:pt x="2287" y="481"/>
                  </a:cubicBezTo>
                  <a:close/>
                  <a:moveTo>
                    <a:pt x="2215" y="1398"/>
                  </a:moveTo>
                  <a:cubicBezTo>
                    <a:pt x="2263" y="1458"/>
                    <a:pt x="2310" y="1529"/>
                    <a:pt x="2370" y="1589"/>
                  </a:cubicBezTo>
                  <a:cubicBezTo>
                    <a:pt x="2858" y="2172"/>
                    <a:pt x="3715" y="2470"/>
                    <a:pt x="4942" y="2470"/>
                  </a:cubicBezTo>
                  <a:lnTo>
                    <a:pt x="5823" y="2470"/>
                  </a:lnTo>
                  <a:cubicBezTo>
                    <a:pt x="6025" y="2470"/>
                    <a:pt x="6192" y="2624"/>
                    <a:pt x="6192" y="2839"/>
                  </a:cubicBezTo>
                  <a:lnTo>
                    <a:pt x="6192" y="3553"/>
                  </a:lnTo>
                  <a:cubicBezTo>
                    <a:pt x="6192" y="3839"/>
                    <a:pt x="6430" y="4077"/>
                    <a:pt x="6716" y="4077"/>
                  </a:cubicBezTo>
                  <a:lnTo>
                    <a:pt x="6978" y="4077"/>
                  </a:lnTo>
                  <a:cubicBezTo>
                    <a:pt x="7049" y="4077"/>
                    <a:pt x="7132" y="4101"/>
                    <a:pt x="7192" y="4160"/>
                  </a:cubicBezTo>
                  <a:cubicBezTo>
                    <a:pt x="7252" y="4220"/>
                    <a:pt x="7263" y="4291"/>
                    <a:pt x="7263" y="4375"/>
                  </a:cubicBezTo>
                  <a:cubicBezTo>
                    <a:pt x="7252" y="4506"/>
                    <a:pt x="7109" y="4625"/>
                    <a:pt x="6966" y="4625"/>
                  </a:cubicBezTo>
                  <a:lnTo>
                    <a:pt x="6894" y="4625"/>
                  </a:lnTo>
                  <a:lnTo>
                    <a:pt x="6894" y="4613"/>
                  </a:lnTo>
                  <a:cubicBezTo>
                    <a:pt x="6894" y="4518"/>
                    <a:pt x="6811" y="4446"/>
                    <a:pt x="6728" y="4446"/>
                  </a:cubicBezTo>
                  <a:cubicBezTo>
                    <a:pt x="6632" y="4446"/>
                    <a:pt x="6561" y="4518"/>
                    <a:pt x="6561" y="4613"/>
                  </a:cubicBezTo>
                  <a:cubicBezTo>
                    <a:pt x="6561" y="4815"/>
                    <a:pt x="6537" y="5006"/>
                    <a:pt x="6478" y="5208"/>
                  </a:cubicBezTo>
                  <a:cubicBezTo>
                    <a:pt x="6359" y="4982"/>
                    <a:pt x="6120" y="4803"/>
                    <a:pt x="5835" y="4803"/>
                  </a:cubicBezTo>
                  <a:lnTo>
                    <a:pt x="3001" y="4803"/>
                  </a:lnTo>
                  <a:cubicBezTo>
                    <a:pt x="2727" y="4803"/>
                    <a:pt x="2489" y="4970"/>
                    <a:pt x="2370" y="5208"/>
                  </a:cubicBezTo>
                  <a:cubicBezTo>
                    <a:pt x="2310" y="5006"/>
                    <a:pt x="2275" y="4815"/>
                    <a:pt x="2275" y="4613"/>
                  </a:cubicBezTo>
                  <a:cubicBezTo>
                    <a:pt x="2275" y="4518"/>
                    <a:pt x="2203" y="4446"/>
                    <a:pt x="2108" y="4446"/>
                  </a:cubicBezTo>
                  <a:cubicBezTo>
                    <a:pt x="2025" y="4446"/>
                    <a:pt x="1953" y="4518"/>
                    <a:pt x="1953" y="4613"/>
                  </a:cubicBezTo>
                  <a:lnTo>
                    <a:pt x="1953" y="4625"/>
                  </a:lnTo>
                  <a:lnTo>
                    <a:pt x="1846" y="4625"/>
                  </a:lnTo>
                  <a:cubicBezTo>
                    <a:pt x="1775" y="4625"/>
                    <a:pt x="1691" y="4589"/>
                    <a:pt x="1632" y="4529"/>
                  </a:cubicBezTo>
                  <a:cubicBezTo>
                    <a:pt x="1572" y="4470"/>
                    <a:pt x="1560" y="4399"/>
                    <a:pt x="1560" y="4327"/>
                  </a:cubicBezTo>
                  <a:cubicBezTo>
                    <a:pt x="1572" y="4196"/>
                    <a:pt x="1715" y="4077"/>
                    <a:pt x="1858" y="4077"/>
                  </a:cubicBezTo>
                  <a:lnTo>
                    <a:pt x="2096" y="4077"/>
                  </a:lnTo>
                  <a:cubicBezTo>
                    <a:pt x="2382" y="4077"/>
                    <a:pt x="2620" y="3839"/>
                    <a:pt x="2620" y="3553"/>
                  </a:cubicBezTo>
                  <a:lnTo>
                    <a:pt x="2620" y="2672"/>
                  </a:lnTo>
                  <a:cubicBezTo>
                    <a:pt x="2620" y="2601"/>
                    <a:pt x="2644" y="2541"/>
                    <a:pt x="2703" y="2505"/>
                  </a:cubicBezTo>
                  <a:cubicBezTo>
                    <a:pt x="2787" y="2470"/>
                    <a:pt x="2810" y="2363"/>
                    <a:pt x="2763" y="2291"/>
                  </a:cubicBezTo>
                  <a:cubicBezTo>
                    <a:pt x="2739" y="2236"/>
                    <a:pt x="2685" y="2207"/>
                    <a:pt x="2630" y="2207"/>
                  </a:cubicBezTo>
                  <a:cubicBezTo>
                    <a:pt x="2602" y="2207"/>
                    <a:pt x="2573" y="2215"/>
                    <a:pt x="2549" y="2232"/>
                  </a:cubicBezTo>
                  <a:cubicBezTo>
                    <a:pt x="2382" y="2315"/>
                    <a:pt x="2287" y="2494"/>
                    <a:pt x="2287" y="2672"/>
                  </a:cubicBezTo>
                  <a:lnTo>
                    <a:pt x="2287" y="3553"/>
                  </a:lnTo>
                  <a:cubicBezTo>
                    <a:pt x="2287" y="3660"/>
                    <a:pt x="2203" y="3744"/>
                    <a:pt x="2096" y="3744"/>
                  </a:cubicBezTo>
                  <a:lnTo>
                    <a:pt x="2072" y="3744"/>
                  </a:lnTo>
                  <a:lnTo>
                    <a:pt x="1929" y="2482"/>
                  </a:lnTo>
                  <a:cubicBezTo>
                    <a:pt x="1894" y="2089"/>
                    <a:pt x="1989" y="1708"/>
                    <a:pt x="2215" y="1398"/>
                  </a:cubicBezTo>
                  <a:close/>
                  <a:moveTo>
                    <a:pt x="5823" y="5125"/>
                  </a:moveTo>
                  <a:cubicBezTo>
                    <a:pt x="6025" y="5125"/>
                    <a:pt x="6192" y="5291"/>
                    <a:pt x="6192" y="5506"/>
                  </a:cubicBezTo>
                  <a:lnTo>
                    <a:pt x="6192" y="5684"/>
                  </a:lnTo>
                  <a:cubicBezTo>
                    <a:pt x="6192" y="6661"/>
                    <a:pt x="5382" y="7470"/>
                    <a:pt x="4406" y="7470"/>
                  </a:cubicBezTo>
                  <a:cubicBezTo>
                    <a:pt x="3418" y="7470"/>
                    <a:pt x="2620" y="6661"/>
                    <a:pt x="2620" y="5684"/>
                  </a:cubicBezTo>
                  <a:lnTo>
                    <a:pt x="2620" y="5506"/>
                  </a:lnTo>
                  <a:cubicBezTo>
                    <a:pt x="2620" y="5291"/>
                    <a:pt x="2775" y="5125"/>
                    <a:pt x="2989" y="5125"/>
                  </a:cubicBezTo>
                  <a:close/>
                  <a:moveTo>
                    <a:pt x="2114" y="1"/>
                  </a:moveTo>
                  <a:cubicBezTo>
                    <a:pt x="2100" y="1"/>
                    <a:pt x="2086" y="2"/>
                    <a:pt x="2072" y="5"/>
                  </a:cubicBezTo>
                  <a:cubicBezTo>
                    <a:pt x="2013" y="29"/>
                    <a:pt x="1965" y="77"/>
                    <a:pt x="1953" y="136"/>
                  </a:cubicBezTo>
                  <a:cubicBezTo>
                    <a:pt x="1953" y="172"/>
                    <a:pt x="1870" y="577"/>
                    <a:pt x="2072" y="1053"/>
                  </a:cubicBezTo>
                  <a:cubicBezTo>
                    <a:pt x="1727" y="1446"/>
                    <a:pt x="1572" y="1970"/>
                    <a:pt x="1620" y="2494"/>
                  </a:cubicBezTo>
                  <a:lnTo>
                    <a:pt x="1751" y="3732"/>
                  </a:lnTo>
                  <a:cubicBezTo>
                    <a:pt x="1489" y="3779"/>
                    <a:pt x="1275" y="3994"/>
                    <a:pt x="1251" y="4268"/>
                  </a:cubicBezTo>
                  <a:cubicBezTo>
                    <a:pt x="1239" y="4446"/>
                    <a:pt x="1298" y="4613"/>
                    <a:pt x="1394" y="4744"/>
                  </a:cubicBezTo>
                  <a:cubicBezTo>
                    <a:pt x="1513" y="4875"/>
                    <a:pt x="1679" y="4934"/>
                    <a:pt x="1846" y="4934"/>
                  </a:cubicBezTo>
                  <a:lnTo>
                    <a:pt x="1965" y="4934"/>
                  </a:lnTo>
                  <a:cubicBezTo>
                    <a:pt x="2013" y="5280"/>
                    <a:pt x="2132" y="5589"/>
                    <a:pt x="2310" y="5887"/>
                  </a:cubicBezTo>
                  <a:cubicBezTo>
                    <a:pt x="2334" y="6196"/>
                    <a:pt x="2441" y="6482"/>
                    <a:pt x="2584" y="6732"/>
                  </a:cubicBezTo>
                  <a:cubicBezTo>
                    <a:pt x="2429" y="6768"/>
                    <a:pt x="2287" y="6899"/>
                    <a:pt x="2287" y="7077"/>
                  </a:cubicBezTo>
                  <a:lnTo>
                    <a:pt x="2287" y="7923"/>
                  </a:lnTo>
                  <a:cubicBezTo>
                    <a:pt x="2287" y="8089"/>
                    <a:pt x="2191" y="8220"/>
                    <a:pt x="2037" y="8268"/>
                  </a:cubicBezTo>
                  <a:lnTo>
                    <a:pt x="858" y="8625"/>
                  </a:lnTo>
                  <a:cubicBezTo>
                    <a:pt x="346" y="8792"/>
                    <a:pt x="1" y="9244"/>
                    <a:pt x="1" y="9804"/>
                  </a:cubicBezTo>
                  <a:lnTo>
                    <a:pt x="1" y="11137"/>
                  </a:lnTo>
                  <a:cubicBezTo>
                    <a:pt x="1" y="11233"/>
                    <a:pt x="72" y="11304"/>
                    <a:pt x="167" y="11304"/>
                  </a:cubicBezTo>
                  <a:cubicBezTo>
                    <a:pt x="251" y="11304"/>
                    <a:pt x="322" y="11233"/>
                    <a:pt x="322" y="11137"/>
                  </a:cubicBezTo>
                  <a:lnTo>
                    <a:pt x="322" y="9804"/>
                  </a:lnTo>
                  <a:cubicBezTo>
                    <a:pt x="322" y="9399"/>
                    <a:pt x="584" y="9054"/>
                    <a:pt x="953" y="8935"/>
                  </a:cubicBezTo>
                  <a:lnTo>
                    <a:pt x="2025" y="8613"/>
                  </a:lnTo>
                  <a:cubicBezTo>
                    <a:pt x="2322" y="9352"/>
                    <a:pt x="3287" y="9887"/>
                    <a:pt x="4394" y="9887"/>
                  </a:cubicBezTo>
                  <a:cubicBezTo>
                    <a:pt x="4775" y="9887"/>
                    <a:pt x="5168" y="9828"/>
                    <a:pt x="5501" y="9697"/>
                  </a:cubicBezTo>
                  <a:cubicBezTo>
                    <a:pt x="5597" y="9661"/>
                    <a:pt x="5644" y="9578"/>
                    <a:pt x="5608" y="9482"/>
                  </a:cubicBezTo>
                  <a:cubicBezTo>
                    <a:pt x="5590" y="9418"/>
                    <a:pt x="5529" y="9375"/>
                    <a:pt x="5464" y="9375"/>
                  </a:cubicBezTo>
                  <a:cubicBezTo>
                    <a:pt x="5445" y="9375"/>
                    <a:pt x="5425" y="9379"/>
                    <a:pt x="5406" y="9387"/>
                  </a:cubicBezTo>
                  <a:cubicBezTo>
                    <a:pt x="5085" y="9482"/>
                    <a:pt x="4751" y="9554"/>
                    <a:pt x="4394" y="9554"/>
                  </a:cubicBezTo>
                  <a:cubicBezTo>
                    <a:pt x="3870" y="9554"/>
                    <a:pt x="3382" y="9435"/>
                    <a:pt x="2989" y="9197"/>
                  </a:cubicBezTo>
                  <a:cubicBezTo>
                    <a:pt x="2668" y="8994"/>
                    <a:pt x="2429" y="8744"/>
                    <a:pt x="2322" y="8459"/>
                  </a:cubicBezTo>
                  <a:cubicBezTo>
                    <a:pt x="2501" y="8328"/>
                    <a:pt x="2608" y="8125"/>
                    <a:pt x="2608" y="7899"/>
                  </a:cubicBezTo>
                  <a:lnTo>
                    <a:pt x="2608" y="7054"/>
                  </a:lnTo>
                  <a:cubicBezTo>
                    <a:pt x="2608" y="7054"/>
                    <a:pt x="2608" y="7030"/>
                    <a:pt x="2620" y="7030"/>
                  </a:cubicBezTo>
                  <a:lnTo>
                    <a:pt x="2810" y="7030"/>
                  </a:lnTo>
                  <a:cubicBezTo>
                    <a:pt x="3191" y="7470"/>
                    <a:pt x="3763" y="7744"/>
                    <a:pt x="4382" y="7744"/>
                  </a:cubicBezTo>
                  <a:cubicBezTo>
                    <a:pt x="5013" y="7744"/>
                    <a:pt x="5573" y="7482"/>
                    <a:pt x="5966" y="7030"/>
                  </a:cubicBezTo>
                  <a:lnTo>
                    <a:pt x="6156" y="7030"/>
                  </a:lnTo>
                  <a:cubicBezTo>
                    <a:pt x="6156" y="7030"/>
                    <a:pt x="6168" y="7030"/>
                    <a:pt x="6168" y="7054"/>
                  </a:cubicBezTo>
                  <a:lnTo>
                    <a:pt x="6168" y="7899"/>
                  </a:lnTo>
                  <a:cubicBezTo>
                    <a:pt x="6168" y="8125"/>
                    <a:pt x="6275" y="8328"/>
                    <a:pt x="6454" y="8459"/>
                  </a:cubicBezTo>
                  <a:cubicBezTo>
                    <a:pt x="6382" y="8673"/>
                    <a:pt x="6216" y="8875"/>
                    <a:pt x="5989" y="9042"/>
                  </a:cubicBezTo>
                  <a:cubicBezTo>
                    <a:pt x="5918" y="9101"/>
                    <a:pt x="5906" y="9209"/>
                    <a:pt x="5966" y="9280"/>
                  </a:cubicBezTo>
                  <a:cubicBezTo>
                    <a:pt x="5989" y="9328"/>
                    <a:pt x="6037" y="9340"/>
                    <a:pt x="6097" y="9340"/>
                  </a:cubicBezTo>
                  <a:cubicBezTo>
                    <a:pt x="6132" y="9340"/>
                    <a:pt x="6168" y="9328"/>
                    <a:pt x="6204" y="9316"/>
                  </a:cubicBezTo>
                  <a:cubicBezTo>
                    <a:pt x="6466" y="9101"/>
                    <a:pt x="6644" y="8863"/>
                    <a:pt x="6751" y="8601"/>
                  </a:cubicBezTo>
                  <a:lnTo>
                    <a:pt x="7823" y="8923"/>
                  </a:lnTo>
                  <a:cubicBezTo>
                    <a:pt x="8204" y="9042"/>
                    <a:pt x="8454" y="9387"/>
                    <a:pt x="8454" y="9792"/>
                  </a:cubicBezTo>
                  <a:lnTo>
                    <a:pt x="8454" y="11126"/>
                  </a:lnTo>
                  <a:cubicBezTo>
                    <a:pt x="8454" y="11221"/>
                    <a:pt x="8525" y="11292"/>
                    <a:pt x="8621" y="11292"/>
                  </a:cubicBezTo>
                  <a:cubicBezTo>
                    <a:pt x="8704" y="11292"/>
                    <a:pt x="8776" y="11221"/>
                    <a:pt x="8776" y="11126"/>
                  </a:cubicBezTo>
                  <a:lnTo>
                    <a:pt x="8776" y="9792"/>
                  </a:lnTo>
                  <a:cubicBezTo>
                    <a:pt x="8823" y="9280"/>
                    <a:pt x="8478" y="8804"/>
                    <a:pt x="7966" y="8661"/>
                  </a:cubicBezTo>
                  <a:lnTo>
                    <a:pt x="6787" y="8304"/>
                  </a:lnTo>
                  <a:cubicBezTo>
                    <a:pt x="6632" y="8256"/>
                    <a:pt x="6537" y="8101"/>
                    <a:pt x="6537" y="7958"/>
                  </a:cubicBezTo>
                  <a:lnTo>
                    <a:pt x="6537" y="7113"/>
                  </a:lnTo>
                  <a:cubicBezTo>
                    <a:pt x="6537" y="6935"/>
                    <a:pt x="6394" y="6792"/>
                    <a:pt x="6239" y="6768"/>
                  </a:cubicBezTo>
                  <a:cubicBezTo>
                    <a:pt x="6382" y="6518"/>
                    <a:pt x="6490" y="6232"/>
                    <a:pt x="6513" y="5923"/>
                  </a:cubicBezTo>
                  <a:cubicBezTo>
                    <a:pt x="6692" y="5625"/>
                    <a:pt x="6811" y="5303"/>
                    <a:pt x="6859" y="4970"/>
                  </a:cubicBezTo>
                  <a:lnTo>
                    <a:pt x="6966" y="4970"/>
                  </a:lnTo>
                  <a:cubicBezTo>
                    <a:pt x="7287" y="4970"/>
                    <a:pt x="7561" y="4732"/>
                    <a:pt x="7585" y="4410"/>
                  </a:cubicBezTo>
                  <a:cubicBezTo>
                    <a:pt x="7609" y="4232"/>
                    <a:pt x="7549" y="4077"/>
                    <a:pt x="7442" y="3934"/>
                  </a:cubicBezTo>
                  <a:cubicBezTo>
                    <a:pt x="7347" y="3839"/>
                    <a:pt x="7216" y="3779"/>
                    <a:pt x="7085" y="3744"/>
                  </a:cubicBezTo>
                  <a:lnTo>
                    <a:pt x="7216" y="2505"/>
                  </a:lnTo>
                  <a:cubicBezTo>
                    <a:pt x="7275" y="1958"/>
                    <a:pt x="7097" y="1422"/>
                    <a:pt x="6728" y="1005"/>
                  </a:cubicBezTo>
                  <a:cubicBezTo>
                    <a:pt x="6359" y="600"/>
                    <a:pt x="5835" y="362"/>
                    <a:pt x="5287" y="362"/>
                  </a:cubicBezTo>
                  <a:lnTo>
                    <a:pt x="3525" y="362"/>
                  </a:lnTo>
                  <a:cubicBezTo>
                    <a:pt x="2918" y="362"/>
                    <a:pt x="2406" y="243"/>
                    <a:pt x="2227" y="53"/>
                  </a:cubicBezTo>
                  <a:cubicBezTo>
                    <a:pt x="2200" y="16"/>
                    <a:pt x="2159" y="1"/>
                    <a:pt x="2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3" name="Google Shape;2533;p35"/>
          <p:cNvGrpSpPr/>
          <p:nvPr/>
        </p:nvGrpSpPr>
        <p:grpSpPr>
          <a:xfrm>
            <a:off x="7147315" y="1969046"/>
            <a:ext cx="279513" cy="357635"/>
            <a:chOff x="7147315" y="1969046"/>
            <a:chExt cx="279513" cy="357635"/>
          </a:xfrm>
        </p:grpSpPr>
        <p:sp>
          <p:nvSpPr>
            <p:cNvPr id="2534" name="Google Shape;2534;p35"/>
            <p:cNvSpPr/>
            <p:nvPr/>
          </p:nvSpPr>
          <p:spPr>
            <a:xfrm>
              <a:off x="7248026" y="2081098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3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35"/>
            <p:cNvSpPr/>
            <p:nvPr/>
          </p:nvSpPr>
          <p:spPr>
            <a:xfrm>
              <a:off x="7315536" y="2081098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35"/>
            <p:cNvSpPr/>
            <p:nvPr/>
          </p:nvSpPr>
          <p:spPr>
            <a:xfrm>
              <a:off x="7241595" y="2064308"/>
              <a:ext cx="28702" cy="16442"/>
            </a:xfrm>
            <a:custGeom>
              <a:rect b="b" l="l" r="r" t="t"/>
              <a:pathLst>
                <a:path extrusionOk="0" h="519" w="906">
                  <a:moveTo>
                    <a:pt x="190" y="0"/>
                  </a:moveTo>
                  <a:cubicBezTo>
                    <a:pt x="116" y="0"/>
                    <a:pt x="54" y="45"/>
                    <a:pt x="25" y="113"/>
                  </a:cubicBezTo>
                  <a:cubicBezTo>
                    <a:pt x="1" y="209"/>
                    <a:pt x="48" y="292"/>
                    <a:pt x="132" y="316"/>
                  </a:cubicBezTo>
                  <a:lnTo>
                    <a:pt x="667" y="494"/>
                  </a:lnTo>
                  <a:cubicBezTo>
                    <a:pt x="679" y="494"/>
                    <a:pt x="703" y="518"/>
                    <a:pt x="727" y="518"/>
                  </a:cubicBezTo>
                  <a:cubicBezTo>
                    <a:pt x="798" y="518"/>
                    <a:pt x="858" y="471"/>
                    <a:pt x="894" y="399"/>
                  </a:cubicBezTo>
                  <a:cubicBezTo>
                    <a:pt x="906" y="304"/>
                    <a:pt x="858" y="221"/>
                    <a:pt x="775" y="185"/>
                  </a:cubicBezTo>
                  <a:lnTo>
                    <a:pt x="239" y="6"/>
                  </a:lnTo>
                  <a:cubicBezTo>
                    <a:pt x="222" y="2"/>
                    <a:pt x="206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35"/>
            <p:cNvSpPr/>
            <p:nvPr/>
          </p:nvSpPr>
          <p:spPr>
            <a:xfrm>
              <a:off x="7303466" y="2064276"/>
              <a:ext cx="28702" cy="16474"/>
            </a:xfrm>
            <a:custGeom>
              <a:rect b="b" l="l" r="r" t="t"/>
              <a:pathLst>
                <a:path extrusionOk="0" h="520" w="906">
                  <a:moveTo>
                    <a:pt x="718" y="0"/>
                  </a:moveTo>
                  <a:cubicBezTo>
                    <a:pt x="701" y="0"/>
                    <a:pt x="684" y="2"/>
                    <a:pt x="667" y="7"/>
                  </a:cubicBezTo>
                  <a:lnTo>
                    <a:pt x="131" y="186"/>
                  </a:lnTo>
                  <a:cubicBezTo>
                    <a:pt x="36" y="222"/>
                    <a:pt x="0" y="305"/>
                    <a:pt x="24" y="400"/>
                  </a:cubicBezTo>
                  <a:cubicBezTo>
                    <a:pt x="60" y="472"/>
                    <a:pt x="108" y="519"/>
                    <a:pt x="191" y="519"/>
                  </a:cubicBezTo>
                  <a:cubicBezTo>
                    <a:pt x="203" y="519"/>
                    <a:pt x="215" y="519"/>
                    <a:pt x="250" y="495"/>
                  </a:cubicBezTo>
                  <a:lnTo>
                    <a:pt x="786" y="317"/>
                  </a:lnTo>
                  <a:cubicBezTo>
                    <a:pt x="858" y="293"/>
                    <a:pt x="905" y="210"/>
                    <a:pt x="870" y="114"/>
                  </a:cubicBezTo>
                  <a:cubicBezTo>
                    <a:pt x="850" y="38"/>
                    <a:pt x="786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35"/>
            <p:cNvSpPr/>
            <p:nvPr/>
          </p:nvSpPr>
          <p:spPr>
            <a:xfrm>
              <a:off x="7281575" y="2277229"/>
              <a:ext cx="10993" cy="49452"/>
            </a:xfrm>
            <a:custGeom>
              <a:rect b="b" l="l" r="r" t="t"/>
              <a:pathLst>
                <a:path extrusionOk="0" h="1561" w="347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405"/>
                  </a:lnTo>
                  <a:cubicBezTo>
                    <a:pt x="1" y="1489"/>
                    <a:pt x="72" y="1560"/>
                    <a:pt x="167" y="1560"/>
                  </a:cubicBezTo>
                  <a:cubicBezTo>
                    <a:pt x="251" y="1560"/>
                    <a:pt x="334" y="1489"/>
                    <a:pt x="334" y="1405"/>
                  </a:cubicBezTo>
                  <a:lnTo>
                    <a:pt x="334" y="167"/>
                  </a:lnTo>
                  <a:cubicBezTo>
                    <a:pt x="346" y="72"/>
                    <a:pt x="27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35"/>
            <p:cNvSpPr/>
            <p:nvPr/>
          </p:nvSpPr>
          <p:spPr>
            <a:xfrm>
              <a:off x="7147315" y="1969046"/>
              <a:ext cx="279513" cy="357255"/>
            </a:xfrm>
            <a:custGeom>
              <a:rect b="b" l="l" r="r" t="t"/>
              <a:pathLst>
                <a:path extrusionOk="0" h="11277" w="8823">
                  <a:moveTo>
                    <a:pt x="4906" y="370"/>
                  </a:moveTo>
                  <a:cubicBezTo>
                    <a:pt x="5977" y="370"/>
                    <a:pt x="6858" y="1239"/>
                    <a:pt x="6858" y="2323"/>
                  </a:cubicBezTo>
                  <a:lnTo>
                    <a:pt x="6858" y="3394"/>
                  </a:lnTo>
                  <a:lnTo>
                    <a:pt x="6632" y="3394"/>
                  </a:lnTo>
                  <a:cubicBezTo>
                    <a:pt x="6632" y="3394"/>
                    <a:pt x="6620" y="3394"/>
                    <a:pt x="6620" y="3370"/>
                  </a:cubicBezTo>
                  <a:cubicBezTo>
                    <a:pt x="6549" y="3001"/>
                    <a:pt x="6275" y="2037"/>
                    <a:pt x="5537" y="1311"/>
                  </a:cubicBezTo>
                  <a:cubicBezTo>
                    <a:pt x="5507" y="1281"/>
                    <a:pt x="5465" y="1266"/>
                    <a:pt x="5422" y="1266"/>
                  </a:cubicBezTo>
                  <a:cubicBezTo>
                    <a:pt x="5379" y="1266"/>
                    <a:pt x="5334" y="1281"/>
                    <a:pt x="5298" y="1311"/>
                  </a:cubicBezTo>
                  <a:cubicBezTo>
                    <a:pt x="5298" y="1311"/>
                    <a:pt x="4822" y="1787"/>
                    <a:pt x="4358" y="1965"/>
                  </a:cubicBezTo>
                  <a:cubicBezTo>
                    <a:pt x="3882" y="1787"/>
                    <a:pt x="3417" y="1323"/>
                    <a:pt x="3417" y="1311"/>
                  </a:cubicBezTo>
                  <a:cubicBezTo>
                    <a:pt x="3387" y="1281"/>
                    <a:pt x="3349" y="1266"/>
                    <a:pt x="3307" y="1266"/>
                  </a:cubicBezTo>
                  <a:cubicBezTo>
                    <a:pt x="3265" y="1266"/>
                    <a:pt x="3221" y="1281"/>
                    <a:pt x="3179" y="1311"/>
                  </a:cubicBezTo>
                  <a:cubicBezTo>
                    <a:pt x="3120" y="1370"/>
                    <a:pt x="3060" y="1442"/>
                    <a:pt x="3001" y="1513"/>
                  </a:cubicBezTo>
                  <a:cubicBezTo>
                    <a:pt x="2941" y="1584"/>
                    <a:pt x="2965" y="1692"/>
                    <a:pt x="3024" y="1751"/>
                  </a:cubicBezTo>
                  <a:cubicBezTo>
                    <a:pt x="3057" y="1778"/>
                    <a:pt x="3096" y="1790"/>
                    <a:pt x="3134" y="1790"/>
                  </a:cubicBezTo>
                  <a:cubicBezTo>
                    <a:pt x="3180" y="1790"/>
                    <a:pt x="3224" y="1772"/>
                    <a:pt x="3251" y="1739"/>
                  </a:cubicBezTo>
                  <a:cubicBezTo>
                    <a:pt x="3274" y="1704"/>
                    <a:pt x="3298" y="1692"/>
                    <a:pt x="3322" y="1680"/>
                  </a:cubicBezTo>
                  <a:cubicBezTo>
                    <a:pt x="3513" y="1858"/>
                    <a:pt x="3917" y="2168"/>
                    <a:pt x="4310" y="2299"/>
                  </a:cubicBezTo>
                  <a:cubicBezTo>
                    <a:pt x="4328" y="2311"/>
                    <a:pt x="4349" y="2317"/>
                    <a:pt x="4368" y="2317"/>
                  </a:cubicBezTo>
                  <a:cubicBezTo>
                    <a:pt x="4388" y="2317"/>
                    <a:pt x="4405" y="2311"/>
                    <a:pt x="4417" y="2299"/>
                  </a:cubicBezTo>
                  <a:cubicBezTo>
                    <a:pt x="4822" y="2168"/>
                    <a:pt x="5227" y="1834"/>
                    <a:pt x="5418" y="1680"/>
                  </a:cubicBezTo>
                  <a:cubicBezTo>
                    <a:pt x="6001" y="2335"/>
                    <a:pt x="6215" y="3132"/>
                    <a:pt x="6299" y="3466"/>
                  </a:cubicBezTo>
                  <a:cubicBezTo>
                    <a:pt x="6322" y="3632"/>
                    <a:pt x="6477" y="3728"/>
                    <a:pt x="6620" y="3728"/>
                  </a:cubicBezTo>
                  <a:lnTo>
                    <a:pt x="6918" y="3728"/>
                  </a:lnTo>
                  <a:cubicBezTo>
                    <a:pt x="6989" y="3728"/>
                    <a:pt x="7072" y="3763"/>
                    <a:pt x="7132" y="3823"/>
                  </a:cubicBezTo>
                  <a:cubicBezTo>
                    <a:pt x="7192" y="3882"/>
                    <a:pt x="7203" y="3954"/>
                    <a:pt x="7203" y="4025"/>
                  </a:cubicBezTo>
                  <a:cubicBezTo>
                    <a:pt x="7192" y="4168"/>
                    <a:pt x="7049" y="4287"/>
                    <a:pt x="6906" y="4287"/>
                  </a:cubicBezTo>
                  <a:lnTo>
                    <a:pt x="6834" y="4287"/>
                  </a:lnTo>
                  <a:lnTo>
                    <a:pt x="6834" y="4263"/>
                  </a:lnTo>
                  <a:cubicBezTo>
                    <a:pt x="6834" y="4180"/>
                    <a:pt x="6751" y="4097"/>
                    <a:pt x="6668" y="4097"/>
                  </a:cubicBezTo>
                  <a:cubicBezTo>
                    <a:pt x="6572" y="4097"/>
                    <a:pt x="6501" y="4180"/>
                    <a:pt x="6501" y="4263"/>
                  </a:cubicBezTo>
                  <a:cubicBezTo>
                    <a:pt x="6501" y="5442"/>
                    <a:pt x="5548" y="6395"/>
                    <a:pt x="4370" y="6395"/>
                  </a:cubicBezTo>
                  <a:cubicBezTo>
                    <a:pt x="3203" y="6395"/>
                    <a:pt x="2250" y="5442"/>
                    <a:pt x="2250" y="4263"/>
                  </a:cubicBezTo>
                  <a:cubicBezTo>
                    <a:pt x="2250" y="4180"/>
                    <a:pt x="2167" y="4097"/>
                    <a:pt x="2084" y="4097"/>
                  </a:cubicBezTo>
                  <a:cubicBezTo>
                    <a:pt x="1989" y="4097"/>
                    <a:pt x="1953" y="4144"/>
                    <a:pt x="1953" y="4240"/>
                  </a:cubicBezTo>
                  <a:lnTo>
                    <a:pt x="1846" y="4251"/>
                  </a:lnTo>
                  <a:cubicBezTo>
                    <a:pt x="1774" y="4251"/>
                    <a:pt x="1691" y="4228"/>
                    <a:pt x="1631" y="4168"/>
                  </a:cubicBezTo>
                  <a:cubicBezTo>
                    <a:pt x="1572" y="4109"/>
                    <a:pt x="1560" y="4025"/>
                    <a:pt x="1560" y="3954"/>
                  </a:cubicBezTo>
                  <a:cubicBezTo>
                    <a:pt x="1572" y="3823"/>
                    <a:pt x="1715" y="3704"/>
                    <a:pt x="1858" y="3704"/>
                  </a:cubicBezTo>
                  <a:lnTo>
                    <a:pt x="2131" y="3704"/>
                  </a:lnTo>
                  <a:cubicBezTo>
                    <a:pt x="2286" y="3704"/>
                    <a:pt x="2429" y="3597"/>
                    <a:pt x="2453" y="3430"/>
                  </a:cubicBezTo>
                  <a:cubicBezTo>
                    <a:pt x="2500" y="3216"/>
                    <a:pt x="2631" y="2751"/>
                    <a:pt x="2905" y="2275"/>
                  </a:cubicBezTo>
                  <a:cubicBezTo>
                    <a:pt x="2941" y="2204"/>
                    <a:pt x="2917" y="2096"/>
                    <a:pt x="2846" y="2049"/>
                  </a:cubicBezTo>
                  <a:cubicBezTo>
                    <a:pt x="2820" y="2034"/>
                    <a:pt x="2791" y="2027"/>
                    <a:pt x="2763" y="2027"/>
                  </a:cubicBezTo>
                  <a:cubicBezTo>
                    <a:pt x="2702" y="2027"/>
                    <a:pt x="2644" y="2059"/>
                    <a:pt x="2620" y="2108"/>
                  </a:cubicBezTo>
                  <a:cubicBezTo>
                    <a:pt x="2322" y="2632"/>
                    <a:pt x="2203" y="3120"/>
                    <a:pt x="2143" y="3370"/>
                  </a:cubicBezTo>
                  <a:cubicBezTo>
                    <a:pt x="2143" y="3370"/>
                    <a:pt x="2143" y="3394"/>
                    <a:pt x="2131" y="3394"/>
                  </a:cubicBezTo>
                  <a:lnTo>
                    <a:pt x="1905" y="3394"/>
                  </a:lnTo>
                  <a:lnTo>
                    <a:pt x="1905" y="2323"/>
                  </a:lnTo>
                  <a:cubicBezTo>
                    <a:pt x="1905" y="1251"/>
                    <a:pt x="2786" y="370"/>
                    <a:pt x="3846" y="370"/>
                  </a:cubicBezTo>
                  <a:close/>
                  <a:moveTo>
                    <a:pt x="2096" y="5121"/>
                  </a:moveTo>
                  <a:cubicBezTo>
                    <a:pt x="2274" y="5573"/>
                    <a:pt x="2584" y="5978"/>
                    <a:pt x="2989" y="6264"/>
                  </a:cubicBezTo>
                  <a:lnTo>
                    <a:pt x="2989" y="7214"/>
                  </a:lnTo>
                  <a:lnTo>
                    <a:pt x="1357" y="5240"/>
                  </a:lnTo>
                  <a:lnTo>
                    <a:pt x="2096" y="5121"/>
                  </a:lnTo>
                  <a:close/>
                  <a:moveTo>
                    <a:pt x="6715" y="5121"/>
                  </a:moveTo>
                  <a:lnTo>
                    <a:pt x="7453" y="5240"/>
                  </a:lnTo>
                  <a:lnTo>
                    <a:pt x="5822" y="7228"/>
                  </a:lnTo>
                  <a:lnTo>
                    <a:pt x="5822" y="6264"/>
                  </a:lnTo>
                  <a:cubicBezTo>
                    <a:pt x="6215" y="5978"/>
                    <a:pt x="6537" y="5573"/>
                    <a:pt x="6715" y="5121"/>
                  </a:cubicBezTo>
                  <a:close/>
                  <a:moveTo>
                    <a:pt x="5489" y="6454"/>
                  </a:moveTo>
                  <a:lnTo>
                    <a:pt x="5489" y="7633"/>
                  </a:lnTo>
                  <a:lnTo>
                    <a:pt x="4417" y="8931"/>
                  </a:lnTo>
                  <a:lnTo>
                    <a:pt x="3346" y="7633"/>
                  </a:lnTo>
                  <a:lnTo>
                    <a:pt x="3346" y="6454"/>
                  </a:lnTo>
                  <a:cubicBezTo>
                    <a:pt x="3679" y="6621"/>
                    <a:pt x="4036" y="6704"/>
                    <a:pt x="4417" y="6704"/>
                  </a:cubicBezTo>
                  <a:cubicBezTo>
                    <a:pt x="4810" y="6704"/>
                    <a:pt x="5167" y="6621"/>
                    <a:pt x="5489" y="6454"/>
                  </a:cubicBezTo>
                  <a:close/>
                  <a:moveTo>
                    <a:pt x="3894" y="1"/>
                  </a:moveTo>
                  <a:cubicBezTo>
                    <a:pt x="2631" y="1"/>
                    <a:pt x="1608" y="1025"/>
                    <a:pt x="1608" y="2287"/>
                  </a:cubicBezTo>
                  <a:lnTo>
                    <a:pt x="1608" y="3418"/>
                  </a:lnTo>
                  <a:cubicBezTo>
                    <a:pt x="1417" y="3513"/>
                    <a:pt x="1274" y="3692"/>
                    <a:pt x="1250" y="3894"/>
                  </a:cubicBezTo>
                  <a:cubicBezTo>
                    <a:pt x="1238" y="4073"/>
                    <a:pt x="1286" y="4240"/>
                    <a:pt x="1393" y="4371"/>
                  </a:cubicBezTo>
                  <a:cubicBezTo>
                    <a:pt x="1512" y="4501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1977" y="4644"/>
                    <a:pt x="1989" y="4716"/>
                    <a:pt x="2000" y="4775"/>
                  </a:cubicBezTo>
                  <a:lnTo>
                    <a:pt x="1262" y="4894"/>
                  </a:lnTo>
                  <a:cubicBezTo>
                    <a:pt x="1155" y="4906"/>
                    <a:pt x="1048" y="4978"/>
                    <a:pt x="1012" y="5073"/>
                  </a:cubicBezTo>
                  <a:cubicBezTo>
                    <a:pt x="965" y="5180"/>
                    <a:pt x="965" y="5275"/>
                    <a:pt x="1012" y="5383"/>
                  </a:cubicBezTo>
                  <a:lnTo>
                    <a:pt x="2108" y="7502"/>
                  </a:lnTo>
                  <a:lnTo>
                    <a:pt x="857" y="7883"/>
                  </a:lnTo>
                  <a:cubicBezTo>
                    <a:pt x="334" y="8050"/>
                    <a:pt x="0" y="8514"/>
                    <a:pt x="0" y="9062"/>
                  </a:cubicBezTo>
                  <a:lnTo>
                    <a:pt x="0" y="11109"/>
                  </a:lnTo>
                  <a:cubicBezTo>
                    <a:pt x="0" y="11205"/>
                    <a:pt x="72" y="11276"/>
                    <a:pt x="155" y="11276"/>
                  </a:cubicBezTo>
                  <a:cubicBezTo>
                    <a:pt x="250" y="11276"/>
                    <a:pt x="322" y="11205"/>
                    <a:pt x="322" y="11109"/>
                  </a:cubicBezTo>
                  <a:lnTo>
                    <a:pt x="322" y="9062"/>
                  </a:lnTo>
                  <a:cubicBezTo>
                    <a:pt x="322" y="8943"/>
                    <a:pt x="357" y="8823"/>
                    <a:pt x="381" y="8716"/>
                  </a:cubicBezTo>
                  <a:lnTo>
                    <a:pt x="1215" y="9431"/>
                  </a:lnTo>
                  <a:cubicBezTo>
                    <a:pt x="1334" y="9538"/>
                    <a:pt x="1405" y="9681"/>
                    <a:pt x="1405" y="9847"/>
                  </a:cubicBezTo>
                  <a:lnTo>
                    <a:pt x="1405" y="11109"/>
                  </a:lnTo>
                  <a:cubicBezTo>
                    <a:pt x="1405" y="11205"/>
                    <a:pt x="1488" y="11276"/>
                    <a:pt x="1572" y="11276"/>
                  </a:cubicBezTo>
                  <a:cubicBezTo>
                    <a:pt x="1667" y="11276"/>
                    <a:pt x="1738" y="11205"/>
                    <a:pt x="1738" y="11109"/>
                  </a:cubicBezTo>
                  <a:lnTo>
                    <a:pt x="1738" y="9847"/>
                  </a:lnTo>
                  <a:cubicBezTo>
                    <a:pt x="1738" y="9597"/>
                    <a:pt x="1631" y="9359"/>
                    <a:pt x="1441" y="9181"/>
                  </a:cubicBezTo>
                  <a:lnTo>
                    <a:pt x="572" y="8431"/>
                  </a:lnTo>
                  <a:cubicBezTo>
                    <a:pt x="679" y="8335"/>
                    <a:pt x="810" y="8240"/>
                    <a:pt x="965" y="8192"/>
                  </a:cubicBezTo>
                  <a:lnTo>
                    <a:pt x="2274" y="7776"/>
                  </a:lnTo>
                  <a:lnTo>
                    <a:pt x="2989" y="9145"/>
                  </a:lnTo>
                  <a:lnTo>
                    <a:pt x="2762" y="9597"/>
                  </a:lnTo>
                  <a:cubicBezTo>
                    <a:pt x="2679" y="9776"/>
                    <a:pt x="2691" y="9966"/>
                    <a:pt x="2810" y="10133"/>
                  </a:cubicBezTo>
                  <a:lnTo>
                    <a:pt x="3572" y="11205"/>
                  </a:lnTo>
                  <a:cubicBezTo>
                    <a:pt x="3596" y="11252"/>
                    <a:pt x="3655" y="11276"/>
                    <a:pt x="3703" y="11276"/>
                  </a:cubicBezTo>
                  <a:cubicBezTo>
                    <a:pt x="3727" y="11276"/>
                    <a:pt x="3763" y="11264"/>
                    <a:pt x="3786" y="11252"/>
                  </a:cubicBezTo>
                  <a:cubicBezTo>
                    <a:pt x="3870" y="11193"/>
                    <a:pt x="3882" y="11086"/>
                    <a:pt x="3834" y="11014"/>
                  </a:cubicBezTo>
                  <a:lnTo>
                    <a:pt x="3072" y="9943"/>
                  </a:lnTo>
                  <a:cubicBezTo>
                    <a:pt x="3036" y="9883"/>
                    <a:pt x="3036" y="9800"/>
                    <a:pt x="3060" y="9740"/>
                  </a:cubicBezTo>
                  <a:lnTo>
                    <a:pt x="3310" y="9228"/>
                  </a:lnTo>
                  <a:cubicBezTo>
                    <a:pt x="3346" y="9181"/>
                    <a:pt x="3346" y="9121"/>
                    <a:pt x="3310" y="9073"/>
                  </a:cubicBezTo>
                  <a:lnTo>
                    <a:pt x="1917" y="6395"/>
                  </a:lnTo>
                  <a:lnTo>
                    <a:pt x="4263" y="9252"/>
                  </a:lnTo>
                  <a:cubicBezTo>
                    <a:pt x="4298" y="9300"/>
                    <a:pt x="4346" y="9312"/>
                    <a:pt x="4405" y="9312"/>
                  </a:cubicBezTo>
                  <a:cubicBezTo>
                    <a:pt x="4441" y="9312"/>
                    <a:pt x="4489" y="9300"/>
                    <a:pt x="4536" y="9252"/>
                  </a:cubicBezTo>
                  <a:lnTo>
                    <a:pt x="6882" y="6395"/>
                  </a:lnTo>
                  <a:lnTo>
                    <a:pt x="5489" y="9073"/>
                  </a:lnTo>
                  <a:cubicBezTo>
                    <a:pt x="5453" y="9121"/>
                    <a:pt x="5453" y="9181"/>
                    <a:pt x="5489" y="9228"/>
                  </a:cubicBezTo>
                  <a:lnTo>
                    <a:pt x="5739" y="9740"/>
                  </a:lnTo>
                  <a:cubicBezTo>
                    <a:pt x="5775" y="9800"/>
                    <a:pt x="5775" y="9871"/>
                    <a:pt x="5727" y="9943"/>
                  </a:cubicBezTo>
                  <a:lnTo>
                    <a:pt x="4965" y="11014"/>
                  </a:lnTo>
                  <a:cubicBezTo>
                    <a:pt x="4906" y="11086"/>
                    <a:pt x="4941" y="11193"/>
                    <a:pt x="5013" y="11252"/>
                  </a:cubicBezTo>
                  <a:cubicBezTo>
                    <a:pt x="5037" y="11264"/>
                    <a:pt x="5072" y="11276"/>
                    <a:pt x="5096" y="11276"/>
                  </a:cubicBezTo>
                  <a:cubicBezTo>
                    <a:pt x="5144" y="11276"/>
                    <a:pt x="5203" y="11252"/>
                    <a:pt x="5239" y="11205"/>
                  </a:cubicBezTo>
                  <a:lnTo>
                    <a:pt x="5989" y="10133"/>
                  </a:lnTo>
                  <a:cubicBezTo>
                    <a:pt x="6108" y="9966"/>
                    <a:pt x="6132" y="9776"/>
                    <a:pt x="6037" y="9597"/>
                  </a:cubicBezTo>
                  <a:lnTo>
                    <a:pt x="5810" y="9145"/>
                  </a:lnTo>
                  <a:lnTo>
                    <a:pt x="6525" y="7776"/>
                  </a:lnTo>
                  <a:lnTo>
                    <a:pt x="7834" y="8192"/>
                  </a:lnTo>
                  <a:cubicBezTo>
                    <a:pt x="7989" y="8240"/>
                    <a:pt x="8120" y="8335"/>
                    <a:pt x="8227" y="8431"/>
                  </a:cubicBezTo>
                  <a:lnTo>
                    <a:pt x="7358" y="9181"/>
                  </a:lnTo>
                  <a:cubicBezTo>
                    <a:pt x="7168" y="9347"/>
                    <a:pt x="7061" y="9585"/>
                    <a:pt x="7061" y="9847"/>
                  </a:cubicBezTo>
                  <a:lnTo>
                    <a:pt x="7061" y="11109"/>
                  </a:lnTo>
                  <a:cubicBezTo>
                    <a:pt x="7061" y="11205"/>
                    <a:pt x="7144" y="11276"/>
                    <a:pt x="7227" y="11276"/>
                  </a:cubicBezTo>
                  <a:cubicBezTo>
                    <a:pt x="7323" y="11276"/>
                    <a:pt x="7394" y="11205"/>
                    <a:pt x="7394" y="11109"/>
                  </a:cubicBezTo>
                  <a:lnTo>
                    <a:pt x="7394" y="9847"/>
                  </a:lnTo>
                  <a:cubicBezTo>
                    <a:pt x="7394" y="9681"/>
                    <a:pt x="7465" y="9538"/>
                    <a:pt x="7584" y="9431"/>
                  </a:cubicBezTo>
                  <a:lnTo>
                    <a:pt x="8418" y="8716"/>
                  </a:lnTo>
                  <a:cubicBezTo>
                    <a:pt x="8466" y="8823"/>
                    <a:pt x="8477" y="8943"/>
                    <a:pt x="8477" y="9062"/>
                  </a:cubicBezTo>
                  <a:lnTo>
                    <a:pt x="8477" y="11109"/>
                  </a:lnTo>
                  <a:cubicBezTo>
                    <a:pt x="8477" y="11205"/>
                    <a:pt x="8549" y="11276"/>
                    <a:pt x="8644" y="11276"/>
                  </a:cubicBezTo>
                  <a:cubicBezTo>
                    <a:pt x="8727" y="11276"/>
                    <a:pt x="8811" y="11205"/>
                    <a:pt x="8811" y="11109"/>
                  </a:cubicBezTo>
                  <a:lnTo>
                    <a:pt x="8811" y="9062"/>
                  </a:lnTo>
                  <a:cubicBezTo>
                    <a:pt x="8823" y="8538"/>
                    <a:pt x="8477" y="8073"/>
                    <a:pt x="7965" y="7919"/>
                  </a:cubicBezTo>
                  <a:lnTo>
                    <a:pt x="6715" y="7526"/>
                  </a:lnTo>
                  <a:lnTo>
                    <a:pt x="7811" y="5418"/>
                  </a:lnTo>
                  <a:cubicBezTo>
                    <a:pt x="7858" y="5311"/>
                    <a:pt x="7858" y="5204"/>
                    <a:pt x="7811" y="5097"/>
                  </a:cubicBezTo>
                  <a:cubicBezTo>
                    <a:pt x="7763" y="5002"/>
                    <a:pt x="7668" y="4942"/>
                    <a:pt x="7561" y="4918"/>
                  </a:cubicBezTo>
                  <a:lnTo>
                    <a:pt x="6811" y="4799"/>
                  </a:lnTo>
                  <a:cubicBezTo>
                    <a:pt x="6822" y="4728"/>
                    <a:pt x="6846" y="4656"/>
                    <a:pt x="6858" y="4597"/>
                  </a:cubicBezTo>
                  <a:lnTo>
                    <a:pt x="6965" y="4597"/>
                  </a:lnTo>
                  <a:cubicBezTo>
                    <a:pt x="7287" y="4597"/>
                    <a:pt x="7561" y="4359"/>
                    <a:pt x="7584" y="4049"/>
                  </a:cubicBezTo>
                  <a:cubicBezTo>
                    <a:pt x="7608" y="3870"/>
                    <a:pt x="7549" y="3704"/>
                    <a:pt x="7442" y="3573"/>
                  </a:cubicBezTo>
                  <a:cubicBezTo>
                    <a:pt x="7382" y="3513"/>
                    <a:pt x="7323" y="3466"/>
                    <a:pt x="7251" y="3418"/>
                  </a:cubicBezTo>
                  <a:lnTo>
                    <a:pt x="7251" y="2287"/>
                  </a:lnTo>
                  <a:cubicBezTo>
                    <a:pt x="7251" y="1025"/>
                    <a:pt x="6215" y="1"/>
                    <a:pt x="4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35"/>
            <p:cNvSpPr/>
            <p:nvPr/>
          </p:nvSpPr>
          <p:spPr>
            <a:xfrm>
              <a:off x="7248026" y="2111067"/>
              <a:ext cx="78471" cy="36052"/>
            </a:xfrm>
            <a:custGeom>
              <a:rect b="b" l="l" r="r" t="t"/>
              <a:pathLst>
                <a:path extrusionOk="0" h="1138" w="2477">
                  <a:moveTo>
                    <a:pt x="619" y="411"/>
                  </a:moveTo>
                  <a:cubicBezTo>
                    <a:pt x="679" y="411"/>
                    <a:pt x="738" y="423"/>
                    <a:pt x="798" y="423"/>
                  </a:cubicBezTo>
                  <a:lnTo>
                    <a:pt x="703" y="602"/>
                  </a:lnTo>
                  <a:lnTo>
                    <a:pt x="619" y="411"/>
                  </a:lnTo>
                  <a:close/>
                  <a:moveTo>
                    <a:pt x="1846" y="411"/>
                  </a:moveTo>
                  <a:lnTo>
                    <a:pt x="1762" y="602"/>
                  </a:lnTo>
                  <a:lnTo>
                    <a:pt x="1667" y="423"/>
                  </a:lnTo>
                  <a:cubicBezTo>
                    <a:pt x="1727" y="423"/>
                    <a:pt x="1786" y="411"/>
                    <a:pt x="1846" y="411"/>
                  </a:cubicBezTo>
                  <a:close/>
                  <a:moveTo>
                    <a:pt x="2310" y="1"/>
                  </a:moveTo>
                  <a:cubicBezTo>
                    <a:pt x="2295" y="1"/>
                    <a:pt x="2279" y="2"/>
                    <a:pt x="2262" y="7"/>
                  </a:cubicBezTo>
                  <a:cubicBezTo>
                    <a:pt x="1965" y="78"/>
                    <a:pt x="1607" y="114"/>
                    <a:pt x="1238" y="114"/>
                  </a:cubicBezTo>
                  <a:cubicBezTo>
                    <a:pt x="869" y="114"/>
                    <a:pt x="524" y="66"/>
                    <a:pt x="214" y="7"/>
                  </a:cubicBezTo>
                  <a:cubicBezTo>
                    <a:pt x="203" y="5"/>
                    <a:pt x="191" y="4"/>
                    <a:pt x="180" y="4"/>
                  </a:cubicBezTo>
                  <a:cubicBezTo>
                    <a:pt x="100" y="4"/>
                    <a:pt x="34" y="42"/>
                    <a:pt x="24" y="126"/>
                  </a:cubicBezTo>
                  <a:cubicBezTo>
                    <a:pt x="0" y="221"/>
                    <a:pt x="48" y="304"/>
                    <a:pt x="143" y="316"/>
                  </a:cubicBezTo>
                  <a:cubicBezTo>
                    <a:pt x="167" y="316"/>
                    <a:pt x="203" y="340"/>
                    <a:pt x="226" y="340"/>
                  </a:cubicBezTo>
                  <a:lnTo>
                    <a:pt x="560" y="1054"/>
                  </a:lnTo>
                  <a:cubicBezTo>
                    <a:pt x="584" y="1114"/>
                    <a:pt x="643" y="1138"/>
                    <a:pt x="703" y="1138"/>
                  </a:cubicBezTo>
                  <a:cubicBezTo>
                    <a:pt x="762" y="1138"/>
                    <a:pt x="822" y="1114"/>
                    <a:pt x="857" y="1054"/>
                  </a:cubicBezTo>
                  <a:lnTo>
                    <a:pt x="1167" y="435"/>
                  </a:lnTo>
                  <a:lnTo>
                    <a:pt x="1310" y="435"/>
                  </a:lnTo>
                  <a:lnTo>
                    <a:pt x="1619" y="1054"/>
                  </a:lnTo>
                  <a:cubicBezTo>
                    <a:pt x="1655" y="1114"/>
                    <a:pt x="1715" y="1138"/>
                    <a:pt x="1774" y="1138"/>
                  </a:cubicBezTo>
                  <a:cubicBezTo>
                    <a:pt x="1834" y="1138"/>
                    <a:pt x="1893" y="1090"/>
                    <a:pt x="1917" y="1054"/>
                  </a:cubicBezTo>
                  <a:lnTo>
                    <a:pt x="2250" y="340"/>
                  </a:lnTo>
                  <a:cubicBezTo>
                    <a:pt x="2274" y="340"/>
                    <a:pt x="2310" y="316"/>
                    <a:pt x="2334" y="316"/>
                  </a:cubicBezTo>
                  <a:cubicBezTo>
                    <a:pt x="2417" y="304"/>
                    <a:pt x="2477" y="221"/>
                    <a:pt x="2465" y="126"/>
                  </a:cubicBezTo>
                  <a:cubicBezTo>
                    <a:pt x="2445" y="47"/>
                    <a:pt x="2384" y="1"/>
                    <a:pt x="2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1" name="Google Shape;2541;p35"/>
          <p:cNvGrpSpPr/>
          <p:nvPr/>
        </p:nvGrpSpPr>
        <p:grpSpPr>
          <a:xfrm>
            <a:off x="6697681" y="1968317"/>
            <a:ext cx="280305" cy="359093"/>
            <a:chOff x="6697681" y="1968317"/>
            <a:chExt cx="280305" cy="359093"/>
          </a:xfrm>
        </p:grpSpPr>
        <p:sp>
          <p:nvSpPr>
            <p:cNvPr id="2542" name="Google Shape;2542;p35"/>
            <p:cNvSpPr/>
            <p:nvPr/>
          </p:nvSpPr>
          <p:spPr>
            <a:xfrm>
              <a:off x="6799152" y="2092408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35"/>
            <p:cNvSpPr/>
            <p:nvPr/>
          </p:nvSpPr>
          <p:spPr>
            <a:xfrm>
              <a:off x="6866662" y="2092408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35"/>
            <p:cNvSpPr/>
            <p:nvPr/>
          </p:nvSpPr>
          <p:spPr>
            <a:xfrm>
              <a:off x="6815372" y="2143032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84" y="1"/>
                  </a:moveTo>
                  <a:cubicBezTo>
                    <a:pt x="141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65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35"/>
            <p:cNvSpPr/>
            <p:nvPr/>
          </p:nvSpPr>
          <p:spPr>
            <a:xfrm>
              <a:off x="6697681" y="1968317"/>
              <a:ext cx="280305" cy="358713"/>
            </a:xfrm>
            <a:custGeom>
              <a:rect b="b" l="l" r="r" t="t"/>
              <a:pathLst>
                <a:path extrusionOk="0" h="11323" w="8848">
                  <a:moveTo>
                    <a:pt x="4430" y="345"/>
                  </a:moveTo>
                  <a:cubicBezTo>
                    <a:pt x="4978" y="345"/>
                    <a:pt x="5502" y="512"/>
                    <a:pt x="5918" y="822"/>
                  </a:cubicBezTo>
                  <a:cubicBezTo>
                    <a:pt x="6252" y="1072"/>
                    <a:pt x="6526" y="1417"/>
                    <a:pt x="6668" y="1786"/>
                  </a:cubicBezTo>
                  <a:lnTo>
                    <a:pt x="6371" y="1786"/>
                  </a:lnTo>
                  <a:cubicBezTo>
                    <a:pt x="6287" y="1786"/>
                    <a:pt x="6216" y="1857"/>
                    <a:pt x="6216" y="1953"/>
                  </a:cubicBezTo>
                  <a:cubicBezTo>
                    <a:pt x="6216" y="2048"/>
                    <a:pt x="6287" y="2119"/>
                    <a:pt x="6371" y="2119"/>
                  </a:cubicBezTo>
                  <a:lnTo>
                    <a:pt x="7085" y="2119"/>
                  </a:lnTo>
                  <a:cubicBezTo>
                    <a:pt x="7085" y="2119"/>
                    <a:pt x="7109" y="2119"/>
                    <a:pt x="7109" y="2131"/>
                  </a:cubicBezTo>
                  <a:lnTo>
                    <a:pt x="7109" y="2846"/>
                  </a:lnTo>
                  <a:cubicBezTo>
                    <a:pt x="7109" y="2846"/>
                    <a:pt x="7109" y="2858"/>
                    <a:pt x="7085" y="2858"/>
                  </a:cubicBezTo>
                  <a:lnTo>
                    <a:pt x="1787" y="2858"/>
                  </a:lnTo>
                  <a:cubicBezTo>
                    <a:pt x="1787" y="2858"/>
                    <a:pt x="1775" y="2858"/>
                    <a:pt x="1775" y="2846"/>
                  </a:cubicBezTo>
                  <a:lnTo>
                    <a:pt x="1775" y="2131"/>
                  </a:lnTo>
                  <a:lnTo>
                    <a:pt x="1763" y="2131"/>
                  </a:lnTo>
                  <a:lnTo>
                    <a:pt x="5668" y="2119"/>
                  </a:lnTo>
                  <a:cubicBezTo>
                    <a:pt x="5752" y="2119"/>
                    <a:pt x="5823" y="2048"/>
                    <a:pt x="5823" y="1953"/>
                  </a:cubicBezTo>
                  <a:cubicBezTo>
                    <a:pt x="5823" y="1857"/>
                    <a:pt x="5752" y="1786"/>
                    <a:pt x="5668" y="1786"/>
                  </a:cubicBezTo>
                  <a:lnTo>
                    <a:pt x="2180" y="1786"/>
                  </a:lnTo>
                  <a:cubicBezTo>
                    <a:pt x="2335" y="1417"/>
                    <a:pt x="2585" y="1072"/>
                    <a:pt x="2942" y="822"/>
                  </a:cubicBezTo>
                  <a:cubicBezTo>
                    <a:pt x="3370" y="512"/>
                    <a:pt x="3870" y="345"/>
                    <a:pt x="4430" y="345"/>
                  </a:cubicBezTo>
                  <a:close/>
                  <a:moveTo>
                    <a:pt x="6918" y="3179"/>
                  </a:moveTo>
                  <a:lnTo>
                    <a:pt x="6918" y="3191"/>
                  </a:lnTo>
                  <a:lnTo>
                    <a:pt x="6918" y="3739"/>
                  </a:lnTo>
                  <a:lnTo>
                    <a:pt x="6716" y="3739"/>
                  </a:lnTo>
                  <a:cubicBezTo>
                    <a:pt x="6621" y="3739"/>
                    <a:pt x="6526" y="3643"/>
                    <a:pt x="6526" y="3548"/>
                  </a:cubicBezTo>
                  <a:lnTo>
                    <a:pt x="6526" y="3179"/>
                  </a:lnTo>
                  <a:close/>
                  <a:moveTo>
                    <a:pt x="2335" y="3203"/>
                  </a:moveTo>
                  <a:lnTo>
                    <a:pt x="2335" y="3560"/>
                  </a:lnTo>
                  <a:cubicBezTo>
                    <a:pt x="2335" y="3667"/>
                    <a:pt x="2239" y="3751"/>
                    <a:pt x="2132" y="3751"/>
                  </a:cubicBezTo>
                  <a:lnTo>
                    <a:pt x="1942" y="3751"/>
                  </a:lnTo>
                  <a:lnTo>
                    <a:pt x="1942" y="3203"/>
                  </a:lnTo>
                  <a:close/>
                  <a:moveTo>
                    <a:pt x="6180" y="3179"/>
                  </a:moveTo>
                  <a:lnTo>
                    <a:pt x="6180" y="3548"/>
                  </a:lnTo>
                  <a:cubicBezTo>
                    <a:pt x="6180" y="3834"/>
                    <a:pt x="6418" y="4072"/>
                    <a:pt x="6704" y="4072"/>
                  </a:cubicBezTo>
                  <a:lnTo>
                    <a:pt x="6978" y="4072"/>
                  </a:lnTo>
                  <a:cubicBezTo>
                    <a:pt x="7049" y="4072"/>
                    <a:pt x="7121" y="4096"/>
                    <a:pt x="7180" y="4155"/>
                  </a:cubicBezTo>
                  <a:cubicBezTo>
                    <a:pt x="7240" y="4215"/>
                    <a:pt x="7252" y="4286"/>
                    <a:pt x="7252" y="4370"/>
                  </a:cubicBezTo>
                  <a:cubicBezTo>
                    <a:pt x="7240" y="4501"/>
                    <a:pt x="7109" y="4620"/>
                    <a:pt x="6954" y="4620"/>
                  </a:cubicBezTo>
                  <a:lnTo>
                    <a:pt x="6883" y="4620"/>
                  </a:lnTo>
                  <a:lnTo>
                    <a:pt x="6883" y="4608"/>
                  </a:lnTo>
                  <a:cubicBezTo>
                    <a:pt x="6883" y="4513"/>
                    <a:pt x="6811" y="4441"/>
                    <a:pt x="6716" y="4441"/>
                  </a:cubicBezTo>
                  <a:cubicBezTo>
                    <a:pt x="6633" y="4441"/>
                    <a:pt x="6561" y="4513"/>
                    <a:pt x="6561" y="4608"/>
                  </a:cubicBezTo>
                  <a:cubicBezTo>
                    <a:pt x="6561" y="4810"/>
                    <a:pt x="6526" y="5001"/>
                    <a:pt x="6466" y="5203"/>
                  </a:cubicBezTo>
                  <a:cubicBezTo>
                    <a:pt x="6383" y="4977"/>
                    <a:pt x="6121" y="4798"/>
                    <a:pt x="5847" y="4798"/>
                  </a:cubicBezTo>
                  <a:lnTo>
                    <a:pt x="3013" y="4798"/>
                  </a:lnTo>
                  <a:cubicBezTo>
                    <a:pt x="2727" y="4798"/>
                    <a:pt x="2489" y="4965"/>
                    <a:pt x="2370" y="5203"/>
                  </a:cubicBezTo>
                  <a:cubicBezTo>
                    <a:pt x="2311" y="5001"/>
                    <a:pt x="2287" y="4810"/>
                    <a:pt x="2287" y="4608"/>
                  </a:cubicBezTo>
                  <a:cubicBezTo>
                    <a:pt x="2287" y="4513"/>
                    <a:pt x="2215" y="4441"/>
                    <a:pt x="2120" y="4441"/>
                  </a:cubicBezTo>
                  <a:cubicBezTo>
                    <a:pt x="2037" y="4441"/>
                    <a:pt x="1954" y="4513"/>
                    <a:pt x="1954" y="4608"/>
                  </a:cubicBezTo>
                  <a:lnTo>
                    <a:pt x="1954" y="4620"/>
                  </a:lnTo>
                  <a:lnTo>
                    <a:pt x="1858" y="4620"/>
                  </a:lnTo>
                  <a:cubicBezTo>
                    <a:pt x="1775" y="4620"/>
                    <a:pt x="1704" y="4584"/>
                    <a:pt x="1644" y="4524"/>
                  </a:cubicBezTo>
                  <a:cubicBezTo>
                    <a:pt x="1584" y="4465"/>
                    <a:pt x="1573" y="4394"/>
                    <a:pt x="1573" y="4322"/>
                  </a:cubicBezTo>
                  <a:cubicBezTo>
                    <a:pt x="1584" y="4191"/>
                    <a:pt x="1715" y="4072"/>
                    <a:pt x="1870" y="4072"/>
                  </a:cubicBezTo>
                  <a:lnTo>
                    <a:pt x="2108" y="4072"/>
                  </a:lnTo>
                  <a:cubicBezTo>
                    <a:pt x="2394" y="4072"/>
                    <a:pt x="2632" y="3834"/>
                    <a:pt x="2632" y="3548"/>
                  </a:cubicBezTo>
                  <a:lnTo>
                    <a:pt x="2632" y="3179"/>
                  </a:lnTo>
                  <a:close/>
                  <a:moveTo>
                    <a:pt x="2013" y="5108"/>
                  </a:moveTo>
                  <a:cubicBezTo>
                    <a:pt x="2073" y="5394"/>
                    <a:pt x="2180" y="5656"/>
                    <a:pt x="2335" y="5894"/>
                  </a:cubicBezTo>
                  <a:lnTo>
                    <a:pt x="2335" y="7108"/>
                  </a:lnTo>
                  <a:cubicBezTo>
                    <a:pt x="2335" y="7251"/>
                    <a:pt x="2346" y="7382"/>
                    <a:pt x="2370" y="7537"/>
                  </a:cubicBezTo>
                  <a:lnTo>
                    <a:pt x="1215" y="7846"/>
                  </a:lnTo>
                  <a:cubicBezTo>
                    <a:pt x="1168" y="7727"/>
                    <a:pt x="1120" y="7477"/>
                    <a:pt x="1346" y="7180"/>
                  </a:cubicBezTo>
                  <a:cubicBezTo>
                    <a:pt x="1596" y="6822"/>
                    <a:pt x="1620" y="6584"/>
                    <a:pt x="1620" y="6239"/>
                  </a:cubicBezTo>
                  <a:lnTo>
                    <a:pt x="1620" y="6156"/>
                  </a:lnTo>
                  <a:cubicBezTo>
                    <a:pt x="1632" y="5763"/>
                    <a:pt x="1715" y="5608"/>
                    <a:pt x="1834" y="5429"/>
                  </a:cubicBezTo>
                  <a:cubicBezTo>
                    <a:pt x="1894" y="5346"/>
                    <a:pt x="1954" y="5239"/>
                    <a:pt x="2013" y="5108"/>
                  </a:cubicBezTo>
                  <a:close/>
                  <a:moveTo>
                    <a:pt x="6871" y="5084"/>
                  </a:moveTo>
                  <a:cubicBezTo>
                    <a:pt x="6918" y="5215"/>
                    <a:pt x="6990" y="5322"/>
                    <a:pt x="7049" y="5406"/>
                  </a:cubicBezTo>
                  <a:cubicBezTo>
                    <a:pt x="7168" y="5584"/>
                    <a:pt x="7252" y="5751"/>
                    <a:pt x="7276" y="6120"/>
                  </a:cubicBezTo>
                  <a:lnTo>
                    <a:pt x="7276" y="6215"/>
                  </a:lnTo>
                  <a:cubicBezTo>
                    <a:pt x="7276" y="6549"/>
                    <a:pt x="7288" y="6787"/>
                    <a:pt x="7538" y="7144"/>
                  </a:cubicBezTo>
                  <a:cubicBezTo>
                    <a:pt x="7728" y="7477"/>
                    <a:pt x="7704" y="7727"/>
                    <a:pt x="7657" y="7846"/>
                  </a:cubicBezTo>
                  <a:lnTo>
                    <a:pt x="6514" y="7501"/>
                  </a:lnTo>
                  <a:cubicBezTo>
                    <a:pt x="6537" y="7370"/>
                    <a:pt x="6561" y="7227"/>
                    <a:pt x="6561" y="7072"/>
                  </a:cubicBezTo>
                  <a:lnTo>
                    <a:pt x="6561" y="5870"/>
                  </a:lnTo>
                  <a:cubicBezTo>
                    <a:pt x="6704" y="5632"/>
                    <a:pt x="6811" y="5358"/>
                    <a:pt x="6871" y="5084"/>
                  </a:cubicBezTo>
                  <a:close/>
                  <a:moveTo>
                    <a:pt x="5847" y="5120"/>
                  </a:moveTo>
                  <a:cubicBezTo>
                    <a:pt x="6049" y="5120"/>
                    <a:pt x="6216" y="5286"/>
                    <a:pt x="6216" y="5501"/>
                  </a:cubicBezTo>
                  <a:lnTo>
                    <a:pt x="6216" y="7084"/>
                  </a:lnTo>
                  <a:cubicBezTo>
                    <a:pt x="6216" y="8073"/>
                    <a:pt x="5406" y="8870"/>
                    <a:pt x="4430" y="8870"/>
                  </a:cubicBezTo>
                  <a:cubicBezTo>
                    <a:pt x="3442" y="8870"/>
                    <a:pt x="2644" y="8073"/>
                    <a:pt x="2644" y="7084"/>
                  </a:cubicBezTo>
                  <a:lnTo>
                    <a:pt x="2644" y="5501"/>
                  </a:lnTo>
                  <a:cubicBezTo>
                    <a:pt x="2644" y="5286"/>
                    <a:pt x="2811" y="5120"/>
                    <a:pt x="3013" y="5120"/>
                  </a:cubicBezTo>
                  <a:close/>
                  <a:moveTo>
                    <a:pt x="4442" y="0"/>
                  </a:moveTo>
                  <a:cubicBezTo>
                    <a:pt x="3823" y="0"/>
                    <a:pt x="3239" y="179"/>
                    <a:pt x="2763" y="536"/>
                  </a:cubicBezTo>
                  <a:cubicBezTo>
                    <a:pt x="2335" y="857"/>
                    <a:pt x="2001" y="1286"/>
                    <a:pt x="1858" y="1774"/>
                  </a:cubicBezTo>
                  <a:lnTo>
                    <a:pt x="1799" y="1774"/>
                  </a:lnTo>
                  <a:cubicBezTo>
                    <a:pt x="1596" y="1774"/>
                    <a:pt x="1453" y="1929"/>
                    <a:pt x="1453" y="2119"/>
                  </a:cubicBezTo>
                  <a:lnTo>
                    <a:pt x="1453" y="2834"/>
                  </a:lnTo>
                  <a:cubicBezTo>
                    <a:pt x="1453" y="2965"/>
                    <a:pt x="1525" y="3072"/>
                    <a:pt x="1632" y="3131"/>
                  </a:cubicBezTo>
                  <a:lnTo>
                    <a:pt x="1632" y="3786"/>
                  </a:lnTo>
                  <a:cubicBezTo>
                    <a:pt x="1442" y="3870"/>
                    <a:pt x="1299" y="4048"/>
                    <a:pt x="1275" y="4263"/>
                  </a:cubicBezTo>
                  <a:cubicBezTo>
                    <a:pt x="1263" y="4441"/>
                    <a:pt x="1323" y="4608"/>
                    <a:pt x="1418" y="4739"/>
                  </a:cubicBezTo>
                  <a:cubicBezTo>
                    <a:pt x="1501" y="4822"/>
                    <a:pt x="1620" y="4882"/>
                    <a:pt x="1715" y="4917"/>
                  </a:cubicBezTo>
                  <a:cubicBezTo>
                    <a:pt x="1680" y="5036"/>
                    <a:pt x="1632" y="5120"/>
                    <a:pt x="1561" y="5227"/>
                  </a:cubicBezTo>
                  <a:cubicBezTo>
                    <a:pt x="1442" y="5417"/>
                    <a:pt x="1287" y="5644"/>
                    <a:pt x="1275" y="6120"/>
                  </a:cubicBezTo>
                  <a:lnTo>
                    <a:pt x="1275" y="6227"/>
                  </a:lnTo>
                  <a:cubicBezTo>
                    <a:pt x="1275" y="6549"/>
                    <a:pt x="1263" y="6715"/>
                    <a:pt x="1061" y="6989"/>
                  </a:cubicBezTo>
                  <a:cubicBezTo>
                    <a:pt x="763" y="7382"/>
                    <a:pt x="811" y="7739"/>
                    <a:pt x="882" y="7942"/>
                  </a:cubicBezTo>
                  <a:cubicBezTo>
                    <a:pt x="370" y="8084"/>
                    <a:pt x="1" y="8573"/>
                    <a:pt x="1" y="9108"/>
                  </a:cubicBezTo>
                  <a:lnTo>
                    <a:pt x="1" y="11144"/>
                  </a:lnTo>
                  <a:cubicBezTo>
                    <a:pt x="1" y="11240"/>
                    <a:pt x="84" y="11311"/>
                    <a:pt x="168" y="11311"/>
                  </a:cubicBezTo>
                  <a:cubicBezTo>
                    <a:pt x="263" y="11311"/>
                    <a:pt x="334" y="11240"/>
                    <a:pt x="334" y="11144"/>
                  </a:cubicBezTo>
                  <a:lnTo>
                    <a:pt x="334" y="9108"/>
                  </a:lnTo>
                  <a:cubicBezTo>
                    <a:pt x="334" y="8704"/>
                    <a:pt x="596" y="8370"/>
                    <a:pt x="977" y="8251"/>
                  </a:cubicBezTo>
                  <a:lnTo>
                    <a:pt x="1596" y="8073"/>
                  </a:lnTo>
                  <a:lnTo>
                    <a:pt x="1596" y="11144"/>
                  </a:lnTo>
                  <a:cubicBezTo>
                    <a:pt x="1596" y="11240"/>
                    <a:pt x="1668" y="11311"/>
                    <a:pt x="1763" y="11311"/>
                  </a:cubicBezTo>
                  <a:cubicBezTo>
                    <a:pt x="1846" y="11311"/>
                    <a:pt x="1930" y="11240"/>
                    <a:pt x="1930" y="11144"/>
                  </a:cubicBezTo>
                  <a:lnTo>
                    <a:pt x="1930" y="7977"/>
                  </a:lnTo>
                  <a:lnTo>
                    <a:pt x="2430" y="7834"/>
                  </a:lnTo>
                  <a:cubicBezTo>
                    <a:pt x="2442" y="7858"/>
                    <a:pt x="2466" y="7906"/>
                    <a:pt x="2477" y="7930"/>
                  </a:cubicBezTo>
                  <a:lnTo>
                    <a:pt x="2477" y="11168"/>
                  </a:lnTo>
                  <a:cubicBezTo>
                    <a:pt x="2477" y="11251"/>
                    <a:pt x="2549" y="11323"/>
                    <a:pt x="2644" y="11323"/>
                  </a:cubicBezTo>
                  <a:cubicBezTo>
                    <a:pt x="2727" y="11323"/>
                    <a:pt x="2799" y="11251"/>
                    <a:pt x="2799" y="11168"/>
                  </a:cubicBezTo>
                  <a:lnTo>
                    <a:pt x="2799" y="8465"/>
                  </a:lnTo>
                  <a:cubicBezTo>
                    <a:pt x="3192" y="8918"/>
                    <a:pt x="3775" y="9216"/>
                    <a:pt x="4406" y="9216"/>
                  </a:cubicBezTo>
                  <a:cubicBezTo>
                    <a:pt x="5323" y="9216"/>
                    <a:pt x="6097" y="8644"/>
                    <a:pt x="6395" y="7846"/>
                  </a:cubicBezTo>
                  <a:lnTo>
                    <a:pt x="6895" y="7989"/>
                  </a:lnTo>
                  <a:lnTo>
                    <a:pt x="6895" y="11168"/>
                  </a:lnTo>
                  <a:cubicBezTo>
                    <a:pt x="6895" y="11251"/>
                    <a:pt x="6966" y="11323"/>
                    <a:pt x="7061" y="11323"/>
                  </a:cubicBezTo>
                  <a:cubicBezTo>
                    <a:pt x="7145" y="11323"/>
                    <a:pt x="7228" y="11251"/>
                    <a:pt x="7228" y="11168"/>
                  </a:cubicBezTo>
                  <a:lnTo>
                    <a:pt x="7228" y="8084"/>
                  </a:lnTo>
                  <a:lnTo>
                    <a:pt x="7847" y="8263"/>
                  </a:lnTo>
                  <a:cubicBezTo>
                    <a:pt x="8216" y="8370"/>
                    <a:pt x="8490" y="8727"/>
                    <a:pt x="8490" y="9120"/>
                  </a:cubicBezTo>
                  <a:lnTo>
                    <a:pt x="8490" y="11168"/>
                  </a:lnTo>
                  <a:cubicBezTo>
                    <a:pt x="8490" y="11251"/>
                    <a:pt x="8562" y="11323"/>
                    <a:pt x="8657" y="11323"/>
                  </a:cubicBezTo>
                  <a:cubicBezTo>
                    <a:pt x="8740" y="11323"/>
                    <a:pt x="8812" y="11251"/>
                    <a:pt x="8812" y="11168"/>
                  </a:cubicBezTo>
                  <a:lnTo>
                    <a:pt x="8812" y="9120"/>
                  </a:lnTo>
                  <a:cubicBezTo>
                    <a:pt x="8847" y="8573"/>
                    <a:pt x="8490" y="8096"/>
                    <a:pt x="7966" y="7953"/>
                  </a:cubicBezTo>
                  <a:cubicBezTo>
                    <a:pt x="8026" y="7763"/>
                    <a:pt x="8085" y="7406"/>
                    <a:pt x="7788" y="7001"/>
                  </a:cubicBezTo>
                  <a:cubicBezTo>
                    <a:pt x="7597" y="6727"/>
                    <a:pt x="7597" y="6572"/>
                    <a:pt x="7585" y="6239"/>
                  </a:cubicBezTo>
                  <a:lnTo>
                    <a:pt x="7585" y="6132"/>
                  </a:lnTo>
                  <a:cubicBezTo>
                    <a:pt x="7573" y="5656"/>
                    <a:pt x="7430" y="5441"/>
                    <a:pt x="7299" y="5239"/>
                  </a:cubicBezTo>
                  <a:cubicBezTo>
                    <a:pt x="7240" y="5144"/>
                    <a:pt x="7180" y="5048"/>
                    <a:pt x="7133" y="4929"/>
                  </a:cubicBezTo>
                  <a:cubicBezTo>
                    <a:pt x="7371" y="4870"/>
                    <a:pt x="7573" y="4667"/>
                    <a:pt x="7597" y="4405"/>
                  </a:cubicBezTo>
                  <a:cubicBezTo>
                    <a:pt x="7609" y="4227"/>
                    <a:pt x="7549" y="4072"/>
                    <a:pt x="7442" y="3929"/>
                  </a:cubicBezTo>
                  <a:cubicBezTo>
                    <a:pt x="7383" y="3870"/>
                    <a:pt x="7323" y="3834"/>
                    <a:pt x="7252" y="3786"/>
                  </a:cubicBezTo>
                  <a:lnTo>
                    <a:pt x="7252" y="3131"/>
                  </a:lnTo>
                  <a:cubicBezTo>
                    <a:pt x="7359" y="3072"/>
                    <a:pt x="7430" y="2965"/>
                    <a:pt x="7430" y="2834"/>
                  </a:cubicBezTo>
                  <a:lnTo>
                    <a:pt x="7430" y="2119"/>
                  </a:lnTo>
                  <a:cubicBezTo>
                    <a:pt x="7430" y="1929"/>
                    <a:pt x="7288" y="1774"/>
                    <a:pt x="7097" y="1774"/>
                  </a:cubicBezTo>
                  <a:lnTo>
                    <a:pt x="7026" y="1774"/>
                  </a:lnTo>
                  <a:cubicBezTo>
                    <a:pt x="6871" y="1298"/>
                    <a:pt x="6549" y="857"/>
                    <a:pt x="6121" y="536"/>
                  </a:cubicBezTo>
                  <a:cubicBezTo>
                    <a:pt x="5644" y="179"/>
                    <a:pt x="5049" y="0"/>
                    <a:pt x="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35"/>
            <p:cNvSpPr/>
            <p:nvPr/>
          </p:nvSpPr>
          <p:spPr>
            <a:xfrm>
              <a:off x="6888933" y="2249319"/>
              <a:ext cx="10201" cy="78091"/>
            </a:xfrm>
            <a:custGeom>
              <a:rect b="b" l="l" r="r" t="t"/>
              <a:pathLst>
                <a:path extrusionOk="0" h="2465" w="32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2298"/>
                  </a:lnTo>
                  <a:cubicBezTo>
                    <a:pt x="0" y="2381"/>
                    <a:pt x="72" y="2465"/>
                    <a:pt x="167" y="2465"/>
                  </a:cubicBezTo>
                  <a:cubicBezTo>
                    <a:pt x="250" y="2465"/>
                    <a:pt x="322" y="2381"/>
                    <a:pt x="322" y="2298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35"/>
            <p:cNvSpPr/>
            <p:nvPr/>
          </p:nvSpPr>
          <p:spPr>
            <a:xfrm>
              <a:off x="6793133" y="2075364"/>
              <a:ext cx="22651" cy="13306"/>
            </a:xfrm>
            <a:custGeom>
              <a:rect b="b" l="l" r="r" t="t"/>
              <a:pathLst>
                <a:path extrusionOk="0" h="420" w="715">
                  <a:moveTo>
                    <a:pt x="517" y="1"/>
                  </a:moveTo>
                  <a:cubicBezTo>
                    <a:pt x="508" y="1"/>
                    <a:pt x="498" y="1"/>
                    <a:pt x="488" y="2"/>
                  </a:cubicBezTo>
                  <a:lnTo>
                    <a:pt x="131" y="98"/>
                  </a:lnTo>
                  <a:cubicBezTo>
                    <a:pt x="48" y="122"/>
                    <a:pt x="0" y="217"/>
                    <a:pt x="12" y="300"/>
                  </a:cubicBezTo>
                  <a:cubicBezTo>
                    <a:pt x="36" y="372"/>
                    <a:pt x="107" y="419"/>
                    <a:pt x="179" y="419"/>
                  </a:cubicBezTo>
                  <a:lnTo>
                    <a:pt x="226" y="419"/>
                  </a:lnTo>
                  <a:lnTo>
                    <a:pt x="584" y="336"/>
                  </a:lnTo>
                  <a:cubicBezTo>
                    <a:pt x="667" y="300"/>
                    <a:pt x="715" y="217"/>
                    <a:pt x="703" y="122"/>
                  </a:cubicBezTo>
                  <a:cubicBezTo>
                    <a:pt x="671" y="47"/>
                    <a:pt x="600" y="1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35"/>
            <p:cNvSpPr/>
            <p:nvPr/>
          </p:nvSpPr>
          <p:spPr>
            <a:xfrm>
              <a:off x="6859502" y="2075649"/>
              <a:ext cx="23792" cy="13401"/>
            </a:xfrm>
            <a:custGeom>
              <a:rect b="b" l="l" r="r" t="t"/>
              <a:pathLst>
                <a:path extrusionOk="0" h="423" w="751">
                  <a:moveTo>
                    <a:pt x="201" y="0"/>
                  </a:moveTo>
                  <a:cubicBezTo>
                    <a:pt x="128" y="0"/>
                    <a:pt x="57" y="54"/>
                    <a:pt x="36" y="124"/>
                  </a:cubicBezTo>
                  <a:cubicBezTo>
                    <a:pt x="1" y="220"/>
                    <a:pt x="60" y="303"/>
                    <a:pt x="155" y="339"/>
                  </a:cubicBezTo>
                  <a:lnTo>
                    <a:pt x="513" y="422"/>
                  </a:lnTo>
                  <a:lnTo>
                    <a:pt x="548" y="422"/>
                  </a:lnTo>
                  <a:cubicBezTo>
                    <a:pt x="632" y="422"/>
                    <a:pt x="691" y="386"/>
                    <a:pt x="715" y="303"/>
                  </a:cubicBezTo>
                  <a:cubicBezTo>
                    <a:pt x="751" y="220"/>
                    <a:pt x="691" y="124"/>
                    <a:pt x="596" y="101"/>
                  </a:cubicBezTo>
                  <a:lnTo>
                    <a:pt x="239" y="5"/>
                  </a:lnTo>
                  <a:cubicBezTo>
                    <a:pt x="226" y="2"/>
                    <a:pt x="213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35"/>
          <p:cNvGrpSpPr/>
          <p:nvPr/>
        </p:nvGrpSpPr>
        <p:grpSpPr>
          <a:xfrm>
            <a:off x="6248839" y="1967937"/>
            <a:ext cx="280273" cy="358745"/>
            <a:chOff x="6248839" y="1967937"/>
            <a:chExt cx="280273" cy="358745"/>
          </a:xfrm>
        </p:grpSpPr>
        <p:sp>
          <p:nvSpPr>
            <p:cNvPr id="2550" name="Google Shape;2550;p35"/>
            <p:cNvSpPr/>
            <p:nvPr/>
          </p:nvSpPr>
          <p:spPr>
            <a:xfrm>
              <a:off x="6383859" y="2316449"/>
              <a:ext cx="10613" cy="10233"/>
            </a:xfrm>
            <a:custGeom>
              <a:rect b="b" l="l" r="r" t="t"/>
              <a:pathLst>
                <a:path extrusionOk="0" h="323" w="335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34" y="251"/>
                    <a:pt x="334" y="167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35"/>
            <p:cNvSpPr/>
            <p:nvPr/>
          </p:nvSpPr>
          <p:spPr>
            <a:xfrm>
              <a:off x="6248839" y="1967937"/>
              <a:ext cx="280273" cy="358364"/>
            </a:xfrm>
            <a:custGeom>
              <a:rect b="b" l="l" r="r" t="t"/>
              <a:pathLst>
                <a:path extrusionOk="0" h="11312" w="8847">
                  <a:moveTo>
                    <a:pt x="4001" y="357"/>
                  </a:moveTo>
                  <a:cubicBezTo>
                    <a:pt x="4156" y="357"/>
                    <a:pt x="4311" y="476"/>
                    <a:pt x="4358" y="643"/>
                  </a:cubicBezTo>
                  <a:lnTo>
                    <a:pt x="4430" y="953"/>
                  </a:lnTo>
                  <a:cubicBezTo>
                    <a:pt x="4442" y="1024"/>
                    <a:pt x="4513" y="1072"/>
                    <a:pt x="4596" y="1072"/>
                  </a:cubicBezTo>
                  <a:lnTo>
                    <a:pt x="4632" y="1072"/>
                  </a:lnTo>
                  <a:cubicBezTo>
                    <a:pt x="4727" y="1060"/>
                    <a:pt x="4787" y="953"/>
                    <a:pt x="4751" y="881"/>
                  </a:cubicBezTo>
                  <a:lnTo>
                    <a:pt x="4680" y="560"/>
                  </a:lnTo>
                  <a:cubicBezTo>
                    <a:pt x="4668" y="488"/>
                    <a:pt x="4632" y="429"/>
                    <a:pt x="4596" y="369"/>
                  </a:cubicBezTo>
                  <a:lnTo>
                    <a:pt x="5549" y="369"/>
                  </a:lnTo>
                  <a:cubicBezTo>
                    <a:pt x="5942" y="369"/>
                    <a:pt x="6299" y="643"/>
                    <a:pt x="6406" y="1036"/>
                  </a:cubicBezTo>
                  <a:lnTo>
                    <a:pt x="6656" y="1989"/>
                  </a:lnTo>
                  <a:lnTo>
                    <a:pt x="6001" y="1989"/>
                  </a:lnTo>
                  <a:cubicBezTo>
                    <a:pt x="5918" y="1989"/>
                    <a:pt x="5846" y="2072"/>
                    <a:pt x="5846" y="2155"/>
                  </a:cubicBezTo>
                  <a:cubicBezTo>
                    <a:pt x="5846" y="2250"/>
                    <a:pt x="5918" y="2322"/>
                    <a:pt x="6001" y="2322"/>
                  </a:cubicBezTo>
                  <a:lnTo>
                    <a:pt x="6751" y="2322"/>
                  </a:lnTo>
                  <a:lnTo>
                    <a:pt x="6858" y="2691"/>
                  </a:lnTo>
                  <a:lnTo>
                    <a:pt x="1977" y="2691"/>
                  </a:lnTo>
                  <a:lnTo>
                    <a:pt x="2096" y="2310"/>
                  </a:lnTo>
                  <a:lnTo>
                    <a:pt x="5311" y="2310"/>
                  </a:lnTo>
                  <a:cubicBezTo>
                    <a:pt x="5394" y="2310"/>
                    <a:pt x="5465" y="2239"/>
                    <a:pt x="5465" y="2143"/>
                  </a:cubicBezTo>
                  <a:cubicBezTo>
                    <a:pt x="5465" y="2048"/>
                    <a:pt x="5394" y="1977"/>
                    <a:pt x="5311" y="1977"/>
                  </a:cubicBezTo>
                  <a:lnTo>
                    <a:pt x="2167" y="1977"/>
                  </a:lnTo>
                  <a:lnTo>
                    <a:pt x="2417" y="1024"/>
                  </a:lnTo>
                  <a:cubicBezTo>
                    <a:pt x="2525" y="643"/>
                    <a:pt x="2882" y="357"/>
                    <a:pt x="3287" y="357"/>
                  </a:cubicBezTo>
                  <a:close/>
                  <a:moveTo>
                    <a:pt x="2310" y="3024"/>
                  </a:moveTo>
                  <a:lnTo>
                    <a:pt x="2310" y="3572"/>
                  </a:lnTo>
                  <a:lnTo>
                    <a:pt x="1941" y="3572"/>
                  </a:lnTo>
                  <a:lnTo>
                    <a:pt x="1941" y="3024"/>
                  </a:lnTo>
                  <a:close/>
                  <a:moveTo>
                    <a:pt x="6918" y="3024"/>
                  </a:moveTo>
                  <a:lnTo>
                    <a:pt x="6918" y="3572"/>
                  </a:lnTo>
                  <a:lnTo>
                    <a:pt x="6537" y="3572"/>
                  </a:lnTo>
                  <a:lnTo>
                    <a:pt x="6537" y="3024"/>
                  </a:lnTo>
                  <a:close/>
                  <a:moveTo>
                    <a:pt x="6204" y="3024"/>
                  </a:moveTo>
                  <a:lnTo>
                    <a:pt x="6204" y="3572"/>
                  </a:lnTo>
                  <a:lnTo>
                    <a:pt x="6168" y="3572"/>
                  </a:lnTo>
                  <a:lnTo>
                    <a:pt x="6168" y="3560"/>
                  </a:lnTo>
                  <a:cubicBezTo>
                    <a:pt x="6180" y="3465"/>
                    <a:pt x="6108" y="3393"/>
                    <a:pt x="6025" y="3393"/>
                  </a:cubicBezTo>
                  <a:lnTo>
                    <a:pt x="4787" y="3393"/>
                  </a:lnTo>
                  <a:cubicBezTo>
                    <a:pt x="4692" y="3393"/>
                    <a:pt x="4620" y="3465"/>
                    <a:pt x="4620" y="3560"/>
                  </a:cubicBezTo>
                  <a:lnTo>
                    <a:pt x="4620" y="3608"/>
                  </a:lnTo>
                  <a:cubicBezTo>
                    <a:pt x="4561" y="3572"/>
                    <a:pt x="4501" y="3572"/>
                    <a:pt x="4430" y="3572"/>
                  </a:cubicBezTo>
                  <a:cubicBezTo>
                    <a:pt x="4358" y="3572"/>
                    <a:pt x="4299" y="3584"/>
                    <a:pt x="4239" y="3608"/>
                  </a:cubicBezTo>
                  <a:lnTo>
                    <a:pt x="4239" y="3560"/>
                  </a:lnTo>
                  <a:cubicBezTo>
                    <a:pt x="4239" y="3465"/>
                    <a:pt x="4156" y="3393"/>
                    <a:pt x="4072" y="3393"/>
                  </a:cubicBezTo>
                  <a:lnTo>
                    <a:pt x="2834" y="3393"/>
                  </a:lnTo>
                  <a:cubicBezTo>
                    <a:pt x="2751" y="3393"/>
                    <a:pt x="2667" y="3465"/>
                    <a:pt x="2667" y="3560"/>
                  </a:cubicBezTo>
                  <a:lnTo>
                    <a:pt x="2667" y="3572"/>
                  </a:lnTo>
                  <a:lnTo>
                    <a:pt x="2644" y="3572"/>
                  </a:lnTo>
                  <a:lnTo>
                    <a:pt x="2644" y="3024"/>
                  </a:lnTo>
                  <a:close/>
                  <a:moveTo>
                    <a:pt x="3894" y="3727"/>
                  </a:moveTo>
                  <a:lnTo>
                    <a:pt x="3894" y="4096"/>
                  </a:lnTo>
                  <a:cubicBezTo>
                    <a:pt x="3894" y="4203"/>
                    <a:pt x="3799" y="4286"/>
                    <a:pt x="3703" y="4286"/>
                  </a:cubicBezTo>
                  <a:lnTo>
                    <a:pt x="3168" y="4286"/>
                  </a:lnTo>
                  <a:cubicBezTo>
                    <a:pt x="3060" y="4286"/>
                    <a:pt x="2965" y="4203"/>
                    <a:pt x="2965" y="4096"/>
                  </a:cubicBezTo>
                  <a:lnTo>
                    <a:pt x="2965" y="3727"/>
                  </a:lnTo>
                  <a:lnTo>
                    <a:pt x="3287" y="3727"/>
                  </a:lnTo>
                  <a:lnTo>
                    <a:pt x="3287" y="3739"/>
                  </a:lnTo>
                  <a:lnTo>
                    <a:pt x="3287" y="3917"/>
                  </a:lnTo>
                  <a:cubicBezTo>
                    <a:pt x="3287" y="4001"/>
                    <a:pt x="3358" y="4084"/>
                    <a:pt x="3441" y="4084"/>
                  </a:cubicBezTo>
                  <a:cubicBezTo>
                    <a:pt x="3537" y="4084"/>
                    <a:pt x="3608" y="4001"/>
                    <a:pt x="3608" y="3917"/>
                  </a:cubicBezTo>
                  <a:lnTo>
                    <a:pt x="3608" y="3739"/>
                  </a:lnTo>
                  <a:lnTo>
                    <a:pt x="3608" y="3727"/>
                  </a:lnTo>
                  <a:close/>
                  <a:moveTo>
                    <a:pt x="5858" y="3727"/>
                  </a:moveTo>
                  <a:lnTo>
                    <a:pt x="5858" y="4096"/>
                  </a:lnTo>
                  <a:cubicBezTo>
                    <a:pt x="5858" y="4203"/>
                    <a:pt x="5763" y="4286"/>
                    <a:pt x="5668" y="4286"/>
                  </a:cubicBezTo>
                  <a:lnTo>
                    <a:pt x="5132" y="4286"/>
                  </a:lnTo>
                  <a:cubicBezTo>
                    <a:pt x="5025" y="4286"/>
                    <a:pt x="4930" y="4203"/>
                    <a:pt x="4930" y="4096"/>
                  </a:cubicBezTo>
                  <a:lnTo>
                    <a:pt x="4930" y="3727"/>
                  </a:lnTo>
                  <a:lnTo>
                    <a:pt x="5215" y="3727"/>
                  </a:lnTo>
                  <a:lnTo>
                    <a:pt x="5215" y="3739"/>
                  </a:lnTo>
                  <a:lnTo>
                    <a:pt x="5215" y="3917"/>
                  </a:lnTo>
                  <a:cubicBezTo>
                    <a:pt x="5227" y="4001"/>
                    <a:pt x="5311" y="4084"/>
                    <a:pt x="5406" y="4084"/>
                  </a:cubicBezTo>
                  <a:cubicBezTo>
                    <a:pt x="5501" y="4084"/>
                    <a:pt x="5573" y="4001"/>
                    <a:pt x="5573" y="3917"/>
                  </a:cubicBezTo>
                  <a:lnTo>
                    <a:pt x="5573" y="3739"/>
                  </a:lnTo>
                  <a:lnTo>
                    <a:pt x="5573" y="3727"/>
                  </a:lnTo>
                  <a:close/>
                  <a:moveTo>
                    <a:pt x="7013" y="3917"/>
                  </a:moveTo>
                  <a:cubicBezTo>
                    <a:pt x="7085" y="3917"/>
                    <a:pt x="7168" y="3941"/>
                    <a:pt x="7228" y="4001"/>
                  </a:cubicBezTo>
                  <a:cubicBezTo>
                    <a:pt x="7287" y="4060"/>
                    <a:pt x="7299" y="4144"/>
                    <a:pt x="7299" y="4215"/>
                  </a:cubicBezTo>
                  <a:cubicBezTo>
                    <a:pt x="7287" y="4346"/>
                    <a:pt x="7144" y="4465"/>
                    <a:pt x="7001" y="4465"/>
                  </a:cubicBezTo>
                  <a:lnTo>
                    <a:pt x="6930" y="4465"/>
                  </a:lnTo>
                  <a:lnTo>
                    <a:pt x="6930" y="4453"/>
                  </a:lnTo>
                  <a:cubicBezTo>
                    <a:pt x="6930" y="4358"/>
                    <a:pt x="6847" y="4286"/>
                    <a:pt x="6763" y="4286"/>
                  </a:cubicBezTo>
                  <a:cubicBezTo>
                    <a:pt x="6680" y="4286"/>
                    <a:pt x="6597" y="4358"/>
                    <a:pt x="6597" y="4453"/>
                  </a:cubicBezTo>
                  <a:lnTo>
                    <a:pt x="6597" y="4536"/>
                  </a:lnTo>
                  <a:cubicBezTo>
                    <a:pt x="6156" y="4858"/>
                    <a:pt x="5608" y="4941"/>
                    <a:pt x="5418" y="4953"/>
                  </a:cubicBezTo>
                  <a:cubicBezTo>
                    <a:pt x="5311" y="4870"/>
                    <a:pt x="5156" y="4810"/>
                    <a:pt x="4989" y="4810"/>
                  </a:cubicBezTo>
                  <a:lnTo>
                    <a:pt x="3930" y="4810"/>
                  </a:lnTo>
                  <a:cubicBezTo>
                    <a:pt x="3775" y="4810"/>
                    <a:pt x="3620" y="4870"/>
                    <a:pt x="3501" y="4953"/>
                  </a:cubicBezTo>
                  <a:cubicBezTo>
                    <a:pt x="3334" y="4941"/>
                    <a:pt x="2775" y="4858"/>
                    <a:pt x="2322" y="4536"/>
                  </a:cubicBezTo>
                  <a:lnTo>
                    <a:pt x="2322" y="4453"/>
                  </a:lnTo>
                  <a:cubicBezTo>
                    <a:pt x="2298" y="4358"/>
                    <a:pt x="2227" y="4286"/>
                    <a:pt x="2132" y="4286"/>
                  </a:cubicBezTo>
                  <a:cubicBezTo>
                    <a:pt x="2048" y="4286"/>
                    <a:pt x="1977" y="4358"/>
                    <a:pt x="1977" y="4453"/>
                  </a:cubicBezTo>
                  <a:lnTo>
                    <a:pt x="1977" y="4465"/>
                  </a:lnTo>
                  <a:lnTo>
                    <a:pt x="1870" y="4465"/>
                  </a:lnTo>
                  <a:cubicBezTo>
                    <a:pt x="1798" y="4465"/>
                    <a:pt x="1715" y="4441"/>
                    <a:pt x="1655" y="4382"/>
                  </a:cubicBezTo>
                  <a:cubicBezTo>
                    <a:pt x="1596" y="4322"/>
                    <a:pt x="1584" y="4239"/>
                    <a:pt x="1584" y="4167"/>
                  </a:cubicBezTo>
                  <a:cubicBezTo>
                    <a:pt x="1596" y="4036"/>
                    <a:pt x="1739" y="3917"/>
                    <a:pt x="1882" y="3917"/>
                  </a:cubicBezTo>
                  <a:lnTo>
                    <a:pt x="2667" y="3917"/>
                  </a:lnTo>
                  <a:lnTo>
                    <a:pt x="2667" y="4108"/>
                  </a:lnTo>
                  <a:cubicBezTo>
                    <a:pt x="2667" y="4394"/>
                    <a:pt x="2906" y="4632"/>
                    <a:pt x="3191" y="4632"/>
                  </a:cubicBezTo>
                  <a:lnTo>
                    <a:pt x="3727" y="4632"/>
                  </a:lnTo>
                  <a:cubicBezTo>
                    <a:pt x="4013" y="4632"/>
                    <a:pt x="4251" y="4394"/>
                    <a:pt x="4251" y="4108"/>
                  </a:cubicBezTo>
                  <a:cubicBezTo>
                    <a:pt x="4251" y="4001"/>
                    <a:pt x="4334" y="3917"/>
                    <a:pt x="4442" y="3917"/>
                  </a:cubicBezTo>
                  <a:cubicBezTo>
                    <a:pt x="4549" y="3917"/>
                    <a:pt x="4632" y="4001"/>
                    <a:pt x="4632" y="4108"/>
                  </a:cubicBezTo>
                  <a:cubicBezTo>
                    <a:pt x="4632" y="4394"/>
                    <a:pt x="4870" y="4632"/>
                    <a:pt x="5156" y="4632"/>
                  </a:cubicBezTo>
                  <a:lnTo>
                    <a:pt x="5692" y="4632"/>
                  </a:lnTo>
                  <a:cubicBezTo>
                    <a:pt x="5977" y="4632"/>
                    <a:pt x="6216" y="4394"/>
                    <a:pt x="6216" y="4108"/>
                  </a:cubicBezTo>
                  <a:lnTo>
                    <a:pt x="6216" y="3917"/>
                  </a:lnTo>
                  <a:close/>
                  <a:moveTo>
                    <a:pt x="4215" y="5132"/>
                  </a:moveTo>
                  <a:cubicBezTo>
                    <a:pt x="4156" y="5251"/>
                    <a:pt x="4037" y="5334"/>
                    <a:pt x="3894" y="5334"/>
                  </a:cubicBezTo>
                  <a:lnTo>
                    <a:pt x="3560" y="5334"/>
                  </a:lnTo>
                  <a:cubicBezTo>
                    <a:pt x="3620" y="5215"/>
                    <a:pt x="3739" y="5132"/>
                    <a:pt x="3894" y="5132"/>
                  </a:cubicBezTo>
                  <a:close/>
                  <a:moveTo>
                    <a:pt x="5006" y="5152"/>
                  </a:moveTo>
                  <a:cubicBezTo>
                    <a:pt x="5123" y="5152"/>
                    <a:pt x="5234" y="5239"/>
                    <a:pt x="5287" y="5346"/>
                  </a:cubicBezTo>
                  <a:lnTo>
                    <a:pt x="4965" y="5346"/>
                  </a:lnTo>
                  <a:cubicBezTo>
                    <a:pt x="4811" y="5346"/>
                    <a:pt x="4692" y="5275"/>
                    <a:pt x="4632" y="5156"/>
                  </a:cubicBezTo>
                  <a:lnTo>
                    <a:pt x="4965" y="5156"/>
                  </a:lnTo>
                  <a:cubicBezTo>
                    <a:pt x="4979" y="5153"/>
                    <a:pt x="4993" y="5152"/>
                    <a:pt x="5006" y="5152"/>
                  </a:cubicBezTo>
                  <a:close/>
                  <a:moveTo>
                    <a:pt x="6549" y="4941"/>
                  </a:moveTo>
                  <a:lnTo>
                    <a:pt x="6549" y="4941"/>
                  </a:lnTo>
                  <a:cubicBezTo>
                    <a:pt x="6406" y="5965"/>
                    <a:pt x="5513" y="6763"/>
                    <a:pt x="4442" y="6763"/>
                  </a:cubicBezTo>
                  <a:cubicBezTo>
                    <a:pt x="3370" y="6763"/>
                    <a:pt x="2477" y="5965"/>
                    <a:pt x="2334" y="4941"/>
                  </a:cubicBezTo>
                  <a:lnTo>
                    <a:pt x="2334" y="4941"/>
                  </a:lnTo>
                  <a:cubicBezTo>
                    <a:pt x="2667" y="5132"/>
                    <a:pt x="3025" y="5227"/>
                    <a:pt x="3251" y="5251"/>
                  </a:cubicBezTo>
                  <a:cubicBezTo>
                    <a:pt x="3227" y="5334"/>
                    <a:pt x="3203" y="5418"/>
                    <a:pt x="3203" y="5489"/>
                  </a:cubicBezTo>
                  <a:cubicBezTo>
                    <a:pt x="3203" y="5584"/>
                    <a:pt x="3287" y="5656"/>
                    <a:pt x="3370" y="5656"/>
                  </a:cubicBezTo>
                  <a:lnTo>
                    <a:pt x="3906" y="5656"/>
                  </a:lnTo>
                  <a:cubicBezTo>
                    <a:pt x="4120" y="5656"/>
                    <a:pt x="4311" y="5572"/>
                    <a:pt x="4442" y="5406"/>
                  </a:cubicBezTo>
                  <a:cubicBezTo>
                    <a:pt x="4572" y="5549"/>
                    <a:pt x="4751" y="5656"/>
                    <a:pt x="4977" y="5656"/>
                  </a:cubicBezTo>
                  <a:lnTo>
                    <a:pt x="5513" y="5656"/>
                  </a:lnTo>
                  <a:cubicBezTo>
                    <a:pt x="5596" y="5656"/>
                    <a:pt x="5680" y="5584"/>
                    <a:pt x="5680" y="5489"/>
                  </a:cubicBezTo>
                  <a:cubicBezTo>
                    <a:pt x="5680" y="5406"/>
                    <a:pt x="5656" y="5334"/>
                    <a:pt x="5632" y="5251"/>
                  </a:cubicBezTo>
                  <a:cubicBezTo>
                    <a:pt x="5858" y="5215"/>
                    <a:pt x="6216" y="5120"/>
                    <a:pt x="6549" y="4941"/>
                  </a:cubicBezTo>
                  <a:close/>
                  <a:moveTo>
                    <a:pt x="5501" y="6846"/>
                  </a:moveTo>
                  <a:lnTo>
                    <a:pt x="5501" y="7203"/>
                  </a:lnTo>
                  <a:lnTo>
                    <a:pt x="4430" y="7799"/>
                  </a:lnTo>
                  <a:lnTo>
                    <a:pt x="3358" y="7203"/>
                  </a:lnTo>
                  <a:lnTo>
                    <a:pt x="3358" y="6846"/>
                  </a:lnTo>
                  <a:cubicBezTo>
                    <a:pt x="3680" y="7013"/>
                    <a:pt x="4037" y="7096"/>
                    <a:pt x="4430" y="7096"/>
                  </a:cubicBezTo>
                  <a:cubicBezTo>
                    <a:pt x="4811" y="7096"/>
                    <a:pt x="5168" y="7013"/>
                    <a:pt x="5501" y="6846"/>
                  </a:cubicBezTo>
                  <a:close/>
                  <a:moveTo>
                    <a:pt x="5954" y="7323"/>
                  </a:moveTo>
                  <a:lnTo>
                    <a:pt x="6168" y="7751"/>
                  </a:lnTo>
                  <a:lnTo>
                    <a:pt x="5311" y="8501"/>
                  </a:lnTo>
                  <a:cubicBezTo>
                    <a:pt x="5263" y="8525"/>
                    <a:pt x="5215" y="8549"/>
                    <a:pt x="5168" y="8549"/>
                  </a:cubicBezTo>
                  <a:cubicBezTo>
                    <a:pt x="5132" y="8549"/>
                    <a:pt x="5073" y="8513"/>
                    <a:pt x="5037" y="8466"/>
                  </a:cubicBezTo>
                  <a:lnTo>
                    <a:pt x="4680" y="8025"/>
                  </a:lnTo>
                  <a:lnTo>
                    <a:pt x="5942" y="7323"/>
                  </a:lnTo>
                  <a:close/>
                  <a:moveTo>
                    <a:pt x="2906" y="7334"/>
                  </a:moveTo>
                  <a:lnTo>
                    <a:pt x="4180" y="8037"/>
                  </a:lnTo>
                  <a:lnTo>
                    <a:pt x="3822" y="8489"/>
                  </a:lnTo>
                  <a:cubicBezTo>
                    <a:pt x="3787" y="8525"/>
                    <a:pt x="3739" y="8549"/>
                    <a:pt x="3680" y="8561"/>
                  </a:cubicBezTo>
                  <a:cubicBezTo>
                    <a:pt x="3644" y="8561"/>
                    <a:pt x="3584" y="8549"/>
                    <a:pt x="3549" y="8513"/>
                  </a:cubicBezTo>
                  <a:lnTo>
                    <a:pt x="2691" y="7775"/>
                  </a:lnTo>
                  <a:lnTo>
                    <a:pt x="2894" y="7334"/>
                  </a:lnTo>
                  <a:close/>
                  <a:moveTo>
                    <a:pt x="3299" y="0"/>
                  </a:moveTo>
                  <a:cubicBezTo>
                    <a:pt x="2739" y="0"/>
                    <a:pt x="2251" y="369"/>
                    <a:pt x="2108" y="905"/>
                  </a:cubicBezTo>
                  <a:lnTo>
                    <a:pt x="1644" y="2655"/>
                  </a:lnTo>
                  <a:lnTo>
                    <a:pt x="1060" y="2655"/>
                  </a:lnTo>
                  <a:cubicBezTo>
                    <a:pt x="977" y="2655"/>
                    <a:pt x="893" y="2727"/>
                    <a:pt x="893" y="2810"/>
                  </a:cubicBezTo>
                  <a:cubicBezTo>
                    <a:pt x="893" y="2905"/>
                    <a:pt x="977" y="2977"/>
                    <a:pt x="1060" y="2977"/>
                  </a:cubicBezTo>
                  <a:lnTo>
                    <a:pt x="1596" y="2977"/>
                  </a:lnTo>
                  <a:lnTo>
                    <a:pt x="1596" y="3584"/>
                  </a:lnTo>
                  <a:cubicBezTo>
                    <a:pt x="1405" y="3679"/>
                    <a:pt x="1274" y="3858"/>
                    <a:pt x="1239" y="4060"/>
                  </a:cubicBezTo>
                  <a:cubicBezTo>
                    <a:pt x="1227" y="4239"/>
                    <a:pt x="1286" y="4406"/>
                    <a:pt x="1394" y="4536"/>
                  </a:cubicBezTo>
                  <a:cubicBezTo>
                    <a:pt x="1513" y="4679"/>
                    <a:pt x="1667" y="4739"/>
                    <a:pt x="1834" y="4739"/>
                  </a:cubicBezTo>
                  <a:lnTo>
                    <a:pt x="1941" y="4739"/>
                  </a:lnTo>
                  <a:cubicBezTo>
                    <a:pt x="1989" y="5513"/>
                    <a:pt x="2406" y="6180"/>
                    <a:pt x="3001" y="6596"/>
                  </a:cubicBezTo>
                  <a:lnTo>
                    <a:pt x="3001" y="6965"/>
                  </a:lnTo>
                  <a:cubicBezTo>
                    <a:pt x="2959" y="6953"/>
                    <a:pt x="2920" y="6947"/>
                    <a:pt x="2885" y="6947"/>
                  </a:cubicBezTo>
                  <a:cubicBezTo>
                    <a:pt x="2849" y="6947"/>
                    <a:pt x="2816" y="6953"/>
                    <a:pt x="2787" y="6965"/>
                  </a:cubicBezTo>
                  <a:cubicBezTo>
                    <a:pt x="2703" y="7001"/>
                    <a:pt x="2620" y="7061"/>
                    <a:pt x="2584" y="7144"/>
                  </a:cubicBezTo>
                  <a:lnTo>
                    <a:pt x="2322" y="7668"/>
                  </a:lnTo>
                  <a:lnTo>
                    <a:pt x="882" y="8096"/>
                  </a:lnTo>
                  <a:cubicBezTo>
                    <a:pt x="358" y="8251"/>
                    <a:pt x="0" y="8739"/>
                    <a:pt x="0" y="9275"/>
                  </a:cubicBezTo>
                  <a:lnTo>
                    <a:pt x="0" y="11133"/>
                  </a:lnTo>
                  <a:cubicBezTo>
                    <a:pt x="0" y="11228"/>
                    <a:pt x="84" y="11299"/>
                    <a:pt x="167" y="11299"/>
                  </a:cubicBezTo>
                  <a:cubicBezTo>
                    <a:pt x="262" y="11299"/>
                    <a:pt x="334" y="11228"/>
                    <a:pt x="334" y="11133"/>
                  </a:cubicBezTo>
                  <a:lnTo>
                    <a:pt x="334" y="9275"/>
                  </a:lnTo>
                  <a:cubicBezTo>
                    <a:pt x="334" y="8870"/>
                    <a:pt x="596" y="8525"/>
                    <a:pt x="977" y="8406"/>
                  </a:cubicBezTo>
                  <a:lnTo>
                    <a:pt x="1596" y="8227"/>
                  </a:lnTo>
                  <a:lnTo>
                    <a:pt x="1596" y="11133"/>
                  </a:lnTo>
                  <a:cubicBezTo>
                    <a:pt x="1596" y="11228"/>
                    <a:pt x="1667" y="11299"/>
                    <a:pt x="1763" y="11299"/>
                  </a:cubicBezTo>
                  <a:cubicBezTo>
                    <a:pt x="1846" y="11299"/>
                    <a:pt x="1929" y="11228"/>
                    <a:pt x="1929" y="11133"/>
                  </a:cubicBezTo>
                  <a:lnTo>
                    <a:pt x="1929" y="8144"/>
                  </a:lnTo>
                  <a:lnTo>
                    <a:pt x="2298" y="8037"/>
                  </a:lnTo>
                  <a:lnTo>
                    <a:pt x="2298" y="11144"/>
                  </a:lnTo>
                  <a:cubicBezTo>
                    <a:pt x="2298" y="11240"/>
                    <a:pt x="2370" y="11311"/>
                    <a:pt x="2465" y="11311"/>
                  </a:cubicBezTo>
                  <a:cubicBezTo>
                    <a:pt x="2548" y="11311"/>
                    <a:pt x="2620" y="11240"/>
                    <a:pt x="2620" y="11144"/>
                  </a:cubicBezTo>
                  <a:lnTo>
                    <a:pt x="2620" y="8144"/>
                  </a:lnTo>
                  <a:lnTo>
                    <a:pt x="3310" y="8739"/>
                  </a:lnTo>
                  <a:cubicBezTo>
                    <a:pt x="3394" y="8811"/>
                    <a:pt x="3513" y="8858"/>
                    <a:pt x="3656" y="8858"/>
                  </a:cubicBezTo>
                  <a:lnTo>
                    <a:pt x="3691" y="8858"/>
                  </a:lnTo>
                  <a:cubicBezTo>
                    <a:pt x="3846" y="8847"/>
                    <a:pt x="3965" y="8787"/>
                    <a:pt x="4049" y="8668"/>
                  </a:cubicBezTo>
                  <a:lnTo>
                    <a:pt x="4394" y="8227"/>
                  </a:lnTo>
                  <a:lnTo>
                    <a:pt x="4739" y="8668"/>
                  </a:lnTo>
                  <a:cubicBezTo>
                    <a:pt x="4823" y="8763"/>
                    <a:pt x="4942" y="8847"/>
                    <a:pt x="5096" y="8858"/>
                  </a:cubicBezTo>
                  <a:lnTo>
                    <a:pt x="5144" y="8858"/>
                  </a:lnTo>
                  <a:cubicBezTo>
                    <a:pt x="5263" y="8858"/>
                    <a:pt x="5382" y="8811"/>
                    <a:pt x="5477" y="8739"/>
                  </a:cubicBezTo>
                  <a:lnTo>
                    <a:pt x="6347" y="7989"/>
                  </a:lnTo>
                  <a:lnTo>
                    <a:pt x="6882" y="8144"/>
                  </a:lnTo>
                  <a:lnTo>
                    <a:pt x="6882" y="11133"/>
                  </a:lnTo>
                  <a:cubicBezTo>
                    <a:pt x="6882" y="11228"/>
                    <a:pt x="6954" y="11299"/>
                    <a:pt x="7049" y="11299"/>
                  </a:cubicBezTo>
                  <a:cubicBezTo>
                    <a:pt x="7132" y="11299"/>
                    <a:pt x="7204" y="11228"/>
                    <a:pt x="7204" y="11133"/>
                  </a:cubicBezTo>
                  <a:lnTo>
                    <a:pt x="7204" y="8227"/>
                  </a:lnTo>
                  <a:lnTo>
                    <a:pt x="7835" y="8406"/>
                  </a:lnTo>
                  <a:cubicBezTo>
                    <a:pt x="8204" y="8513"/>
                    <a:pt x="8478" y="8870"/>
                    <a:pt x="8478" y="9275"/>
                  </a:cubicBezTo>
                  <a:lnTo>
                    <a:pt x="8478" y="11133"/>
                  </a:lnTo>
                  <a:cubicBezTo>
                    <a:pt x="8478" y="11228"/>
                    <a:pt x="8549" y="11299"/>
                    <a:pt x="8633" y="11299"/>
                  </a:cubicBezTo>
                  <a:cubicBezTo>
                    <a:pt x="8728" y="11299"/>
                    <a:pt x="8799" y="11228"/>
                    <a:pt x="8799" y="11133"/>
                  </a:cubicBezTo>
                  <a:lnTo>
                    <a:pt x="8799" y="9275"/>
                  </a:lnTo>
                  <a:cubicBezTo>
                    <a:pt x="8847" y="8763"/>
                    <a:pt x="8478" y="8287"/>
                    <a:pt x="7954" y="8132"/>
                  </a:cubicBezTo>
                  <a:lnTo>
                    <a:pt x="6513" y="7692"/>
                  </a:lnTo>
                  <a:lnTo>
                    <a:pt x="6263" y="7180"/>
                  </a:lnTo>
                  <a:cubicBezTo>
                    <a:pt x="6216" y="7084"/>
                    <a:pt x="6144" y="7025"/>
                    <a:pt x="6049" y="7001"/>
                  </a:cubicBezTo>
                  <a:cubicBezTo>
                    <a:pt x="6013" y="6989"/>
                    <a:pt x="5977" y="6983"/>
                    <a:pt x="5942" y="6983"/>
                  </a:cubicBezTo>
                  <a:cubicBezTo>
                    <a:pt x="5906" y="6983"/>
                    <a:pt x="5870" y="6989"/>
                    <a:pt x="5835" y="7001"/>
                  </a:cubicBezTo>
                  <a:lnTo>
                    <a:pt x="5835" y="6620"/>
                  </a:lnTo>
                  <a:cubicBezTo>
                    <a:pt x="6430" y="6203"/>
                    <a:pt x="6835" y="5537"/>
                    <a:pt x="6894" y="4763"/>
                  </a:cubicBezTo>
                  <a:lnTo>
                    <a:pt x="6966" y="4763"/>
                  </a:lnTo>
                  <a:cubicBezTo>
                    <a:pt x="7299" y="4763"/>
                    <a:pt x="7561" y="4525"/>
                    <a:pt x="7597" y="4215"/>
                  </a:cubicBezTo>
                  <a:cubicBezTo>
                    <a:pt x="7609" y="4036"/>
                    <a:pt x="7549" y="3870"/>
                    <a:pt x="7442" y="3739"/>
                  </a:cubicBezTo>
                  <a:cubicBezTo>
                    <a:pt x="7382" y="3679"/>
                    <a:pt x="7323" y="3632"/>
                    <a:pt x="7251" y="3584"/>
                  </a:cubicBezTo>
                  <a:lnTo>
                    <a:pt x="7251" y="2977"/>
                  </a:lnTo>
                  <a:lnTo>
                    <a:pt x="7787" y="2977"/>
                  </a:lnTo>
                  <a:cubicBezTo>
                    <a:pt x="7882" y="2977"/>
                    <a:pt x="7954" y="2905"/>
                    <a:pt x="7954" y="2810"/>
                  </a:cubicBezTo>
                  <a:cubicBezTo>
                    <a:pt x="7954" y="2727"/>
                    <a:pt x="7882" y="2655"/>
                    <a:pt x="7787" y="2655"/>
                  </a:cubicBezTo>
                  <a:lnTo>
                    <a:pt x="7204" y="2655"/>
                  </a:lnTo>
                  <a:lnTo>
                    <a:pt x="6751" y="905"/>
                  </a:lnTo>
                  <a:cubicBezTo>
                    <a:pt x="6597" y="369"/>
                    <a:pt x="6120" y="0"/>
                    <a:pt x="5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35"/>
            <p:cNvSpPr/>
            <p:nvPr/>
          </p:nvSpPr>
          <p:spPr>
            <a:xfrm>
              <a:off x="6445730" y="2238009"/>
              <a:ext cx="10201" cy="88672"/>
            </a:xfrm>
            <a:custGeom>
              <a:rect b="b" l="l" r="r" t="t"/>
              <a:pathLst>
                <a:path extrusionOk="0" h="2799" w="322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cubicBezTo>
                    <a:pt x="251" y="2798"/>
                    <a:pt x="322" y="2727"/>
                    <a:pt x="322" y="2643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35"/>
            <p:cNvSpPr/>
            <p:nvPr/>
          </p:nvSpPr>
          <p:spPr>
            <a:xfrm>
              <a:off x="6383859" y="2249319"/>
              <a:ext cx="10613" cy="10581"/>
            </a:xfrm>
            <a:custGeom>
              <a:rect b="b" l="l" r="r" t="t"/>
              <a:pathLst>
                <a:path extrusionOk="0" h="334" w="335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cubicBezTo>
                    <a:pt x="251" y="334"/>
                    <a:pt x="334" y="262"/>
                    <a:pt x="334" y="167"/>
                  </a:cubicBezTo>
                  <a:cubicBezTo>
                    <a:pt x="334" y="84"/>
                    <a:pt x="275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35"/>
            <p:cNvSpPr/>
            <p:nvPr/>
          </p:nvSpPr>
          <p:spPr>
            <a:xfrm>
              <a:off x="6383859" y="2282868"/>
              <a:ext cx="10613" cy="10613"/>
            </a:xfrm>
            <a:custGeom>
              <a:rect b="b" l="l" r="r" t="t"/>
              <a:pathLst>
                <a:path extrusionOk="0" h="335" w="335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34" y="251"/>
                    <a:pt x="334" y="168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35"/>
            <p:cNvSpPr/>
            <p:nvPr/>
          </p:nvSpPr>
          <p:spPr>
            <a:xfrm>
              <a:off x="6378220" y="2154247"/>
              <a:ext cx="21891" cy="10233"/>
            </a:xfrm>
            <a:custGeom>
              <a:rect b="b" l="l" r="r" t="t"/>
              <a:pathLst>
                <a:path extrusionOk="0" h="323" w="691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91" y="251"/>
                    <a:pt x="691" y="168"/>
                  </a:cubicBezTo>
                  <a:cubicBezTo>
                    <a:pt x="691" y="60"/>
                    <a:pt x="608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6" name="Google Shape;2556;p35"/>
          <p:cNvGrpSpPr/>
          <p:nvPr/>
        </p:nvGrpSpPr>
        <p:grpSpPr>
          <a:xfrm>
            <a:off x="5801485" y="1969046"/>
            <a:ext cx="279164" cy="357793"/>
            <a:chOff x="5801485" y="1969046"/>
            <a:chExt cx="279164" cy="357793"/>
          </a:xfrm>
        </p:grpSpPr>
        <p:sp>
          <p:nvSpPr>
            <p:cNvPr id="2557" name="Google Shape;2557;p35"/>
            <p:cNvSpPr/>
            <p:nvPr/>
          </p:nvSpPr>
          <p:spPr>
            <a:xfrm>
              <a:off x="5901436" y="2092408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8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35"/>
            <p:cNvSpPr/>
            <p:nvPr/>
          </p:nvSpPr>
          <p:spPr>
            <a:xfrm>
              <a:off x="5968597" y="2092408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35"/>
            <p:cNvSpPr/>
            <p:nvPr/>
          </p:nvSpPr>
          <p:spPr>
            <a:xfrm>
              <a:off x="5801485" y="1969046"/>
              <a:ext cx="279164" cy="357636"/>
            </a:xfrm>
            <a:custGeom>
              <a:rect b="b" l="l" r="r" t="t"/>
              <a:pathLst>
                <a:path extrusionOk="0" h="11289" w="8812">
                  <a:moveTo>
                    <a:pt x="1739" y="1025"/>
                  </a:moveTo>
                  <a:cubicBezTo>
                    <a:pt x="1834" y="1037"/>
                    <a:pt x="1929" y="1132"/>
                    <a:pt x="1929" y="1227"/>
                  </a:cubicBezTo>
                  <a:lnTo>
                    <a:pt x="1929" y="1275"/>
                  </a:lnTo>
                  <a:cubicBezTo>
                    <a:pt x="1858" y="1323"/>
                    <a:pt x="1822" y="1370"/>
                    <a:pt x="1775" y="1406"/>
                  </a:cubicBezTo>
                  <a:lnTo>
                    <a:pt x="1739" y="1406"/>
                  </a:lnTo>
                  <a:cubicBezTo>
                    <a:pt x="1644" y="1406"/>
                    <a:pt x="1548" y="1323"/>
                    <a:pt x="1548" y="1215"/>
                  </a:cubicBezTo>
                  <a:cubicBezTo>
                    <a:pt x="1548" y="1108"/>
                    <a:pt x="1644" y="1025"/>
                    <a:pt x="1739" y="1025"/>
                  </a:cubicBezTo>
                  <a:close/>
                  <a:moveTo>
                    <a:pt x="7064" y="1048"/>
                  </a:moveTo>
                  <a:cubicBezTo>
                    <a:pt x="7143" y="1048"/>
                    <a:pt x="7228" y="1137"/>
                    <a:pt x="7228" y="1227"/>
                  </a:cubicBezTo>
                  <a:cubicBezTo>
                    <a:pt x="7228" y="1334"/>
                    <a:pt x="7133" y="1430"/>
                    <a:pt x="7025" y="1430"/>
                  </a:cubicBezTo>
                  <a:lnTo>
                    <a:pt x="7002" y="1430"/>
                  </a:lnTo>
                  <a:cubicBezTo>
                    <a:pt x="6954" y="1382"/>
                    <a:pt x="6894" y="1334"/>
                    <a:pt x="6847" y="1287"/>
                  </a:cubicBezTo>
                  <a:lnTo>
                    <a:pt x="6847" y="1251"/>
                  </a:lnTo>
                  <a:cubicBezTo>
                    <a:pt x="6847" y="1144"/>
                    <a:pt x="6942" y="1049"/>
                    <a:pt x="7049" y="1049"/>
                  </a:cubicBezTo>
                  <a:cubicBezTo>
                    <a:pt x="7054" y="1048"/>
                    <a:pt x="7059" y="1048"/>
                    <a:pt x="7064" y="1048"/>
                  </a:cubicBezTo>
                  <a:close/>
                  <a:moveTo>
                    <a:pt x="7025" y="334"/>
                  </a:moveTo>
                  <a:cubicBezTo>
                    <a:pt x="7514" y="334"/>
                    <a:pt x="7918" y="739"/>
                    <a:pt x="7918" y="1227"/>
                  </a:cubicBezTo>
                  <a:cubicBezTo>
                    <a:pt x="7918" y="1549"/>
                    <a:pt x="7764" y="1846"/>
                    <a:pt x="7490" y="1989"/>
                  </a:cubicBezTo>
                  <a:cubicBezTo>
                    <a:pt x="7418" y="1882"/>
                    <a:pt x="7335" y="1787"/>
                    <a:pt x="7252" y="1692"/>
                  </a:cubicBezTo>
                  <a:cubicBezTo>
                    <a:pt x="7418" y="1608"/>
                    <a:pt x="7537" y="1430"/>
                    <a:pt x="7537" y="1227"/>
                  </a:cubicBezTo>
                  <a:cubicBezTo>
                    <a:pt x="7537" y="953"/>
                    <a:pt x="7299" y="715"/>
                    <a:pt x="7013" y="715"/>
                  </a:cubicBezTo>
                  <a:cubicBezTo>
                    <a:pt x="6787" y="715"/>
                    <a:pt x="6609" y="846"/>
                    <a:pt x="6537" y="1037"/>
                  </a:cubicBezTo>
                  <a:cubicBezTo>
                    <a:pt x="6430" y="965"/>
                    <a:pt x="6323" y="906"/>
                    <a:pt x="6204" y="834"/>
                  </a:cubicBezTo>
                  <a:cubicBezTo>
                    <a:pt x="6371" y="537"/>
                    <a:pt x="6692" y="334"/>
                    <a:pt x="7025" y="334"/>
                  </a:cubicBezTo>
                  <a:close/>
                  <a:moveTo>
                    <a:pt x="1727" y="334"/>
                  </a:moveTo>
                  <a:cubicBezTo>
                    <a:pt x="2072" y="334"/>
                    <a:pt x="2382" y="537"/>
                    <a:pt x="2537" y="846"/>
                  </a:cubicBezTo>
                  <a:cubicBezTo>
                    <a:pt x="2430" y="906"/>
                    <a:pt x="2310" y="977"/>
                    <a:pt x="2203" y="1049"/>
                  </a:cubicBezTo>
                  <a:cubicBezTo>
                    <a:pt x="2132" y="858"/>
                    <a:pt x="1941" y="727"/>
                    <a:pt x="1727" y="727"/>
                  </a:cubicBezTo>
                  <a:cubicBezTo>
                    <a:pt x="1441" y="727"/>
                    <a:pt x="1215" y="965"/>
                    <a:pt x="1215" y="1239"/>
                  </a:cubicBezTo>
                  <a:cubicBezTo>
                    <a:pt x="1215" y="1453"/>
                    <a:pt x="1334" y="1620"/>
                    <a:pt x="1489" y="1704"/>
                  </a:cubicBezTo>
                  <a:cubicBezTo>
                    <a:pt x="1406" y="1799"/>
                    <a:pt x="1334" y="1906"/>
                    <a:pt x="1251" y="2001"/>
                  </a:cubicBezTo>
                  <a:cubicBezTo>
                    <a:pt x="1001" y="1823"/>
                    <a:pt x="834" y="1549"/>
                    <a:pt x="834" y="1227"/>
                  </a:cubicBezTo>
                  <a:cubicBezTo>
                    <a:pt x="834" y="739"/>
                    <a:pt x="1239" y="334"/>
                    <a:pt x="1727" y="334"/>
                  </a:cubicBezTo>
                  <a:close/>
                  <a:moveTo>
                    <a:pt x="4382" y="691"/>
                  </a:moveTo>
                  <a:cubicBezTo>
                    <a:pt x="6287" y="691"/>
                    <a:pt x="7835" y="2239"/>
                    <a:pt x="7835" y="4144"/>
                  </a:cubicBezTo>
                  <a:cubicBezTo>
                    <a:pt x="7847" y="6049"/>
                    <a:pt x="6287" y="7597"/>
                    <a:pt x="4382" y="7597"/>
                  </a:cubicBezTo>
                  <a:cubicBezTo>
                    <a:pt x="2477" y="7597"/>
                    <a:pt x="929" y="6049"/>
                    <a:pt x="929" y="4144"/>
                  </a:cubicBezTo>
                  <a:cubicBezTo>
                    <a:pt x="929" y="2239"/>
                    <a:pt x="2477" y="691"/>
                    <a:pt x="4382" y="691"/>
                  </a:cubicBezTo>
                  <a:close/>
                  <a:moveTo>
                    <a:pt x="1739" y="1"/>
                  </a:moveTo>
                  <a:cubicBezTo>
                    <a:pt x="1072" y="1"/>
                    <a:pt x="525" y="549"/>
                    <a:pt x="525" y="1215"/>
                  </a:cubicBezTo>
                  <a:cubicBezTo>
                    <a:pt x="525" y="1644"/>
                    <a:pt x="751" y="2037"/>
                    <a:pt x="1108" y="2263"/>
                  </a:cubicBezTo>
                  <a:cubicBezTo>
                    <a:pt x="786" y="2811"/>
                    <a:pt x="608" y="3454"/>
                    <a:pt x="608" y="4132"/>
                  </a:cubicBezTo>
                  <a:cubicBezTo>
                    <a:pt x="608" y="5621"/>
                    <a:pt x="1477" y="6918"/>
                    <a:pt x="2739" y="7538"/>
                  </a:cubicBezTo>
                  <a:lnTo>
                    <a:pt x="882" y="8097"/>
                  </a:lnTo>
                  <a:cubicBezTo>
                    <a:pt x="358" y="8240"/>
                    <a:pt x="1" y="8728"/>
                    <a:pt x="1" y="9264"/>
                  </a:cubicBezTo>
                  <a:lnTo>
                    <a:pt x="1" y="11133"/>
                  </a:lnTo>
                  <a:cubicBezTo>
                    <a:pt x="1" y="11217"/>
                    <a:pt x="72" y="11288"/>
                    <a:pt x="167" y="11288"/>
                  </a:cubicBezTo>
                  <a:cubicBezTo>
                    <a:pt x="251" y="11288"/>
                    <a:pt x="334" y="11217"/>
                    <a:pt x="334" y="11133"/>
                  </a:cubicBezTo>
                  <a:lnTo>
                    <a:pt x="334" y="9264"/>
                  </a:lnTo>
                  <a:cubicBezTo>
                    <a:pt x="334" y="8871"/>
                    <a:pt x="596" y="8526"/>
                    <a:pt x="965" y="8407"/>
                  </a:cubicBezTo>
                  <a:lnTo>
                    <a:pt x="2834" y="7859"/>
                  </a:lnTo>
                  <a:cubicBezTo>
                    <a:pt x="2930" y="7823"/>
                    <a:pt x="3025" y="7764"/>
                    <a:pt x="3108" y="7692"/>
                  </a:cubicBezTo>
                  <a:cubicBezTo>
                    <a:pt x="3513" y="7835"/>
                    <a:pt x="3965" y="7919"/>
                    <a:pt x="4406" y="7919"/>
                  </a:cubicBezTo>
                  <a:cubicBezTo>
                    <a:pt x="4858" y="7919"/>
                    <a:pt x="5299" y="7835"/>
                    <a:pt x="5704" y="7692"/>
                  </a:cubicBezTo>
                  <a:cubicBezTo>
                    <a:pt x="5775" y="7764"/>
                    <a:pt x="5882" y="7811"/>
                    <a:pt x="5990" y="7859"/>
                  </a:cubicBezTo>
                  <a:lnTo>
                    <a:pt x="7847" y="8407"/>
                  </a:lnTo>
                  <a:cubicBezTo>
                    <a:pt x="8216" y="8514"/>
                    <a:pt x="8490" y="8871"/>
                    <a:pt x="8490" y="9264"/>
                  </a:cubicBezTo>
                  <a:lnTo>
                    <a:pt x="8490" y="11133"/>
                  </a:lnTo>
                  <a:cubicBezTo>
                    <a:pt x="8490" y="11217"/>
                    <a:pt x="8561" y="11288"/>
                    <a:pt x="8645" y="11288"/>
                  </a:cubicBezTo>
                  <a:cubicBezTo>
                    <a:pt x="8740" y="11288"/>
                    <a:pt x="8811" y="11217"/>
                    <a:pt x="8811" y="11133"/>
                  </a:cubicBezTo>
                  <a:lnTo>
                    <a:pt x="8811" y="9264"/>
                  </a:lnTo>
                  <a:cubicBezTo>
                    <a:pt x="8787" y="8728"/>
                    <a:pt x="8430" y="8252"/>
                    <a:pt x="7906" y="8097"/>
                  </a:cubicBezTo>
                  <a:lnTo>
                    <a:pt x="6049" y="7538"/>
                  </a:lnTo>
                  <a:cubicBezTo>
                    <a:pt x="7299" y="6918"/>
                    <a:pt x="8180" y="5633"/>
                    <a:pt x="8180" y="4132"/>
                  </a:cubicBezTo>
                  <a:cubicBezTo>
                    <a:pt x="8180" y="3454"/>
                    <a:pt x="7990" y="2811"/>
                    <a:pt x="7680" y="2263"/>
                  </a:cubicBezTo>
                  <a:cubicBezTo>
                    <a:pt x="8037" y="2037"/>
                    <a:pt x="8264" y="1644"/>
                    <a:pt x="8264" y="1215"/>
                  </a:cubicBezTo>
                  <a:cubicBezTo>
                    <a:pt x="8264" y="549"/>
                    <a:pt x="7716" y="1"/>
                    <a:pt x="7049" y="1"/>
                  </a:cubicBezTo>
                  <a:cubicBezTo>
                    <a:pt x="6573" y="1"/>
                    <a:pt x="6156" y="263"/>
                    <a:pt x="5942" y="680"/>
                  </a:cubicBezTo>
                  <a:cubicBezTo>
                    <a:pt x="5466" y="477"/>
                    <a:pt x="4942" y="358"/>
                    <a:pt x="4394" y="358"/>
                  </a:cubicBezTo>
                  <a:cubicBezTo>
                    <a:pt x="3846" y="358"/>
                    <a:pt x="3323" y="477"/>
                    <a:pt x="2846" y="680"/>
                  </a:cubicBezTo>
                  <a:cubicBezTo>
                    <a:pt x="2632" y="263"/>
                    <a:pt x="2215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5"/>
            <p:cNvSpPr/>
            <p:nvPr/>
          </p:nvSpPr>
          <p:spPr>
            <a:xfrm>
              <a:off x="5895797" y="2075427"/>
              <a:ext cx="21891" cy="10581"/>
            </a:xfrm>
            <a:custGeom>
              <a:rect b="b" l="l" r="r" t="t"/>
              <a:pathLst>
                <a:path extrusionOk="0" h="334" w="691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19" y="334"/>
                    <a:pt x="691" y="251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5"/>
            <p:cNvSpPr/>
            <p:nvPr/>
          </p:nvSpPr>
          <p:spPr>
            <a:xfrm>
              <a:off x="5962927" y="2075427"/>
              <a:ext cx="21542" cy="10581"/>
            </a:xfrm>
            <a:custGeom>
              <a:rect b="b" l="l" r="r" t="t"/>
              <a:pathLst>
                <a:path extrusionOk="0" h="334" w="68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34"/>
                    <a:pt x="155" y="334"/>
                  </a:cubicBezTo>
                  <a:lnTo>
                    <a:pt x="513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5"/>
            <p:cNvSpPr/>
            <p:nvPr/>
          </p:nvSpPr>
          <p:spPr>
            <a:xfrm>
              <a:off x="5845615" y="2282868"/>
              <a:ext cx="10233" cy="43813"/>
            </a:xfrm>
            <a:custGeom>
              <a:rect b="b" l="l" r="r" t="t"/>
              <a:pathLst>
                <a:path extrusionOk="0" h="1383" w="323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227"/>
                  </a:lnTo>
                  <a:cubicBezTo>
                    <a:pt x="1" y="1311"/>
                    <a:pt x="72" y="1382"/>
                    <a:pt x="155" y="1382"/>
                  </a:cubicBezTo>
                  <a:cubicBezTo>
                    <a:pt x="251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5"/>
            <p:cNvSpPr/>
            <p:nvPr/>
          </p:nvSpPr>
          <p:spPr>
            <a:xfrm>
              <a:off x="6024798" y="2282868"/>
              <a:ext cx="10201" cy="43813"/>
            </a:xfrm>
            <a:custGeom>
              <a:rect b="b" l="l" r="r" t="t"/>
              <a:pathLst>
                <a:path extrusionOk="0" h="1383" w="32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227"/>
                  </a:lnTo>
                  <a:cubicBezTo>
                    <a:pt x="0" y="1311"/>
                    <a:pt x="72" y="1382"/>
                    <a:pt x="155" y="1382"/>
                  </a:cubicBezTo>
                  <a:cubicBezTo>
                    <a:pt x="250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5"/>
            <p:cNvSpPr/>
            <p:nvPr/>
          </p:nvSpPr>
          <p:spPr>
            <a:xfrm>
              <a:off x="5868267" y="2260248"/>
              <a:ext cx="144112" cy="66591"/>
            </a:xfrm>
            <a:custGeom>
              <a:rect b="b" l="l" r="r" t="t"/>
              <a:pathLst>
                <a:path extrusionOk="0" h="2102" w="4549">
                  <a:moveTo>
                    <a:pt x="2274" y="1"/>
                  </a:moveTo>
                  <a:cubicBezTo>
                    <a:pt x="1715" y="1"/>
                    <a:pt x="1203" y="191"/>
                    <a:pt x="786" y="548"/>
                  </a:cubicBezTo>
                  <a:cubicBezTo>
                    <a:pt x="381" y="894"/>
                    <a:pt x="95" y="1382"/>
                    <a:pt x="12" y="1906"/>
                  </a:cubicBezTo>
                  <a:cubicBezTo>
                    <a:pt x="0" y="2001"/>
                    <a:pt x="48" y="2084"/>
                    <a:pt x="143" y="2096"/>
                  </a:cubicBezTo>
                  <a:cubicBezTo>
                    <a:pt x="155" y="2100"/>
                    <a:pt x="168" y="2101"/>
                    <a:pt x="181" y="2101"/>
                  </a:cubicBezTo>
                  <a:cubicBezTo>
                    <a:pt x="253" y="2101"/>
                    <a:pt x="323" y="2046"/>
                    <a:pt x="333" y="1965"/>
                  </a:cubicBezTo>
                  <a:cubicBezTo>
                    <a:pt x="500" y="1024"/>
                    <a:pt x="1310" y="334"/>
                    <a:pt x="2262" y="334"/>
                  </a:cubicBezTo>
                  <a:cubicBezTo>
                    <a:pt x="3215" y="334"/>
                    <a:pt x="4024" y="1013"/>
                    <a:pt x="4179" y="1965"/>
                  </a:cubicBezTo>
                  <a:cubicBezTo>
                    <a:pt x="4191" y="2036"/>
                    <a:pt x="4263" y="2096"/>
                    <a:pt x="4346" y="2096"/>
                  </a:cubicBezTo>
                  <a:lnTo>
                    <a:pt x="4370" y="2096"/>
                  </a:lnTo>
                  <a:cubicBezTo>
                    <a:pt x="4489" y="2084"/>
                    <a:pt x="4548" y="2001"/>
                    <a:pt x="4536" y="1906"/>
                  </a:cubicBezTo>
                  <a:cubicBezTo>
                    <a:pt x="4441" y="1382"/>
                    <a:pt x="4179" y="894"/>
                    <a:pt x="3762" y="548"/>
                  </a:cubicBezTo>
                  <a:cubicBezTo>
                    <a:pt x="3346" y="191"/>
                    <a:pt x="2822" y="1"/>
                    <a:pt x="2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5"/>
            <p:cNvSpPr/>
            <p:nvPr/>
          </p:nvSpPr>
          <p:spPr>
            <a:xfrm>
              <a:off x="5890126" y="2013556"/>
              <a:ext cx="10581" cy="10613"/>
            </a:xfrm>
            <a:custGeom>
              <a:rect b="b" l="l" r="r" t="t"/>
              <a:pathLst>
                <a:path extrusionOk="0" h="335" w="334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7" y="334"/>
                  </a:cubicBezTo>
                  <a:cubicBezTo>
                    <a:pt x="251" y="334"/>
                    <a:pt x="334" y="263"/>
                    <a:pt x="334" y="168"/>
                  </a:cubicBez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5"/>
            <p:cNvSpPr/>
            <p:nvPr/>
          </p:nvSpPr>
          <p:spPr>
            <a:xfrm>
              <a:off x="5979907" y="2013556"/>
              <a:ext cx="10201" cy="10613"/>
            </a:xfrm>
            <a:custGeom>
              <a:rect b="b" l="l" r="r" t="t"/>
              <a:pathLst>
                <a:path extrusionOk="0" h="335" w="322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cubicBezTo>
                    <a:pt x="250" y="334"/>
                    <a:pt x="322" y="263"/>
                    <a:pt x="322" y="168"/>
                  </a:cubicBez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5"/>
            <p:cNvSpPr/>
            <p:nvPr/>
          </p:nvSpPr>
          <p:spPr>
            <a:xfrm>
              <a:off x="5861455" y="2002247"/>
              <a:ext cx="127892" cy="155454"/>
            </a:xfrm>
            <a:custGeom>
              <a:rect b="b" l="l" r="r" t="t"/>
              <a:pathLst>
                <a:path extrusionOk="0" h="4907" w="4037">
                  <a:moveTo>
                    <a:pt x="2489" y="346"/>
                  </a:moveTo>
                  <a:cubicBezTo>
                    <a:pt x="2596" y="346"/>
                    <a:pt x="2680" y="441"/>
                    <a:pt x="2680" y="536"/>
                  </a:cubicBezTo>
                  <a:cubicBezTo>
                    <a:pt x="2680" y="644"/>
                    <a:pt x="2596" y="739"/>
                    <a:pt x="2489" y="739"/>
                  </a:cubicBezTo>
                  <a:cubicBezTo>
                    <a:pt x="2382" y="739"/>
                    <a:pt x="2299" y="644"/>
                    <a:pt x="2299" y="536"/>
                  </a:cubicBezTo>
                  <a:cubicBezTo>
                    <a:pt x="2311" y="441"/>
                    <a:pt x="2382" y="346"/>
                    <a:pt x="2489" y="346"/>
                  </a:cubicBezTo>
                  <a:close/>
                  <a:moveTo>
                    <a:pt x="2954" y="715"/>
                  </a:moveTo>
                  <a:cubicBezTo>
                    <a:pt x="3084" y="775"/>
                    <a:pt x="3192" y="894"/>
                    <a:pt x="3192" y="1060"/>
                  </a:cubicBezTo>
                  <a:cubicBezTo>
                    <a:pt x="3204" y="1275"/>
                    <a:pt x="3037" y="1429"/>
                    <a:pt x="2846" y="1429"/>
                  </a:cubicBezTo>
                  <a:lnTo>
                    <a:pt x="2132" y="1429"/>
                  </a:lnTo>
                  <a:cubicBezTo>
                    <a:pt x="1918" y="1429"/>
                    <a:pt x="1763" y="1275"/>
                    <a:pt x="1763" y="1060"/>
                  </a:cubicBezTo>
                  <a:cubicBezTo>
                    <a:pt x="1763" y="917"/>
                    <a:pt x="1858" y="775"/>
                    <a:pt x="2001" y="715"/>
                  </a:cubicBezTo>
                  <a:cubicBezTo>
                    <a:pt x="2072" y="917"/>
                    <a:pt x="2263" y="1048"/>
                    <a:pt x="2477" y="1048"/>
                  </a:cubicBezTo>
                  <a:cubicBezTo>
                    <a:pt x="2692" y="1048"/>
                    <a:pt x="2870" y="917"/>
                    <a:pt x="2954" y="715"/>
                  </a:cubicBezTo>
                  <a:close/>
                  <a:moveTo>
                    <a:pt x="2501" y="1"/>
                  </a:moveTo>
                  <a:cubicBezTo>
                    <a:pt x="2263" y="1"/>
                    <a:pt x="2072" y="155"/>
                    <a:pt x="2013" y="370"/>
                  </a:cubicBezTo>
                  <a:cubicBezTo>
                    <a:pt x="1703" y="429"/>
                    <a:pt x="1453" y="715"/>
                    <a:pt x="1453" y="1060"/>
                  </a:cubicBezTo>
                  <a:lnTo>
                    <a:pt x="1453" y="1132"/>
                  </a:lnTo>
                  <a:cubicBezTo>
                    <a:pt x="1203" y="1251"/>
                    <a:pt x="965" y="1418"/>
                    <a:pt x="763" y="1632"/>
                  </a:cubicBezTo>
                  <a:cubicBezTo>
                    <a:pt x="346" y="2049"/>
                    <a:pt x="84" y="2596"/>
                    <a:pt x="48" y="3192"/>
                  </a:cubicBezTo>
                  <a:cubicBezTo>
                    <a:pt x="1" y="3763"/>
                    <a:pt x="167" y="4346"/>
                    <a:pt x="501" y="4823"/>
                  </a:cubicBezTo>
                  <a:cubicBezTo>
                    <a:pt x="537" y="4870"/>
                    <a:pt x="596" y="4906"/>
                    <a:pt x="644" y="4906"/>
                  </a:cubicBezTo>
                  <a:cubicBezTo>
                    <a:pt x="668" y="4906"/>
                    <a:pt x="715" y="4882"/>
                    <a:pt x="739" y="4870"/>
                  </a:cubicBezTo>
                  <a:cubicBezTo>
                    <a:pt x="822" y="4811"/>
                    <a:pt x="834" y="4704"/>
                    <a:pt x="775" y="4632"/>
                  </a:cubicBezTo>
                  <a:cubicBezTo>
                    <a:pt x="477" y="4227"/>
                    <a:pt x="334" y="3727"/>
                    <a:pt x="370" y="3215"/>
                  </a:cubicBezTo>
                  <a:cubicBezTo>
                    <a:pt x="406" y="2715"/>
                    <a:pt x="632" y="2227"/>
                    <a:pt x="1001" y="1858"/>
                  </a:cubicBezTo>
                  <a:cubicBezTo>
                    <a:pt x="1156" y="1703"/>
                    <a:pt x="1358" y="1548"/>
                    <a:pt x="1584" y="1465"/>
                  </a:cubicBezTo>
                  <a:cubicBezTo>
                    <a:pt x="1703" y="1656"/>
                    <a:pt x="1918" y="1775"/>
                    <a:pt x="2156" y="1775"/>
                  </a:cubicBezTo>
                  <a:lnTo>
                    <a:pt x="2870" y="1775"/>
                  </a:lnTo>
                  <a:cubicBezTo>
                    <a:pt x="3108" y="1775"/>
                    <a:pt x="3335" y="1656"/>
                    <a:pt x="3454" y="1465"/>
                  </a:cubicBezTo>
                  <a:cubicBezTo>
                    <a:pt x="3573" y="1525"/>
                    <a:pt x="3680" y="1584"/>
                    <a:pt x="3787" y="1656"/>
                  </a:cubicBezTo>
                  <a:cubicBezTo>
                    <a:pt x="3811" y="1668"/>
                    <a:pt x="3846" y="1679"/>
                    <a:pt x="3882" y="1679"/>
                  </a:cubicBezTo>
                  <a:cubicBezTo>
                    <a:pt x="3930" y="1679"/>
                    <a:pt x="3989" y="1656"/>
                    <a:pt x="4025" y="1608"/>
                  </a:cubicBezTo>
                  <a:cubicBezTo>
                    <a:pt x="4037" y="1537"/>
                    <a:pt x="4013" y="1429"/>
                    <a:pt x="3942" y="1370"/>
                  </a:cubicBezTo>
                  <a:cubicBezTo>
                    <a:pt x="3811" y="1287"/>
                    <a:pt x="3680" y="1191"/>
                    <a:pt x="3537" y="1132"/>
                  </a:cubicBezTo>
                  <a:lnTo>
                    <a:pt x="3537" y="1060"/>
                  </a:lnTo>
                  <a:cubicBezTo>
                    <a:pt x="3537" y="739"/>
                    <a:pt x="3311" y="453"/>
                    <a:pt x="2989" y="370"/>
                  </a:cubicBezTo>
                  <a:cubicBezTo>
                    <a:pt x="2930" y="167"/>
                    <a:pt x="2727" y="1"/>
                    <a:pt x="2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5"/>
            <p:cNvSpPr/>
            <p:nvPr/>
          </p:nvSpPr>
          <p:spPr>
            <a:xfrm>
              <a:off x="5890886" y="2060633"/>
              <a:ext cx="128652" cy="127227"/>
            </a:xfrm>
            <a:custGeom>
              <a:rect b="b" l="l" r="r" t="t"/>
              <a:pathLst>
                <a:path extrusionOk="0" h="4016" w="4061">
                  <a:moveTo>
                    <a:pt x="3421" y="1"/>
                  </a:moveTo>
                  <a:cubicBezTo>
                    <a:pt x="3385" y="1"/>
                    <a:pt x="3346" y="13"/>
                    <a:pt x="3310" y="39"/>
                  </a:cubicBezTo>
                  <a:cubicBezTo>
                    <a:pt x="3239" y="98"/>
                    <a:pt x="3227" y="206"/>
                    <a:pt x="3287" y="277"/>
                  </a:cubicBezTo>
                  <a:cubicBezTo>
                    <a:pt x="3584" y="682"/>
                    <a:pt x="3727" y="1182"/>
                    <a:pt x="3691" y="1694"/>
                  </a:cubicBezTo>
                  <a:cubicBezTo>
                    <a:pt x="3656" y="2194"/>
                    <a:pt x="3429" y="2682"/>
                    <a:pt x="3060" y="3039"/>
                  </a:cubicBezTo>
                  <a:cubicBezTo>
                    <a:pt x="2703" y="3396"/>
                    <a:pt x="2215" y="3623"/>
                    <a:pt x="1703" y="3670"/>
                  </a:cubicBezTo>
                  <a:cubicBezTo>
                    <a:pt x="1665" y="3672"/>
                    <a:pt x="1626" y="3673"/>
                    <a:pt x="1588" y="3673"/>
                  </a:cubicBezTo>
                  <a:cubicBezTo>
                    <a:pt x="1125" y="3673"/>
                    <a:pt x="661" y="3540"/>
                    <a:pt x="298" y="3265"/>
                  </a:cubicBezTo>
                  <a:cubicBezTo>
                    <a:pt x="263" y="3241"/>
                    <a:pt x="227" y="3228"/>
                    <a:pt x="191" y="3228"/>
                  </a:cubicBezTo>
                  <a:cubicBezTo>
                    <a:pt x="142" y="3228"/>
                    <a:pt x="95" y="3253"/>
                    <a:pt x="60" y="3301"/>
                  </a:cubicBezTo>
                  <a:cubicBezTo>
                    <a:pt x="0" y="3373"/>
                    <a:pt x="12" y="3480"/>
                    <a:pt x="84" y="3539"/>
                  </a:cubicBezTo>
                  <a:cubicBezTo>
                    <a:pt x="501" y="3849"/>
                    <a:pt x="1024" y="4016"/>
                    <a:pt x="1548" y="4016"/>
                  </a:cubicBezTo>
                  <a:lnTo>
                    <a:pt x="1727" y="4016"/>
                  </a:lnTo>
                  <a:cubicBezTo>
                    <a:pt x="2322" y="3968"/>
                    <a:pt x="2870" y="3718"/>
                    <a:pt x="3287" y="3301"/>
                  </a:cubicBezTo>
                  <a:cubicBezTo>
                    <a:pt x="3703" y="2884"/>
                    <a:pt x="3953" y="2325"/>
                    <a:pt x="4001" y="1730"/>
                  </a:cubicBezTo>
                  <a:cubicBezTo>
                    <a:pt x="4060" y="1122"/>
                    <a:pt x="3894" y="539"/>
                    <a:pt x="3549" y="63"/>
                  </a:cubicBezTo>
                  <a:cubicBezTo>
                    <a:pt x="3515" y="22"/>
                    <a:pt x="3469" y="1"/>
                    <a:pt x="3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5"/>
            <p:cNvSpPr/>
            <p:nvPr/>
          </p:nvSpPr>
          <p:spPr>
            <a:xfrm>
              <a:off x="5910116" y="2122947"/>
              <a:ext cx="61142" cy="33232"/>
            </a:xfrm>
            <a:custGeom>
              <a:rect b="b" l="l" r="r" t="t"/>
              <a:pathLst>
                <a:path extrusionOk="0" h="1049" w="1930">
                  <a:moveTo>
                    <a:pt x="1560" y="346"/>
                  </a:moveTo>
                  <a:cubicBezTo>
                    <a:pt x="1477" y="560"/>
                    <a:pt x="1239" y="715"/>
                    <a:pt x="953" y="715"/>
                  </a:cubicBezTo>
                  <a:cubicBezTo>
                    <a:pt x="667" y="715"/>
                    <a:pt x="429" y="548"/>
                    <a:pt x="358" y="346"/>
                  </a:cubicBezTo>
                  <a:close/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644"/>
                    <a:pt x="429" y="1048"/>
                    <a:pt x="965" y="1048"/>
                  </a:cubicBezTo>
                  <a:cubicBezTo>
                    <a:pt x="1501" y="1048"/>
                    <a:pt x="1929" y="656"/>
                    <a:pt x="1929" y="167"/>
                  </a:cubicBezTo>
                  <a:cubicBezTo>
                    <a:pt x="1918" y="84"/>
                    <a:pt x="1846" y="1"/>
                    <a:pt x="1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0" name="Google Shape;2570;p35"/>
          <p:cNvGrpSpPr/>
          <p:nvPr/>
        </p:nvGrpSpPr>
        <p:grpSpPr>
          <a:xfrm>
            <a:off x="5352643" y="1969046"/>
            <a:ext cx="278404" cy="358364"/>
            <a:chOff x="5352643" y="1969046"/>
            <a:chExt cx="278404" cy="358364"/>
          </a:xfrm>
        </p:grpSpPr>
        <p:sp>
          <p:nvSpPr>
            <p:cNvPr id="2571" name="Google Shape;2571;p35"/>
            <p:cNvSpPr/>
            <p:nvPr/>
          </p:nvSpPr>
          <p:spPr>
            <a:xfrm>
              <a:off x="5352643" y="1969046"/>
              <a:ext cx="278404" cy="358364"/>
            </a:xfrm>
            <a:custGeom>
              <a:rect b="b" l="l" r="r" t="t"/>
              <a:pathLst>
                <a:path extrusionOk="0" h="11312" w="8788">
                  <a:moveTo>
                    <a:pt x="4882" y="453"/>
                  </a:moveTo>
                  <a:cubicBezTo>
                    <a:pt x="5418" y="739"/>
                    <a:pt x="5834" y="1430"/>
                    <a:pt x="5953" y="2299"/>
                  </a:cubicBezTo>
                  <a:lnTo>
                    <a:pt x="5239" y="2299"/>
                  </a:lnTo>
                  <a:cubicBezTo>
                    <a:pt x="5215" y="1632"/>
                    <a:pt x="5096" y="918"/>
                    <a:pt x="4882" y="453"/>
                  </a:cubicBezTo>
                  <a:close/>
                  <a:moveTo>
                    <a:pt x="5667" y="687"/>
                  </a:moveTo>
                  <a:lnTo>
                    <a:pt x="5667" y="687"/>
                  </a:lnTo>
                  <a:cubicBezTo>
                    <a:pt x="6245" y="1045"/>
                    <a:pt x="6669" y="1625"/>
                    <a:pt x="6811" y="2299"/>
                  </a:cubicBezTo>
                  <a:lnTo>
                    <a:pt x="6299" y="2299"/>
                  </a:lnTo>
                  <a:cubicBezTo>
                    <a:pt x="6227" y="1692"/>
                    <a:pt x="6013" y="1144"/>
                    <a:pt x="5691" y="727"/>
                  </a:cubicBezTo>
                  <a:cubicBezTo>
                    <a:pt x="5682" y="708"/>
                    <a:pt x="5680" y="697"/>
                    <a:pt x="5667" y="687"/>
                  </a:cubicBezTo>
                  <a:close/>
                  <a:moveTo>
                    <a:pt x="3894" y="477"/>
                  </a:moveTo>
                  <a:lnTo>
                    <a:pt x="3894" y="477"/>
                  </a:lnTo>
                  <a:cubicBezTo>
                    <a:pt x="3679" y="918"/>
                    <a:pt x="3572" y="1632"/>
                    <a:pt x="3524" y="2311"/>
                  </a:cubicBezTo>
                  <a:lnTo>
                    <a:pt x="2810" y="2311"/>
                  </a:lnTo>
                  <a:cubicBezTo>
                    <a:pt x="2810" y="2263"/>
                    <a:pt x="2834" y="2215"/>
                    <a:pt x="2846" y="2156"/>
                  </a:cubicBezTo>
                  <a:cubicBezTo>
                    <a:pt x="2858" y="2061"/>
                    <a:pt x="2798" y="1977"/>
                    <a:pt x="2715" y="1954"/>
                  </a:cubicBezTo>
                  <a:cubicBezTo>
                    <a:pt x="2707" y="1953"/>
                    <a:pt x="2699" y="1952"/>
                    <a:pt x="2691" y="1952"/>
                  </a:cubicBezTo>
                  <a:cubicBezTo>
                    <a:pt x="2606" y="1952"/>
                    <a:pt x="2534" y="2009"/>
                    <a:pt x="2512" y="2096"/>
                  </a:cubicBezTo>
                  <a:cubicBezTo>
                    <a:pt x="2501" y="2168"/>
                    <a:pt x="2489" y="2239"/>
                    <a:pt x="2489" y="2311"/>
                  </a:cubicBezTo>
                  <a:lnTo>
                    <a:pt x="1977" y="2311"/>
                  </a:lnTo>
                  <a:cubicBezTo>
                    <a:pt x="2108" y="1620"/>
                    <a:pt x="2512" y="1037"/>
                    <a:pt x="3096" y="691"/>
                  </a:cubicBezTo>
                  <a:lnTo>
                    <a:pt x="3096" y="691"/>
                  </a:lnTo>
                  <a:cubicBezTo>
                    <a:pt x="2953" y="870"/>
                    <a:pt x="2834" y="1096"/>
                    <a:pt x="2727" y="1346"/>
                  </a:cubicBezTo>
                  <a:cubicBezTo>
                    <a:pt x="2703" y="1442"/>
                    <a:pt x="2727" y="1525"/>
                    <a:pt x="2810" y="1573"/>
                  </a:cubicBezTo>
                  <a:cubicBezTo>
                    <a:pt x="2835" y="1582"/>
                    <a:pt x="2860" y="1586"/>
                    <a:pt x="2884" y="1586"/>
                  </a:cubicBezTo>
                  <a:cubicBezTo>
                    <a:pt x="2951" y="1586"/>
                    <a:pt x="3010" y="1551"/>
                    <a:pt x="3036" y="1489"/>
                  </a:cubicBezTo>
                  <a:cubicBezTo>
                    <a:pt x="3251" y="1013"/>
                    <a:pt x="3548" y="644"/>
                    <a:pt x="3894" y="477"/>
                  </a:cubicBezTo>
                  <a:close/>
                  <a:moveTo>
                    <a:pt x="4382" y="334"/>
                  </a:moveTo>
                  <a:cubicBezTo>
                    <a:pt x="4417" y="334"/>
                    <a:pt x="4560" y="441"/>
                    <a:pt x="4691" y="894"/>
                  </a:cubicBezTo>
                  <a:cubicBezTo>
                    <a:pt x="4810" y="1263"/>
                    <a:pt x="4882" y="1763"/>
                    <a:pt x="4918" y="2323"/>
                  </a:cubicBezTo>
                  <a:lnTo>
                    <a:pt x="3846" y="2323"/>
                  </a:lnTo>
                  <a:cubicBezTo>
                    <a:pt x="3870" y="1763"/>
                    <a:pt x="3941" y="1263"/>
                    <a:pt x="4060" y="894"/>
                  </a:cubicBezTo>
                  <a:cubicBezTo>
                    <a:pt x="4203" y="430"/>
                    <a:pt x="4334" y="334"/>
                    <a:pt x="4382" y="334"/>
                  </a:cubicBezTo>
                  <a:close/>
                  <a:moveTo>
                    <a:pt x="7025" y="2632"/>
                  </a:moveTo>
                  <a:cubicBezTo>
                    <a:pt x="7025" y="2632"/>
                    <a:pt x="7037" y="2632"/>
                    <a:pt x="7037" y="2644"/>
                  </a:cubicBezTo>
                  <a:lnTo>
                    <a:pt x="7037" y="3180"/>
                  </a:lnTo>
                  <a:lnTo>
                    <a:pt x="1715" y="3180"/>
                  </a:lnTo>
                  <a:lnTo>
                    <a:pt x="1715" y="2644"/>
                  </a:lnTo>
                  <a:cubicBezTo>
                    <a:pt x="1715" y="2644"/>
                    <a:pt x="1715" y="2632"/>
                    <a:pt x="1727" y="2632"/>
                  </a:cubicBezTo>
                  <a:close/>
                  <a:moveTo>
                    <a:pt x="1905" y="3525"/>
                  </a:moveTo>
                  <a:lnTo>
                    <a:pt x="1905" y="3716"/>
                  </a:lnTo>
                  <a:lnTo>
                    <a:pt x="1834" y="3716"/>
                  </a:lnTo>
                  <a:cubicBezTo>
                    <a:pt x="1810" y="3716"/>
                    <a:pt x="1762" y="3716"/>
                    <a:pt x="1715" y="3728"/>
                  </a:cubicBezTo>
                  <a:lnTo>
                    <a:pt x="1715" y="3525"/>
                  </a:lnTo>
                  <a:close/>
                  <a:moveTo>
                    <a:pt x="7049" y="3525"/>
                  </a:moveTo>
                  <a:lnTo>
                    <a:pt x="7049" y="3728"/>
                  </a:lnTo>
                  <a:cubicBezTo>
                    <a:pt x="7013" y="3728"/>
                    <a:pt x="6977" y="3716"/>
                    <a:pt x="6942" y="3716"/>
                  </a:cubicBezTo>
                  <a:lnTo>
                    <a:pt x="6846" y="3716"/>
                  </a:lnTo>
                  <a:lnTo>
                    <a:pt x="6846" y="3525"/>
                  </a:lnTo>
                  <a:close/>
                  <a:moveTo>
                    <a:pt x="1905" y="4049"/>
                  </a:moveTo>
                  <a:lnTo>
                    <a:pt x="1905" y="4585"/>
                  </a:lnTo>
                  <a:lnTo>
                    <a:pt x="1905" y="4597"/>
                  </a:lnTo>
                  <a:lnTo>
                    <a:pt x="1822" y="4597"/>
                  </a:lnTo>
                  <a:cubicBezTo>
                    <a:pt x="1750" y="4597"/>
                    <a:pt x="1667" y="4561"/>
                    <a:pt x="1608" y="4501"/>
                  </a:cubicBezTo>
                  <a:cubicBezTo>
                    <a:pt x="1548" y="4442"/>
                    <a:pt x="1536" y="4371"/>
                    <a:pt x="1536" y="4299"/>
                  </a:cubicBezTo>
                  <a:cubicBezTo>
                    <a:pt x="1548" y="4168"/>
                    <a:pt x="1691" y="4049"/>
                    <a:pt x="1834" y="4049"/>
                  </a:cubicBezTo>
                  <a:close/>
                  <a:moveTo>
                    <a:pt x="6953" y="4049"/>
                  </a:moveTo>
                  <a:cubicBezTo>
                    <a:pt x="7025" y="4049"/>
                    <a:pt x="7108" y="4073"/>
                    <a:pt x="7168" y="4132"/>
                  </a:cubicBezTo>
                  <a:cubicBezTo>
                    <a:pt x="7204" y="4192"/>
                    <a:pt x="7227" y="4263"/>
                    <a:pt x="7227" y="4359"/>
                  </a:cubicBezTo>
                  <a:cubicBezTo>
                    <a:pt x="7204" y="4490"/>
                    <a:pt x="7073" y="4609"/>
                    <a:pt x="6930" y="4609"/>
                  </a:cubicBezTo>
                  <a:lnTo>
                    <a:pt x="6846" y="4609"/>
                  </a:lnTo>
                  <a:lnTo>
                    <a:pt x="6846" y="4597"/>
                  </a:lnTo>
                  <a:lnTo>
                    <a:pt x="6846" y="4049"/>
                  </a:lnTo>
                  <a:close/>
                  <a:moveTo>
                    <a:pt x="6525" y="3525"/>
                  </a:moveTo>
                  <a:lnTo>
                    <a:pt x="6513" y="4049"/>
                  </a:lnTo>
                  <a:lnTo>
                    <a:pt x="5644" y="4644"/>
                  </a:lnTo>
                  <a:cubicBezTo>
                    <a:pt x="5559" y="4703"/>
                    <a:pt x="5463" y="4727"/>
                    <a:pt x="5363" y="4727"/>
                  </a:cubicBezTo>
                  <a:cubicBezTo>
                    <a:pt x="5322" y="4727"/>
                    <a:pt x="5281" y="4723"/>
                    <a:pt x="5239" y="4716"/>
                  </a:cubicBezTo>
                  <a:cubicBezTo>
                    <a:pt x="5108" y="4668"/>
                    <a:pt x="4989" y="4561"/>
                    <a:pt x="4929" y="4442"/>
                  </a:cubicBezTo>
                  <a:cubicBezTo>
                    <a:pt x="4846" y="4228"/>
                    <a:pt x="4620" y="4085"/>
                    <a:pt x="4382" y="4085"/>
                  </a:cubicBezTo>
                  <a:cubicBezTo>
                    <a:pt x="4144" y="4085"/>
                    <a:pt x="3917" y="4228"/>
                    <a:pt x="3834" y="4442"/>
                  </a:cubicBezTo>
                  <a:cubicBezTo>
                    <a:pt x="3775" y="4585"/>
                    <a:pt x="3655" y="4680"/>
                    <a:pt x="3513" y="4716"/>
                  </a:cubicBezTo>
                  <a:cubicBezTo>
                    <a:pt x="3473" y="4730"/>
                    <a:pt x="3431" y="4737"/>
                    <a:pt x="3390" y="4737"/>
                  </a:cubicBezTo>
                  <a:cubicBezTo>
                    <a:pt x="3296" y="4737"/>
                    <a:pt x="3202" y="4702"/>
                    <a:pt x="3120" y="4644"/>
                  </a:cubicBezTo>
                  <a:lnTo>
                    <a:pt x="2251" y="4049"/>
                  </a:lnTo>
                  <a:lnTo>
                    <a:pt x="2251" y="3525"/>
                  </a:lnTo>
                  <a:close/>
                  <a:moveTo>
                    <a:pt x="4382" y="4406"/>
                  </a:moveTo>
                  <a:cubicBezTo>
                    <a:pt x="4501" y="4406"/>
                    <a:pt x="4584" y="4466"/>
                    <a:pt x="4632" y="4561"/>
                  </a:cubicBezTo>
                  <a:cubicBezTo>
                    <a:pt x="4715" y="4787"/>
                    <a:pt x="4918" y="4954"/>
                    <a:pt x="5156" y="5025"/>
                  </a:cubicBezTo>
                  <a:cubicBezTo>
                    <a:pt x="5227" y="5037"/>
                    <a:pt x="5299" y="5061"/>
                    <a:pt x="5382" y="5061"/>
                  </a:cubicBezTo>
                  <a:cubicBezTo>
                    <a:pt x="5537" y="5061"/>
                    <a:pt x="5703" y="5013"/>
                    <a:pt x="5834" y="4906"/>
                  </a:cubicBezTo>
                  <a:lnTo>
                    <a:pt x="6501" y="4442"/>
                  </a:lnTo>
                  <a:lnTo>
                    <a:pt x="6501" y="4597"/>
                  </a:lnTo>
                  <a:cubicBezTo>
                    <a:pt x="6501" y="5775"/>
                    <a:pt x="5549" y="6728"/>
                    <a:pt x="4382" y="6728"/>
                  </a:cubicBezTo>
                  <a:cubicBezTo>
                    <a:pt x="3203" y="6728"/>
                    <a:pt x="2251" y="5775"/>
                    <a:pt x="2251" y="4597"/>
                  </a:cubicBezTo>
                  <a:lnTo>
                    <a:pt x="2251" y="4442"/>
                  </a:lnTo>
                  <a:lnTo>
                    <a:pt x="2917" y="4906"/>
                  </a:lnTo>
                  <a:cubicBezTo>
                    <a:pt x="3070" y="5000"/>
                    <a:pt x="3235" y="5051"/>
                    <a:pt x="3403" y="5051"/>
                  </a:cubicBezTo>
                  <a:cubicBezTo>
                    <a:pt x="3471" y="5051"/>
                    <a:pt x="3539" y="5042"/>
                    <a:pt x="3608" y="5025"/>
                  </a:cubicBezTo>
                  <a:cubicBezTo>
                    <a:pt x="3846" y="4954"/>
                    <a:pt x="4036" y="4787"/>
                    <a:pt x="4120" y="4561"/>
                  </a:cubicBezTo>
                  <a:cubicBezTo>
                    <a:pt x="4167" y="4478"/>
                    <a:pt x="4263" y="4406"/>
                    <a:pt x="4382" y="4406"/>
                  </a:cubicBezTo>
                  <a:close/>
                  <a:moveTo>
                    <a:pt x="2977" y="7228"/>
                  </a:moveTo>
                  <a:lnTo>
                    <a:pt x="2977" y="7561"/>
                  </a:lnTo>
                  <a:cubicBezTo>
                    <a:pt x="2977" y="7704"/>
                    <a:pt x="2893" y="7835"/>
                    <a:pt x="2739" y="7895"/>
                  </a:cubicBezTo>
                  <a:lnTo>
                    <a:pt x="2358" y="7645"/>
                  </a:lnTo>
                  <a:cubicBezTo>
                    <a:pt x="2251" y="7573"/>
                    <a:pt x="2239" y="7466"/>
                    <a:pt x="2262" y="7395"/>
                  </a:cubicBezTo>
                  <a:cubicBezTo>
                    <a:pt x="2298" y="7323"/>
                    <a:pt x="2358" y="7228"/>
                    <a:pt x="2477" y="7228"/>
                  </a:cubicBezTo>
                  <a:close/>
                  <a:moveTo>
                    <a:pt x="6275" y="7228"/>
                  </a:moveTo>
                  <a:cubicBezTo>
                    <a:pt x="6382" y="7228"/>
                    <a:pt x="6465" y="7323"/>
                    <a:pt x="6477" y="7395"/>
                  </a:cubicBezTo>
                  <a:cubicBezTo>
                    <a:pt x="6513" y="7466"/>
                    <a:pt x="6489" y="7573"/>
                    <a:pt x="6394" y="7645"/>
                  </a:cubicBezTo>
                  <a:lnTo>
                    <a:pt x="6001" y="7895"/>
                  </a:lnTo>
                  <a:cubicBezTo>
                    <a:pt x="5882" y="7835"/>
                    <a:pt x="5775" y="7704"/>
                    <a:pt x="5775" y="7561"/>
                  </a:cubicBezTo>
                  <a:lnTo>
                    <a:pt x="5775" y="7228"/>
                  </a:lnTo>
                  <a:close/>
                  <a:moveTo>
                    <a:pt x="2977" y="6704"/>
                  </a:moveTo>
                  <a:lnTo>
                    <a:pt x="2977" y="6907"/>
                  </a:lnTo>
                  <a:lnTo>
                    <a:pt x="2489" y="6907"/>
                  </a:lnTo>
                  <a:cubicBezTo>
                    <a:pt x="2239" y="6907"/>
                    <a:pt x="2024" y="7049"/>
                    <a:pt x="1953" y="7288"/>
                  </a:cubicBezTo>
                  <a:cubicBezTo>
                    <a:pt x="1881" y="7526"/>
                    <a:pt x="1965" y="7764"/>
                    <a:pt x="2179" y="7919"/>
                  </a:cubicBezTo>
                  <a:lnTo>
                    <a:pt x="4167" y="9240"/>
                  </a:lnTo>
                  <a:cubicBezTo>
                    <a:pt x="4036" y="9300"/>
                    <a:pt x="3929" y="9419"/>
                    <a:pt x="3894" y="9550"/>
                  </a:cubicBezTo>
                  <a:lnTo>
                    <a:pt x="3501" y="9550"/>
                  </a:lnTo>
                  <a:cubicBezTo>
                    <a:pt x="2429" y="9550"/>
                    <a:pt x="1548" y="8669"/>
                    <a:pt x="1548" y="7597"/>
                  </a:cubicBezTo>
                  <a:cubicBezTo>
                    <a:pt x="1548" y="7109"/>
                    <a:pt x="1953" y="6704"/>
                    <a:pt x="2441" y="6704"/>
                  </a:cubicBezTo>
                  <a:close/>
                  <a:moveTo>
                    <a:pt x="6311" y="6728"/>
                  </a:moveTo>
                  <a:cubicBezTo>
                    <a:pt x="6811" y="6728"/>
                    <a:pt x="7204" y="7121"/>
                    <a:pt x="7204" y="7621"/>
                  </a:cubicBezTo>
                  <a:cubicBezTo>
                    <a:pt x="7227" y="8669"/>
                    <a:pt x="6346" y="9550"/>
                    <a:pt x="5263" y="9550"/>
                  </a:cubicBezTo>
                  <a:lnTo>
                    <a:pt x="4870" y="9550"/>
                  </a:lnTo>
                  <a:cubicBezTo>
                    <a:pt x="4822" y="9419"/>
                    <a:pt x="4727" y="9300"/>
                    <a:pt x="4584" y="9240"/>
                  </a:cubicBezTo>
                  <a:lnTo>
                    <a:pt x="5168" y="8847"/>
                  </a:lnTo>
                  <a:cubicBezTo>
                    <a:pt x="5239" y="8812"/>
                    <a:pt x="5263" y="8704"/>
                    <a:pt x="5215" y="8633"/>
                  </a:cubicBezTo>
                  <a:cubicBezTo>
                    <a:pt x="5186" y="8582"/>
                    <a:pt x="5134" y="8557"/>
                    <a:pt x="5082" y="8557"/>
                  </a:cubicBezTo>
                  <a:cubicBezTo>
                    <a:pt x="5049" y="8557"/>
                    <a:pt x="5016" y="8567"/>
                    <a:pt x="4989" y="8585"/>
                  </a:cubicBezTo>
                  <a:lnTo>
                    <a:pt x="4382" y="9002"/>
                  </a:lnTo>
                  <a:lnTo>
                    <a:pt x="3036" y="8109"/>
                  </a:lnTo>
                  <a:cubicBezTo>
                    <a:pt x="3203" y="7978"/>
                    <a:pt x="3310" y="7776"/>
                    <a:pt x="3310" y="7561"/>
                  </a:cubicBezTo>
                  <a:lnTo>
                    <a:pt x="3310" y="6811"/>
                  </a:lnTo>
                  <a:cubicBezTo>
                    <a:pt x="3632" y="6978"/>
                    <a:pt x="3989" y="7061"/>
                    <a:pt x="4382" y="7061"/>
                  </a:cubicBezTo>
                  <a:cubicBezTo>
                    <a:pt x="4763" y="7061"/>
                    <a:pt x="5120" y="6978"/>
                    <a:pt x="5453" y="6811"/>
                  </a:cubicBezTo>
                  <a:lnTo>
                    <a:pt x="5453" y="7561"/>
                  </a:lnTo>
                  <a:cubicBezTo>
                    <a:pt x="5453" y="7764"/>
                    <a:pt x="5560" y="7978"/>
                    <a:pt x="5715" y="8109"/>
                  </a:cubicBezTo>
                  <a:lnTo>
                    <a:pt x="5620" y="8181"/>
                  </a:lnTo>
                  <a:cubicBezTo>
                    <a:pt x="5537" y="8228"/>
                    <a:pt x="5525" y="8335"/>
                    <a:pt x="5572" y="8407"/>
                  </a:cubicBezTo>
                  <a:cubicBezTo>
                    <a:pt x="5596" y="8454"/>
                    <a:pt x="5656" y="8478"/>
                    <a:pt x="5703" y="8478"/>
                  </a:cubicBezTo>
                  <a:cubicBezTo>
                    <a:pt x="5739" y="8478"/>
                    <a:pt x="5763" y="8466"/>
                    <a:pt x="5799" y="8454"/>
                  </a:cubicBezTo>
                  <a:lnTo>
                    <a:pt x="6584" y="7930"/>
                  </a:lnTo>
                  <a:cubicBezTo>
                    <a:pt x="6787" y="7800"/>
                    <a:pt x="6882" y="7538"/>
                    <a:pt x="6811" y="7299"/>
                  </a:cubicBezTo>
                  <a:cubicBezTo>
                    <a:pt x="6727" y="7061"/>
                    <a:pt x="6525" y="6918"/>
                    <a:pt x="6275" y="6918"/>
                  </a:cubicBezTo>
                  <a:lnTo>
                    <a:pt x="5775" y="6918"/>
                  </a:lnTo>
                  <a:lnTo>
                    <a:pt x="5775" y="6728"/>
                  </a:lnTo>
                  <a:close/>
                  <a:moveTo>
                    <a:pt x="4382" y="9526"/>
                  </a:moveTo>
                  <a:cubicBezTo>
                    <a:pt x="4489" y="9538"/>
                    <a:pt x="4572" y="9609"/>
                    <a:pt x="4572" y="9716"/>
                  </a:cubicBezTo>
                  <a:cubicBezTo>
                    <a:pt x="4572" y="9824"/>
                    <a:pt x="4489" y="9907"/>
                    <a:pt x="4382" y="9907"/>
                  </a:cubicBezTo>
                  <a:cubicBezTo>
                    <a:pt x="4275" y="9907"/>
                    <a:pt x="4191" y="9824"/>
                    <a:pt x="4191" y="9716"/>
                  </a:cubicBezTo>
                  <a:cubicBezTo>
                    <a:pt x="4191" y="9609"/>
                    <a:pt x="4275" y="9526"/>
                    <a:pt x="4382" y="9526"/>
                  </a:cubicBezTo>
                  <a:close/>
                  <a:moveTo>
                    <a:pt x="4406" y="1"/>
                  </a:moveTo>
                  <a:cubicBezTo>
                    <a:pt x="3727" y="1"/>
                    <a:pt x="3060" y="251"/>
                    <a:pt x="2548" y="691"/>
                  </a:cubicBezTo>
                  <a:cubicBezTo>
                    <a:pt x="2072" y="1108"/>
                    <a:pt x="1750" y="1692"/>
                    <a:pt x="1643" y="2323"/>
                  </a:cubicBezTo>
                  <a:cubicBezTo>
                    <a:pt x="1512" y="2358"/>
                    <a:pt x="1417" y="2501"/>
                    <a:pt x="1417" y="2644"/>
                  </a:cubicBezTo>
                  <a:lnTo>
                    <a:pt x="1417" y="3906"/>
                  </a:lnTo>
                  <a:cubicBezTo>
                    <a:pt x="1334" y="4001"/>
                    <a:pt x="1250" y="4132"/>
                    <a:pt x="1238" y="4263"/>
                  </a:cubicBezTo>
                  <a:cubicBezTo>
                    <a:pt x="1227" y="4442"/>
                    <a:pt x="1286" y="4609"/>
                    <a:pt x="1393" y="4740"/>
                  </a:cubicBezTo>
                  <a:cubicBezTo>
                    <a:pt x="1512" y="4882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24" y="5502"/>
                    <a:pt x="2298" y="5990"/>
                    <a:pt x="2703" y="6383"/>
                  </a:cubicBezTo>
                  <a:lnTo>
                    <a:pt x="2465" y="6383"/>
                  </a:lnTo>
                  <a:cubicBezTo>
                    <a:pt x="1786" y="6383"/>
                    <a:pt x="1238" y="6930"/>
                    <a:pt x="1238" y="7597"/>
                  </a:cubicBezTo>
                  <a:cubicBezTo>
                    <a:pt x="1238" y="7859"/>
                    <a:pt x="1286" y="8097"/>
                    <a:pt x="1358" y="8311"/>
                  </a:cubicBezTo>
                  <a:lnTo>
                    <a:pt x="881" y="8454"/>
                  </a:lnTo>
                  <a:cubicBezTo>
                    <a:pt x="357" y="8597"/>
                    <a:pt x="0" y="9085"/>
                    <a:pt x="0" y="9621"/>
                  </a:cubicBezTo>
                  <a:lnTo>
                    <a:pt x="0" y="11133"/>
                  </a:lnTo>
                  <a:cubicBezTo>
                    <a:pt x="0" y="11217"/>
                    <a:pt x="84" y="11288"/>
                    <a:pt x="167" y="11288"/>
                  </a:cubicBezTo>
                  <a:cubicBezTo>
                    <a:pt x="250" y="11288"/>
                    <a:pt x="334" y="11217"/>
                    <a:pt x="334" y="11133"/>
                  </a:cubicBezTo>
                  <a:lnTo>
                    <a:pt x="334" y="9621"/>
                  </a:lnTo>
                  <a:cubicBezTo>
                    <a:pt x="334" y="9490"/>
                    <a:pt x="357" y="9359"/>
                    <a:pt x="417" y="9252"/>
                  </a:cubicBezTo>
                  <a:lnTo>
                    <a:pt x="1227" y="9955"/>
                  </a:lnTo>
                  <a:cubicBezTo>
                    <a:pt x="1346" y="10050"/>
                    <a:pt x="1417" y="10205"/>
                    <a:pt x="1417" y="10371"/>
                  </a:cubicBezTo>
                  <a:lnTo>
                    <a:pt x="1417" y="11145"/>
                  </a:lnTo>
                  <a:cubicBezTo>
                    <a:pt x="1417" y="11228"/>
                    <a:pt x="1489" y="11312"/>
                    <a:pt x="1584" y="11312"/>
                  </a:cubicBezTo>
                  <a:cubicBezTo>
                    <a:pt x="1667" y="11312"/>
                    <a:pt x="1739" y="11228"/>
                    <a:pt x="1739" y="11145"/>
                  </a:cubicBezTo>
                  <a:lnTo>
                    <a:pt x="1739" y="10359"/>
                  </a:lnTo>
                  <a:cubicBezTo>
                    <a:pt x="1739" y="10097"/>
                    <a:pt x="1643" y="9859"/>
                    <a:pt x="1441" y="9681"/>
                  </a:cubicBezTo>
                  <a:lnTo>
                    <a:pt x="607" y="8966"/>
                  </a:lnTo>
                  <a:cubicBezTo>
                    <a:pt x="715" y="8883"/>
                    <a:pt x="834" y="8812"/>
                    <a:pt x="965" y="8764"/>
                  </a:cubicBezTo>
                  <a:lnTo>
                    <a:pt x="1477" y="8609"/>
                  </a:lnTo>
                  <a:cubicBezTo>
                    <a:pt x="1846" y="9359"/>
                    <a:pt x="2620" y="9883"/>
                    <a:pt x="3513" y="9883"/>
                  </a:cubicBezTo>
                  <a:lnTo>
                    <a:pt x="3905" y="9883"/>
                  </a:lnTo>
                  <a:cubicBezTo>
                    <a:pt x="3941" y="10026"/>
                    <a:pt x="4084" y="10145"/>
                    <a:pt x="4227" y="10205"/>
                  </a:cubicBezTo>
                  <a:lnTo>
                    <a:pt x="4227" y="11133"/>
                  </a:lnTo>
                  <a:cubicBezTo>
                    <a:pt x="4227" y="11217"/>
                    <a:pt x="4298" y="11288"/>
                    <a:pt x="4394" y="11288"/>
                  </a:cubicBezTo>
                  <a:cubicBezTo>
                    <a:pt x="4477" y="11288"/>
                    <a:pt x="4560" y="11217"/>
                    <a:pt x="4560" y="11133"/>
                  </a:cubicBezTo>
                  <a:lnTo>
                    <a:pt x="4560" y="10205"/>
                  </a:lnTo>
                  <a:cubicBezTo>
                    <a:pt x="4703" y="10157"/>
                    <a:pt x="4822" y="10026"/>
                    <a:pt x="4882" y="9883"/>
                  </a:cubicBezTo>
                  <a:lnTo>
                    <a:pt x="5275" y="9883"/>
                  </a:lnTo>
                  <a:cubicBezTo>
                    <a:pt x="6168" y="9883"/>
                    <a:pt x="6942" y="9359"/>
                    <a:pt x="7311" y="8609"/>
                  </a:cubicBezTo>
                  <a:lnTo>
                    <a:pt x="7811" y="8764"/>
                  </a:lnTo>
                  <a:cubicBezTo>
                    <a:pt x="7954" y="8812"/>
                    <a:pt x="8085" y="8883"/>
                    <a:pt x="8168" y="8966"/>
                  </a:cubicBezTo>
                  <a:lnTo>
                    <a:pt x="7346" y="9681"/>
                  </a:lnTo>
                  <a:cubicBezTo>
                    <a:pt x="7144" y="9847"/>
                    <a:pt x="7049" y="10086"/>
                    <a:pt x="7049" y="10359"/>
                  </a:cubicBezTo>
                  <a:lnTo>
                    <a:pt x="7049" y="11133"/>
                  </a:lnTo>
                  <a:cubicBezTo>
                    <a:pt x="7049" y="11217"/>
                    <a:pt x="7120" y="11288"/>
                    <a:pt x="7204" y="11288"/>
                  </a:cubicBezTo>
                  <a:cubicBezTo>
                    <a:pt x="7299" y="11288"/>
                    <a:pt x="7370" y="11217"/>
                    <a:pt x="7370" y="11133"/>
                  </a:cubicBezTo>
                  <a:lnTo>
                    <a:pt x="7370" y="10359"/>
                  </a:lnTo>
                  <a:cubicBezTo>
                    <a:pt x="7370" y="10193"/>
                    <a:pt x="7442" y="10038"/>
                    <a:pt x="7561" y="9943"/>
                  </a:cubicBezTo>
                  <a:lnTo>
                    <a:pt x="8370" y="9240"/>
                  </a:lnTo>
                  <a:cubicBezTo>
                    <a:pt x="8430" y="9359"/>
                    <a:pt x="8454" y="9478"/>
                    <a:pt x="8454" y="9609"/>
                  </a:cubicBezTo>
                  <a:lnTo>
                    <a:pt x="8454" y="11109"/>
                  </a:lnTo>
                  <a:cubicBezTo>
                    <a:pt x="8454" y="11205"/>
                    <a:pt x="8525" y="11276"/>
                    <a:pt x="8620" y="11276"/>
                  </a:cubicBezTo>
                  <a:cubicBezTo>
                    <a:pt x="8704" y="11276"/>
                    <a:pt x="8787" y="11205"/>
                    <a:pt x="8787" y="11109"/>
                  </a:cubicBezTo>
                  <a:lnTo>
                    <a:pt x="8787" y="9609"/>
                  </a:lnTo>
                  <a:cubicBezTo>
                    <a:pt x="8787" y="9085"/>
                    <a:pt x="8430" y="8597"/>
                    <a:pt x="7906" y="8454"/>
                  </a:cubicBezTo>
                  <a:lnTo>
                    <a:pt x="7430" y="8311"/>
                  </a:lnTo>
                  <a:cubicBezTo>
                    <a:pt x="7501" y="8097"/>
                    <a:pt x="7549" y="7859"/>
                    <a:pt x="7549" y="7597"/>
                  </a:cubicBezTo>
                  <a:cubicBezTo>
                    <a:pt x="7549" y="6930"/>
                    <a:pt x="7001" y="6383"/>
                    <a:pt x="6322" y="6383"/>
                  </a:cubicBezTo>
                  <a:lnTo>
                    <a:pt x="6084" y="6383"/>
                  </a:lnTo>
                  <a:cubicBezTo>
                    <a:pt x="6477" y="6014"/>
                    <a:pt x="6751" y="5502"/>
                    <a:pt x="6834" y="4942"/>
                  </a:cubicBezTo>
                  <a:lnTo>
                    <a:pt x="6942" y="4942"/>
                  </a:lnTo>
                  <a:cubicBezTo>
                    <a:pt x="7263" y="4942"/>
                    <a:pt x="7537" y="4704"/>
                    <a:pt x="7561" y="4382"/>
                  </a:cubicBezTo>
                  <a:cubicBezTo>
                    <a:pt x="7573" y="4204"/>
                    <a:pt x="7525" y="4049"/>
                    <a:pt x="7418" y="3906"/>
                  </a:cubicBezTo>
                  <a:lnTo>
                    <a:pt x="7406" y="3894"/>
                  </a:lnTo>
                  <a:lnTo>
                    <a:pt x="7406" y="2644"/>
                  </a:lnTo>
                  <a:cubicBezTo>
                    <a:pt x="7406" y="2501"/>
                    <a:pt x="7311" y="2382"/>
                    <a:pt x="7180" y="2323"/>
                  </a:cubicBezTo>
                  <a:cubicBezTo>
                    <a:pt x="7073" y="1692"/>
                    <a:pt x="6751" y="1132"/>
                    <a:pt x="6275" y="691"/>
                  </a:cubicBezTo>
                  <a:cubicBezTo>
                    <a:pt x="5751" y="239"/>
                    <a:pt x="5096" y="1"/>
                    <a:pt x="4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5"/>
            <p:cNvSpPr/>
            <p:nvPr/>
          </p:nvSpPr>
          <p:spPr>
            <a:xfrm>
              <a:off x="5452593" y="2092408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50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5"/>
            <p:cNvSpPr/>
            <p:nvPr/>
          </p:nvSpPr>
          <p:spPr>
            <a:xfrm>
              <a:off x="5519723" y="2092408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5"/>
            <p:cNvSpPr/>
            <p:nvPr/>
          </p:nvSpPr>
          <p:spPr>
            <a:xfrm>
              <a:off x="5474833" y="2137298"/>
              <a:ext cx="32852" cy="10201"/>
            </a:xfrm>
            <a:custGeom>
              <a:rect b="b" l="l" r="r" t="t"/>
              <a:pathLst>
                <a:path extrusionOk="0" h="322" w="1037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882" y="322"/>
                  </a:lnTo>
                  <a:cubicBezTo>
                    <a:pt x="965" y="322"/>
                    <a:pt x="1037" y="250"/>
                    <a:pt x="1037" y="167"/>
                  </a:cubicBezTo>
                  <a:cubicBezTo>
                    <a:pt x="1037" y="72"/>
                    <a:pt x="965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5" name="Google Shape;2575;p35"/>
          <p:cNvGrpSpPr/>
          <p:nvPr/>
        </p:nvGrpSpPr>
        <p:grpSpPr>
          <a:xfrm>
            <a:off x="4897750" y="1968317"/>
            <a:ext cx="279132" cy="358364"/>
            <a:chOff x="4897750" y="1968317"/>
            <a:chExt cx="279132" cy="358364"/>
          </a:xfrm>
        </p:grpSpPr>
        <p:sp>
          <p:nvSpPr>
            <p:cNvPr id="2576" name="Google Shape;2576;p35"/>
            <p:cNvSpPr/>
            <p:nvPr/>
          </p:nvSpPr>
          <p:spPr>
            <a:xfrm>
              <a:off x="4997700" y="2075427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5"/>
            <p:cNvSpPr/>
            <p:nvPr/>
          </p:nvSpPr>
          <p:spPr>
            <a:xfrm>
              <a:off x="5064830" y="2075427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56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5"/>
            <p:cNvSpPr/>
            <p:nvPr/>
          </p:nvSpPr>
          <p:spPr>
            <a:xfrm>
              <a:off x="5013920" y="2115122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cubicBezTo>
                    <a:pt x="203" y="414"/>
                    <a:pt x="441" y="510"/>
                    <a:pt x="691" y="510"/>
                  </a:cubicBezTo>
                  <a:cubicBezTo>
                    <a:pt x="953" y="510"/>
                    <a:pt x="1203" y="414"/>
                    <a:pt x="1334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34" y="15"/>
                    <a:pt x="1292" y="1"/>
                    <a:pt x="1251" y="1"/>
                  </a:cubicBezTo>
                  <a:cubicBezTo>
                    <a:pt x="1209" y="1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0" y="176"/>
                    <a:pt x="358" y="105"/>
                    <a:pt x="298" y="45"/>
                  </a:cubicBez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5"/>
            <p:cNvSpPr/>
            <p:nvPr/>
          </p:nvSpPr>
          <p:spPr>
            <a:xfrm>
              <a:off x="4897750" y="1968317"/>
              <a:ext cx="279132" cy="358364"/>
            </a:xfrm>
            <a:custGeom>
              <a:rect b="b" l="l" r="r" t="t"/>
              <a:pathLst>
                <a:path extrusionOk="0" h="11312" w="8811">
                  <a:moveTo>
                    <a:pt x="6108" y="357"/>
                  </a:moveTo>
                  <a:cubicBezTo>
                    <a:pt x="6263" y="357"/>
                    <a:pt x="6418" y="476"/>
                    <a:pt x="6465" y="643"/>
                  </a:cubicBezTo>
                  <a:lnTo>
                    <a:pt x="6668" y="1441"/>
                  </a:lnTo>
                  <a:lnTo>
                    <a:pt x="6180" y="1441"/>
                  </a:lnTo>
                  <a:cubicBezTo>
                    <a:pt x="6084" y="1441"/>
                    <a:pt x="6013" y="1524"/>
                    <a:pt x="6013" y="1607"/>
                  </a:cubicBezTo>
                  <a:cubicBezTo>
                    <a:pt x="6013" y="1703"/>
                    <a:pt x="6084" y="1774"/>
                    <a:pt x="6180" y="1774"/>
                  </a:cubicBezTo>
                  <a:lnTo>
                    <a:pt x="6763" y="1774"/>
                  </a:lnTo>
                  <a:lnTo>
                    <a:pt x="6846" y="2143"/>
                  </a:lnTo>
                  <a:lnTo>
                    <a:pt x="1965" y="2143"/>
                  </a:lnTo>
                  <a:lnTo>
                    <a:pt x="2024" y="1774"/>
                  </a:lnTo>
                  <a:lnTo>
                    <a:pt x="5430" y="1774"/>
                  </a:lnTo>
                  <a:cubicBezTo>
                    <a:pt x="5525" y="1774"/>
                    <a:pt x="5596" y="1703"/>
                    <a:pt x="5596" y="1607"/>
                  </a:cubicBezTo>
                  <a:cubicBezTo>
                    <a:pt x="5596" y="1524"/>
                    <a:pt x="5525" y="1441"/>
                    <a:pt x="5430" y="1441"/>
                  </a:cubicBezTo>
                  <a:lnTo>
                    <a:pt x="2120" y="1441"/>
                  </a:lnTo>
                  <a:lnTo>
                    <a:pt x="2322" y="643"/>
                  </a:lnTo>
                  <a:cubicBezTo>
                    <a:pt x="2370" y="476"/>
                    <a:pt x="2513" y="357"/>
                    <a:pt x="2679" y="357"/>
                  </a:cubicBezTo>
                  <a:close/>
                  <a:moveTo>
                    <a:pt x="2262" y="2477"/>
                  </a:moveTo>
                  <a:lnTo>
                    <a:pt x="2262" y="3012"/>
                  </a:lnTo>
                  <a:cubicBezTo>
                    <a:pt x="2262" y="3120"/>
                    <a:pt x="2179" y="3203"/>
                    <a:pt x="2072" y="3203"/>
                  </a:cubicBezTo>
                  <a:lnTo>
                    <a:pt x="1881" y="3203"/>
                  </a:lnTo>
                  <a:lnTo>
                    <a:pt x="1881" y="2477"/>
                  </a:lnTo>
                  <a:close/>
                  <a:moveTo>
                    <a:pt x="6858" y="2477"/>
                  </a:moveTo>
                  <a:lnTo>
                    <a:pt x="6858" y="3203"/>
                  </a:lnTo>
                  <a:lnTo>
                    <a:pt x="6668" y="3203"/>
                  </a:lnTo>
                  <a:cubicBezTo>
                    <a:pt x="6561" y="3203"/>
                    <a:pt x="6477" y="3108"/>
                    <a:pt x="6477" y="3012"/>
                  </a:cubicBezTo>
                  <a:lnTo>
                    <a:pt x="6477" y="2477"/>
                  </a:lnTo>
                  <a:close/>
                  <a:moveTo>
                    <a:pt x="6144" y="2489"/>
                  </a:moveTo>
                  <a:lnTo>
                    <a:pt x="6144" y="3024"/>
                  </a:lnTo>
                  <a:cubicBezTo>
                    <a:pt x="6144" y="3310"/>
                    <a:pt x="6382" y="3548"/>
                    <a:pt x="6668" y="3548"/>
                  </a:cubicBezTo>
                  <a:lnTo>
                    <a:pt x="6942" y="3548"/>
                  </a:lnTo>
                  <a:cubicBezTo>
                    <a:pt x="7013" y="3548"/>
                    <a:pt x="7085" y="3572"/>
                    <a:pt x="7144" y="3632"/>
                  </a:cubicBezTo>
                  <a:cubicBezTo>
                    <a:pt x="7204" y="3691"/>
                    <a:pt x="7215" y="3774"/>
                    <a:pt x="7215" y="3846"/>
                  </a:cubicBezTo>
                  <a:cubicBezTo>
                    <a:pt x="7204" y="3977"/>
                    <a:pt x="7073" y="4096"/>
                    <a:pt x="6918" y="4096"/>
                  </a:cubicBezTo>
                  <a:lnTo>
                    <a:pt x="6846" y="4096"/>
                  </a:lnTo>
                  <a:lnTo>
                    <a:pt x="6846" y="4084"/>
                  </a:lnTo>
                  <a:cubicBezTo>
                    <a:pt x="6846" y="3989"/>
                    <a:pt x="6775" y="3917"/>
                    <a:pt x="6680" y="3917"/>
                  </a:cubicBezTo>
                  <a:cubicBezTo>
                    <a:pt x="6596" y="3917"/>
                    <a:pt x="6525" y="3989"/>
                    <a:pt x="6525" y="4084"/>
                  </a:cubicBezTo>
                  <a:cubicBezTo>
                    <a:pt x="6525" y="5263"/>
                    <a:pt x="5572" y="6215"/>
                    <a:pt x="4394" y="6215"/>
                  </a:cubicBezTo>
                  <a:cubicBezTo>
                    <a:pt x="3203" y="6215"/>
                    <a:pt x="2251" y="5263"/>
                    <a:pt x="2251" y="4084"/>
                  </a:cubicBezTo>
                  <a:cubicBezTo>
                    <a:pt x="2251" y="3989"/>
                    <a:pt x="2179" y="3917"/>
                    <a:pt x="2084" y="3917"/>
                  </a:cubicBezTo>
                  <a:cubicBezTo>
                    <a:pt x="2001" y="3917"/>
                    <a:pt x="1917" y="3989"/>
                    <a:pt x="1917" y="4084"/>
                  </a:cubicBezTo>
                  <a:lnTo>
                    <a:pt x="1917" y="4096"/>
                  </a:lnTo>
                  <a:lnTo>
                    <a:pt x="1822" y="4096"/>
                  </a:lnTo>
                  <a:cubicBezTo>
                    <a:pt x="1739" y="4096"/>
                    <a:pt x="1667" y="4072"/>
                    <a:pt x="1608" y="4013"/>
                  </a:cubicBezTo>
                  <a:cubicBezTo>
                    <a:pt x="1548" y="3953"/>
                    <a:pt x="1536" y="3870"/>
                    <a:pt x="1536" y="3798"/>
                  </a:cubicBezTo>
                  <a:cubicBezTo>
                    <a:pt x="1548" y="3667"/>
                    <a:pt x="1679" y="3548"/>
                    <a:pt x="1834" y="3548"/>
                  </a:cubicBezTo>
                  <a:lnTo>
                    <a:pt x="2072" y="3548"/>
                  </a:lnTo>
                  <a:cubicBezTo>
                    <a:pt x="2358" y="3548"/>
                    <a:pt x="2584" y="3310"/>
                    <a:pt x="2584" y="3024"/>
                  </a:cubicBezTo>
                  <a:lnTo>
                    <a:pt x="2584" y="2489"/>
                  </a:lnTo>
                  <a:close/>
                  <a:moveTo>
                    <a:pt x="2989" y="6894"/>
                  </a:moveTo>
                  <a:cubicBezTo>
                    <a:pt x="3013" y="6894"/>
                    <a:pt x="3024" y="6894"/>
                    <a:pt x="3036" y="6906"/>
                  </a:cubicBezTo>
                  <a:cubicBezTo>
                    <a:pt x="3227" y="7120"/>
                    <a:pt x="3513" y="7263"/>
                    <a:pt x="3858" y="7358"/>
                  </a:cubicBezTo>
                  <a:lnTo>
                    <a:pt x="3858" y="7370"/>
                  </a:lnTo>
                  <a:lnTo>
                    <a:pt x="3858" y="8120"/>
                  </a:lnTo>
                  <a:cubicBezTo>
                    <a:pt x="3334" y="8025"/>
                    <a:pt x="2858" y="7799"/>
                    <a:pt x="2536" y="7465"/>
                  </a:cubicBezTo>
                  <a:lnTo>
                    <a:pt x="2929" y="6918"/>
                  </a:lnTo>
                  <a:cubicBezTo>
                    <a:pt x="2953" y="6906"/>
                    <a:pt x="2965" y="6894"/>
                    <a:pt x="2989" y="6894"/>
                  </a:cubicBezTo>
                  <a:close/>
                  <a:moveTo>
                    <a:pt x="5763" y="6894"/>
                  </a:moveTo>
                  <a:cubicBezTo>
                    <a:pt x="5775" y="6894"/>
                    <a:pt x="5799" y="6906"/>
                    <a:pt x="5822" y="6918"/>
                  </a:cubicBezTo>
                  <a:lnTo>
                    <a:pt x="6227" y="7465"/>
                  </a:lnTo>
                  <a:cubicBezTo>
                    <a:pt x="5894" y="7799"/>
                    <a:pt x="5418" y="8025"/>
                    <a:pt x="4894" y="8120"/>
                  </a:cubicBezTo>
                  <a:lnTo>
                    <a:pt x="4894" y="7370"/>
                  </a:lnTo>
                  <a:lnTo>
                    <a:pt x="4894" y="7358"/>
                  </a:lnTo>
                  <a:cubicBezTo>
                    <a:pt x="5239" y="7263"/>
                    <a:pt x="5525" y="7120"/>
                    <a:pt x="5715" y="6906"/>
                  </a:cubicBezTo>
                  <a:cubicBezTo>
                    <a:pt x="5727" y="6894"/>
                    <a:pt x="5751" y="6894"/>
                    <a:pt x="5763" y="6894"/>
                  </a:cubicBezTo>
                  <a:close/>
                  <a:moveTo>
                    <a:pt x="5465" y="6299"/>
                  </a:moveTo>
                  <a:lnTo>
                    <a:pt x="5465" y="6727"/>
                  </a:lnTo>
                  <a:cubicBezTo>
                    <a:pt x="5310" y="6882"/>
                    <a:pt x="5096" y="6989"/>
                    <a:pt x="4834" y="7049"/>
                  </a:cubicBezTo>
                  <a:cubicBezTo>
                    <a:pt x="4668" y="7084"/>
                    <a:pt x="4572" y="7227"/>
                    <a:pt x="4572" y="7370"/>
                  </a:cubicBezTo>
                  <a:lnTo>
                    <a:pt x="4572" y="8144"/>
                  </a:lnTo>
                  <a:cubicBezTo>
                    <a:pt x="4513" y="8150"/>
                    <a:pt x="4450" y="8153"/>
                    <a:pt x="4388" y="8153"/>
                  </a:cubicBezTo>
                  <a:cubicBezTo>
                    <a:pt x="4325" y="8153"/>
                    <a:pt x="4263" y="8150"/>
                    <a:pt x="4203" y="8144"/>
                  </a:cubicBezTo>
                  <a:lnTo>
                    <a:pt x="4203" y="7370"/>
                  </a:lnTo>
                  <a:cubicBezTo>
                    <a:pt x="4203" y="7203"/>
                    <a:pt x="4096" y="7072"/>
                    <a:pt x="3941" y="7049"/>
                  </a:cubicBezTo>
                  <a:cubicBezTo>
                    <a:pt x="3691" y="6989"/>
                    <a:pt x="3465" y="6870"/>
                    <a:pt x="3322" y="6727"/>
                  </a:cubicBezTo>
                  <a:lnTo>
                    <a:pt x="3322" y="6299"/>
                  </a:lnTo>
                  <a:cubicBezTo>
                    <a:pt x="3644" y="6465"/>
                    <a:pt x="4001" y="6549"/>
                    <a:pt x="4394" y="6549"/>
                  </a:cubicBezTo>
                  <a:cubicBezTo>
                    <a:pt x="4775" y="6549"/>
                    <a:pt x="5132" y="6465"/>
                    <a:pt x="5465" y="6299"/>
                  </a:cubicBezTo>
                  <a:close/>
                  <a:moveTo>
                    <a:pt x="2691" y="0"/>
                  </a:moveTo>
                  <a:cubicBezTo>
                    <a:pt x="2382" y="0"/>
                    <a:pt x="2096" y="226"/>
                    <a:pt x="2024" y="524"/>
                  </a:cubicBezTo>
                  <a:lnTo>
                    <a:pt x="1596" y="2250"/>
                  </a:lnTo>
                  <a:lnTo>
                    <a:pt x="1596" y="2298"/>
                  </a:lnTo>
                  <a:lnTo>
                    <a:pt x="1596" y="3251"/>
                  </a:lnTo>
                  <a:cubicBezTo>
                    <a:pt x="1393" y="3334"/>
                    <a:pt x="1262" y="3512"/>
                    <a:pt x="1239" y="3727"/>
                  </a:cubicBezTo>
                  <a:cubicBezTo>
                    <a:pt x="1215" y="3905"/>
                    <a:pt x="1274" y="4072"/>
                    <a:pt x="1381" y="4203"/>
                  </a:cubicBezTo>
                  <a:cubicBezTo>
                    <a:pt x="1500" y="4334"/>
                    <a:pt x="1667" y="4394"/>
                    <a:pt x="1834" y="4394"/>
                  </a:cubicBezTo>
                  <a:lnTo>
                    <a:pt x="1953" y="4394"/>
                  </a:lnTo>
                  <a:cubicBezTo>
                    <a:pt x="2048" y="5096"/>
                    <a:pt x="2441" y="5691"/>
                    <a:pt x="2989" y="6072"/>
                  </a:cubicBezTo>
                  <a:lnTo>
                    <a:pt x="2989" y="6537"/>
                  </a:lnTo>
                  <a:cubicBezTo>
                    <a:pt x="2870" y="6537"/>
                    <a:pt x="2763" y="6596"/>
                    <a:pt x="2691" y="6703"/>
                  </a:cubicBezTo>
                  <a:lnTo>
                    <a:pt x="2215" y="7346"/>
                  </a:lnTo>
                  <a:lnTo>
                    <a:pt x="881" y="7739"/>
                  </a:lnTo>
                  <a:cubicBezTo>
                    <a:pt x="357" y="7894"/>
                    <a:pt x="0" y="8382"/>
                    <a:pt x="0" y="8918"/>
                  </a:cubicBezTo>
                  <a:lnTo>
                    <a:pt x="0" y="11132"/>
                  </a:lnTo>
                  <a:cubicBezTo>
                    <a:pt x="0" y="11228"/>
                    <a:pt x="72" y="11299"/>
                    <a:pt x="167" y="11299"/>
                  </a:cubicBezTo>
                  <a:cubicBezTo>
                    <a:pt x="250" y="11299"/>
                    <a:pt x="322" y="11228"/>
                    <a:pt x="322" y="11132"/>
                  </a:cubicBezTo>
                  <a:lnTo>
                    <a:pt x="322" y="8918"/>
                  </a:lnTo>
                  <a:cubicBezTo>
                    <a:pt x="322" y="8513"/>
                    <a:pt x="596" y="8180"/>
                    <a:pt x="965" y="8061"/>
                  </a:cubicBezTo>
                  <a:lnTo>
                    <a:pt x="2322" y="7656"/>
                  </a:lnTo>
                  <a:cubicBezTo>
                    <a:pt x="2501" y="7846"/>
                    <a:pt x="2727" y="8001"/>
                    <a:pt x="2977" y="8132"/>
                  </a:cubicBezTo>
                  <a:lnTo>
                    <a:pt x="2286" y="8132"/>
                  </a:lnTo>
                  <a:cubicBezTo>
                    <a:pt x="1810" y="8132"/>
                    <a:pt x="1417" y="8513"/>
                    <a:pt x="1417" y="9001"/>
                  </a:cubicBezTo>
                  <a:cubicBezTo>
                    <a:pt x="1417" y="9096"/>
                    <a:pt x="1489" y="9168"/>
                    <a:pt x="1572" y="9168"/>
                  </a:cubicBezTo>
                  <a:cubicBezTo>
                    <a:pt x="1667" y="9168"/>
                    <a:pt x="1739" y="9096"/>
                    <a:pt x="1739" y="9001"/>
                  </a:cubicBezTo>
                  <a:cubicBezTo>
                    <a:pt x="1739" y="8704"/>
                    <a:pt x="1977" y="8465"/>
                    <a:pt x="2274" y="8465"/>
                  </a:cubicBezTo>
                  <a:lnTo>
                    <a:pt x="4406" y="8465"/>
                  </a:lnTo>
                  <a:cubicBezTo>
                    <a:pt x="5239" y="8465"/>
                    <a:pt x="6001" y="8168"/>
                    <a:pt x="6489" y="7668"/>
                  </a:cubicBezTo>
                  <a:lnTo>
                    <a:pt x="7847" y="8073"/>
                  </a:lnTo>
                  <a:cubicBezTo>
                    <a:pt x="8216" y="8168"/>
                    <a:pt x="8478" y="8537"/>
                    <a:pt x="8478" y="8930"/>
                  </a:cubicBezTo>
                  <a:lnTo>
                    <a:pt x="8478" y="11144"/>
                  </a:lnTo>
                  <a:cubicBezTo>
                    <a:pt x="8478" y="11240"/>
                    <a:pt x="8561" y="11311"/>
                    <a:pt x="8644" y="11311"/>
                  </a:cubicBezTo>
                  <a:cubicBezTo>
                    <a:pt x="8739" y="11311"/>
                    <a:pt x="8811" y="11240"/>
                    <a:pt x="8811" y="11144"/>
                  </a:cubicBezTo>
                  <a:lnTo>
                    <a:pt x="8811" y="8930"/>
                  </a:lnTo>
                  <a:cubicBezTo>
                    <a:pt x="8787" y="8394"/>
                    <a:pt x="8430" y="7918"/>
                    <a:pt x="7906" y="7775"/>
                  </a:cubicBezTo>
                  <a:lnTo>
                    <a:pt x="6561" y="7370"/>
                  </a:lnTo>
                  <a:lnTo>
                    <a:pt x="6084" y="6727"/>
                  </a:lnTo>
                  <a:cubicBezTo>
                    <a:pt x="6013" y="6644"/>
                    <a:pt x="5906" y="6584"/>
                    <a:pt x="5787" y="6572"/>
                  </a:cubicBezTo>
                  <a:lnTo>
                    <a:pt x="5787" y="6108"/>
                  </a:lnTo>
                  <a:cubicBezTo>
                    <a:pt x="6346" y="5715"/>
                    <a:pt x="6727" y="5120"/>
                    <a:pt x="6834" y="4417"/>
                  </a:cubicBezTo>
                  <a:lnTo>
                    <a:pt x="6942" y="4417"/>
                  </a:lnTo>
                  <a:cubicBezTo>
                    <a:pt x="7263" y="4417"/>
                    <a:pt x="7537" y="4179"/>
                    <a:pt x="7561" y="3870"/>
                  </a:cubicBezTo>
                  <a:cubicBezTo>
                    <a:pt x="7573" y="3691"/>
                    <a:pt x="7513" y="3524"/>
                    <a:pt x="7418" y="3393"/>
                  </a:cubicBezTo>
                  <a:cubicBezTo>
                    <a:pt x="7346" y="3334"/>
                    <a:pt x="7299" y="3298"/>
                    <a:pt x="7215" y="3251"/>
                  </a:cubicBezTo>
                  <a:lnTo>
                    <a:pt x="7215" y="2298"/>
                  </a:lnTo>
                  <a:lnTo>
                    <a:pt x="7215" y="2250"/>
                  </a:lnTo>
                  <a:lnTo>
                    <a:pt x="6787" y="524"/>
                  </a:lnTo>
                  <a:cubicBezTo>
                    <a:pt x="6715" y="214"/>
                    <a:pt x="6430" y="0"/>
                    <a:pt x="6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5"/>
            <p:cNvSpPr/>
            <p:nvPr/>
          </p:nvSpPr>
          <p:spPr>
            <a:xfrm>
              <a:off x="4992030" y="2058827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3"/>
                    <a:pt x="691" y="167"/>
                  </a:cubicBezTo>
                  <a:cubicBezTo>
                    <a:pt x="691" y="60"/>
                    <a:pt x="608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5"/>
            <p:cNvSpPr/>
            <p:nvPr/>
          </p:nvSpPr>
          <p:spPr>
            <a:xfrm>
              <a:off x="5059191" y="2058827"/>
              <a:ext cx="21511" cy="10581"/>
            </a:xfrm>
            <a:custGeom>
              <a:rect b="b" l="l" r="r" t="t"/>
              <a:pathLst>
                <a:path extrusionOk="0" h="334" w="679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3"/>
                    <a:pt x="679" y="167"/>
                  </a:cubicBezTo>
                  <a:cubicBezTo>
                    <a:pt x="679" y="60"/>
                    <a:pt x="607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5"/>
            <p:cNvSpPr/>
            <p:nvPr/>
          </p:nvSpPr>
          <p:spPr>
            <a:xfrm>
              <a:off x="4941500" y="2271558"/>
              <a:ext cx="10581" cy="55123"/>
            </a:xfrm>
            <a:custGeom>
              <a:rect b="b" l="l" r="r" t="t"/>
              <a:pathLst>
                <a:path extrusionOk="0" h="1740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584"/>
                  </a:lnTo>
                  <a:cubicBezTo>
                    <a:pt x="0" y="1668"/>
                    <a:pt x="84" y="1739"/>
                    <a:pt x="167" y="1739"/>
                  </a:cubicBezTo>
                  <a:cubicBezTo>
                    <a:pt x="250" y="1739"/>
                    <a:pt x="334" y="1668"/>
                    <a:pt x="334" y="1584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5"/>
            <p:cNvSpPr/>
            <p:nvPr/>
          </p:nvSpPr>
          <p:spPr>
            <a:xfrm>
              <a:off x="4963739" y="2254578"/>
              <a:ext cx="10993" cy="10613"/>
            </a:xfrm>
            <a:custGeom>
              <a:rect b="b" l="l" r="r" t="t"/>
              <a:pathLst>
                <a:path extrusionOk="0" h="335" w="347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5"/>
            <p:cNvSpPr/>
            <p:nvPr/>
          </p:nvSpPr>
          <p:spPr>
            <a:xfrm>
              <a:off x="5098791" y="2254578"/>
              <a:ext cx="10201" cy="10613"/>
            </a:xfrm>
            <a:custGeom>
              <a:rect b="b" l="l" r="r" t="t"/>
              <a:pathLst>
                <a:path extrusionOk="0" h="335" w="32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5"/>
            <p:cNvSpPr/>
            <p:nvPr/>
          </p:nvSpPr>
          <p:spPr>
            <a:xfrm>
              <a:off x="5098791" y="2282868"/>
              <a:ext cx="10201" cy="10613"/>
            </a:xfrm>
            <a:custGeom>
              <a:rect b="b" l="l" r="r" t="t"/>
              <a:pathLst>
                <a:path extrusionOk="0" h="335" w="32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5"/>
            <p:cNvSpPr/>
            <p:nvPr/>
          </p:nvSpPr>
          <p:spPr>
            <a:xfrm>
              <a:off x="4963739" y="2282868"/>
              <a:ext cx="10993" cy="10613"/>
            </a:xfrm>
            <a:custGeom>
              <a:rect b="b" l="l" r="r" t="t"/>
              <a:pathLst>
                <a:path extrusionOk="0" h="335" w="347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5"/>
            <p:cNvSpPr/>
            <p:nvPr/>
          </p:nvSpPr>
          <p:spPr>
            <a:xfrm>
              <a:off x="5098791" y="2310778"/>
              <a:ext cx="10201" cy="10233"/>
            </a:xfrm>
            <a:custGeom>
              <a:rect b="b" l="l" r="r" t="t"/>
              <a:pathLst>
                <a:path extrusionOk="0" h="323" w="32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5"/>
            <p:cNvSpPr/>
            <p:nvPr/>
          </p:nvSpPr>
          <p:spPr>
            <a:xfrm>
              <a:off x="4963739" y="2310778"/>
              <a:ext cx="10233" cy="10233"/>
            </a:xfrm>
            <a:custGeom>
              <a:rect b="b" l="l" r="r" t="t"/>
              <a:pathLst>
                <a:path extrusionOk="0" h="323" w="323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68"/>
                  </a:cubicBezTo>
                  <a:cubicBezTo>
                    <a:pt x="322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9" name="Google Shape;2589;p35"/>
          <p:cNvSpPr/>
          <p:nvPr/>
        </p:nvSpPr>
        <p:spPr>
          <a:xfrm>
            <a:off x="872362" y="1513044"/>
            <a:ext cx="325164" cy="347783"/>
          </a:xfrm>
          <a:custGeom>
            <a:rect b="b" l="l" r="r" t="t"/>
            <a:pathLst>
              <a:path extrusionOk="0" h="10978" w="10264">
                <a:moveTo>
                  <a:pt x="3096" y="310"/>
                </a:moveTo>
                <a:lnTo>
                  <a:pt x="3096" y="381"/>
                </a:lnTo>
                <a:lnTo>
                  <a:pt x="3096" y="3870"/>
                </a:lnTo>
                <a:cubicBezTo>
                  <a:pt x="3096" y="4787"/>
                  <a:pt x="3811" y="5549"/>
                  <a:pt x="4704" y="5644"/>
                </a:cubicBezTo>
                <a:lnTo>
                  <a:pt x="4704" y="6965"/>
                </a:lnTo>
                <a:lnTo>
                  <a:pt x="2656" y="6965"/>
                </a:lnTo>
                <a:lnTo>
                  <a:pt x="2656" y="310"/>
                </a:lnTo>
                <a:close/>
                <a:moveTo>
                  <a:pt x="7585" y="310"/>
                </a:moveTo>
                <a:lnTo>
                  <a:pt x="7585" y="6965"/>
                </a:lnTo>
                <a:lnTo>
                  <a:pt x="5549" y="6965"/>
                </a:lnTo>
                <a:lnTo>
                  <a:pt x="5549" y="5644"/>
                </a:lnTo>
                <a:cubicBezTo>
                  <a:pt x="6454" y="5549"/>
                  <a:pt x="7168" y="4787"/>
                  <a:pt x="7168" y="3870"/>
                </a:cubicBezTo>
                <a:lnTo>
                  <a:pt x="7168" y="381"/>
                </a:lnTo>
                <a:lnTo>
                  <a:pt x="7168" y="310"/>
                </a:lnTo>
                <a:close/>
                <a:moveTo>
                  <a:pt x="2370" y="310"/>
                </a:moveTo>
                <a:lnTo>
                  <a:pt x="2370" y="7132"/>
                </a:lnTo>
                <a:cubicBezTo>
                  <a:pt x="2370" y="7215"/>
                  <a:pt x="2453" y="7287"/>
                  <a:pt x="2537" y="7287"/>
                </a:cubicBezTo>
                <a:lnTo>
                  <a:pt x="4728" y="7287"/>
                </a:lnTo>
                <a:lnTo>
                  <a:pt x="4728" y="7823"/>
                </a:lnTo>
                <a:lnTo>
                  <a:pt x="334" y="7823"/>
                </a:lnTo>
                <a:lnTo>
                  <a:pt x="334" y="7287"/>
                </a:lnTo>
                <a:lnTo>
                  <a:pt x="1668" y="7287"/>
                </a:lnTo>
                <a:cubicBezTo>
                  <a:pt x="1751" y="7287"/>
                  <a:pt x="1822" y="7215"/>
                  <a:pt x="1822" y="7132"/>
                </a:cubicBezTo>
                <a:lnTo>
                  <a:pt x="1822" y="6692"/>
                </a:lnTo>
                <a:cubicBezTo>
                  <a:pt x="1822" y="6608"/>
                  <a:pt x="1751" y="6537"/>
                  <a:pt x="1668" y="6537"/>
                </a:cubicBezTo>
                <a:cubicBezTo>
                  <a:pt x="1572" y="6537"/>
                  <a:pt x="1501" y="6608"/>
                  <a:pt x="1501" y="6692"/>
                </a:cubicBezTo>
                <a:lnTo>
                  <a:pt x="1501" y="6965"/>
                </a:lnTo>
                <a:lnTo>
                  <a:pt x="322" y="6965"/>
                </a:lnTo>
                <a:lnTo>
                  <a:pt x="322" y="5501"/>
                </a:lnTo>
                <a:cubicBezTo>
                  <a:pt x="596" y="5477"/>
                  <a:pt x="846" y="5346"/>
                  <a:pt x="1049" y="5144"/>
                </a:cubicBezTo>
                <a:cubicBezTo>
                  <a:pt x="1287" y="4906"/>
                  <a:pt x="1430" y="4596"/>
                  <a:pt x="1430" y="4275"/>
                </a:cubicBezTo>
                <a:lnTo>
                  <a:pt x="1430" y="310"/>
                </a:lnTo>
                <a:lnTo>
                  <a:pt x="1513" y="310"/>
                </a:lnTo>
                <a:lnTo>
                  <a:pt x="1513" y="6061"/>
                </a:lnTo>
                <a:cubicBezTo>
                  <a:pt x="1513" y="6144"/>
                  <a:pt x="1584" y="6215"/>
                  <a:pt x="1680" y="6215"/>
                </a:cubicBezTo>
                <a:cubicBezTo>
                  <a:pt x="1763" y="6215"/>
                  <a:pt x="1846" y="6144"/>
                  <a:pt x="1846" y="6061"/>
                </a:cubicBezTo>
                <a:lnTo>
                  <a:pt x="1846" y="310"/>
                </a:lnTo>
                <a:close/>
                <a:moveTo>
                  <a:pt x="8430" y="310"/>
                </a:moveTo>
                <a:lnTo>
                  <a:pt x="8430" y="7132"/>
                </a:lnTo>
                <a:cubicBezTo>
                  <a:pt x="8430" y="7215"/>
                  <a:pt x="8502" y="7287"/>
                  <a:pt x="8597" y="7287"/>
                </a:cubicBezTo>
                <a:lnTo>
                  <a:pt x="9943" y="7287"/>
                </a:lnTo>
                <a:lnTo>
                  <a:pt x="9943" y="7823"/>
                </a:lnTo>
                <a:lnTo>
                  <a:pt x="5549" y="7823"/>
                </a:lnTo>
                <a:lnTo>
                  <a:pt x="5549" y="7287"/>
                </a:lnTo>
                <a:lnTo>
                  <a:pt x="7728" y="7287"/>
                </a:lnTo>
                <a:cubicBezTo>
                  <a:pt x="7823" y="7287"/>
                  <a:pt x="7895" y="7215"/>
                  <a:pt x="7895" y="7132"/>
                </a:cubicBezTo>
                <a:lnTo>
                  <a:pt x="7895" y="310"/>
                </a:lnTo>
                <a:close/>
                <a:moveTo>
                  <a:pt x="4716" y="8144"/>
                </a:moveTo>
                <a:lnTo>
                  <a:pt x="4716" y="8751"/>
                </a:lnTo>
                <a:lnTo>
                  <a:pt x="322" y="8751"/>
                </a:lnTo>
                <a:lnTo>
                  <a:pt x="322" y="8144"/>
                </a:lnTo>
                <a:close/>
                <a:moveTo>
                  <a:pt x="9943" y="8144"/>
                </a:moveTo>
                <a:lnTo>
                  <a:pt x="9943" y="8751"/>
                </a:lnTo>
                <a:lnTo>
                  <a:pt x="5549" y="8751"/>
                </a:lnTo>
                <a:lnTo>
                  <a:pt x="5549" y="8144"/>
                </a:lnTo>
                <a:close/>
                <a:moveTo>
                  <a:pt x="4716" y="9073"/>
                </a:moveTo>
                <a:lnTo>
                  <a:pt x="4716" y="9609"/>
                </a:lnTo>
                <a:lnTo>
                  <a:pt x="322" y="9609"/>
                </a:lnTo>
                <a:lnTo>
                  <a:pt x="322" y="9073"/>
                </a:lnTo>
                <a:close/>
                <a:moveTo>
                  <a:pt x="9943" y="9073"/>
                </a:moveTo>
                <a:lnTo>
                  <a:pt x="9943" y="9609"/>
                </a:lnTo>
                <a:lnTo>
                  <a:pt x="5549" y="9609"/>
                </a:lnTo>
                <a:lnTo>
                  <a:pt x="5549" y="9073"/>
                </a:lnTo>
                <a:close/>
                <a:moveTo>
                  <a:pt x="6823" y="619"/>
                </a:moveTo>
                <a:lnTo>
                  <a:pt x="6823" y="3834"/>
                </a:lnTo>
                <a:cubicBezTo>
                  <a:pt x="6847" y="4668"/>
                  <a:pt x="6192" y="5322"/>
                  <a:pt x="5394" y="5322"/>
                </a:cubicBezTo>
                <a:cubicBezTo>
                  <a:pt x="5311" y="5322"/>
                  <a:pt x="5240" y="5406"/>
                  <a:pt x="5240" y="5489"/>
                </a:cubicBezTo>
                <a:lnTo>
                  <a:pt x="5240" y="7132"/>
                </a:lnTo>
                <a:lnTo>
                  <a:pt x="5240" y="7977"/>
                </a:lnTo>
                <a:lnTo>
                  <a:pt x="5240" y="8918"/>
                </a:lnTo>
                <a:lnTo>
                  <a:pt x="5240" y="9763"/>
                </a:lnTo>
                <a:lnTo>
                  <a:pt x="5240" y="10644"/>
                </a:lnTo>
                <a:lnTo>
                  <a:pt x="5025" y="10644"/>
                </a:lnTo>
                <a:lnTo>
                  <a:pt x="5025" y="9752"/>
                </a:lnTo>
                <a:lnTo>
                  <a:pt x="5025" y="8894"/>
                </a:lnTo>
                <a:lnTo>
                  <a:pt x="5025" y="7966"/>
                </a:lnTo>
                <a:lnTo>
                  <a:pt x="5025" y="7108"/>
                </a:lnTo>
                <a:lnTo>
                  <a:pt x="5025" y="5465"/>
                </a:lnTo>
                <a:cubicBezTo>
                  <a:pt x="5025" y="5370"/>
                  <a:pt x="4954" y="5299"/>
                  <a:pt x="4859" y="5299"/>
                </a:cubicBezTo>
                <a:cubicBezTo>
                  <a:pt x="4061" y="5299"/>
                  <a:pt x="3406" y="4644"/>
                  <a:pt x="3406" y="3834"/>
                </a:cubicBezTo>
                <a:lnTo>
                  <a:pt x="3406" y="619"/>
                </a:lnTo>
                <a:cubicBezTo>
                  <a:pt x="3942" y="869"/>
                  <a:pt x="4525" y="1012"/>
                  <a:pt x="5120" y="1012"/>
                </a:cubicBezTo>
                <a:cubicBezTo>
                  <a:pt x="5716" y="1012"/>
                  <a:pt x="6287" y="881"/>
                  <a:pt x="6823" y="619"/>
                </a:cubicBezTo>
                <a:close/>
                <a:moveTo>
                  <a:pt x="4716" y="9930"/>
                </a:moveTo>
                <a:lnTo>
                  <a:pt x="4716" y="10656"/>
                </a:lnTo>
                <a:lnTo>
                  <a:pt x="322" y="10656"/>
                </a:lnTo>
                <a:lnTo>
                  <a:pt x="322" y="9930"/>
                </a:lnTo>
                <a:close/>
                <a:moveTo>
                  <a:pt x="1251" y="0"/>
                </a:moveTo>
                <a:cubicBezTo>
                  <a:pt x="1156" y="0"/>
                  <a:pt x="1084" y="72"/>
                  <a:pt x="1084" y="155"/>
                </a:cubicBezTo>
                <a:lnTo>
                  <a:pt x="1084" y="4287"/>
                </a:lnTo>
                <a:cubicBezTo>
                  <a:pt x="1084" y="4537"/>
                  <a:pt x="989" y="4763"/>
                  <a:pt x="810" y="4941"/>
                </a:cubicBezTo>
                <a:cubicBezTo>
                  <a:pt x="632" y="5120"/>
                  <a:pt x="418" y="5203"/>
                  <a:pt x="156" y="5203"/>
                </a:cubicBezTo>
                <a:cubicBezTo>
                  <a:pt x="72" y="5203"/>
                  <a:pt x="1" y="5275"/>
                  <a:pt x="1" y="5370"/>
                </a:cubicBezTo>
                <a:lnTo>
                  <a:pt x="1" y="7144"/>
                </a:lnTo>
                <a:lnTo>
                  <a:pt x="1" y="7989"/>
                </a:lnTo>
                <a:lnTo>
                  <a:pt x="1" y="8930"/>
                </a:lnTo>
                <a:lnTo>
                  <a:pt x="1" y="9775"/>
                </a:lnTo>
                <a:lnTo>
                  <a:pt x="1" y="10811"/>
                </a:lnTo>
                <a:cubicBezTo>
                  <a:pt x="1" y="10906"/>
                  <a:pt x="72" y="10978"/>
                  <a:pt x="156" y="10978"/>
                </a:cubicBezTo>
                <a:lnTo>
                  <a:pt x="8180" y="10978"/>
                </a:lnTo>
                <a:cubicBezTo>
                  <a:pt x="8276" y="10978"/>
                  <a:pt x="8347" y="10906"/>
                  <a:pt x="8347" y="10811"/>
                </a:cubicBezTo>
                <a:cubicBezTo>
                  <a:pt x="8347" y="10728"/>
                  <a:pt x="8276" y="10656"/>
                  <a:pt x="8180" y="10656"/>
                </a:cubicBezTo>
                <a:lnTo>
                  <a:pt x="5549" y="10656"/>
                </a:lnTo>
                <a:lnTo>
                  <a:pt x="5549" y="9918"/>
                </a:lnTo>
                <a:lnTo>
                  <a:pt x="9943" y="9918"/>
                </a:lnTo>
                <a:lnTo>
                  <a:pt x="9943" y="10656"/>
                </a:lnTo>
                <a:lnTo>
                  <a:pt x="8811" y="10656"/>
                </a:lnTo>
                <a:cubicBezTo>
                  <a:pt x="8716" y="10656"/>
                  <a:pt x="8645" y="10728"/>
                  <a:pt x="8645" y="10811"/>
                </a:cubicBezTo>
                <a:cubicBezTo>
                  <a:pt x="8645" y="10906"/>
                  <a:pt x="8716" y="10978"/>
                  <a:pt x="8811" y="10978"/>
                </a:cubicBezTo>
                <a:lnTo>
                  <a:pt x="10085" y="10978"/>
                </a:lnTo>
                <a:cubicBezTo>
                  <a:pt x="10181" y="10978"/>
                  <a:pt x="10252" y="10906"/>
                  <a:pt x="10252" y="10811"/>
                </a:cubicBezTo>
                <a:lnTo>
                  <a:pt x="10252" y="6644"/>
                </a:lnTo>
                <a:cubicBezTo>
                  <a:pt x="10252" y="6561"/>
                  <a:pt x="10181" y="6489"/>
                  <a:pt x="10085" y="6489"/>
                </a:cubicBezTo>
                <a:cubicBezTo>
                  <a:pt x="10002" y="6489"/>
                  <a:pt x="9919" y="6561"/>
                  <a:pt x="9919" y="6644"/>
                </a:cubicBezTo>
                <a:lnTo>
                  <a:pt x="9919" y="6977"/>
                </a:lnTo>
                <a:lnTo>
                  <a:pt x="8752" y="6977"/>
                </a:lnTo>
                <a:lnTo>
                  <a:pt x="8752" y="322"/>
                </a:lnTo>
                <a:lnTo>
                  <a:pt x="8835" y="322"/>
                </a:lnTo>
                <a:lnTo>
                  <a:pt x="8835" y="4287"/>
                </a:lnTo>
                <a:cubicBezTo>
                  <a:pt x="8835" y="4608"/>
                  <a:pt x="8966" y="4941"/>
                  <a:pt x="9204" y="5156"/>
                </a:cubicBezTo>
                <a:cubicBezTo>
                  <a:pt x="9407" y="5358"/>
                  <a:pt x="9657" y="5489"/>
                  <a:pt x="9943" y="5513"/>
                </a:cubicBezTo>
                <a:lnTo>
                  <a:pt x="9943" y="6013"/>
                </a:lnTo>
                <a:cubicBezTo>
                  <a:pt x="9943" y="6096"/>
                  <a:pt x="10014" y="6180"/>
                  <a:pt x="10097" y="6180"/>
                </a:cubicBezTo>
                <a:cubicBezTo>
                  <a:pt x="10193" y="6180"/>
                  <a:pt x="10264" y="6096"/>
                  <a:pt x="10264" y="6013"/>
                </a:cubicBezTo>
                <a:lnTo>
                  <a:pt x="10264" y="5370"/>
                </a:lnTo>
                <a:cubicBezTo>
                  <a:pt x="10264" y="5275"/>
                  <a:pt x="10193" y="5203"/>
                  <a:pt x="10097" y="5203"/>
                </a:cubicBezTo>
                <a:cubicBezTo>
                  <a:pt x="9847" y="5203"/>
                  <a:pt x="9621" y="5120"/>
                  <a:pt x="9442" y="4941"/>
                </a:cubicBezTo>
                <a:cubicBezTo>
                  <a:pt x="9264" y="4763"/>
                  <a:pt x="9181" y="4537"/>
                  <a:pt x="9181" y="4287"/>
                </a:cubicBezTo>
                <a:lnTo>
                  <a:pt x="9181" y="155"/>
                </a:lnTo>
                <a:cubicBezTo>
                  <a:pt x="9181" y="72"/>
                  <a:pt x="9109" y="0"/>
                  <a:pt x="9014" y="0"/>
                </a:cubicBezTo>
                <a:lnTo>
                  <a:pt x="7002" y="0"/>
                </a:lnTo>
                <a:cubicBezTo>
                  <a:pt x="6918" y="0"/>
                  <a:pt x="6847" y="72"/>
                  <a:pt x="6847" y="155"/>
                </a:cubicBezTo>
                <a:lnTo>
                  <a:pt x="6847" y="310"/>
                </a:lnTo>
                <a:cubicBezTo>
                  <a:pt x="6323" y="596"/>
                  <a:pt x="5728" y="738"/>
                  <a:pt x="5132" y="738"/>
                </a:cubicBezTo>
                <a:cubicBezTo>
                  <a:pt x="4537" y="738"/>
                  <a:pt x="3942" y="596"/>
                  <a:pt x="3418" y="310"/>
                </a:cubicBezTo>
                <a:lnTo>
                  <a:pt x="3418" y="155"/>
                </a:lnTo>
                <a:cubicBezTo>
                  <a:pt x="3418" y="72"/>
                  <a:pt x="3346" y="0"/>
                  <a:pt x="32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0" name="Google Shape;2590;p35"/>
          <p:cNvGrpSpPr/>
          <p:nvPr/>
        </p:nvGrpSpPr>
        <p:grpSpPr>
          <a:xfrm>
            <a:off x="1767449" y="1513044"/>
            <a:ext cx="324403" cy="347783"/>
            <a:chOff x="1767449" y="1513044"/>
            <a:chExt cx="324403" cy="347783"/>
          </a:xfrm>
        </p:grpSpPr>
        <p:sp>
          <p:nvSpPr>
            <p:cNvPr id="2591" name="Google Shape;2591;p35"/>
            <p:cNvSpPr/>
            <p:nvPr/>
          </p:nvSpPr>
          <p:spPr>
            <a:xfrm>
              <a:off x="1850039" y="1513044"/>
              <a:ext cx="159604" cy="347783"/>
            </a:xfrm>
            <a:custGeom>
              <a:rect b="b" l="l" r="r" t="t"/>
              <a:pathLst>
                <a:path extrusionOk="0" h="10978" w="5038">
                  <a:moveTo>
                    <a:pt x="1918" y="1893"/>
                  </a:moveTo>
                  <a:cubicBezTo>
                    <a:pt x="2156" y="1893"/>
                    <a:pt x="2358" y="2084"/>
                    <a:pt x="2358" y="2322"/>
                  </a:cubicBezTo>
                  <a:lnTo>
                    <a:pt x="2358" y="3465"/>
                  </a:lnTo>
                  <a:lnTo>
                    <a:pt x="1501" y="3465"/>
                  </a:lnTo>
                  <a:lnTo>
                    <a:pt x="1501" y="2703"/>
                  </a:lnTo>
                  <a:lnTo>
                    <a:pt x="1501" y="2310"/>
                  </a:lnTo>
                  <a:cubicBezTo>
                    <a:pt x="1501" y="2191"/>
                    <a:pt x="1549" y="2084"/>
                    <a:pt x="1620" y="2012"/>
                  </a:cubicBezTo>
                  <a:cubicBezTo>
                    <a:pt x="1703" y="1929"/>
                    <a:pt x="1822" y="1893"/>
                    <a:pt x="1918" y="1893"/>
                  </a:cubicBezTo>
                  <a:close/>
                  <a:moveTo>
                    <a:pt x="751" y="322"/>
                  </a:moveTo>
                  <a:cubicBezTo>
                    <a:pt x="989" y="322"/>
                    <a:pt x="1180" y="524"/>
                    <a:pt x="1180" y="750"/>
                  </a:cubicBezTo>
                  <a:lnTo>
                    <a:pt x="1180" y="2322"/>
                  </a:lnTo>
                  <a:lnTo>
                    <a:pt x="1180" y="2715"/>
                  </a:lnTo>
                  <a:lnTo>
                    <a:pt x="1180" y="3465"/>
                  </a:lnTo>
                  <a:lnTo>
                    <a:pt x="715" y="3465"/>
                  </a:lnTo>
                  <a:cubicBezTo>
                    <a:pt x="572" y="3465"/>
                    <a:pt x="429" y="3513"/>
                    <a:pt x="310" y="3584"/>
                  </a:cubicBezTo>
                  <a:lnTo>
                    <a:pt x="310" y="738"/>
                  </a:lnTo>
                  <a:lnTo>
                    <a:pt x="334" y="738"/>
                  </a:lnTo>
                  <a:cubicBezTo>
                    <a:pt x="334" y="619"/>
                    <a:pt x="370" y="524"/>
                    <a:pt x="453" y="441"/>
                  </a:cubicBezTo>
                  <a:cubicBezTo>
                    <a:pt x="525" y="369"/>
                    <a:pt x="644" y="322"/>
                    <a:pt x="751" y="322"/>
                  </a:cubicBezTo>
                  <a:close/>
                  <a:moveTo>
                    <a:pt x="4335" y="1870"/>
                  </a:moveTo>
                  <a:cubicBezTo>
                    <a:pt x="4537" y="1870"/>
                    <a:pt x="4716" y="2036"/>
                    <a:pt x="4716" y="2262"/>
                  </a:cubicBezTo>
                  <a:lnTo>
                    <a:pt x="4716" y="3275"/>
                  </a:lnTo>
                  <a:cubicBezTo>
                    <a:pt x="4704" y="3477"/>
                    <a:pt x="4537" y="3656"/>
                    <a:pt x="4335" y="3656"/>
                  </a:cubicBezTo>
                  <a:lnTo>
                    <a:pt x="4239" y="3656"/>
                  </a:lnTo>
                  <a:cubicBezTo>
                    <a:pt x="4037" y="3656"/>
                    <a:pt x="3858" y="3501"/>
                    <a:pt x="3858" y="3275"/>
                  </a:cubicBezTo>
                  <a:lnTo>
                    <a:pt x="3858" y="2286"/>
                  </a:lnTo>
                  <a:lnTo>
                    <a:pt x="3858" y="2262"/>
                  </a:lnTo>
                  <a:cubicBezTo>
                    <a:pt x="3858" y="2048"/>
                    <a:pt x="4013" y="1870"/>
                    <a:pt x="4239" y="1870"/>
                  </a:cubicBezTo>
                  <a:close/>
                  <a:moveTo>
                    <a:pt x="3108" y="1870"/>
                  </a:moveTo>
                  <a:cubicBezTo>
                    <a:pt x="3335" y="1870"/>
                    <a:pt x="3525" y="2048"/>
                    <a:pt x="3525" y="2286"/>
                  </a:cubicBezTo>
                  <a:lnTo>
                    <a:pt x="3525" y="3275"/>
                  </a:lnTo>
                  <a:lnTo>
                    <a:pt x="3525" y="3501"/>
                  </a:lnTo>
                  <a:cubicBezTo>
                    <a:pt x="3525" y="3715"/>
                    <a:pt x="3346" y="3917"/>
                    <a:pt x="3108" y="3917"/>
                  </a:cubicBezTo>
                  <a:lnTo>
                    <a:pt x="3037" y="3917"/>
                  </a:lnTo>
                  <a:lnTo>
                    <a:pt x="3037" y="3620"/>
                  </a:lnTo>
                  <a:cubicBezTo>
                    <a:pt x="3037" y="3525"/>
                    <a:pt x="2965" y="3453"/>
                    <a:pt x="2870" y="3453"/>
                  </a:cubicBezTo>
                  <a:lnTo>
                    <a:pt x="2668" y="3453"/>
                  </a:lnTo>
                  <a:lnTo>
                    <a:pt x="2668" y="2310"/>
                  </a:lnTo>
                  <a:lnTo>
                    <a:pt x="2668" y="2286"/>
                  </a:lnTo>
                  <a:cubicBezTo>
                    <a:pt x="2668" y="2072"/>
                    <a:pt x="2846" y="1870"/>
                    <a:pt x="3085" y="1870"/>
                  </a:cubicBezTo>
                  <a:close/>
                  <a:moveTo>
                    <a:pt x="2727" y="3763"/>
                  </a:moveTo>
                  <a:lnTo>
                    <a:pt x="2727" y="4632"/>
                  </a:lnTo>
                  <a:cubicBezTo>
                    <a:pt x="2727" y="4846"/>
                    <a:pt x="2549" y="5025"/>
                    <a:pt x="2323" y="5025"/>
                  </a:cubicBezTo>
                  <a:lnTo>
                    <a:pt x="727" y="5025"/>
                  </a:lnTo>
                  <a:cubicBezTo>
                    <a:pt x="513" y="5025"/>
                    <a:pt x="334" y="4846"/>
                    <a:pt x="334" y="4632"/>
                  </a:cubicBezTo>
                  <a:lnTo>
                    <a:pt x="334" y="4167"/>
                  </a:lnTo>
                  <a:cubicBezTo>
                    <a:pt x="334" y="3941"/>
                    <a:pt x="513" y="3763"/>
                    <a:pt x="727" y="3763"/>
                  </a:cubicBezTo>
                  <a:close/>
                  <a:moveTo>
                    <a:pt x="763" y="0"/>
                  </a:moveTo>
                  <a:cubicBezTo>
                    <a:pt x="572" y="0"/>
                    <a:pt x="370" y="72"/>
                    <a:pt x="227" y="227"/>
                  </a:cubicBezTo>
                  <a:cubicBezTo>
                    <a:pt x="72" y="369"/>
                    <a:pt x="1" y="548"/>
                    <a:pt x="1" y="762"/>
                  </a:cubicBezTo>
                  <a:lnTo>
                    <a:pt x="1" y="6751"/>
                  </a:lnTo>
                  <a:cubicBezTo>
                    <a:pt x="1" y="6846"/>
                    <a:pt x="72" y="6918"/>
                    <a:pt x="167" y="6918"/>
                  </a:cubicBezTo>
                  <a:cubicBezTo>
                    <a:pt x="251" y="6918"/>
                    <a:pt x="334" y="6846"/>
                    <a:pt x="334" y="6751"/>
                  </a:cubicBezTo>
                  <a:lnTo>
                    <a:pt x="334" y="5239"/>
                  </a:lnTo>
                  <a:cubicBezTo>
                    <a:pt x="453" y="5310"/>
                    <a:pt x="584" y="5358"/>
                    <a:pt x="727" y="5358"/>
                  </a:cubicBezTo>
                  <a:lnTo>
                    <a:pt x="2323" y="5358"/>
                  </a:lnTo>
                  <a:cubicBezTo>
                    <a:pt x="2727" y="5358"/>
                    <a:pt x="3037" y="5025"/>
                    <a:pt x="3037" y="4644"/>
                  </a:cubicBezTo>
                  <a:lnTo>
                    <a:pt x="3037" y="4239"/>
                  </a:lnTo>
                  <a:lnTo>
                    <a:pt x="3108" y="4239"/>
                  </a:lnTo>
                  <a:cubicBezTo>
                    <a:pt x="3394" y="4239"/>
                    <a:pt x="3644" y="4072"/>
                    <a:pt x="3763" y="3822"/>
                  </a:cubicBezTo>
                  <a:cubicBezTo>
                    <a:pt x="3882" y="3929"/>
                    <a:pt x="4049" y="3989"/>
                    <a:pt x="4216" y="3989"/>
                  </a:cubicBezTo>
                  <a:lnTo>
                    <a:pt x="4299" y="3989"/>
                  </a:lnTo>
                  <a:cubicBezTo>
                    <a:pt x="4442" y="3989"/>
                    <a:pt x="4573" y="3941"/>
                    <a:pt x="4692" y="3870"/>
                  </a:cubicBezTo>
                  <a:lnTo>
                    <a:pt x="4692" y="8335"/>
                  </a:lnTo>
                  <a:lnTo>
                    <a:pt x="2989" y="8335"/>
                  </a:lnTo>
                  <a:cubicBezTo>
                    <a:pt x="2906" y="8335"/>
                    <a:pt x="2834" y="8406"/>
                    <a:pt x="2834" y="8501"/>
                  </a:cubicBezTo>
                  <a:cubicBezTo>
                    <a:pt x="2834" y="8585"/>
                    <a:pt x="2906" y="8656"/>
                    <a:pt x="2989" y="8656"/>
                  </a:cubicBezTo>
                  <a:lnTo>
                    <a:pt x="4692" y="8656"/>
                  </a:lnTo>
                  <a:lnTo>
                    <a:pt x="4692" y="9299"/>
                  </a:lnTo>
                  <a:lnTo>
                    <a:pt x="334" y="9299"/>
                  </a:lnTo>
                  <a:lnTo>
                    <a:pt x="334" y="8656"/>
                  </a:lnTo>
                  <a:lnTo>
                    <a:pt x="2311" y="8656"/>
                  </a:lnTo>
                  <a:cubicBezTo>
                    <a:pt x="2394" y="8656"/>
                    <a:pt x="2477" y="8585"/>
                    <a:pt x="2477" y="8501"/>
                  </a:cubicBezTo>
                  <a:cubicBezTo>
                    <a:pt x="2477" y="8406"/>
                    <a:pt x="2394" y="8335"/>
                    <a:pt x="2311" y="8335"/>
                  </a:cubicBezTo>
                  <a:lnTo>
                    <a:pt x="346" y="8335"/>
                  </a:lnTo>
                  <a:lnTo>
                    <a:pt x="346" y="7382"/>
                  </a:lnTo>
                  <a:cubicBezTo>
                    <a:pt x="346" y="7287"/>
                    <a:pt x="275" y="7215"/>
                    <a:pt x="179" y="7215"/>
                  </a:cubicBezTo>
                  <a:cubicBezTo>
                    <a:pt x="96" y="7215"/>
                    <a:pt x="13" y="7287"/>
                    <a:pt x="13" y="7382"/>
                  </a:cubicBezTo>
                  <a:lnTo>
                    <a:pt x="13" y="9454"/>
                  </a:lnTo>
                  <a:cubicBezTo>
                    <a:pt x="13" y="9537"/>
                    <a:pt x="96" y="9609"/>
                    <a:pt x="179" y="9609"/>
                  </a:cubicBezTo>
                  <a:lnTo>
                    <a:pt x="1299" y="9609"/>
                  </a:lnTo>
                  <a:lnTo>
                    <a:pt x="1299" y="10823"/>
                  </a:lnTo>
                  <a:cubicBezTo>
                    <a:pt x="1299" y="10906"/>
                    <a:pt x="1370" y="10978"/>
                    <a:pt x="1465" y="10978"/>
                  </a:cubicBezTo>
                  <a:lnTo>
                    <a:pt x="2203" y="10978"/>
                  </a:lnTo>
                  <a:cubicBezTo>
                    <a:pt x="2299" y="10978"/>
                    <a:pt x="2370" y="10906"/>
                    <a:pt x="2370" y="10823"/>
                  </a:cubicBezTo>
                  <a:cubicBezTo>
                    <a:pt x="2370" y="10728"/>
                    <a:pt x="2299" y="10656"/>
                    <a:pt x="2203" y="10656"/>
                  </a:cubicBezTo>
                  <a:lnTo>
                    <a:pt x="1608" y="10656"/>
                  </a:lnTo>
                  <a:lnTo>
                    <a:pt x="1608" y="9597"/>
                  </a:lnTo>
                  <a:lnTo>
                    <a:pt x="3442" y="9597"/>
                  </a:lnTo>
                  <a:lnTo>
                    <a:pt x="3442" y="10656"/>
                  </a:lnTo>
                  <a:lnTo>
                    <a:pt x="2834" y="10656"/>
                  </a:lnTo>
                  <a:cubicBezTo>
                    <a:pt x="2739" y="10656"/>
                    <a:pt x="2668" y="10728"/>
                    <a:pt x="2668" y="10823"/>
                  </a:cubicBezTo>
                  <a:cubicBezTo>
                    <a:pt x="2668" y="10906"/>
                    <a:pt x="2739" y="10978"/>
                    <a:pt x="2834" y="10978"/>
                  </a:cubicBezTo>
                  <a:lnTo>
                    <a:pt x="3585" y="10978"/>
                  </a:lnTo>
                  <a:cubicBezTo>
                    <a:pt x="3680" y="10978"/>
                    <a:pt x="3751" y="10906"/>
                    <a:pt x="3751" y="10823"/>
                  </a:cubicBezTo>
                  <a:lnTo>
                    <a:pt x="3751" y="9609"/>
                  </a:lnTo>
                  <a:lnTo>
                    <a:pt x="4870" y="9609"/>
                  </a:lnTo>
                  <a:cubicBezTo>
                    <a:pt x="4954" y="9609"/>
                    <a:pt x="5037" y="9537"/>
                    <a:pt x="5037" y="9454"/>
                  </a:cubicBezTo>
                  <a:lnTo>
                    <a:pt x="5037" y="2703"/>
                  </a:lnTo>
                  <a:lnTo>
                    <a:pt x="5037" y="2262"/>
                  </a:lnTo>
                  <a:cubicBezTo>
                    <a:pt x="5037" y="1870"/>
                    <a:pt x="4716" y="1560"/>
                    <a:pt x="4335" y="1560"/>
                  </a:cubicBezTo>
                  <a:lnTo>
                    <a:pt x="4239" y="1560"/>
                  </a:lnTo>
                  <a:cubicBezTo>
                    <a:pt x="4025" y="1560"/>
                    <a:pt x="3823" y="1667"/>
                    <a:pt x="3692" y="1834"/>
                  </a:cubicBezTo>
                  <a:cubicBezTo>
                    <a:pt x="3561" y="1667"/>
                    <a:pt x="3346" y="1560"/>
                    <a:pt x="3132" y="1560"/>
                  </a:cubicBezTo>
                  <a:lnTo>
                    <a:pt x="3096" y="1560"/>
                  </a:lnTo>
                  <a:cubicBezTo>
                    <a:pt x="2858" y="1560"/>
                    <a:pt x="2656" y="1667"/>
                    <a:pt x="2513" y="1846"/>
                  </a:cubicBezTo>
                  <a:cubicBezTo>
                    <a:pt x="2382" y="1679"/>
                    <a:pt x="2180" y="1560"/>
                    <a:pt x="1942" y="1560"/>
                  </a:cubicBezTo>
                  <a:cubicBezTo>
                    <a:pt x="1787" y="1560"/>
                    <a:pt x="1644" y="1608"/>
                    <a:pt x="1501" y="1691"/>
                  </a:cubicBezTo>
                  <a:lnTo>
                    <a:pt x="1501" y="738"/>
                  </a:lnTo>
                  <a:cubicBezTo>
                    <a:pt x="1501" y="322"/>
                    <a:pt x="1168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5"/>
            <p:cNvSpPr/>
            <p:nvPr/>
          </p:nvSpPr>
          <p:spPr>
            <a:xfrm>
              <a:off x="1887009" y="1702332"/>
              <a:ext cx="53222" cy="48375"/>
            </a:xfrm>
            <a:custGeom>
              <a:rect b="b" l="l" r="r" t="t"/>
              <a:pathLst>
                <a:path extrusionOk="0" h="1527" w="1680">
                  <a:moveTo>
                    <a:pt x="1084" y="562"/>
                  </a:moveTo>
                  <a:lnTo>
                    <a:pt x="1013" y="979"/>
                  </a:lnTo>
                  <a:lnTo>
                    <a:pt x="608" y="979"/>
                  </a:lnTo>
                  <a:lnTo>
                    <a:pt x="679" y="562"/>
                  </a:lnTo>
                  <a:close/>
                  <a:moveTo>
                    <a:pt x="572" y="1"/>
                  </a:moveTo>
                  <a:cubicBezTo>
                    <a:pt x="487" y="1"/>
                    <a:pt x="415" y="57"/>
                    <a:pt x="394" y="133"/>
                  </a:cubicBezTo>
                  <a:lnTo>
                    <a:pt x="382" y="228"/>
                  </a:lnTo>
                  <a:lnTo>
                    <a:pt x="310" y="228"/>
                  </a:lnTo>
                  <a:cubicBezTo>
                    <a:pt x="215" y="228"/>
                    <a:pt x="143" y="300"/>
                    <a:pt x="143" y="395"/>
                  </a:cubicBezTo>
                  <a:cubicBezTo>
                    <a:pt x="143" y="478"/>
                    <a:pt x="215" y="562"/>
                    <a:pt x="310" y="562"/>
                  </a:cubicBezTo>
                  <a:lnTo>
                    <a:pt x="322" y="562"/>
                  </a:lnTo>
                  <a:lnTo>
                    <a:pt x="251" y="979"/>
                  </a:lnTo>
                  <a:lnTo>
                    <a:pt x="155" y="979"/>
                  </a:lnTo>
                  <a:cubicBezTo>
                    <a:pt x="72" y="979"/>
                    <a:pt x="1" y="1050"/>
                    <a:pt x="1" y="1133"/>
                  </a:cubicBezTo>
                  <a:cubicBezTo>
                    <a:pt x="1" y="1229"/>
                    <a:pt x="72" y="1300"/>
                    <a:pt x="155" y="1300"/>
                  </a:cubicBezTo>
                  <a:lnTo>
                    <a:pt x="191" y="1300"/>
                  </a:lnTo>
                  <a:lnTo>
                    <a:pt x="191" y="1336"/>
                  </a:lnTo>
                  <a:cubicBezTo>
                    <a:pt x="167" y="1419"/>
                    <a:pt x="239" y="1514"/>
                    <a:pt x="322" y="1526"/>
                  </a:cubicBezTo>
                  <a:lnTo>
                    <a:pt x="346" y="1526"/>
                  </a:lnTo>
                  <a:cubicBezTo>
                    <a:pt x="429" y="1526"/>
                    <a:pt x="501" y="1467"/>
                    <a:pt x="513" y="1395"/>
                  </a:cubicBezTo>
                  <a:lnTo>
                    <a:pt x="536" y="1300"/>
                  </a:lnTo>
                  <a:lnTo>
                    <a:pt x="929" y="1300"/>
                  </a:lnTo>
                  <a:lnTo>
                    <a:pt x="929" y="1336"/>
                  </a:lnTo>
                  <a:cubicBezTo>
                    <a:pt x="917" y="1419"/>
                    <a:pt x="977" y="1514"/>
                    <a:pt x="1060" y="1526"/>
                  </a:cubicBezTo>
                  <a:lnTo>
                    <a:pt x="1096" y="1526"/>
                  </a:lnTo>
                  <a:cubicBezTo>
                    <a:pt x="1167" y="1526"/>
                    <a:pt x="1239" y="1467"/>
                    <a:pt x="1263" y="1395"/>
                  </a:cubicBezTo>
                  <a:lnTo>
                    <a:pt x="1275" y="1300"/>
                  </a:lnTo>
                  <a:lnTo>
                    <a:pt x="1370" y="1300"/>
                  </a:lnTo>
                  <a:cubicBezTo>
                    <a:pt x="1453" y="1300"/>
                    <a:pt x="1525" y="1229"/>
                    <a:pt x="1525" y="1133"/>
                  </a:cubicBezTo>
                  <a:cubicBezTo>
                    <a:pt x="1525" y="1050"/>
                    <a:pt x="1453" y="979"/>
                    <a:pt x="1370" y="979"/>
                  </a:cubicBezTo>
                  <a:lnTo>
                    <a:pt x="1334" y="979"/>
                  </a:lnTo>
                  <a:lnTo>
                    <a:pt x="1406" y="562"/>
                  </a:lnTo>
                  <a:lnTo>
                    <a:pt x="1513" y="562"/>
                  </a:lnTo>
                  <a:cubicBezTo>
                    <a:pt x="1608" y="562"/>
                    <a:pt x="1679" y="478"/>
                    <a:pt x="1679" y="395"/>
                  </a:cubicBezTo>
                  <a:cubicBezTo>
                    <a:pt x="1679" y="300"/>
                    <a:pt x="1608" y="228"/>
                    <a:pt x="1513" y="228"/>
                  </a:cubicBezTo>
                  <a:lnTo>
                    <a:pt x="1465" y="228"/>
                  </a:lnTo>
                  <a:lnTo>
                    <a:pt x="1465" y="205"/>
                  </a:lnTo>
                  <a:cubicBezTo>
                    <a:pt x="1489" y="109"/>
                    <a:pt x="1429" y="26"/>
                    <a:pt x="1334" y="2"/>
                  </a:cubicBezTo>
                  <a:cubicBezTo>
                    <a:pt x="1327" y="1"/>
                    <a:pt x="1320" y="1"/>
                    <a:pt x="1312" y="1"/>
                  </a:cubicBezTo>
                  <a:cubicBezTo>
                    <a:pt x="1235" y="1"/>
                    <a:pt x="1154" y="57"/>
                    <a:pt x="1144" y="133"/>
                  </a:cubicBezTo>
                  <a:lnTo>
                    <a:pt x="1132" y="228"/>
                  </a:lnTo>
                  <a:lnTo>
                    <a:pt x="727" y="228"/>
                  </a:lnTo>
                  <a:lnTo>
                    <a:pt x="727" y="205"/>
                  </a:lnTo>
                  <a:cubicBezTo>
                    <a:pt x="739" y="109"/>
                    <a:pt x="679" y="26"/>
                    <a:pt x="596" y="2"/>
                  </a:cubicBezTo>
                  <a:cubicBezTo>
                    <a:pt x="588" y="1"/>
                    <a:pt x="580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5"/>
            <p:cNvSpPr/>
            <p:nvPr/>
          </p:nvSpPr>
          <p:spPr>
            <a:xfrm>
              <a:off x="1943970" y="1686745"/>
              <a:ext cx="28702" cy="63962"/>
            </a:xfrm>
            <a:custGeom>
              <a:rect b="b" l="l" r="r" t="t"/>
              <a:pathLst>
                <a:path extrusionOk="0" h="2019" w="906">
                  <a:moveTo>
                    <a:pt x="457" y="0"/>
                  </a:moveTo>
                  <a:cubicBezTo>
                    <a:pt x="429" y="0"/>
                    <a:pt x="399" y="6"/>
                    <a:pt x="370" y="18"/>
                  </a:cubicBezTo>
                  <a:lnTo>
                    <a:pt x="108" y="173"/>
                  </a:lnTo>
                  <a:cubicBezTo>
                    <a:pt x="24" y="220"/>
                    <a:pt x="0" y="304"/>
                    <a:pt x="48" y="399"/>
                  </a:cubicBezTo>
                  <a:cubicBezTo>
                    <a:pt x="73" y="448"/>
                    <a:pt x="126" y="475"/>
                    <a:pt x="184" y="475"/>
                  </a:cubicBezTo>
                  <a:cubicBezTo>
                    <a:pt x="210" y="475"/>
                    <a:pt x="237" y="470"/>
                    <a:pt x="262" y="459"/>
                  </a:cubicBezTo>
                  <a:lnTo>
                    <a:pt x="298" y="435"/>
                  </a:lnTo>
                  <a:lnTo>
                    <a:pt x="298" y="1685"/>
                  </a:lnTo>
                  <a:lnTo>
                    <a:pt x="191" y="1685"/>
                  </a:lnTo>
                  <a:cubicBezTo>
                    <a:pt x="108" y="1685"/>
                    <a:pt x="24" y="1768"/>
                    <a:pt x="24" y="1852"/>
                  </a:cubicBezTo>
                  <a:cubicBezTo>
                    <a:pt x="24" y="1947"/>
                    <a:pt x="108" y="2018"/>
                    <a:pt x="191" y="2018"/>
                  </a:cubicBezTo>
                  <a:lnTo>
                    <a:pt x="739" y="2018"/>
                  </a:lnTo>
                  <a:cubicBezTo>
                    <a:pt x="834" y="2018"/>
                    <a:pt x="905" y="1947"/>
                    <a:pt x="905" y="1852"/>
                  </a:cubicBezTo>
                  <a:cubicBezTo>
                    <a:pt x="905" y="1768"/>
                    <a:pt x="822" y="1673"/>
                    <a:pt x="727" y="1673"/>
                  </a:cubicBezTo>
                  <a:lnTo>
                    <a:pt x="608" y="1673"/>
                  </a:lnTo>
                  <a:lnTo>
                    <a:pt x="608" y="161"/>
                  </a:lnTo>
                  <a:cubicBezTo>
                    <a:pt x="608" y="101"/>
                    <a:pt x="584" y="54"/>
                    <a:pt x="536" y="18"/>
                  </a:cubicBezTo>
                  <a:cubicBezTo>
                    <a:pt x="512" y="6"/>
                    <a:pt x="486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5"/>
            <p:cNvSpPr/>
            <p:nvPr/>
          </p:nvSpPr>
          <p:spPr>
            <a:xfrm>
              <a:off x="2029221" y="1707306"/>
              <a:ext cx="62631" cy="10201"/>
            </a:xfrm>
            <a:custGeom>
              <a:rect b="b" l="l" r="r" t="t"/>
              <a:pathLst>
                <a:path extrusionOk="0" h="322" w="1977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67" y="321"/>
                  </a:cubicBezTo>
                  <a:lnTo>
                    <a:pt x="1822" y="321"/>
                  </a:lnTo>
                  <a:cubicBezTo>
                    <a:pt x="1905" y="321"/>
                    <a:pt x="1977" y="250"/>
                    <a:pt x="1977" y="167"/>
                  </a:cubicBezTo>
                  <a:cubicBezTo>
                    <a:pt x="1977" y="60"/>
                    <a:pt x="1905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5"/>
            <p:cNvSpPr/>
            <p:nvPr/>
          </p:nvSpPr>
          <p:spPr>
            <a:xfrm>
              <a:off x="2029221" y="1758311"/>
              <a:ext cx="47552" cy="46696"/>
            </a:xfrm>
            <a:custGeom>
              <a:rect b="b" l="l" r="r" t="t"/>
              <a:pathLst>
                <a:path extrusionOk="0" h="1474" w="1501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5"/>
                    <a:pt x="0" y="200"/>
                    <a:pt x="60" y="259"/>
                  </a:cubicBezTo>
                  <a:lnTo>
                    <a:pt x="1227" y="1426"/>
                  </a:lnTo>
                  <a:cubicBezTo>
                    <a:pt x="1250" y="1450"/>
                    <a:pt x="1298" y="1474"/>
                    <a:pt x="1346" y="1474"/>
                  </a:cubicBezTo>
                  <a:cubicBezTo>
                    <a:pt x="1381" y="1474"/>
                    <a:pt x="1429" y="1450"/>
                    <a:pt x="1465" y="1426"/>
                  </a:cubicBezTo>
                  <a:cubicBezTo>
                    <a:pt x="1500" y="1378"/>
                    <a:pt x="1500" y="1271"/>
                    <a:pt x="1441" y="1200"/>
                  </a:cubicBezTo>
                  <a:lnTo>
                    <a:pt x="286" y="45"/>
                  </a:ln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5"/>
            <p:cNvSpPr/>
            <p:nvPr/>
          </p:nvSpPr>
          <p:spPr>
            <a:xfrm>
              <a:off x="2029221" y="1615339"/>
              <a:ext cx="47552" cy="46728"/>
            </a:xfrm>
            <a:custGeom>
              <a:rect b="b" l="l" r="r" t="t"/>
              <a:pathLst>
                <a:path extrusionOk="0" h="1475" w="1501">
                  <a:moveTo>
                    <a:pt x="1334" y="1"/>
                  </a:moveTo>
                  <a:cubicBezTo>
                    <a:pt x="1295" y="1"/>
                    <a:pt x="1256" y="16"/>
                    <a:pt x="1227" y="46"/>
                  </a:cubicBezTo>
                  <a:lnTo>
                    <a:pt x="60" y="1200"/>
                  </a:lnTo>
                  <a:cubicBezTo>
                    <a:pt x="0" y="1260"/>
                    <a:pt x="0" y="1367"/>
                    <a:pt x="60" y="1427"/>
                  </a:cubicBezTo>
                  <a:cubicBezTo>
                    <a:pt x="96" y="1462"/>
                    <a:pt x="131" y="1474"/>
                    <a:pt x="179" y="1474"/>
                  </a:cubicBezTo>
                  <a:cubicBezTo>
                    <a:pt x="226" y="1474"/>
                    <a:pt x="274" y="1462"/>
                    <a:pt x="298" y="1427"/>
                  </a:cubicBezTo>
                  <a:lnTo>
                    <a:pt x="1465" y="272"/>
                  </a:lnTo>
                  <a:cubicBezTo>
                    <a:pt x="1500" y="212"/>
                    <a:pt x="1500" y="105"/>
                    <a:pt x="1441" y="46"/>
                  </a:cubicBezTo>
                  <a:cubicBezTo>
                    <a:pt x="1411" y="16"/>
                    <a:pt x="1372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5"/>
            <p:cNvSpPr/>
            <p:nvPr/>
          </p:nvSpPr>
          <p:spPr>
            <a:xfrm>
              <a:off x="1767449" y="1703504"/>
              <a:ext cx="63012" cy="10233"/>
            </a:xfrm>
            <a:custGeom>
              <a:rect b="b" l="l" r="r" t="t"/>
              <a:pathLst>
                <a:path extrusionOk="0" h="323" w="1989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822" y="322"/>
                  </a:lnTo>
                  <a:cubicBezTo>
                    <a:pt x="1905" y="322"/>
                    <a:pt x="1989" y="251"/>
                    <a:pt x="1989" y="168"/>
                  </a:cubicBezTo>
                  <a:cubicBezTo>
                    <a:pt x="1989" y="72"/>
                    <a:pt x="1905" y="1"/>
                    <a:pt x="1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5"/>
            <p:cNvSpPr/>
            <p:nvPr/>
          </p:nvSpPr>
          <p:spPr>
            <a:xfrm>
              <a:off x="1783289" y="1615719"/>
              <a:ext cx="47552" cy="46728"/>
            </a:xfrm>
            <a:custGeom>
              <a:rect b="b" l="l" r="r" t="t"/>
              <a:pathLst>
                <a:path extrusionOk="0" h="1475" w="1501"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1215" y="1427"/>
                  </a:lnTo>
                  <a:cubicBezTo>
                    <a:pt x="1251" y="1462"/>
                    <a:pt x="1286" y="1474"/>
                    <a:pt x="1334" y="1474"/>
                  </a:cubicBezTo>
                  <a:cubicBezTo>
                    <a:pt x="1382" y="1474"/>
                    <a:pt x="1429" y="1462"/>
                    <a:pt x="1453" y="1427"/>
                  </a:cubicBezTo>
                  <a:cubicBezTo>
                    <a:pt x="1501" y="1367"/>
                    <a:pt x="1501" y="1272"/>
                    <a:pt x="1441" y="1212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5"/>
            <p:cNvSpPr/>
            <p:nvPr/>
          </p:nvSpPr>
          <p:spPr>
            <a:xfrm>
              <a:off x="1783289" y="1758311"/>
              <a:ext cx="47552" cy="46696"/>
            </a:xfrm>
            <a:custGeom>
              <a:rect b="b" l="l" r="r" t="t"/>
              <a:pathLst>
                <a:path extrusionOk="0" h="1474" w="1501">
                  <a:moveTo>
                    <a:pt x="1328" y="0"/>
                  </a:moveTo>
                  <a:cubicBezTo>
                    <a:pt x="1286" y="0"/>
                    <a:pt x="1245" y="15"/>
                    <a:pt x="1215" y="45"/>
                  </a:cubicBezTo>
                  <a:lnTo>
                    <a:pt x="60" y="1200"/>
                  </a:lnTo>
                  <a:cubicBezTo>
                    <a:pt x="0" y="1259"/>
                    <a:pt x="0" y="1367"/>
                    <a:pt x="60" y="1426"/>
                  </a:cubicBezTo>
                  <a:cubicBezTo>
                    <a:pt x="84" y="1450"/>
                    <a:pt x="131" y="1474"/>
                    <a:pt x="179" y="1474"/>
                  </a:cubicBezTo>
                  <a:cubicBezTo>
                    <a:pt x="215" y="1474"/>
                    <a:pt x="262" y="1450"/>
                    <a:pt x="298" y="1426"/>
                  </a:cubicBezTo>
                  <a:lnTo>
                    <a:pt x="1453" y="259"/>
                  </a:lnTo>
                  <a:cubicBezTo>
                    <a:pt x="1501" y="200"/>
                    <a:pt x="1501" y="105"/>
                    <a:pt x="1441" y="45"/>
                  </a:cubicBezTo>
                  <a:cubicBezTo>
                    <a:pt x="1411" y="15"/>
                    <a:pt x="1370" y="0"/>
                    <a:pt x="1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0" name="Google Shape;2600;p35"/>
          <p:cNvGrpSpPr/>
          <p:nvPr/>
        </p:nvGrpSpPr>
        <p:grpSpPr>
          <a:xfrm>
            <a:off x="4007193" y="1512727"/>
            <a:ext cx="320633" cy="348100"/>
            <a:chOff x="4007193" y="1512727"/>
            <a:chExt cx="320633" cy="348100"/>
          </a:xfrm>
        </p:grpSpPr>
        <p:sp>
          <p:nvSpPr>
            <p:cNvPr id="2601" name="Google Shape;2601;p35"/>
            <p:cNvSpPr/>
            <p:nvPr/>
          </p:nvSpPr>
          <p:spPr>
            <a:xfrm>
              <a:off x="4177695" y="1512727"/>
              <a:ext cx="143732" cy="153109"/>
            </a:xfrm>
            <a:custGeom>
              <a:rect b="b" l="l" r="r" t="t"/>
              <a:pathLst>
                <a:path extrusionOk="0" h="4833" w="4537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5"/>
            <p:cNvSpPr/>
            <p:nvPr/>
          </p:nvSpPr>
          <p:spPr>
            <a:xfrm>
              <a:off x="4214666" y="1543583"/>
              <a:ext cx="77711" cy="77363"/>
            </a:xfrm>
            <a:custGeom>
              <a:rect b="b" l="l" r="r" t="t"/>
              <a:pathLst>
                <a:path extrusionOk="0" h="2442" w="2453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5"/>
            <p:cNvSpPr/>
            <p:nvPr/>
          </p:nvSpPr>
          <p:spPr>
            <a:xfrm>
              <a:off x="4007193" y="1541334"/>
              <a:ext cx="320633" cy="319493"/>
            </a:xfrm>
            <a:custGeom>
              <a:rect b="b" l="l" r="r" t="t"/>
              <a:pathLst>
                <a:path extrusionOk="0" h="10085" w="10121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5"/>
            <p:cNvSpPr/>
            <p:nvPr/>
          </p:nvSpPr>
          <p:spPr>
            <a:xfrm>
              <a:off x="4064914" y="1665805"/>
              <a:ext cx="101123" cy="40012"/>
            </a:xfrm>
            <a:custGeom>
              <a:rect b="b" l="l" r="r" t="t"/>
              <a:pathLst>
                <a:path extrusionOk="0" h="1263" w="3192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5"/>
            <p:cNvSpPr/>
            <p:nvPr/>
          </p:nvSpPr>
          <p:spPr>
            <a:xfrm>
              <a:off x="4162235" y="1749155"/>
              <a:ext cx="101851" cy="60382"/>
            </a:xfrm>
            <a:custGeom>
              <a:rect b="b" l="l" r="r" t="t"/>
              <a:pathLst>
                <a:path extrusionOk="0" h="1906" w="3215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6" name="Google Shape;2606;p35"/>
          <p:cNvGrpSpPr/>
          <p:nvPr/>
        </p:nvGrpSpPr>
        <p:grpSpPr>
          <a:xfrm>
            <a:off x="3530425" y="1508747"/>
            <a:ext cx="368175" cy="344594"/>
            <a:chOff x="3530425" y="1508747"/>
            <a:chExt cx="368175" cy="344594"/>
          </a:xfrm>
        </p:grpSpPr>
        <p:sp>
          <p:nvSpPr>
            <p:cNvPr id="2607" name="Google Shape;2607;p35"/>
            <p:cNvSpPr/>
            <p:nvPr/>
          </p:nvSpPr>
          <p:spPr>
            <a:xfrm>
              <a:off x="3530425" y="1508747"/>
              <a:ext cx="316765" cy="344594"/>
            </a:xfrm>
            <a:custGeom>
              <a:rect b="b" l="l" r="r" t="t"/>
              <a:pathLst>
                <a:path extrusionOk="0" h="8538" w="7848">
                  <a:moveTo>
                    <a:pt x="6835" y="3406"/>
                  </a:moveTo>
                  <a:cubicBezTo>
                    <a:pt x="7252" y="3466"/>
                    <a:pt x="7561" y="3823"/>
                    <a:pt x="7561" y="4251"/>
                  </a:cubicBezTo>
                  <a:cubicBezTo>
                    <a:pt x="7573" y="4704"/>
                    <a:pt x="7264" y="5061"/>
                    <a:pt x="6835" y="5121"/>
                  </a:cubicBezTo>
                  <a:lnTo>
                    <a:pt x="6835" y="3406"/>
                  </a:lnTo>
                  <a:close/>
                  <a:moveTo>
                    <a:pt x="2144" y="3263"/>
                  </a:moveTo>
                  <a:lnTo>
                    <a:pt x="2144" y="5263"/>
                  </a:lnTo>
                  <a:lnTo>
                    <a:pt x="1263" y="5263"/>
                  </a:lnTo>
                  <a:lnTo>
                    <a:pt x="1263" y="3263"/>
                  </a:lnTo>
                  <a:close/>
                  <a:moveTo>
                    <a:pt x="1013" y="3275"/>
                  </a:moveTo>
                  <a:lnTo>
                    <a:pt x="1013" y="5287"/>
                  </a:lnTo>
                  <a:lnTo>
                    <a:pt x="715" y="5287"/>
                  </a:lnTo>
                  <a:cubicBezTo>
                    <a:pt x="477" y="5287"/>
                    <a:pt x="287" y="5085"/>
                    <a:pt x="287" y="4847"/>
                  </a:cubicBezTo>
                  <a:lnTo>
                    <a:pt x="287" y="3704"/>
                  </a:lnTo>
                  <a:cubicBezTo>
                    <a:pt x="287" y="3466"/>
                    <a:pt x="477" y="3275"/>
                    <a:pt x="715" y="3275"/>
                  </a:cubicBezTo>
                  <a:close/>
                  <a:moveTo>
                    <a:pt x="2287" y="6252"/>
                  </a:moveTo>
                  <a:lnTo>
                    <a:pt x="2287" y="6847"/>
                  </a:lnTo>
                  <a:lnTo>
                    <a:pt x="2037" y="6847"/>
                  </a:lnTo>
                  <a:lnTo>
                    <a:pt x="2204" y="6252"/>
                  </a:lnTo>
                  <a:close/>
                  <a:moveTo>
                    <a:pt x="2108" y="5549"/>
                  </a:moveTo>
                  <a:lnTo>
                    <a:pt x="1608" y="7407"/>
                  </a:lnTo>
                  <a:lnTo>
                    <a:pt x="1275" y="7407"/>
                  </a:lnTo>
                  <a:lnTo>
                    <a:pt x="1275" y="5549"/>
                  </a:lnTo>
                  <a:close/>
                  <a:moveTo>
                    <a:pt x="6561" y="263"/>
                  </a:moveTo>
                  <a:lnTo>
                    <a:pt x="6561" y="8276"/>
                  </a:lnTo>
                  <a:lnTo>
                    <a:pt x="5966" y="8276"/>
                  </a:lnTo>
                  <a:lnTo>
                    <a:pt x="5966" y="2632"/>
                  </a:lnTo>
                  <a:cubicBezTo>
                    <a:pt x="5966" y="2561"/>
                    <a:pt x="5906" y="2501"/>
                    <a:pt x="5835" y="2501"/>
                  </a:cubicBezTo>
                  <a:cubicBezTo>
                    <a:pt x="5764" y="2501"/>
                    <a:pt x="5704" y="2561"/>
                    <a:pt x="5704" y="2632"/>
                  </a:cubicBezTo>
                  <a:lnTo>
                    <a:pt x="5704" y="7395"/>
                  </a:lnTo>
                  <a:cubicBezTo>
                    <a:pt x="5537" y="7157"/>
                    <a:pt x="5264" y="6847"/>
                    <a:pt x="4942" y="6537"/>
                  </a:cubicBezTo>
                  <a:cubicBezTo>
                    <a:pt x="4573" y="6180"/>
                    <a:pt x="4180" y="5883"/>
                    <a:pt x="3775" y="5668"/>
                  </a:cubicBezTo>
                  <a:cubicBezTo>
                    <a:pt x="3323" y="5430"/>
                    <a:pt x="2858" y="5299"/>
                    <a:pt x="2394" y="5287"/>
                  </a:cubicBezTo>
                  <a:lnTo>
                    <a:pt x="2394" y="3263"/>
                  </a:lnTo>
                  <a:cubicBezTo>
                    <a:pt x="2858" y="3239"/>
                    <a:pt x="3335" y="3108"/>
                    <a:pt x="3775" y="2870"/>
                  </a:cubicBezTo>
                  <a:cubicBezTo>
                    <a:pt x="4180" y="2668"/>
                    <a:pt x="4573" y="2382"/>
                    <a:pt x="4942" y="2001"/>
                  </a:cubicBezTo>
                  <a:cubicBezTo>
                    <a:pt x="5264" y="1692"/>
                    <a:pt x="5525" y="1370"/>
                    <a:pt x="5704" y="1144"/>
                  </a:cubicBezTo>
                  <a:lnTo>
                    <a:pt x="5704" y="1989"/>
                  </a:lnTo>
                  <a:cubicBezTo>
                    <a:pt x="5704" y="2061"/>
                    <a:pt x="5764" y="2120"/>
                    <a:pt x="5835" y="2120"/>
                  </a:cubicBezTo>
                  <a:cubicBezTo>
                    <a:pt x="5906" y="2120"/>
                    <a:pt x="5966" y="2061"/>
                    <a:pt x="5966" y="1989"/>
                  </a:cubicBezTo>
                  <a:lnTo>
                    <a:pt x="5966" y="263"/>
                  </a:lnTo>
                  <a:close/>
                  <a:moveTo>
                    <a:pt x="5847" y="1"/>
                  </a:moveTo>
                  <a:cubicBezTo>
                    <a:pt x="5776" y="1"/>
                    <a:pt x="5716" y="60"/>
                    <a:pt x="5716" y="132"/>
                  </a:cubicBezTo>
                  <a:lnTo>
                    <a:pt x="5716" y="668"/>
                  </a:lnTo>
                  <a:cubicBezTo>
                    <a:pt x="5645" y="799"/>
                    <a:pt x="5299" y="1311"/>
                    <a:pt x="4763" y="1834"/>
                  </a:cubicBezTo>
                  <a:cubicBezTo>
                    <a:pt x="4216" y="2370"/>
                    <a:pt x="3335" y="3001"/>
                    <a:pt x="2275" y="3001"/>
                  </a:cubicBezTo>
                  <a:lnTo>
                    <a:pt x="703" y="3001"/>
                  </a:lnTo>
                  <a:cubicBezTo>
                    <a:pt x="311" y="3001"/>
                    <a:pt x="1" y="3323"/>
                    <a:pt x="1" y="3704"/>
                  </a:cubicBezTo>
                  <a:lnTo>
                    <a:pt x="1" y="4847"/>
                  </a:lnTo>
                  <a:cubicBezTo>
                    <a:pt x="1" y="5240"/>
                    <a:pt x="311" y="5549"/>
                    <a:pt x="703" y="5549"/>
                  </a:cubicBezTo>
                  <a:lnTo>
                    <a:pt x="1001" y="5549"/>
                  </a:lnTo>
                  <a:lnTo>
                    <a:pt x="1001" y="7561"/>
                  </a:lnTo>
                  <a:cubicBezTo>
                    <a:pt x="1001" y="7633"/>
                    <a:pt x="1061" y="7692"/>
                    <a:pt x="1132" y="7692"/>
                  </a:cubicBezTo>
                  <a:lnTo>
                    <a:pt x="1692" y="7692"/>
                  </a:lnTo>
                  <a:cubicBezTo>
                    <a:pt x="1751" y="7692"/>
                    <a:pt x="1811" y="7645"/>
                    <a:pt x="1823" y="7585"/>
                  </a:cubicBezTo>
                  <a:lnTo>
                    <a:pt x="1942" y="7109"/>
                  </a:lnTo>
                  <a:lnTo>
                    <a:pt x="2406" y="7109"/>
                  </a:lnTo>
                  <a:cubicBezTo>
                    <a:pt x="2477" y="7109"/>
                    <a:pt x="2537" y="7049"/>
                    <a:pt x="2537" y="6978"/>
                  </a:cubicBezTo>
                  <a:lnTo>
                    <a:pt x="2537" y="6121"/>
                  </a:lnTo>
                  <a:cubicBezTo>
                    <a:pt x="2537" y="6037"/>
                    <a:pt x="2477" y="5978"/>
                    <a:pt x="2406" y="5978"/>
                  </a:cubicBezTo>
                  <a:lnTo>
                    <a:pt x="2239" y="5978"/>
                  </a:lnTo>
                  <a:lnTo>
                    <a:pt x="2358" y="5537"/>
                  </a:lnTo>
                  <a:cubicBezTo>
                    <a:pt x="3370" y="5585"/>
                    <a:pt x="4228" y="6192"/>
                    <a:pt x="4740" y="6716"/>
                  </a:cubicBezTo>
                  <a:cubicBezTo>
                    <a:pt x="5264" y="7216"/>
                    <a:pt x="5609" y="7740"/>
                    <a:pt x="5692" y="7871"/>
                  </a:cubicBezTo>
                  <a:lnTo>
                    <a:pt x="5692" y="8407"/>
                  </a:lnTo>
                  <a:cubicBezTo>
                    <a:pt x="5692" y="8478"/>
                    <a:pt x="5752" y="8538"/>
                    <a:pt x="5835" y="8538"/>
                  </a:cubicBezTo>
                  <a:lnTo>
                    <a:pt x="6692" y="8538"/>
                  </a:lnTo>
                  <a:cubicBezTo>
                    <a:pt x="6764" y="8538"/>
                    <a:pt x="6823" y="8478"/>
                    <a:pt x="6823" y="8407"/>
                  </a:cubicBezTo>
                  <a:lnTo>
                    <a:pt x="6823" y="5406"/>
                  </a:lnTo>
                  <a:cubicBezTo>
                    <a:pt x="7395" y="5323"/>
                    <a:pt x="7823" y="4847"/>
                    <a:pt x="7823" y="4275"/>
                  </a:cubicBezTo>
                  <a:cubicBezTo>
                    <a:pt x="7847" y="3692"/>
                    <a:pt x="7407" y="3216"/>
                    <a:pt x="6835" y="3144"/>
                  </a:cubicBezTo>
                  <a:lnTo>
                    <a:pt x="6835" y="132"/>
                  </a:lnTo>
                  <a:cubicBezTo>
                    <a:pt x="6835" y="60"/>
                    <a:pt x="6776" y="1"/>
                    <a:pt x="6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5"/>
            <p:cNvSpPr/>
            <p:nvPr/>
          </p:nvSpPr>
          <p:spPr>
            <a:xfrm>
              <a:off x="3870185" y="1675515"/>
              <a:ext cx="28415" cy="11099"/>
            </a:xfrm>
            <a:custGeom>
              <a:rect b="b" l="l" r="r" t="t"/>
              <a:pathLst>
                <a:path extrusionOk="0" h="275" w="704">
                  <a:moveTo>
                    <a:pt x="144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44" y="274"/>
                  </a:cubicBezTo>
                  <a:lnTo>
                    <a:pt x="572" y="274"/>
                  </a:lnTo>
                  <a:cubicBezTo>
                    <a:pt x="644" y="274"/>
                    <a:pt x="703" y="215"/>
                    <a:pt x="703" y="143"/>
                  </a:cubicBezTo>
                  <a:cubicBezTo>
                    <a:pt x="703" y="60"/>
                    <a:pt x="644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5"/>
            <p:cNvSpPr/>
            <p:nvPr/>
          </p:nvSpPr>
          <p:spPr>
            <a:xfrm>
              <a:off x="3846170" y="1610293"/>
              <a:ext cx="25993" cy="22965"/>
            </a:xfrm>
            <a:custGeom>
              <a:rect b="b" l="l" r="r" t="t"/>
              <a:pathLst>
                <a:path extrusionOk="0" h="569" w="644">
                  <a:moveTo>
                    <a:pt x="489" y="0"/>
                  </a:moveTo>
                  <a:cubicBezTo>
                    <a:pt x="456" y="0"/>
                    <a:pt x="423" y="15"/>
                    <a:pt x="393" y="45"/>
                  </a:cubicBezTo>
                  <a:lnTo>
                    <a:pt x="96" y="342"/>
                  </a:lnTo>
                  <a:cubicBezTo>
                    <a:pt x="0" y="426"/>
                    <a:pt x="60" y="569"/>
                    <a:pt x="179" y="569"/>
                  </a:cubicBezTo>
                  <a:cubicBezTo>
                    <a:pt x="215" y="569"/>
                    <a:pt x="262" y="545"/>
                    <a:pt x="274" y="521"/>
                  </a:cubicBezTo>
                  <a:lnTo>
                    <a:pt x="572" y="223"/>
                  </a:lnTo>
                  <a:cubicBezTo>
                    <a:pt x="643" y="176"/>
                    <a:pt x="643" y="104"/>
                    <a:pt x="584" y="45"/>
                  </a:cubicBezTo>
                  <a:cubicBezTo>
                    <a:pt x="554" y="15"/>
                    <a:pt x="521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5"/>
            <p:cNvSpPr/>
            <p:nvPr/>
          </p:nvSpPr>
          <p:spPr>
            <a:xfrm>
              <a:off x="3847623" y="1728508"/>
              <a:ext cx="24540" cy="23086"/>
            </a:xfrm>
            <a:custGeom>
              <a:rect b="b" l="l" r="r" t="t"/>
              <a:pathLst>
                <a:path extrusionOk="0" h="572" w="608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4"/>
                    <a:pt x="0" y="176"/>
                    <a:pt x="60" y="235"/>
                  </a:cubicBezTo>
                  <a:lnTo>
                    <a:pt x="357" y="533"/>
                  </a:lnTo>
                  <a:cubicBezTo>
                    <a:pt x="384" y="560"/>
                    <a:pt x="416" y="572"/>
                    <a:pt x="447" y="572"/>
                  </a:cubicBezTo>
                  <a:cubicBezTo>
                    <a:pt x="485" y="572"/>
                    <a:pt x="522" y="554"/>
                    <a:pt x="548" y="521"/>
                  </a:cubicBezTo>
                  <a:cubicBezTo>
                    <a:pt x="607" y="473"/>
                    <a:pt x="607" y="390"/>
                    <a:pt x="548" y="342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1" name="Google Shape;2611;p35"/>
          <p:cNvGrpSpPr/>
          <p:nvPr/>
        </p:nvGrpSpPr>
        <p:grpSpPr>
          <a:xfrm>
            <a:off x="3127598" y="1513234"/>
            <a:ext cx="289714" cy="347593"/>
            <a:chOff x="3127598" y="1513234"/>
            <a:chExt cx="289714" cy="347593"/>
          </a:xfrm>
        </p:grpSpPr>
        <p:sp>
          <p:nvSpPr>
            <p:cNvPr id="2612" name="Google Shape;2612;p35"/>
            <p:cNvSpPr/>
            <p:nvPr/>
          </p:nvSpPr>
          <p:spPr>
            <a:xfrm>
              <a:off x="3127598" y="1513234"/>
              <a:ext cx="289714" cy="347593"/>
            </a:xfrm>
            <a:custGeom>
              <a:rect b="b" l="l" r="r" t="t"/>
              <a:pathLst>
                <a:path extrusionOk="0" h="10972" w="9145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5"/>
            <p:cNvSpPr/>
            <p:nvPr/>
          </p:nvSpPr>
          <p:spPr>
            <a:xfrm>
              <a:off x="3254698" y="1788375"/>
              <a:ext cx="121493" cy="10233"/>
            </a:xfrm>
            <a:custGeom>
              <a:rect b="b" l="l" r="r" t="t"/>
              <a:pathLst>
                <a:path extrusionOk="0" h="323" w="3835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5"/>
            <p:cNvSpPr/>
            <p:nvPr/>
          </p:nvSpPr>
          <p:spPr>
            <a:xfrm>
              <a:off x="3185668" y="1638275"/>
              <a:ext cx="172783" cy="29051"/>
            </a:xfrm>
            <a:custGeom>
              <a:rect b="b" l="l" r="r" t="t"/>
              <a:pathLst>
                <a:path extrusionOk="0" h="917" w="5454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5"/>
            <p:cNvSpPr/>
            <p:nvPr/>
          </p:nvSpPr>
          <p:spPr>
            <a:xfrm>
              <a:off x="3186428" y="1681645"/>
              <a:ext cx="172022" cy="10581"/>
            </a:xfrm>
            <a:custGeom>
              <a:rect b="b" l="l" r="r" t="t"/>
              <a:pathLst>
                <a:path extrusionOk="0" h="334" w="543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5"/>
            <p:cNvSpPr/>
            <p:nvPr/>
          </p:nvSpPr>
          <p:spPr>
            <a:xfrm>
              <a:off x="3186428" y="1707306"/>
              <a:ext cx="172022" cy="10201"/>
            </a:xfrm>
            <a:custGeom>
              <a:rect b="b" l="l" r="r" t="t"/>
              <a:pathLst>
                <a:path extrusionOk="0" h="322" w="543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7" name="Google Shape;2617;p35"/>
          <p:cNvGrpSpPr/>
          <p:nvPr/>
        </p:nvGrpSpPr>
        <p:grpSpPr>
          <a:xfrm>
            <a:off x="2662884" y="1513044"/>
            <a:ext cx="322914" cy="348543"/>
            <a:chOff x="2662884" y="1513044"/>
            <a:chExt cx="322914" cy="348543"/>
          </a:xfrm>
        </p:grpSpPr>
        <p:sp>
          <p:nvSpPr>
            <p:cNvPr id="2618" name="Google Shape;2618;p35"/>
            <p:cNvSpPr/>
            <p:nvPr/>
          </p:nvSpPr>
          <p:spPr>
            <a:xfrm>
              <a:off x="2662884" y="1513044"/>
              <a:ext cx="260663" cy="348543"/>
            </a:xfrm>
            <a:custGeom>
              <a:rect b="b" l="l" r="r" t="t"/>
              <a:pathLst>
                <a:path extrusionOk="0" h="11002" w="8228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5"/>
            <p:cNvSpPr/>
            <p:nvPr/>
          </p:nvSpPr>
          <p:spPr>
            <a:xfrm>
              <a:off x="2663264" y="1513044"/>
              <a:ext cx="165243" cy="282554"/>
            </a:xfrm>
            <a:custGeom>
              <a:rect b="b" l="l" r="r" t="t"/>
              <a:pathLst>
                <a:path extrusionOk="0" h="8919" w="5216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5"/>
            <p:cNvSpPr/>
            <p:nvPr/>
          </p:nvSpPr>
          <p:spPr>
            <a:xfrm>
              <a:off x="2717596" y="1747634"/>
              <a:ext cx="152412" cy="10613"/>
            </a:xfrm>
            <a:custGeom>
              <a:rect b="b" l="l" r="r" t="t"/>
              <a:pathLst>
                <a:path extrusionOk="0" h="335" w="4811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5"/>
            <p:cNvSpPr/>
            <p:nvPr/>
          </p:nvSpPr>
          <p:spPr>
            <a:xfrm>
              <a:off x="2788876" y="1809886"/>
              <a:ext cx="81132" cy="10581"/>
            </a:xfrm>
            <a:custGeom>
              <a:rect b="b" l="l" r="r" t="t"/>
              <a:pathLst>
                <a:path extrusionOk="0" h="334" w="2561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35"/>
            <p:cNvSpPr/>
            <p:nvPr/>
          </p:nvSpPr>
          <p:spPr>
            <a:xfrm>
              <a:off x="2717596" y="1722385"/>
              <a:ext cx="152412" cy="10201"/>
            </a:xfrm>
            <a:custGeom>
              <a:rect b="b" l="l" r="r" t="t"/>
              <a:pathLst>
                <a:path extrusionOk="0" h="322" w="4811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35"/>
            <p:cNvSpPr/>
            <p:nvPr/>
          </p:nvSpPr>
          <p:spPr>
            <a:xfrm>
              <a:off x="2717596" y="1696344"/>
              <a:ext cx="152412" cy="10613"/>
            </a:xfrm>
            <a:custGeom>
              <a:rect b="b" l="l" r="r" t="t"/>
              <a:pathLst>
                <a:path extrusionOk="0" h="335" w="4811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5"/>
            <p:cNvSpPr/>
            <p:nvPr/>
          </p:nvSpPr>
          <p:spPr>
            <a:xfrm>
              <a:off x="2717596" y="1670335"/>
              <a:ext cx="152412" cy="10581"/>
            </a:xfrm>
            <a:custGeom>
              <a:rect b="b" l="l" r="r" t="t"/>
              <a:pathLst>
                <a:path extrusionOk="0" h="334" w="4811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35"/>
            <p:cNvSpPr/>
            <p:nvPr/>
          </p:nvSpPr>
          <p:spPr>
            <a:xfrm>
              <a:off x="2778326" y="1594145"/>
              <a:ext cx="31332" cy="61111"/>
            </a:xfrm>
            <a:custGeom>
              <a:rect b="b" l="l" r="r" t="t"/>
              <a:pathLst>
                <a:path extrusionOk="0" h="1929" w="989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35"/>
            <p:cNvSpPr/>
            <p:nvPr/>
          </p:nvSpPr>
          <p:spPr>
            <a:xfrm>
              <a:off x="2782476" y="1575263"/>
              <a:ext cx="16220" cy="15872"/>
            </a:xfrm>
            <a:custGeom>
              <a:rect b="b" l="l" r="r" t="t"/>
              <a:pathLst>
                <a:path extrusionOk="0" h="501" w="512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5"/>
            <p:cNvSpPr/>
            <p:nvPr/>
          </p:nvSpPr>
          <p:spPr>
            <a:xfrm>
              <a:off x="2943537" y="1513044"/>
              <a:ext cx="42261" cy="347783"/>
            </a:xfrm>
            <a:custGeom>
              <a:rect b="b" l="l" r="r" t="t"/>
              <a:pathLst>
                <a:path extrusionOk="0" h="10978" w="1334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8" name="Google Shape;2628;p35"/>
          <p:cNvGrpSpPr/>
          <p:nvPr/>
        </p:nvGrpSpPr>
        <p:grpSpPr>
          <a:xfrm>
            <a:off x="2232511" y="1512759"/>
            <a:ext cx="299534" cy="348068"/>
            <a:chOff x="2232511" y="1512759"/>
            <a:chExt cx="299534" cy="348068"/>
          </a:xfrm>
        </p:grpSpPr>
        <p:sp>
          <p:nvSpPr>
            <p:cNvPr id="2629" name="Google Shape;2629;p35"/>
            <p:cNvSpPr/>
            <p:nvPr/>
          </p:nvSpPr>
          <p:spPr>
            <a:xfrm>
              <a:off x="2278162" y="1715226"/>
              <a:ext cx="95452" cy="10581"/>
            </a:xfrm>
            <a:custGeom>
              <a:rect b="b" l="l" r="r" t="t"/>
              <a:pathLst>
                <a:path extrusionOk="0" h="334" w="3013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846" y="333"/>
                  </a:lnTo>
                  <a:cubicBezTo>
                    <a:pt x="2929" y="333"/>
                    <a:pt x="3013" y="250"/>
                    <a:pt x="3013" y="167"/>
                  </a:cubicBezTo>
                  <a:cubicBezTo>
                    <a:pt x="3013" y="71"/>
                    <a:pt x="2929" y="0"/>
                    <a:pt x="2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5"/>
            <p:cNvSpPr/>
            <p:nvPr/>
          </p:nvSpPr>
          <p:spPr>
            <a:xfrm>
              <a:off x="2278162" y="1734455"/>
              <a:ext cx="95452" cy="10581"/>
            </a:xfrm>
            <a:custGeom>
              <a:rect b="b" l="l" r="r" t="t"/>
              <a:pathLst>
                <a:path extrusionOk="0" h="334" w="3013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62"/>
                    <a:pt x="3013" y="167"/>
                  </a:cubicBezTo>
                  <a:cubicBezTo>
                    <a:pt x="3013" y="84"/>
                    <a:pt x="2929" y="0"/>
                    <a:pt x="2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5"/>
            <p:cNvSpPr/>
            <p:nvPr/>
          </p:nvSpPr>
          <p:spPr>
            <a:xfrm>
              <a:off x="2278162" y="1754446"/>
              <a:ext cx="95452" cy="10201"/>
            </a:xfrm>
            <a:custGeom>
              <a:rect b="b" l="l" r="r" t="t"/>
              <a:pathLst>
                <a:path extrusionOk="0" h="322" w="3013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2846" y="322"/>
                  </a:lnTo>
                  <a:cubicBezTo>
                    <a:pt x="2929" y="322"/>
                    <a:pt x="3013" y="250"/>
                    <a:pt x="3013" y="167"/>
                  </a:cubicBezTo>
                  <a:cubicBezTo>
                    <a:pt x="3013" y="72"/>
                    <a:pt x="2929" y="0"/>
                    <a:pt x="2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5"/>
            <p:cNvSpPr/>
            <p:nvPr/>
          </p:nvSpPr>
          <p:spPr>
            <a:xfrm>
              <a:off x="2278162" y="1773675"/>
              <a:ext cx="95452" cy="10581"/>
            </a:xfrm>
            <a:custGeom>
              <a:rect b="b" l="l" r="r" t="t"/>
              <a:pathLst>
                <a:path extrusionOk="0" h="334" w="3013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51"/>
                    <a:pt x="3013" y="167"/>
                  </a:cubicBezTo>
                  <a:cubicBezTo>
                    <a:pt x="3013" y="72"/>
                    <a:pt x="2929" y="1"/>
                    <a:pt x="2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5"/>
            <p:cNvSpPr/>
            <p:nvPr/>
          </p:nvSpPr>
          <p:spPr>
            <a:xfrm>
              <a:off x="2232511" y="1512759"/>
              <a:ext cx="299534" cy="348068"/>
            </a:xfrm>
            <a:custGeom>
              <a:rect b="b" l="l" r="r" t="t"/>
              <a:pathLst>
                <a:path extrusionOk="0" h="10987" w="9455">
                  <a:moveTo>
                    <a:pt x="2965" y="1700"/>
                  </a:moveTo>
                  <a:cubicBezTo>
                    <a:pt x="3275" y="1700"/>
                    <a:pt x="3537" y="1950"/>
                    <a:pt x="3561" y="2271"/>
                  </a:cubicBezTo>
                  <a:cubicBezTo>
                    <a:pt x="3561" y="2355"/>
                    <a:pt x="3632" y="2414"/>
                    <a:pt x="3715" y="2414"/>
                  </a:cubicBezTo>
                  <a:lnTo>
                    <a:pt x="4275" y="2414"/>
                  </a:lnTo>
                  <a:lnTo>
                    <a:pt x="4275" y="3367"/>
                  </a:lnTo>
                  <a:lnTo>
                    <a:pt x="3977" y="3367"/>
                  </a:lnTo>
                  <a:cubicBezTo>
                    <a:pt x="3882" y="3367"/>
                    <a:pt x="3811" y="3438"/>
                    <a:pt x="3811" y="3534"/>
                  </a:cubicBezTo>
                  <a:cubicBezTo>
                    <a:pt x="3811" y="3629"/>
                    <a:pt x="3882" y="3700"/>
                    <a:pt x="3977" y="3700"/>
                  </a:cubicBezTo>
                  <a:lnTo>
                    <a:pt x="4418" y="3700"/>
                  </a:lnTo>
                  <a:cubicBezTo>
                    <a:pt x="4513" y="3700"/>
                    <a:pt x="4585" y="3629"/>
                    <a:pt x="4585" y="3534"/>
                  </a:cubicBezTo>
                  <a:lnTo>
                    <a:pt x="4585" y="3403"/>
                  </a:lnTo>
                  <a:lnTo>
                    <a:pt x="5073" y="3403"/>
                  </a:lnTo>
                  <a:lnTo>
                    <a:pt x="5073" y="9891"/>
                  </a:lnTo>
                  <a:lnTo>
                    <a:pt x="834" y="9891"/>
                  </a:lnTo>
                  <a:lnTo>
                    <a:pt x="834" y="3403"/>
                  </a:lnTo>
                  <a:lnTo>
                    <a:pt x="1322" y="3403"/>
                  </a:lnTo>
                  <a:lnTo>
                    <a:pt x="1322" y="3534"/>
                  </a:lnTo>
                  <a:cubicBezTo>
                    <a:pt x="1322" y="3629"/>
                    <a:pt x="1394" y="3700"/>
                    <a:pt x="1489" y="3700"/>
                  </a:cubicBezTo>
                  <a:lnTo>
                    <a:pt x="3346" y="3700"/>
                  </a:lnTo>
                  <a:cubicBezTo>
                    <a:pt x="3442" y="3700"/>
                    <a:pt x="3513" y="3629"/>
                    <a:pt x="3513" y="3534"/>
                  </a:cubicBezTo>
                  <a:cubicBezTo>
                    <a:pt x="3513" y="3438"/>
                    <a:pt x="3442" y="3367"/>
                    <a:pt x="3346" y="3367"/>
                  </a:cubicBezTo>
                  <a:lnTo>
                    <a:pt x="1656" y="3367"/>
                  </a:lnTo>
                  <a:lnTo>
                    <a:pt x="1656" y="2414"/>
                  </a:lnTo>
                  <a:lnTo>
                    <a:pt x="2203" y="2414"/>
                  </a:lnTo>
                  <a:cubicBezTo>
                    <a:pt x="2287" y="2414"/>
                    <a:pt x="2346" y="2355"/>
                    <a:pt x="2370" y="2271"/>
                  </a:cubicBezTo>
                  <a:cubicBezTo>
                    <a:pt x="2382" y="1950"/>
                    <a:pt x="2644" y="1700"/>
                    <a:pt x="2965" y="1700"/>
                  </a:cubicBezTo>
                  <a:close/>
                  <a:moveTo>
                    <a:pt x="7091" y="1"/>
                  </a:moveTo>
                  <a:cubicBezTo>
                    <a:pt x="6970" y="1"/>
                    <a:pt x="6849" y="12"/>
                    <a:pt x="6728" y="33"/>
                  </a:cubicBezTo>
                  <a:cubicBezTo>
                    <a:pt x="6192" y="140"/>
                    <a:pt x="5728" y="450"/>
                    <a:pt x="5418" y="914"/>
                  </a:cubicBezTo>
                  <a:cubicBezTo>
                    <a:pt x="5085" y="1402"/>
                    <a:pt x="5001" y="1986"/>
                    <a:pt x="5120" y="2522"/>
                  </a:cubicBezTo>
                  <a:lnTo>
                    <a:pt x="4585" y="2522"/>
                  </a:lnTo>
                  <a:lnTo>
                    <a:pt x="4585" y="2248"/>
                  </a:lnTo>
                  <a:cubicBezTo>
                    <a:pt x="4585" y="2164"/>
                    <a:pt x="4501" y="2093"/>
                    <a:pt x="4418" y="2093"/>
                  </a:cubicBezTo>
                  <a:lnTo>
                    <a:pt x="3846" y="2093"/>
                  </a:lnTo>
                  <a:cubicBezTo>
                    <a:pt x="3763" y="1676"/>
                    <a:pt x="3394" y="1379"/>
                    <a:pt x="2953" y="1379"/>
                  </a:cubicBezTo>
                  <a:cubicBezTo>
                    <a:pt x="2525" y="1379"/>
                    <a:pt x="2156" y="1676"/>
                    <a:pt x="2061" y="2093"/>
                  </a:cubicBezTo>
                  <a:lnTo>
                    <a:pt x="1501" y="2093"/>
                  </a:lnTo>
                  <a:cubicBezTo>
                    <a:pt x="1406" y="2093"/>
                    <a:pt x="1334" y="2164"/>
                    <a:pt x="1334" y="2248"/>
                  </a:cubicBezTo>
                  <a:lnTo>
                    <a:pt x="1334" y="2522"/>
                  </a:lnTo>
                  <a:lnTo>
                    <a:pt x="156" y="2522"/>
                  </a:lnTo>
                  <a:cubicBezTo>
                    <a:pt x="72" y="2522"/>
                    <a:pt x="1" y="2593"/>
                    <a:pt x="1" y="2688"/>
                  </a:cubicBezTo>
                  <a:lnTo>
                    <a:pt x="1" y="10832"/>
                  </a:lnTo>
                  <a:cubicBezTo>
                    <a:pt x="1" y="10915"/>
                    <a:pt x="72" y="10987"/>
                    <a:pt x="156" y="10987"/>
                  </a:cubicBezTo>
                  <a:lnTo>
                    <a:pt x="3370" y="10987"/>
                  </a:lnTo>
                  <a:cubicBezTo>
                    <a:pt x="3465" y="10987"/>
                    <a:pt x="3537" y="10915"/>
                    <a:pt x="3537" y="10832"/>
                  </a:cubicBezTo>
                  <a:cubicBezTo>
                    <a:pt x="3537" y="10737"/>
                    <a:pt x="3465" y="10665"/>
                    <a:pt x="3370" y="10665"/>
                  </a:cubicBezTo>
                  <a:lnTo>
                    <a:pt x="322" y="10665"/>
                  </a:lnTo>
                  <a:lnTo>
                    <a:pt x="322" y="2843"/>
                  </a:lnTo>
                  <a:lnTo>
                    <a:pt x="1334" y="2843"/>
                  </a:lnTo>
                  <a:lnTo>
                    <a:pt x="1334" y="3069"/>
                  </a:lnTo>
                  <a:lnTo>
                    <a:pt x="679" y="3069"/>
                  </a:lnTo>
                  <a:cubicBezTo>
                    <a:pt x="596" y="3069"/>
                    <a:pt x="513" y="3141"/>
                    <a:pt x="513" y="3236"/>
                  </a:cubicBezTo>
                  <a:lnTo>
                    <a:pt x="513" y="10058"/>
                  </a:lnTo>
                  <a:cubicBezTo>
                    <a:pt x="513" y="10142"/>
                    <a:pt x="596" y="10213"/>
                    <a:pt x="679" y="10213"/>
                  </a:cubicBezTo>
                  <a:lnTo>
                    <a:pt x="5228" y="10213"/>
                  </a:lnTo>
                  <a:cubicBezTo>
                    <a:pt x="5311" y="10213"/>
                    <a:pt x="5382" y="10142"/>
                    <a:pt x="5382" y="10058"/>
                  </a:cubicBezTo>
                  <a:lnTo>
                    <a:pt x="5382" y="3236"/>
                  </a:lnTo>
                  <a:cubicBezTo>
                    <a:pt x="5382" y="3141"/>
                    <a:pt x="5311" y="3069"/>
                    <a:pt x="5228" y="3069"/>
                  </a:cubicBezTo>
                  <a:lnTo>
                    <a:pt x="4585" y="3069"/>
                  </a:lnTo>
                  <a:lnTo>
                    <a:pt x="4585" y="2843"/>
                  </a:lnTo>
                  <a:lnTo>
                    <a:pt x="5228" y="2843"/>
                  </a:lnTo>
                  <a:cubicBezTo>
                    <a:pt x="5287" y="2998"/>
                    <a:pt x="5370" y="3141"/>
                    <a:pt x="5478" y="3284"/>
                  </a:cubicBezTo>
                  <a:lnTo>
                    <a:pt x="5430" y="4331"/>
                  </a:lnTo>
                  <a:cubicBezTo>
                    <a:pt x="5430" y="4391"/>
                    <a:pt x="5466" y="4438"/>
                    <a:pt x="5501" y="4474"/>
                  </a:cubicBezTo>
                  <a:cubicBezTo>
                    <a:pt x="5537" y="4486"/>
                    <a:pt x="5561" y="4498"/>
                    <a:pt x="5597" y="4498"/>
                  </a:cubicBezTo>
                  <a:lnTo>
                    <a:pt x="5609" y="4498"/>
                  </a:lnTo>
                  <a:lnTo>
                    <a:pt x="5609" y="10665"/>
                  </a:lnTo>
                  <a:lnTo>
                    <a:pt x="3989" y="10665"/>
                  </a:lnTo>
                  <a:cubicBezTo>
                    <a:pt x="3894" y="10665"/>
                    <a:pt x="3823" y="10737"/>
                    <a:pt x="3823" y="10820"/>
                  </a:cubicBezTo>
                  <a:cubicBezTo>
                    <a:pt x="3823" y="10915"/>
                    <a:pt x="3894" y="10987"/>
                    <a:pt x="3989" y="10987"/>
                  </a:cubicBezTo>
                  <a:lnTo>
                    <a:pt x="5775" y="10987"/>
                  </a:lnTo>
                  <a:cubicBezTo>
                    <a:pt x="5859" y="10987"/>
                    <a:pt x="5942" y="10915"/>
                    <a:pt x="5942" y="10820"/>
                  </a:cubicBezTo>
                  <a:lnTo>
                    <a:pt x="5942" y="4367"/>
                  </a:lnTo>
                  <a:lnTo>
                    <a:pt x="6621" y="4046"/>
                  </a:lnTo>
                  <a:cubicBezTo>
                    <a:pt x="6796" y="4092"/>
                    <a:pt x="6971" y="4109"/>
                    <a:pt x="7152" y="4109"/>
                  </a:cubicBezTo>
                  <a:cubicBezTo>
                    <a:pt x="7205" y="4109"/>
                    <a:pt x="7258" y="4108"/>
                    <a:pt x="7311" y="4105"/>
                  </a:cubicBezTo>
                  <a:cubicBezTo>
                    <a:pt x="7395" y="4081"/>
                    <a:pt x="7454" y="4010"/>
                    <a:pt x="7454" y="3926"/>
                  </a:cubicBezTo>
                  <a:cubicBezTo>
                    <a:pt x="7454" y="3831"/>
                    <a:pt x="7371" y="3772"/>
                    <a:pt x="7275" y="3772"/>
                  </a:cubicBezTo>
                  <a:cubicBezTo>
                    <a:pt x="7230" y="3774"/>
                    <a:pt x="7184" y="3776"/>
                    <a:pt x="7137" y="3776"/>
                  </a:cubicBezTo>
                  <a:cubicBezTo>
                    <a:pt x="6977" y="3776"/>
                    <a:pt x="6813" y="3758"/>
                    <a:pt x="6656" y="3712"/>
                  </a:cubicBezTo>
                  <a:cubicBezTo>
                    <a:pt x="6637" y="3707"/>
                    <a:pt x="6619" y="3704"/>
                    <a:pt x="6602" y="3704"/>
                  </a:cubicBezTo>
                  <a:cubicBezTo>
                    <a:pt x="6579" y="3704"/>
                    <a:pt x="6558" y="3710"/>
                    <a:pt x="6537" y="3724"/>
                  </a:cubicBezTo>
                  <a:lnTo>
                    <a:pt x="5763" y="4081"/>
                  </a:lnTo>
                  <a:lnTo>
                    <a:pt x="5799" y="3236"/>
                  </a:lnTo>
                  <a:cubicBezTo>
                    <a:pt x="5799" y="3188"/>
                    <a:pt x="5787" y="3164"/>
                    <a:pt x="5775" y="3129"/>
                  </a:cubicBezTo>
                  <a:cubicBezTo>
                    <a:pt x="5656" y="2986"/>
                    <a:pt x="5561" y="2819"/>
                    <a:pt x="5501" y="2652"/>
                  </a:cubicBezTo>
                  <a:cubicBezTo>
                    <a:pt x="5501" y="2641"/>
                    <a:pt x="5501" y="2641"/>
                    <a:pt x="5490" y="2629"/>
                  </a:cubicBezTo>
                  <a:cubicBezTo>
                    <a:pt x="5311" y="2117"/>
                    <a:pt x="5382" y="1557"/>
                    <a:pt x="5680" y="1093"/>
                  </a:cubicBezTo>
                  <a:cubicBezTo>
                    <a:pt x="5942" y="712"/>
                    <a:pt x="6323" y="450"/>
                    <a:pt x="6787" y="366"/>
                  </a:cubicBezTo>
                  <a:cubicBezTo>
                    <a:pt x="6900" y="342"/>
                    <a:pt x="7015" y="330"/>
                    <a:pt x="7129" y="330"/>
                  </a:cubicBezTo>
                  <a:cubicBezTo>
                    <a:pt x="7461" y="330"/>
                    <a:pt x="7793" y="431"/>
                    <a:pt x="8085" y="617"/>
                  </a:cubicBezTo>
                  <a:cubicBezTo>
                    <a:pt x="8871" y="1152"/>
                    <a:pt x="9097" y="2224"/>
                    <a:pt x="8561" y="3010"/>
                  </a:cubicBezTo>
                  <a:cubicBezTo>
                    <a:pt x="8383" y="3284"/>
                    <a:pt x="8145" y="3486"/>
                    <a:pt x="7847" y="3629"/>
                  </a:cubicBezTo>
                  <a:cubicBezTo>
                    <a:pt x="7764" y="3665"/>
                    <a:pt x="7728" y="3760"/>
                    <a:pt x="7764" y="3831"/>
                  </a:cubicBezTo>
                  <a:cubicBezTo>
                    <a:pt x="7798" y="3883"/>
                    <a:pt x="7857" y="3922"/>
                    <a:pt x="7914" y="3922"/>
                  </a:cubicBezTo>
                  <a:cubicBezTo>
                    <a:pt x="7936" y="3922"/>
                    <a:pt x="7958" y="3916"/>
                    <a:pt x="7978" y="3903"/>
                  </a:cubicBezTo>
                  <a:cubicBezTo>
                    <a:pt x="8323" y="3748"/>
                    <a:pt x="8597" y="3510"/>
                    <a:pt x="8811" y="3188"/>
                  </a:cubicBezTo>
                  <a:cubicBezTo>
                    <a:pt x="9454" y="2260"/>
                    <a:pt x="9192" y="974"/>
                    <a:pt x="8264" y="355"/>
                  </a:cubicBezTo>
                  <a:cubicBezTo>
                    <a:pt x="7904" y="124"/>
                    <a:pt x="7503" y="1"/>
                    <a:pt x="7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5"/>
            <p:cNvSpPr/>
            <p:nvPr/>
          </p:nvSpPr>
          <p:spPr>
            <a:xfrm>
              <a:off x="2422623" y="1574883"/>
              <a:ext cx="10201" cy="11373"/>
            </a:xfrm>
            <a:custGeom>
              <a:rect b="b" l="l" r="r" t="t"/>
              <a:pathLst>
                <a:path extrusionOk="0" h="359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5"/>
            <p:cNvSpPr/>
            <p:nvPr/>
          </p:nvSpPr>
          <p:spPr>
            <a:xfrm>
              <a:off x="2442613" y="1574883"/>
              <a:ext cx="10581" cy="11373"/>
            </a:xfrm>
            <a:custGeom>
              <a:rect b="b" l="l" r="r" t="t"/>
              <a:pathLst>
                <a:path extrusionOk="0" h="359" w="334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91"/>
                  </a:lnTo>
                  <a:cubicBezTo>
                    <a:pt x="1" y="275"/>
                    <a:pt x="84" y="358"/>
                    <a:pt x="167" y="358"/>
                  </a:cubicBezTo>
                  <a:cubicBezTo>
                    <a:pt x="262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35"/>
            <p:cNvSpPr/>
            <p:nvPr/>
          </p:nvSpPr>
          <p:spPr>
            <a:xfrm>
              <a:off x="2462983" y="1574883"/>
              <a:ext cx="10581" cy="11373"/>
            </a:xfrm>
            <a:custGeom>
              <a:rect b="b" l="l" r="r" t="t"/>
              <a:pathLst>
                <a:path extrusionOk="0" h="359" w="334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67" y="358"/>
                  </a:cubicBezTo>
                  <a:cubicBezTo>
                    <a:pt x="250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10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35"/>
            <p:cNvSpPr/>
            <p:nvPr/>
          </p:nvSpPr>
          <p:spPr>
            <a:xfrm>
              <a:off x="2482974" y="1574883"/>
              <a:ext cx="10201" cy="11373"/>
            </a:xfrm>
            <a:custGeom>
              <a:rect b="b" l="l" r="r" t="t"/>
              <a:pathLst>
                <a:path extrusionOk="0" h="359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5"/>
            <p:cNvSpPr/>
            <p:nvPr/>
          </p:nvSpPr>
          <p:spPr>
            <a:xfrm>
              <a:off x="2312852" y="1654495"/>
              <a:ext cx="26073" cy="49041"/>
            </a:xfrm>
            <a:custGeom>
              <a:rect b="b" l="l" r="r" t="t"/>
              <a:pathLst>
                <a:path extrusionOk="0" h="1548" w="823">
                  <a:moveTo>
                    <a:pt x="179" y="0"/>
                  </a:moveTo>
                  <a:cubicBezTo>
                    <a:pt x="96" y="0"/>
                    <a:pt x="25" y="72"/>
                    <a:pt x="25" y="167"/>
                  </a:cubicBezTo>
                  <a:cubicBezTo>
                    <a:pt x="25" y="250"/>
                    <a:pt x="96" y="322"/>
                    <a:pt x="179" y="322"/>
                  </a:cubicBezTo>
                  <a:lnTo>
                    <a:pt x="263" y="322"/>
                  </a:lnTo>
                  <a:lnTo>
                    <a:pt x="263" y="1215"/>
                  </a:lnTo>
                  <a:lnTo>
                    <a:pt x="167" y="1215"/>
                  </a:lnTo>
                  <a:cubicBezTo>
                    <a:pt x="84" y="1215"/>
                    <a:pt x="1" y="1298"/>
                    <a:pt x="1" y="1381"/>
                  </a:cubicBezTo>
                  <a:cubicBezTo>
                    <a:pt x="1" y="1477"/>
                    <a:pt x="84" y="1548"/>
                    <a:pt x="167" y="1548"/>
                  </a:cubicBezTo>
                  <a:lnTo>
                    <a:pt x="656" y="1548"/>
                  </a:lnTo>
                  <a:cubicBezTo>
                    <a:pt x="751" y="1548"/>
                    <a:pt x="822" y="1477"/>
                    <a:pt x="822" y="1381"/>
                  </a:cubicBezTo>
                  <a:cubicBezTo>
                    <a:pt x="822" y="1274"/>
                    <a:pt x="751" y="1203"/>
                    <a:pt x="668" y="1203"/>
                  </a:cubicBezTo>
                  <a:lnTo>
                    <a:pt x="572" y="1203"/>
                  </a:lnTo>
                  <a:lnTo>
                    <a:pt x="572" y="167"/>
                  </a:lnTo>
                  <a:cubicBezTo>
                    <a:pt x="572" y="72"/>
                    <a:pt x="501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35"/>
            <p:cNvSpPr/>
            <p:nvPr/>
          </p:nvSpPr>
          <p:spPr>
            <a:xfrm>
              <a:off x="2316242" y="1637135"/>
              <a:ext cx="14383" cy="13971"/>
            </a:xfrm>
            <a:custGeom>
              <a:rect b="b" l="l" r="r" t="t"/>
              <a:pathLst>
                <a:path extrusionOk="0" h="441" w="454">
                  <a:moveTo>
                    <a:pt x="227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108" y="441"/>
                    <a:pt x="227" y="441"/>
                  </a:cubicBezTo>
                  <a:cubicBezTo>
                    <a:pt x="358" y="441"/>
                    <a:pt x="453" y="334"/>
                    <a:pt x="453" y="215"/>
                  </a:cubicBezTo>
                  <a:cubicBezTo>
                    <a:pt x="453" y="96"/>
                    <a:pt x="358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0" name="Google Shape;2640;p35"/>
          <p:cNvGrpSpPr/>
          <p:nvPr/>
        </p:nvGrpSpPr>
        <p:grpSpPr>
          <a:xfrm>
            <a:off x="1331406" y="1513361"/>
            <a:ext cx="301783" cy="348606"/>
            <a:chOff x="1331406" y="1513361"/>
            <a:chExt cx="301783" cy="348606"/>
          </a:xfrm>
        </p:grpSpPr>
        <p:sp>
          <p:nvSpPr>
            <p:cNvPr id="2641" name="Google Shape;2641;p35"/>
            <p:cNvSpPr/>
            <p:nvPr/>
          </p:nvSpPr>
          <p:spPr>
            <a:xfrm>
              <a:off x="1473237" y="1513361"/>
              <a:ext cx="159952" cy="169076"/>
            </a:xfrm>
            <a:custGeom>
              <a:rect b="b" l="l" r="r" t="t"/>
              <a:pathLst>
                <a:path extrusionOk="0" h="5337" w="5049">
                  <a:moveTo>
                    <a:pt x="2623" y="0"/>
                  </a:moveTo>
                  <a:cubicBezTo>
                    <a:pt x="2460" y="0"/>
                    <a:pt x="2295" y="17"/>
                    <a:pt x="2132" y="50"/>
                  </a:cubicBezTo>
                  <a:cubicBezTo>
                    <a:pt x="1489" y="169"/>
                    <a:pt x="941" y="538"/>
                    <a:pt x="584" y="1074"/>
                  </a:cubicBezTo>
                  <a:cubicBezTo>
                    <a:pt x="0" y="1943"/>
                    <a:pt x="36" y="3050"/>
                    <a:pt x="655" y="3884"/>
                  </a:cubicBezTo>
                  <a:lnTo>
                    <a:pt x="596" y="5170"/>
                  </a:lnTo>
                  <a:cubicBezTo>
                    <a:pt x="596" y="5229"/>
                    <a:pt x="631" y="5277"/>
                    <a:pt x="679" y="5300"/>
                  </a:cubicBezTo>
                  <a:cubicBezTo>
                    <a:pt x="703" y="5312"/>
                    <a:pt x="739" y="5336"/>
                    <a:pt x="762" y="5336"/>
                  </a:cubicBezTo>
                  <a:cubicBezTo>
                    <a:pt x="798" y="5336"/>
                    <a:pt x="810" y="5336"/>
                    <a:pt x="834" y="5312"/>
                  </a:cubicBezTo>
                  <a:lnTo>
                    <a:pt x="2001" y="4777"/>
                  </a:lnTo>
                  <a:cubicBezTo>
                    <a:pt x="2203" y="4836"/>
                    <a:pt x="2417" y="4860"/>
                    <a:pt x="2608" y="4860"/>
                  </a:cubicBezTo>
                  <a:cubicBezTo>
                    <a:pt x="3394" y="4860"/>
                    <a:pt x="4156" y="4467"/>
                    <a:pt x="4620" y="3765"/>
                  </a:cubicBezTo>
                  <a:cubicBezTo>
                    <a:pt x="4870" y="3395"/>
                    <a:pt x="5001" y="2967"/>
                    <a:pt x="5025" y="2514"/>
                  </a:cubicBezTo>
                  <a:cubicBezTo>
                    <a:pt x="5049" y="2431"/>
                    <a:pt x="4989" y="2360"/>
                    <a:pt x="4906" y="2360"/>
                  </a:cubicBezTo>
                  <a:cubicBezTo>
                    <a:pt x="4811" y="2360"/>
                    <a:pt x="4739" y="2431"/>
                    <a:pt x="4739" y="2503"/>
                  </a:cubicBezTo>
                  <a:cubicBezTo>
                    <a:pt x="4715" y="2895"/>
                    <a:pt x="4608" y="3265"/>
                    <a:pt x="4382" y="3586"/>
                  </a:cubicBezTo>
                  <a:cubicBezTo>
                    <a:pt x="3981" y="4183"/>
                    <a:pt x="3325" y="4524"/>
                    <a:pt x="2630" y="4524"/>
                  </a:cubicBezTo>
                  <a:cubicBezTo>
                    <a:pt x="2438" y="4524"/>
                    <a:pt x="2242" y="4498"/>
                    <a:pt x="2048" y="4443"/>
                  </a:cubicBezTo>
                  <a:cubicBezTo>
                    <a:pt x="2027" y="4433"/>
                    <a:pt x="2008" y="4427"/>
                    <a:pt x="1990" y="4427"/>
                  </a:cubicBezTo>
                  <a:cubicBezTo>
                    <a:pt x="1969" y="4427"/>
                    <a:pt x="1949" y="4435"/>
                    <a:pt x="1929" y="4455"/>
                  </a:cubicBezTo>
                  <a:lnTo>
                    <a:pt x="953" y="4919"/>
                  </a:lnTo>
                  <a:lnTo>
                    <a:pt x="1001" y="3848"/>
                  </a:lnTo>
                  <a:cubicBezTo>
                    <a:pt x="1001" y="3800"/>
                    <a:pt x="989" y="3765"/>
                    <a:pt x="977" y="3741"/>
                  </a:cubicBezTo>
                  <a:cubicBezTo>
                    <a:pt x="405" y="3026"/>
                    <a:pt x="358" y="2026"/>
                    <a:pt x="870" y="1252"/>
                  </a:cubicBezTo>
                  <a:cubicBezTo>
                    <a:pt x="1179" y="788"/>
                    <a:pt x="1655" y="467"/>
                    <a:pt x="2203" y="359"/>
                  </a:cubicBezTo>
                  <a:cubicBezTo>
                    <a:pt x="2344" y="332"/>
                    <a:pt x="2485" y="319"/>
                    <a:pt x="2624" y="319"/>
                  </a:cubicBezTo>
                  <a:cubicBezTo>
                    <a:pt x="3038" y="319"/>
                    <a:pt x="3439" y="437"/>
                    <a:pt x="3787" y="669"/>
                  </a:cubicBezTo>
                  <a:cubicBezTo>
                    <a:pt x="4227" y="967"/>
                    <a:pt x="4525" y="1419"/>
                    <a:pt x="4668" y="1919"/>
                  </a:cubicBezTo>
                  <a:cubicBezTo>
                    <a:pt x="4678" y="1998"/>
                    <a:pt x="4736" y="2044"/>
                    <a:pt x="4811" y="2044"/>
                  </a:cubicBezTo>
                  <a:cubicBezTo>
                    <a:pt x="4826" y="2044"/>
                    <a:pt x="4842" y="2042"/>
                    <a:pt x="4858" y="2038"/>
                  </a:cubicBezTo>
                  <a:cubicBezTo>
                    <a:pt x="4942" y="2026"/>
                    <a:pt x="4989" y="1943"/>
                    <a:pt x="4977" y="1848"/>
                  </a:cubicBezTo>
                  <a:cubicBezTo>
                    <a:pt x="4822" y="1252"/>
                    <a:pt x="4465" y="752"/>
                    <a:pt x="3965" y="407"/>
                  </a:cubicBezTo>
                  <a:cubicBezTo>
                    <a:pt x="3566" y="141"/>
                    <a:pt x="3100" y="0"/>
                    <a:pt x="2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35"/>
            <p:cNvSpPr/>
            <p:nvPr/>
          </p:nvSpPr>
          <p:spPr>
            <a:xfrm>
              <a:off x="1331406" y="1579033"/>
              <a:ext cx="152412" cy="282934"/>
            </a:xfrm>
            <a:custGeom>
              <a:rect b="b" l="l" r="r" t="t"/>
              <a:pathLst>
                <a:path extrusionOk="0" h="8931" w="4811">
                  <a:moveTo>
                    <a:pt x="1132" y="310"/>
                  </a:moveTo>
                  <a:cubicBezTo>
                    <a:pt x="1203" y="310"/>
                    <a:pt x="1263" y="346"/>
                    <a:pt x="1310" y="382"/>
                  </a:cubicBezTo>
                  <a:cubicBezTo>
                    <a:pt x="1358" y="430"/>
                    <a:pt x="1382" y="501"/>
                    <a:pt x="1382" y="560"/>
                  </a:cubicBezTo>
                  <a:lnTo>
                    <a:pt x="1382" y="2073"/>
                  </a:lnTo>
                  <a:lnTo>
                    <a:pt x="858" y="2073"/>
                  </a:lnTo>
                  <a:lnTo>
                    <a:pt x="858" y="560"/>
                  </a:lnTo>
                  <a:cubicBezTo>
                    <a:pt x="870" y="430"/>
                    <a:pt x="977" y="310"/>
                    <a:pt x="1132" y="310"/>
                  </a:cubicBezTo>
                  <a:close/>
                  <a:moveTo>
                    <a:pt x="3644" y="310"/>
                  </a:moveTo>
                  <a:cubicBezTo>
                    <a:pt x="3727" y="310"/>
                    <a:pt x="3787" y="346"/>
                    <a:pt x="3823" y="382"/>
                  </a:cubicBezTo>
                  <a:cubicBezTo>
                    <a:pt x="3870" y="430"/>
                    <a:pt x="3906" y="501"/>
                    <a:pt x="3906" y="560"/>
                  </a:cubicBezTo>
                  <a:lnTo>
                    <a:pt x="3906" y="2073"/>
                  </a:lnTo>
                  <a:lnTo>
                    <a:pt x="3382" y="2073"/>
                  </a:lnTo>
                  <a:lnTo>
                    <a:pt x="3382" y="560"/>
                  </a:lnTo>
                  <a:cubicBezTo>
                    <a:pt x="3394" y="430"/>
                    <a:pt x="3513" y="310"/>
                    <a:pt x="3644" y="310"/>
                  </a:cubicBezTo>
                  <a:close/>
                  <a:moveTo>
                    <a:pt x="4454" y="2406"/>
                  </a:moveTo>
                  <a:lnTo>
                    <a:pt x="4454" y="2918"/>
                  </a:lnTo>
                  <a:lnTo>
                    <a:pt x="310" y="2918"/>
                  </a:lnTo>
                  <a:lnTo>
                    <a:pt x="310" y="2406"/>
                  </a:lnTo>
                  <a:close/>
                  <a:moveTo>
                    <a:pt x="2989" y="5513"/>
                  </a:moveTo>
                  <a:lnTo>
                    <a:pt x="2989" y="5978"/>
                  </a:lnTo>
                  <a:lnTo>
                    <a:pt x="1787" y="5978"/>
                  </a:lnTo>
                  <a:lnTo>
                    <a:pt x="1787" y="5513"/>
                  </a:lnTo>
                  <a:close/>
                  <a:moveTo>
                    <a:pt x="2846" y="6299"/>
                  </a:moveTo>
                  <a:lnTo>
                    <a:pt x="2846" y="6752"/>
                  </a:lnTo>
                  <a:lnTo>
                    <a:pt x="1930" y="6752"/>
                  </a:lnTo>
                  <a:lnTo>
                    <a:pt x="1930" y="6299"/>
                  </a:lnTo>
                  <a:close/>
                  <a:moveTo>
                    <a:pt x="1132" y="1"/>
                  </a:moveTo>
                  <a:cubicBezTo>
                    <a:pt x="798" y="1"/>
                    <a:pt x="548" y="263"/>
                    <a:pt x="548" y="572"/>
                  </a:cubicBezTo>
                  <a:lnTo>
                    <a:pt x="548" y="2084"/>
                  </a:lnTo>
                  <a:lnTo>
                    <a:pt x="167" y="2084"/>
                  </a:lnTo>
                  <a:cubicBezTo>
                    <a:pt x="72" y="2084"/>
                    <a:pt x="1" y="2156"/>
                    <a:pt x="1" y="2239"/>
                  </a:cubicBezTo>
                  <a:lnTo>
                    <a:pt x="1" y="3061"/>
                  </a:lnTo>
                  <a:cubicBezTo>
                    <a:pt x="1" y="3156"/>
                    <a:pt x="72" y="3227"/>
                    <a:pt x="167" y="3227"/>
                  </a:cubicBezTo>
                  <a:lnTo>
                    <a:pt x="203" y="3227"/>
                  </a:lnTo>
                  <a:lnTo>
                    <a:pt x="203" y="3823"/>
                  </a:lnTo>
                  <a:cubicBezTo>
                    <a:pt x="203" y="3847"/>
                    <a:pt x="227" y="3894"/>
                    <a:pt x="239" y="3930"/>
                  </a:cubicBezTo>
                  <a:lnTo>
                    <a:pt x="727" y="4537"/>
                  </a:lnTo>
                  <a:cubicBezTo>
                    <a:pt x="760" y="4576"/>
                    <a:pt x="807" y="4594"/>
                    <a:pt x="853" y="4594"/>
                  </a:cubicBezTo>
                  <a:cubicBezTo>
                    <a:pt x="890" y="4594"/>
                    <a:pt x="926" y="4582"/>
                    <a:pt x="953" y="4561"/>
                  </a:cubicBezTo>
                  <a:cubicBezTo>
                    <a:pt x="1025" y="4501"/>
                    <a:pt x="1025" y="4406"/>
                    <a:pt x="977" y="4347"/>
                  </a:cubicBezTo>
                  <a:lnTo>
                    <a:pt x="525" y="3775"/>
                  </a:lnTo>
                  <a:lnTo>
                    <a:pt x="525" y="3239"/>
                  </a:lnTo>
                  <a:lnTo>
                    <a:pt x="4239" y="3239"/>
                  </a:lnTo>
                  <a:lnTo>
                    <a:pt x="4239" y="3775"/>
                  </a:lnTo>
                  <a:lnTo>
                    <a:pt x="3084" y="5216"/>
                  </a:lnTo>
                  <a:lnTo>
                    <a:pt x="1691" y="5216"/>
                  </a:lnTo>
                  <a:lnTo>
                    <a:pt x="1429" y="4882"/>
                  </a:lnTo>
                  <a:cubicBezTo>
                    <a:pt x="1418" y="4847"/>
                    <a:pt x="1394" y="4835"/>
                    <a:pt x="1382" y="4823"/>
                  </a:cubicBezTo>
                  <a:cubicBezTo>
                    <a:pt x="1351" y="4797"/>
                    <a:pt x="1313" y="4785"/>
                    <a:pt x="1277" y="4785"/>
                  </a:cubicBezTo>
                  <a:cubicBezTo>
                    <a:pt x="1229" y="4785"/>
                    <a:pt x="1183" y="4806"/>
                    <a:pt x="1156" y="4847"/>
                  </a:cubicBezTo>
                  <a:cubicBezTo>
                    <a:pt x="1120" y="4906"/>
                    <a:pt x="1120" y="4978"/>
                    <a:pt x="1156" y="5037"/>
                  </a:cubicBezTo>
                  <a:lnTo>
                    <a:pt x="1489" y="5442"/>
                  </a:lnTo>
                  <a:lnTo>
                    <a:pt x="1489" y="6156"/>
                  </a:lnTo>
                  <a:cubicBezTo>
                    <a:pt x="1489" y="6252"/>
                    <a:pt x="1560" y="6311"/>
                    <a:pt x="1632" y="6323"/>
                  </a:cubicBezTo>
                  <a:lnTo>
                    <a:pt x="1632" y="6942"/>
                  </a:lnTo>
                  <a:cubicBezTo>
                    <a:pt x="1632" y="7037"/>
                    <a:pt x="1715" y="7109"/>
                    <a:pt x="1799" y="7109"/>
                  </a:cubicBezTo>
                  <a:lnTo>
                    <a:pt x="1834" y="7109"/>
                  </a:lnTo>
                  <a:lnTo>
                    <a:pt x="1834" y="8764"/>
                  </a:lnTo>
                  <a:cubicBezTo>
                    <a:pt x="1834" y="8859"/>
                    <a:pt x="1906" y="8931"/>
                    <a:pt x="1989" y="8931"/>
                  </a:cubicBezTo>
                  <a:lnTo>
                    <a:pt x="2846" y="8931"/>
                  </a:lnTo>
                  <a:cubicBezTo>
                    <a:pt x="2930" y="8931"/>
                    <a:pt x="3001" y="8859"/>
                    <a:pt x="3001" y="8764"/>
                  </a:cubicBezTo>
                  <a:lnTo>
                    <a:pt x="3001" y="8145"/>
                  </a:lnTo>
                  <a:cubicBezTo>
                    <a:pt x="3001" y="8050"/>
                    <a:pt x="2930" y="7978"/>
                    <a:pt x="2846" y="7978"/>
                  </a:cubicBezTo>
                  <a:cubicBezTo>
                    <a:pt x="2751" y="7978"/>
                    <a:pt x="2680" y="8050"/>
                    <a:pt x="2680" y="8145"/>
                  </a:cubicBezTo>
                  <a:lnTo>
                    <a:pt x="2680" y="8597"/>
                  </a:lnTo>
                  <a:lnTo>
                    <a:pt x="2156" y="8597"/>
                  </a:lnTo>
                  <a:lnTo>
                    <a:pt x="2156" y="7109"/>
                  </a:lnTo>
                  <a:lnTo>
                    <a:pt x="2680" y="7109"/>
                  </a:lnTo>
                  <a:lnTo>
                    <a:pt x="2680" y="7502"/>
                  </a:lnTo>
                  <a:cubicBezTo>
                    <a:pt x="2680" y="7585"/>
                    <a:pt x="2751" y="7669"/>
                    <a:pt x="2846" y="7669"/>
                  </a:cubicBezTo>
                  <a:cubicBezTo>
                    <a:pt x="2930" y="7669"/>
                    <a:pt x="3001" y="7585"/>
                    <a:pt x="3001" y="7502"/>
                  </a:cubicBezTo>
                  <a:lnTo>
                    <a:pt x="3001" y="7109"/>
                  </a:lnTo>
                  <a:lnTo>
                    <a:pt x="3037" y="7109"/>
                  </a:lnTo>
                  <a:cubicBezTo>
                    <a:pt x="3120" y="7109"/>
                    <a:pt x="3203" y="7037"/>
                    <a:pt x="3203" y="6954"/>
                  </a:cubicBezTo>
                  <a:lnTo>
                    <a:pt x="3203" y="6323"/>
                  </a:lnTo>
                  <a:cubicBezTo>
                    <a:pt x="3287" y="6323"/>
                    <a:pt x="3346" y="6252"/>
                    <a:pt x="3346" y="6156"/>
                  </a:cubicBezTo>
                  <a:lnTo>
                    <a:pt x="3346" y="5442"/>
                  </a:lnTo>
                  <a:lnTo>
                    <a:pt x="4573" y="3942"/>
                  </a:lnTo>
                  <a:cubicBezTo>
                    <a:pt x="4597" y="3906"/>
                    <a:pt x="4597" y="3882"/>
                    <a:pt x="4597" y="3835"/>
                  </a:cubicBezTo>
                  <a:lnTo>
                    <a:pt x="4597" y="3239"/>
                  </a:lnTo>
                  <a:lnTo>
                    <a:pt x="4644" y="3239"/>
                  </a:lnTo>
                  <a:cubicBezTo>
                    <a:pt x="4727" y="3239"/>
                    <a:pt x="4811" y="3168"/>
                    <a:pt x="4811" y="3073"/>
                  </a:cubicBezTo>
                  <a:lnTo>
                    <a:pt x="4811" y="2263"/>
                  </a:lnTo>
                  <a:cubicBezTo>
                    <a:pt x="4775" y="2156"/>
                    <a:pt x="4704" y="2084"/>
                    <a:pt x="4620" y="2084"/>
                  </a:cubicBezTo>
                  <a:lnTo>
                    <a:pt x="4227" y="2084"/>
                  </a:lnTo>
                  <a:lnTo>
                    <a:pt x="4227" y="584"/>
                  </a:lnTo>
                  <a:cubicBezTo>
                    <a:pt x="4227" y="430"/>
                    <a:pt x="4168" y="287"/>
                    <a:pt x="4061" y="156"/>
                  </a:cubicBezTo>
                  <a:cubicBezTo>
                    <a:pt x="3954" y="60"/>
                    <a:pt x="3811" y="1"/>
                    <a:pt x="3644" y="1"/>
                  </a:cubicBezTo>
                  <a:cubicBezTo>
                    <a:pt x="3323" y="1"/>
                    <a:pt x="3061" y="263"/>
                    <a:pt x="3061" y="572"/>
                  </a:cubicBezTo>
                  <a:lnTo>
                    <a:pt x="3061" y="2084"/>
                  </a:lnTo>
                  <a:lnTo>
                    <a:pt x="1715" y="2084"/>
                  </a:lnTo>
                  <a:lnTo>
                    <a:pt x="1715" y="572"/>
                  </a:lnTo>
                  <a:cubicBezTo>
                    <a:pt x="1715" y="430"/>
                    <a:pt x="1656" y="275"/>
                    <a:pt x="1549" y="156"/>
                  </a:cubicBezTo>
                  <a:cubicBezTo>
                    <a:pt x="1441" y="60"/>
                    <a:pt x="1298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5"/>
            <p:cNvSpPr/>
            <p:nvPr/>
          </p:nvSpPr>
          <p:spPr>
            <a:xfrm>
              <a:off x="1373667" y="1686935"/>
              <a:ext cx="66401" cy="10581"/>
            </a:xfrm>
            <a:custGeom>
              <a:rect b="b" l="l" r="r" t="t"/>
              <a:pathLst>
                <a:path extrusionOk="0" h="334" w="2096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lnTo>
                    <a:pt x="1929" y="333"/>
                  </a:lnTo>
                  <a:cubicBezTo>
                    <a:pt x="2012" y="333"/>
                    <a:pt x="2096" y="250"/>
                    <a:pt x="2096" y="167"/>
                  </a:cubicBezTo>
                  <a:cubicBezTo>
                    <a:pt x="2096" y="72"/>
                    <a:pt x="2012" y="0"/>
                    <a:pt x="1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35"/>
            <p:cNvSpPr/>
            <p:nvPr/>
          </p:nvSpPr>
          <p:spPr>
            <a:xfrm>
              <a:off x="1518508" y="1536044"/>
              <a:ext cx="72452" cy="112812"/>
            </a:xfrm>
            <a:custGeom>
              <a:rect b="b" l="l" r="r" t="t"/>
              <a:pathLst>
                <a:path extrusionOk="0" h="3561" w="2287">
                  <a:moveTo>
                    <a:pt x="1596" y="334"/>
                  </a:moveTo>
                  <a:lnTo>
                    <a:pt x="1024" y="1084"/>
                  </a:lnTo>
                  <a:cubicBezTo>
                    <a:pt x="1000" y="1132"/>
                    <a:pt x="988" y="1203"/>
                    <a:pt x="1012" y="1251"/>
                  </a:cubicBezTo>
                  <a:cubicBezTo>
                    <a:pt x="1048" y="1310"/>
                    <a:pt x="1107" y="1346"/>
                    <a:pt x="1167" y="1346"/>
                  </a:cubicBezTo>
                  <a:lnTo>
                    <a:pt x="1774" y="1346"/>
                  </a:lnTo>
                  <a:lnTo>
                    <a:pt x="893" y="2370"/>
                  </a:lnTo>
                  <a:lnTo>
                    <a:pt x="1167" y="1775"/>
                  </a:lnTo>
                  <a:cubicBezTo>
                    <a:pt x="1191" y="1727"/>
                    <a:pt x="1179" y="1667"/>
                    <a:pt x="1155" y="1620"/>
                  </a:cubicBezTo>
                  <a:cubicBezTo>
                    <a:pt x="1119" y="1584"/>
                    <a:pt x="1072" y="1548"/>
                    <a:pt x="1012" y="1548"/>
                  </a:cubicBezTo>
                  <a:lnTo>
                    <a:pt x="453" y="1548"/>
                  </a:lnTo>
                  <a:lnTo>
                    <a:pt x="1155" y="334"/>
                  </a:lnTo>
                  <a:close/>
                  <a:moveTo>
                    <a:pt x="1048" y="1"/>
                  </a:moveTo>
                  <a:cubicBezTo>
                    <a:pt x="988" y="1"/>
                    <a:pt x="941" y="24"/>
                    <a:pt x="917" y="72"/>
                  </a:cubicBezTo>
                  <a:lnTo>
                    <a:pt x="36" y="1620"/>
                  </a:lnTo>
                  <a:cubicBezTo>
                    <a:pt x="0" y="1667"/>
                    <a:pt x="0" y="1727"/>
                    <a:pt x="36" y="1787"/>
                  </a:cubicBezTo>
                  <a:cubicBezTo>
                    <a:pt x="60" y="1834"/>
                    <a:pt x="107" y="1858"/>
                    <a:pt x="167" y="1858"/>
                  </a:cubicBezTo>
                  <a:lnTo>
                    <a:pt x="762" y="1858"/>
                  </a:lnTo>
                  <a:lnTo>
                    <a:pt x="95" y="3322"/>
                  </a:lnTo>
                  <a:cubicBezTo>
                    <a:pt x="60" y="3394"/>
                    <a:pt x="95" y="3477"/>
                    <a:pt x="155" y="3525"/>
                  </a:cubicBezTo>
                  <a:cubicBezTo>
                    <a:pt x="179" y="3537"/>
                    <a:pt x="215" y="3561"/>
                    <a:pt x="238" y="3561"/>
                  </a:cubicBezTo>
                  <a:cubicBezTo>
                    <a:pt x="286" y="3561"/>
                    <a:pt x="334" y="3537"/>
                    <a:pt x="357" y="3501"/>
                  </a:cubicBezTo>
                  <a:lnTo>
                    <a:pt x="2203" y="1275"/>
                  </a:lnTo>
                  <a:cubicBezTo>
                    <a:pt x="2262" y="1227"/>
                    <a:pt x="2286" y="1167"/>
                    <a:pt x="2250" y="1108"/>
                  </a:cubicBezTo>
                  <a:cubicBezTo>
                    <a:pt x="2227" y="1048"/>
                    <a:pt x="2167" y="1013"/>
                    <a:pt x="2108" y="1013"/>
                  </a:cubicBezTo>
                  <a:lnTo>
                    <a:pt x="1477" y="1013"/>
                  </a:lnTo>
                  <a:lnTo>
                    <a:pt x="2048" y="251"/>
                  </a:lnTo>
                  <a:cubicBezTo>
                    <a:pt x="2072" y="203"/>
                    <a:pt x="2084" y="132"/>
                    <a:pt x="2060" y="84"/>
                  </a:cubicBezTo>
                  <a:cubicBezTo>
                    <a:pt x="2024" y="24"/>
                    <a:pt x="1965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5" name="Google Shape;2645;p35"/>
          <p:cNvGrpSpPr/>
          <p:nvPr/>
        </p:nvGrpSpPr>
        <p:grpSpPr>
          <a:xfrm>
            <a:off x="7144274" y="1500214"/>
            <a:ext cx="282174" cy="355735"/>
            <a:chOff x="7144274" y="1500214"/>
            <a:chExt cx="282174" cy="355735"/>
          </a:xfrm>
        </p:grpSpPr>
        <p:sp>
          <p:nvSpPr>
            <p:cNvPr id="2646" name="Google Shape;2646;p35"/>
            <p:cNvSpPr/>
            <p:nvPr/>
          </p:nvSpPr>
          <p:spPr>
            <a:xfrm>
              <a:off x="7245745" y="1613375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35"/>
            <p:cNvSpPr/>
            <p:nvPr/>
          </p:nvSpPr>
          <p:spPr>
            <a:xfrm>
              <a:off x="7313635" y="1613375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35"/>
            <p:cNvSpPr/>
            <p:nvPr/>
          </p:nvSpPr>
          <p:spPr>
            <a:xfrm>
              <a:off x="7262345" y="1653070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35"/>
            <p:cNvSpPr/>
            <p:nvPr/>
          </p:nvSpPr>
          <p:spPr>
            <a:xfrm>
              <a:off x="7144274" y="1500214"/>
              <a:ext cx="282174" cy="355735"/>
            </a:xfrm>
            <a:custGeom>
              <a:rect b="b" l="l" r="r" t="t"/>
              <a:pathLst>
                <a:path extrusionOk="0" h="11229" w="8907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35"/>
            <p:cNvSpPr/>
            <p:nvPr/>
          </p:nvSpPr>
          <p:spPr>
            <a:xfrm>
              <a:off x="7239726" y="1594081"/>
              <a:ext cx="22651" cy="12165"/>
            </a:xfrm>
            <a:custGeom>
              <a:rect b="b" l="l" r="r" t="t"/>
              <a:pathLst>
                <a:path extrusionOk="0" h="384" w="715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35"/>
            <p:cNvSpPr/>
            <p:nvPr/>
          </p:nvSpPr>
          <p:spPr>
            <a:xfrm>
              <a:off x="7307616" y="1594462"/>
              <a:ext cx="22651" cy="12514"/>
            </a:xfrm>
            <a:custGeom>
              <a:rect b="b" l="l" r="r" t="t"/>
              <a:pathLst>
                <a:path extrusionOk="0" h="395" w="715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2" name="Google Shape;2652;p35"/>
          <p:cNvGrpSpPr/>
          <p:nvPr/>
        </p:nvGrpSpPr>
        <p:grpSpPr>
          <a:xfrm>
            <a:off x="6685262" y="1500214"/>
            <a:ext cx="289682" cy="354594"/>
            <a:chOff x="6685262" y="1500214"/>
            <a:chExt cx="289682" cy="354594"/>
          </a:xfrm>
        </p:grpSpPr>
        <p:sp>
          <p:nvSpPr>
            <p:cNvPr id="2653" name="Google Shape;2653;p35"/>
            <p:cNvSpPr/>
            <p:nvPr/>
          </p:nvSpPr>
          <p:spPr>
            <a:xfrm>
              <a:off x="6685262" y="1500214"/>
              <a:ext cx="289682" cy="354594"/>
            </a:xfrm>
            <a:custGeom>
              <a:rect b="b" l="l" r="r" t="t"/>
              <a:pathLst>
                <a:path extrusionOk="0" h="11193" w="9144">
                  <a:moveTo>
                    <a:pt x="7037" y="3310"/>
                  </a:moveTo>
                  <a:lnTo>
                    <a:pt x="7037" y="3322"/>
                  </a:lnTo>
                  <a:lnTo>
                    <a:pt x="7037" y="3691"/>
                  </a:lnTo>
                  <a:lnTo>
                    <a:pt x="6846" y="3691"/>
                  </a:lnTo>
                  <a:cubicBezTo>
                    <a:pt x="6739" y="3691"/>
                    <a:pt x="6656" y="3608"/>
                    <a:pt x="6656" y="3501"/>
                  </a:cubicBezTo>
                  <a:lnTo>
                    <a:pt x="6656" y="3310"/>
                  </a:lnTo>
                  <a:close/>
                  <a:moveTo>
                    <a:pt x="2465" y="3322"/>
                  </a:moveTo>
                  <a:lnTo>
                    <a:pt x="2465" y="3513"/>
                  </a:lnTo>
                  <a:cubicBezTo>
                    <a:pt x="2465" y="3620"/>
                    <a:pt x="2381" y="3703"/>
                    <a:pt x="2274" y="3703"/>
                  </a:cubicBezTo>
                  <a:lnTo>
                    <a:pt x="2096" y="3703"/>
                  </a:lnTo>
                  <a:lnTo>
                    <a:pt x="2096" y="3691"/>
                  </a:lnTo>
                  <a:lnTo>
                    <a:pt x="2096" y="3322"/>
                  </a:lnTo>
                  <a:close/>
                  <a:moveTo>
                    <a:pt x="4596" y="370"/>
                  </a:moveTo>
                  <a:lnTo>
                    <a:pt x="8453" y="2989"/>
                  </a:lnTo>
                  <a:lnTo>
                    <a:pt x="3691" y="2989"/>
                  </a:lnTo>
                  <a:cubicBezTo>
                    <a:pt x="3596" y="2989"/>
                    <a:pt x="3524" y="3072"/>
                    <a:pt x="3524" y="3156"/>
                  </a:cubicBezTo>
                  <a:cubicBezTo>
                    <a:pt x="3524" y="3251"/>
                    <a:pt x="3596" y="3322"/>
                    <a:pt x="3691" y="3322"/>
                  </a:cubicBezTo>
                  <a:lnTo>
                    <a:pt x="6334" y="3322"/>
                  </a:lnTo>
                  <a:lnTo>
                    <a:pt x="6334" y="3513"/>
                  </a:lnTo>
                  <a:cubicBezTo>
                    <a:pt x="6334" y="3799"/>
                    <a:pt x="6572" y="4037"/>
                    <a:pt x="6858" y="4037"/>
                  </a:cubicBezTo>
                  <a:lnTo>
                    <a:pt x="7120" y="4037"/>
                  </a:lnTo>
                  <a:cubicBezTo>
                    <a:pt x="7203" y="4037"/>
                    <a:pt x="7275" y="4061"/>
                    <a:pt x="7334" y="4120"/>
                  </a:cubicBezTo>
                  <a:cubicBezTo>
                    <a:pt x="7394" y="4180"/>
                    <a:pt x="7406" y="4263"/>
                    <a:pt x="7406" y="4334"/>
                  </a:cubicBezTo>
                  <a:cubicBezTo>
                    <a:pt x="7394" y="4465"/>
                    <a:pt x="7263" y="4584"/>
                    <a:pt x="7108" y="4584"/>
                  </a:cubicBezTo>
                  <a:lnTo>
                    <a:pt x="7037" y="4584"/>
                  </a:lnTo>
                  <a:lnTo>
                    <a:pt x="7037" y="4572"/>
                  </a:lnTo>
                  <a:cubicBezTo>
                    <a:pt x="7037" y="4477"/>
                    <a:pt x="6965" y="4406"/>
                    <a:pt x="6870" y="4406"/>
                  </a:cubicBezTo>
                  <a:cubicBezTo>
                    <a:pt x="6787" y="4406"/>
                    <a:pt x="6715" y="4477"/>
                    <a:pt x="6715" y="4572"/>
                  </a:cubicBezTo>
                  <a:cubicBezTo>
                    <a:pt x="6715" y="5692"/>
                    <a:pt x="5846" y="6597"/>
                    <a:pt x="4763" y="6680"/>
                  </a:cubicBezTo>
                  <a:lnTo>
                    <a:pt x="4763" y="6501"/>
                  </a:lnTo>
                  <a:cubicBezTo>
                    <a:pt x="4763" y="6418"/>
                    <a:pt x="4691" y="6347"/>
                    <a:pt x="4596" y="6347"/>
                  </a:cubicBezTo>
                  <a:cubicBezTo>
                    <a:pt x="4512" y="6347"/>
                    <a:pt x="4429" y="6418"/>
                    <a:pt x="4429" y="6501"/>
                  </a:cubicBezTo>
                  <a:lnTo>
                    <a:pt x="4429" y="6680"/>
                  </a:lnTo>
                  <a:cubicBezTo>
                    <a:pt x="3346" y="6597"/>
                    <a:pt x="2488" y="5692"/>
                    <a:pt x="2488" y="4572"/>
                  </a:cubicBezTo>
                  <a:cubicBezTo>
                    <a:pt x="2488" y="4477"/>
                    <a:pt x="2405" y="4406"/>
                    <a:pt x="2322" y="4406"/>
                  </a:cubicBezTo>
                  <a:cubicBezTo>
                    <a:pt x="2226" y="4406"/>
                    <a:pt x="2155" y="4477"/>
                    <a:pt x="2155" y="4572"/>
                  </a:cubicBezTo>
                  <a:lnTo>
                    <a:pt x="2155" y="4584"/>
                  </a:lnTo>
                  <a:lnTo>
                    <a:pt x="2048" y="4584"/>
                  </a:lnTo>
                  <a:cubicBezTo>
                    <a:pt x="1976" y="4584"/>
                    <a:pt x="1905" y="4561"/>
                    <a:pt x="1845" y="4501"/>
                  </a:cubicBezTo>
                  <a:cubicBezTo>
                    <a:pt x="1786" y="4442"/>
                    <a:pt x="1774" y="4358"/>
                    <a:pt x="1774" y="4287"/>
                  </a:cubicBezTo>
                  <a:cubicBezTo>
                    <a:pt x="1786" y="4156"/>
                    <a:pt x="1917" y="4037"/>
                    <a:pt x="2072" y="4037"/>
                  </a:cubicBezTo>
                  <a:lnTo>
                    <a:pt x="2310" y="4037"/>
                  </a:lnTo>
                  <a:cubicBezTo>
                    <a:pt x="2584" y="4037"/>
                    <a:pt x="2822" y="3799"/>
                    <a:pt x="2822" y="3513"/>
                  </a:cubicBezTo>
                  <a:lnTo>
                    <a:pt x="2822" y="3322"/>
                  </a:lnTo>
                  <a:lnTo>
                    <a:pt x="3024" y="3322"/>
                  </a:lnTo>
                  <a:cubicBezTo>
                    <a:pt x="3108" y="3322"/>
                    <a:pt x="3179" y="3251"/>
                    <a:pt x="3179" y="3156"/>
                  </a:cubicBezTo>
                  <a:cubicBezTo>
                    <a:pt x="3179" y="3072"/>
                    <a:pt x="3108" y="2989"/>
                    <a:pt x="3024" y="2989"/>
                  </a:cubicBezTo>
                  <a:lnTo>
                    <a:pt x="738" y="2989"/>
                  </a:lnTo>
                  <a:lnTo>
                    <a:pt x="4596" y="370"/>
                  </a:lnTo>
                  <a:close/>
                  <a:moveTo>
                    <a:pt x="5632" y="6763"/>
                  </a:moveTo>
                  <a:lnTo>
                    <a:pt x="5632" y="7144"/>
                  </a:lnTo>
                  <a:cubicBezTo>
                    <a:pt x="5644" y="7430"/>
                    <a:pt x="5798" y="7668"/>
                    <a:pt x="6060" y="7787"/>
                  </a:cubicBezTo>
                  <a:cubicBezTo>
                    <a:pt x="5977" y="7978"/>
                    <a:pt x="5858" y="8156"/>
                    <a:pt x="5715" y="8311"/>
                  </a:cubicBezTo>
                  <a:cubicBezTo>
                    <a:pt x="5655" y="8371"/>
                    <a:pt x="5655" y="8466"/>
                    <a:pt x="5715" y="8549"/>
                  </a:cubicBezTo>
                  <a:cubicBezTo>
                    <a:pt x="5739" y="8573"/>
                    <a:pt x="5786" y="8585"/>
                    <a:pt x="5834" y="8585"/>
                  </a:cubicBezTo>
                  <a:cubicBezTo>
                    <a:pt x="5882" y="8585"/>
                    <a:pt x="5917" y="8573"/>
                    <a:pt x="5953" y="8549"/>
                  </a:cubicBezTo>
                  <a:cubicBezTo>
                    <a:pt x="6132" y="8347"/>
                    <a:pt x="6275" y="8132"/>
                    <a:pt x="6370" y="7894"/>
                  </a:cubicBezTo>
                  <a:lnTo>
                    <a:pt x="6727" y="7990"/>
                  </a:lnTo>
                  <a:cubicBezTo>
                    <a:pt x="6572" y="8394"/>
                    <a:pt x="6310" y="8763"/>
                    <a:pt x="5953" y="9037"/>
                  </a:cubicBezTo>
                  <a:cubicBezTo>
                    <a:pt x="5548" y="9335"/>
                    <a:pt x="5072" y="9502"/>
                    <a:pt x="4572" y="9502"/>
                  </a:cubicBezTo>
                  <a:cubicBezTo>
                    <a:pt x="4072" y="9502"/>
                    <a:pt x="3596" y="9335"/>
                    <a:pt x="3203" y="9049"/>
                  </a:cubicBezTo>
                  <a:cubicBezTo>
                    <a:pt x="2846" y="8787"/>
                    <a:pt x="2572" y="8406"/>
                    <a:pt x="2405" y="8013"/>
                  </a:cubicBezTo>
                  <a:lnTo>
                    <a:pt x="2762" y="7906"/>
                  </a:lnTo>
                  <a:cubicBezTo>
                    <a:pt x="2905" y="8252"/>
                    <a:pt x="3119" y="8549"/>
                    <a:pt x="3405" y="8752"/>
                  </a:cubicBezTo>
                  <a:cubicBezTo>
                    <a:pt x="3739" y="9002"/>
                    <a:pt x="4131" y="9144"/>
                    <a:pt x="4548" y="9144"/>
                  </a:cubicBezTo>
                  <a:cubicBezTo>
                    <a:pt x="4822" y="9144"/>
                    <a:pt x="5072" y="9085"/>
                    <a:pt x="5322" y="8978"/>
                  </a:cubicBezTo>
                  <a:cubicBezTo>
                    <a:pt x="5417" y="8942"/>
                    <a:pt x="5441" y="8847"/>
                    <a:pt x="5417" y="8752"/>
                  </a:cubicBezTo>
                  <a:cubicBezTo>
                    <a:pt x="5391" y="8690"/>
                    <a:pt x="5332" y="8654"/>
                    <a:pt x="5265" y="8654"/>
                  </a:cubicBezTo>
                  <a:cubicBezTo>
                    <a:pt x="5241" y="8654"/>
                    <a:pt x="5216" y="8659"/>
                    <a:pt x="5191" y="8668"/>
                  </a:cubicBezTo>
                  <a:cubicBezTo>
                    <a:pt x="4989" y="8752"/>
                    <a:pt x="4774" y="8799"/>
                    <a:pt x="4548" y="8799"/>
                  </a:cubicBezTo>
                  <a:cubicBezTo>
                    <a:pt x="3893" y="8799"/>
                    <a:pt x="3322" y="8394"/>
                    <a:pt x="3084" y="7799"/>
                  </a:cubicBezTo>
                  <a:cubicBezTo>
                    <a:pt x="3334" y="7692"/>
                    <a:pt x="3500" y="7442"/>
                    <a:pt x="3500" y="7180"/>
                  </a:cubicBezTo>
                  <a:lnTo>
                    <a:pt x="3500" y="6787"/>
                  </a:lnTo>
                  <a:cubicBezTo>
                    <a:pt x="3774" y="6918"/>
                    <a:pt x="4072" y="7013"/>
                    <a:pt x="4405" y="7025"/>
                  </a:cubicBezTo>
                  <a:lnTo>
                    <a:pt x="4405" y="7573"/>
                  </a:lnTo>
                  <a:cubicBezTo>
                    <a:pt x="4405" y="7668"/>
                    <a:pt x="4477" y="7740"/>
                    <a:pt x="4560" y="7740"/>
                  </a:cubicBezTo>
                  <a:cubicBezTo>
                    <a:pt x="4655" y="7740"/>
                    <a:pt x="4727" y="7668"/>
                    <a:pt x="4727" y="7573"/>
                  </a:cubicBezTo>
                  <a:lnTo>
                    <a:pt x="4727" y="7001"/>
                  </a:lnTo>
                  <a:cubicBezTo>
                    <a:pt x="5060" y="6978"/>
                    <a:pt x="5358" y="6894"/>
                    <a:pt x="5632" y="6763"/>
                  </a:cubicBezTo>
                  <a:close/>
                  <a:moveTo>
                    <a:pt x="4562" y="0"/>
                  </a:moveTo>
                  <a:cubicBezTo>
                    <a:pt x="4530" y="0"/>
                    <a:pt x="4501" y="12"/>
                    <a:pt x="4477" y="36"/>
                  </a:cubicBezTo>
                  <a:lnTo>
                    <a:pt x="83" y="3025"/>
                  </a:lnTo>
                  <a:cubicBezTo>
                    <a:pt x="24" y="3072"/>
                    <a:pt x="0" y="3144"/>
                    <a:pt x="24" y="3203"/>
                  </a:cubicBezTo>
                  <a:cubicBezTo>
                    <a:pt x="60" y="3263"/>
                    <a:pt x="119" y="3322"/>
                    <a:pt x="191" y="3322"/>
                  </a:cubicBezTo>
                  <a:lnTo>
                    <a:pt x="1786" y="3322"/>
                  </a:lnTo>
                  <a:lnTo>
                    <a:pt x="1786" y="3751"/>
                  </a:lnTo>
                  <a:cubicBezTo>
                    <a:pt x="1584" y="3846"/>
                    <a:pt x="1453" y="4025"/>
                    <a:pt x="1441" y="4227"/>
                  </a:cubicBezTo>
                  <a:cubicBezTo>
                    <a:pt x="1429" y="4394"/>
                    <a:pt x="1488" y="4572"/>
                    <a:pt x="1584" y="4692"/>
                  </a:cubicBezTo>
                  <a:cubicBezTo>
                    <a:pt x="1703" y="4811"/>
                    <a:pt x="1869" y="4882"/>
                    <a:pt x="2036" y="4882"/>
                  </a:cubicBezTo>
                  <a:lnTo>
                    <a:pt x="2155" y="4882"/>
                  </a:lnTo>
                  <a:cubicBezTo>
                    <a:pt x="2238" y="5573"/>
                    <a:pt x="2631" y="6180"/>
                    <a:pt x="3179" y="6549"/>
                  </a:cubicBezTo>
                  <a:lnTo>
                    <a:pt x="3179" y="7132"/>
                  </a:lnTo>
                  <a:cubicBezTo>
                    <a:pt x="3179" y="7299"/>
                    <a:pt x="3072" y="7430"/>
                    <a:pt x="2929" y="7478"/>
                  </a:cubicBezTo>
                  <a:lnTo>
                    <a:pt x="1203" y="7978"/>
                  </a:lnTo>
                  <a:cubicBezTo>
                    <a:pt x="607" y="8156"/>
                    <a:pt x="202" y="8704"/>
                    <a:pt x="202" y="9323"/>
                  </a:cubicBezTo>
                  <a:lnTo>
                    <a:pt x="202" y="11026"/>
                  </a:lnTo>
                  <a:cubicBezTo>
                    <a:pt x="202" y="11121"/>
                    <a:pt x="274" y="11192"/>
                    <a:pt x="369" y="11192"/>
                  </a:cubicBezTo>
                  <a:cubicBezTo>
                    <a:pt x="452" y="11192"/>
                    <a:pt x="536" y="11121"/>
                    <a:pt x="536" y="11026"/>
                  </a:cubicBezTo>
                  <a:lnTo>
                    <a:pt x="536" y="9323"/>
                  </a:lnTo>
                  <a:cubicBezTo>
                    <a:pt x="536" y="8847"/>
                    <a:pt x="845" y="8430"/>
                    <a:pt x="1286" y="8287"/>
                  </a:cubicBezTo>
                  <a:lnTo>
                    <a:pt x="2107" y="8049"/>
                  </a:lnTo>
                  <a:cubicBezTo>
                    <a:pt x="2286" y="8549"/>
                    <a:pt x="2596" y="8966"/>
                    <a:pt x="3012" y="9275"/>
                  </a:cubicBezTo>
                  <a:cubicBezTo>
                    <a:pt x="3429" y="9585"/>
                    <a:pt x="3905" y="9752"/>
                    <a:pt x="4417" y="9776"/>
                  </a:cubicBezTo>
                  <a:lnTo>
                    <a:pt x="4417" y="11026"/>
                  </a:lnTo>
                  <a:cubicBezTo>
                    <a:pt x="4417" y="11121"/>
                    <a:pt x="4489" y="11192"/>
                    <a:pt x="4584" y="11192"/>
                  </a:cubicBezTo>
                  <a:cubicBezTo>
                    <a:pt x="4667" y="11192"/>
                    <a:pt x="4739" y="11121"/>
                    <a:pt x="4739" y="11026"/>
                  </a:cubicBezTo>
                  <a:lnTo>
                    <a:pt x="4739" y="9776"/>
                  </a:lnTo>
                  <a:cubicBezTo>
                    <a:pt x="5263" y="9752"/>
                    <a:pt x="5739" y="9573"/>
                    <a:pt x="6156" y="9252"/>
                  </a:cubicBezTo>
                  <a:cubicBezTo>
                    <a:pt x="6560" y="8942"/>
                    <a:pt x="6870" y="8525"/>
                    <a:pt x="7049" y="8049"/>
                  </a:cubicBezTo>
                  <a:lnTo>
                    <a:pt x="7870" y="8287"/>
                  </a:lnTo>
                  <a:cubicBezTo>
                    <a:pt x="8311" y="8418"/>
                    <a:pt x="8632" y="8835"/>
                    <a:pt x="8632" y="9311"/>
                  </a:cubicBezTo>
                  <a:lnTo>
                    <a:pt x="8632" y="11026"/>
                  </a:lnTo>
                  <a:cubicBezTo>
                    <a:pt x="8632" y="11121"/>
                    <a:pt x="8703" y="11192"/>
                    <a:pt x="8787" y="11192"/>
                  </a:cubicBezTo>
                  <a:cubicBezTo>
                    <a:pt x="8882" y="11192"/>
                    <a:pt x="8954" y="11121"/>
                    <a:pt x="8954" y="11026"/>
                  </a:cubicBezTo>
                  <a:lnTo>
                    <a:pt x="8954" y="9311"/>
                  </a:lnTo>
                  <a:cubicBezTo>
                    <a:pt x="8954" y="8704"/>
                    <a:pt x="8537" y="8156"/>
                    <a:pt x="7953" y="7978"/>
                  </a:cubicBezTo>
                  <a:lnTo>
                    <a:pt x="6227" y="7466"/>
                  </a:lnTo>
                  <a:cubicBezTo>
                    <a:pt x="6084" y="7430"/>
                    <a:pt x="5977" y="7275"/>
                    <a:pt x="5977" y="7132"/>
                  </a:cubicBezTo>
                  <a:lnTo>
                    <a:pt x="5977" y="6549"/>
                  </a:lnTo>
                  <a:cubicBezTo>
                    <a:pt x="6525" y="6156"/>
                    <a:pt x="6918" y="5561"/>
                    <a:pt x="7001" y="4882"/>
                  </a:cubicBezTo>
                  <a:lnTo>
                    <a:pt x="7108" y="4882"/>
                  </a:lnTo>
                  <a:cubicBezTo>
                    <a:pt x="7441" y="4882"/>
                    <a:pt x="7703" y="4644"/>
                    <a:pt x="7739" y="4346"/>
                  </a:cubicBezTo>
                  <a:cubicBezTo>
                    <a:pt x="7751" y="4180"/>
                    <a:pt x="7691" y="4001"/>
                    <a:pt x="7584" y="3882"/>
                  </a:cubicBezTo>
                  <a:cubicBezTo>
                    <a:pt x="7525" y="3822"/>
                    <a:pt x="7465" y="3775"/>
                    <a:pt x="7394" y="3739"/>
                  </a:cubicBezTo>
                  <a:lnTo>
                    <a:pt x="7394" y="3299"/>
                  </a:lnTo>
                  <a:lnTo>
                    <a:pt x="8989" y="3299"/>
                  </a:lnTo>
                  <a:cubicBezTo>
                    <a:pt x="9061" y="3299"/>
                    <a:pt x="9120" y="3263"/>
                    <a:pt x="9144" y="3179"/>
                  </a:cubicBezTo>
                  <a:cubicBezTo>
                    <a:pt x="9132" y="3132"/>
                    <a:pt x="9108" y="3048"/>
                    <a:pt x="9049" y="3025"/>
                  </a:cubicBezTo>
                  <a:lnTo>
                    <a:pt x="4655" y="36"/>
                  </a:lnTo>
                  <a:cubicBezTo>
                    <a:pt x="4626" y="12"/>
                    <a:pt x="4593" y="0"/>
                    <a:pt x="4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35"/>
            <p:cNvSpPr/>
            <p:nvPr/>
          </p:nvSpPr>
          <p:spPr>
            <a:xfrm>
              <a:off x="6792372" y="1655984"/>
              <a:ext cx="76222" cy="38143"/>
            </a:xfrm>
            <a:custGeom>
              <a:rect b="b" l="l" r="r" t="t"/>
              <a:pathLst>
                <a:path extrusionOk="0" h="1204" w="2406">
                  <a:moveTo>
                    <a:pt x="989" y="334"/>
                  </a:moveTo>
                  <a:cubicBezTo>
                    <a:pt x="917" y="441"/>
                    <a:pt x="798" y="537"/>
                    <a:pt x="667" y="537"/>
                  </a:cubicBezTo>
                  <a:lnTo>
                    <a:pt x="334" y="537"/>
                  </a:lnTo>
                  <a:cubicBezTo>
                    <a:pt x="393" y="417"/>
                    <a:pt x="512" y="334"/>
                    <a:pt x="667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89" y="417"/>
                    <a:pt x="2048" y="537"/>
                  </a:cubicBezTo>
                  <a:lnTo>
                    <a:pt x="1727" y="537"/>
                  </a:lnTo>
                  <a:cubicBezTo>
                    <a:pt x="1584" y="537"/>
                    <a:pt x="1453" y="453"/>
                    <a:pt x="1393" y="334"/>
                  </a:cubicBezTo>
                  <a:close/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lnTo>
                    <a:pt x="0" y="1037"/>
                  </a:lnTo>
                  <a:cubicBezTo>
                    <a:pt x="0" y="1132"/>
                    <a:pt x="72" y="1203"/>
                    <a:pt x="155" y="1203"/>
                  </a:cubicBezTo>
                  <a:cubicBezTo>
                    <a:pt x="250" y="1203"/>
                    <a:pt x="322" y="1132"/>
                    <a:pt x="322" y="1037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51"/>
                    <a:pt x="1203" y="608"/>
                  </a:cubicBezTo>
                  <a:cubicBezTo>
                    <a:pt x="1334" y="751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1037"/>
                  </a:lnTo>
                  <a:cubicBezTo>
                    <a:pt x="2084" y="1132"/>
                    <a:pt x="2155" y="1203"/>
                    <a:pt x="2239" y="1203"/>
                  </a:cubicBezTo>
                  <a:cubicBezTo>
                    <a:pt x="2334" y="1203"/>
                    <a:pt x="2405" y="1132"/>
                    <a:pt x="2405" y="1037"/>
                  </a:cubicBezTo>
                  <a:lnTo>
                    <a:pt x="2405" y="679"/>
                  </a:lnTo>
                  <a:cubicBezTo>
                    <a:pt x="2405" y="310"/>
                    <a:pt x="2096" y="1"/>
                    <a:pt x="1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35"/>
            <p:cNvSpPr/>
            <p:nvPr/>
          </p:nvSpPr>
          <p:spPr>
            <a:xfrm>
              <a:off x="6785593" y="1622815"/>
              <a:ext cx="21891" cy="10581"/>
            </a:xfrm>
            <a:custGeom>
              <a:rect b="b" l="l" r="r" t="t"/>
              <a:pathLst>
                <a:path extrusionOk="0" h="334" w="691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524" y="333"/>
                  </a:lnTo>
                  <a:cubicBezTo>
                    <a:pt x="607" y="333"/>
                    <a:pt x="679" y="250"/>
                    <a:pt x="679" y="167"/>
                  </a:cubicBezTo>
                  <a:cubicBezTo>
                    <a:pt x="691" y="71"/>
                    <a:pt x="607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35"/>
            <p:cNvSpPr/>
            <p:nvPr/>
          </p:nvSpPr>
          <p:spPr>
            <a:xfrm>
              <a:off x="6852723" y="1622815"/>
              <a:ext cx="21542" cy="10581"/>
            </a:xfrm>
            <a:custGeom>
              <a:rect b="b" l="l" r="r" t="t"/>
              <a:pathLst>
                <a:path extrusionOk="0" h="334" w="68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512" y="333"/>
                  </a:lnTo>
                  <a:cubicBezTo>
                    <a:pt x="608" y="333"/>
                    <a:pt x="679" y="250"/>
                    <a:pt x="679" y="167"/>
                  </a:cubicBezTo>
                  <a:cubicBezTo>
                    <a:pt x="679" y="71"/>
                    <a:pt x="608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35"/>
          <p:cNvGrpSpPr/>
          <p:nvPr/>
        </p:nvGrpSpPr>
        <p:grpSpPr>
          <a:xfrm>
            <a:off x="6200938" y="1500594"/>
            <a:ext cx="322154" cy="355355"/>
            <a:chOff x="6200938" y="1500594"/>
            <a:chExt cx="322154" cy="355355"/>
          </a:xfrm>
        </p:grpSpPr>
        <p:sp>
          <p:nvSpPr>
            <p:cNvPr id="2658" name="Google Shape;2658;p35"/>
            <p:cNvSpPr/>
            <p:nvPr/>
          </p:nvSpPr>
          <p:spPr>
            <a:xfrm>
              <a:off x="6325789" y="1605835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35"/>
            <p:cNvSpPr/>
            <p:nvPr/>
          </p:nvSpPr>
          <p:spPr>
            <a:xfrm>
              <a:off x="6387280" y="1605835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35"/>
            <p:cNvSpPr/>
            <p:nvPr/>
          </p:nvSpPr>
          <p:spPr>
            <a:xfrm>
              <a:off x="6345779" y="1650725"/>
              <a:ext cx="32472" cy="10201"/>
            </a:xfrm>
            <a:custGeom>
              <a:rect b="b" l="l" r="r" t="t"/>
              <a:pathLst>
                <a:path extrusionOk="0" h="322" w="1025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858" y="322"/>
                  </a:lnTo>
                  <a:cubicBezTo>
                    <a:pt x="953" y="322"/>
                    <a:pt x="1024" y="250"/>
                    <a:pt x="1024" y="167"/>
                  </a:cubicBezTo>
                  <a:cubicBezTo>
                    <a:pt x="1024" y="72"/>
                    <a:pt x="953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35"/>
            <p:cNvSpPr/>
            <p:nvPr/>
          </p:nvSpPr>
          <p:spPr>
            <a:xfrm>
              <a:off x="6200938" y="1500594"/>
              <a:ext cx="322154" cy="355355"/>
            </a:xfrm>
            <a:custGeom>
              <a:rect b="b" l="l" r="r" t="t"/>
              <a:pathLst>
                <a:path extrusionOk="0" h="11217" w="10169">
                  <a:moveTo>
                    <a:pt x="5072" y="322"/>
                  </a:moveTo>
                  <a:cubicBezTo>
                    <a:pt x="5251" y="322"/>
                    <a:pt x="5442" y="334"/>
                    <a:pt x="5608" y="381"/>
                  </a:cubicBezTo>
                  <a:lnTo>
                    <a:pt x="5608" y="1727"/>
                  </a:lnTo>
                  <a:cubicBezTo>
                    <a:pt x="5608" y="1822"/>
                    <a:pt x="5680" y="1893"/>
                    <a:pt x="5775" y="1893"/>
                  </a:cubicBezTo>
                  <a:cubicBezTo>
                    <a:pt x="5858" y="1893"/>
                    <a:pt x="5942" y="1822"/>
                    <a:pt x="5942" y="1727"/>
                  </a:cubicBezTo>
                  <a:lnTo>
                    <a:pt x="5942" y="465"/>
                  </a:lnTo>
                  <a:cubicBezTo>
                    <a:pt x="6835" y="798"/>
                    <a:pt x="7466" y="1632"/>
                    <a:pt x="7525" y="2608"/>
                  </a:cubicBezTo>
                  <a:lnTo>
                    <a:pt x="5942" y="2608"/>
                  </a:lnTo>
                  <a:lnTo>
                    <a:pt x="5942" y="2417"/>
                  </a:lnTo>
                  <a:cubicBezTo>
                    <a:pt x="5942" y="2322"/>
                    <a:pt x="5858" y="2251"/>
                    <a:pt x="5775" y="2251"/>
                  </a:cubicBezTo>
                  <a:cubicBezTo>
                    <a:pt x="5680" y="2251"/>
                    <a:pt x="5608" y="2322"/>
                    <a:pt x="5608" y="2417"/>
                  </a:cubicBezTo>
                  <a:lnTo>
                    <a:pt x="5608" y="2608"/>
                  </a:lnTo>
                  <a:lnTo>
                    <a:pt x="4537" y="2608"/>
                  </a:lnTo>
                  <a:lnTo>
                    <a:pt x="4537" y="381"/>
                  </a:lnTo>
                  <a:cubicBezTo>
                    <a:pt x="4715" y="334"/>
                    <a:pt x="4894" y="322"/>
                    <a:pt x="5072" y="322"/>
                  </a:cubicBezTo>
                  <a:close/>
                  <a:moveTo>
                    <a:pt x="4215" y="477"/>
                  </a:moveTo>
                  <a:lnTo>
                    <a:pt x="4215" y="2620"/>
                  </a:lnTo>
                  <a:lnTo>
                    <a:pt x="2620" y="2620"/>
                  </a:lnTo>
                  <a:cubicBezTo>
                    <a:pt x="2679" y="1643"/>
                    <a:pt x="3322" y="810"/>
                    <a:pt x="4215" y="477"/>
                  </a:cubicBezTo>
                  <a:close/>
                  <a:moveTo>
                    <a:pt x="7204" y="2941"/>
                  </a:moveTo>
                  <a:lnTo>
                    <a:pt x="7204" y="4013"/>
                  </a:lnTo>
                  <a:cubicBezTo>
                    <a:pt x="7204" y="4072"/>
                    <a:pt x="7204" y="4132"/>
                    <a:pt x="7192" y="4203"/>
                  </a:cubicBezTo>
                  <a:lnTo>
                    <a:pt x="2965" y="4203"/>
                  </a:lnTo>
                  <a:cubicBezTo>
                    <a:pt x="2965" y="4144"/>
                    <a:pt x="2953" y="4084"/>
                    <a:pt x="2953" y="4013"/>
                  </a:cubicBezTo>
                  <a:lnTo>
                    <a:pt x="2953" y="3656"/>
                  </a:lnTo>
                  <a:cubicBezTo>
                    <a:pt x="2953" y="3560"/>
                    <a:pt x="2870" y="3489"/>
                    <a:pt x="2786" y="3489"/>
                  </a:cubicBezTo>
                  <a:cubicBezTo>
                    <a:pt x="2691" y="3489"/>
                    <a:pt x="2620" y="3560"/>
                    <a:pt x="2620" y="3656"/>
                  </a:cubicBezTo>
                  <a:lnTo>
                    <a:pt x="2620" y="4013"/>
                  </a:lnTo>
                  <a:lnTo>
                    <a:pt x="2620" y="4203"/>
                  </a:lnTo>
                  <a:lnTo>
                    <a:pt x="2441" y="4203"/>
                  </a:lnTo>
                  <a:cubicBezTo>
                    <a:pt x="2334" y="4203"/>
                    <a:pt x="2251" y="4108"/>
                    <a:pt x="2251" y="4013"/>
                  </a:cubicBezTo>
                  <a:lnTo>
                    <a:pt x="2251" y="3132"/>
                  </a:lnTo>
                  <a:cubicBezTo>
                    <a:pt x="2251" y="3025"/>
                    <a:pt x="2334" y="2941"/>
                    <a:pt x="2441" y="2941"/>
                  </a:cubicBezTo>
                  <a:lnTo>
                    <a:pt x="2632" y="2941"/>
                  </a:lnTo>
                  <a:lnTo>
                    <a:pt x="2632" y="2953"/>
                  </a:lnTo>
                  <a:cubicBezTo>
                    <a:pt x="2632" y="3036"/>
                    <a:pt x="2715" y="3120"/>
                    <a:pt x="2798" y="3120"/>
                  </a:cubicBezTo>
                  <a:cubicBezTo>
                    <a:pt x="2882" y="3120"/>
                    <a:pt x="2965" y="3036"/>
                    <a:pt x="2965" y="2953"/>
                  </a:cubicBezTo>
                  <a:lnTo>
                    <a:pt x="2965" y="2941"/>
                  </a:lnTo>
                  <a:close/>
                  <a:moveTo>
                    <a:pt x="7692" y="2953"/>
                  </a:moveTo>
                  <a:cubicBezTo>
                    <a:pt x="7811" y="2953"/>
                    <a:pt x="7894" y="3036"/>
                    <a:pt x="7894" y="3144"/>
                  </a:cubicBezTo>
                  <a:lnTo>
                    <a:pt x="7894" y="4025"/>
                  </a:lnTo>
                  <a:cubicBezTo>
                    <a:pt x="7894" y="4120"/>
                    <a:pt x="7799" y="4215"/>
                    <a:pt x="7692" y="4215"/>
                  </a:cubicBezTo>
                  <a:lnTo>
                    <a:pt x="7501" y="4215"/>
                  </a:lnTo>
                  <a:lnTo>
                    <a:pt x="7501" y="4025"/>
                  </a:lnTo>
                  <a:lnTo>
                    <a:pt x="7501" y="2953"/>
                  </a:lnTo>
                  <a:close/>
                  <a:moveTo>
                    <a:pt x="7513" y="4513"/>
                  </a:moveTo>
                  <a:lnTo>
                    <a:pt x="7418" y="5096"/>
                  </a:lnTo>
                  <a:cubicBezTo>
                    <a:pt x="7394" y="5180"/>
                    <a:pt x="7323" y="5239"/>
                    <a:pt x="7239" y="5239"/>
                  </a:cubicBezTo>
                  <a:lnTo>
                    <a:pt x="7192" y="5239"/>
                  </a:lnTo>
                  <a:cubicBezTo>
                    <a:pt x="7323" y="5025"/>
                    <a:pt x="7418" y="4763"/>
                    <a:pt x="7478" y="4513"/>
                  </a:cubicBezTo>
                  <a:close/>
                  <a:moveTo>
                    <a:pt x="3691" y="4525"/>
                  </a:moveTo>
                  <a:lnTo>
                    <a:pt x="3822" y="5263"/>
                  </a:lnTo>
                  <a:lnTo>
                    <a:pt x="3346" y="5263"/>
                  </a:lnTo>
                  <a:cubicBezTo>
                    <a:pt x="3203" y="5037"/>
                    <a:pt x="3084" y="4799"/>
                    <a:pt x="3013" y="4525"/>
                  </a:cubicBezTo>
                  <a:close/>
                  <a:moveTo>
                    <a:pt x="6108" y="4525"/>
                  </a:moveTo>
                  <a:lnTo>
                    <a:pt x="5965" y="5263"/>
                  </a:lnTo>
                  <a:lnTo>
                    <a:pt x="4168" y="5263"/>
                  </a:lnTo>
                  <a:lnTo>
                    <a:pt x="4037" y="4525"/>
                  </a:lnTo>
                  <a:close/>
                  <a:moveTo>
                    <a:pt x="7144" y="4525"/>
                  </a:moveTo>
                  <a:cubicBezTo>
                    <a:pt x="7073" y="4787"/>
                    <a:pt x="6966" y="5025"/>
                    <a:pt x="6823" y="5227"/>
                  </a:cubicBezTo>
                  <a:cubicBezTo>
                    <a:pt x="6823" y="5239"/>
                    <a:pt x="6799" y="5239"/>
                    <a:pt x="6799" y="5263"/>
                  </a:cubicBezTo>
                  <a:lnTo>
                    <a:pt x="6323" y="5263"/>
                  </a:lnTo>
                  <a:lnTo>
                    <a:pt x="6465" y="4525"/>
                  </a:lnTo>
                  <a:close/>
                  <a:moveTo>
                    <a:pt x="2691" y="4549"/>
                  </a:moveTo>
                  <a:cubicBezTo>
                    <a:pt x="2751" y="4799"/>
                    <a:pt x="2846" y="5049"/>
                    <a:pt x="2977" y="5275"/>
                  </a:cubicBezTo>
                  <a:lnTo>
                    <a:pt x="2917" y="5275"/>
                  </a:lnTo>
                  <a:lnTo>
                    <a:pt x="2917" y="5263"/>
                  </a:lnTo>
                  <a:cubicBezTo>
                    <a:pt x="2834" y="5263"/>
                    <a:pt x="2751" y="5203"/>
                    <a:pt x="2739" y="5108"/>
                  </a:cubicBezTo>
                  <a:lnTo>
                    <a:pt x="2655" y="4549"/>
                  </a:lnTo>
                  <a:close/>
                  <a:moveTo>
                    <a:pt x="3906" y="5584"/>
                  </a:moveTo>
                  <a:lnTo>
                    <a:pt x="3941" y="5811"/>
                  </a:lnTo>
                  <a:cubicBezTo>
                    <a:pt x="3846" y="5751"/>
                    <a:pt x="3739" y="5680"/>
                    <a:pt x="3644" y="5584"/>
                  </a:cubicBezTo>
                  <a:close/>
                  <a:moveTo>
                    <a:pt x="6501" y="5584"/>
                  </a:moveTo>
                  <a:cubicBezTo>
                    <a:pt x="6418" y="5680"/>
                    <a:pt x="6311" y="5739"/>
                    <a:pt x="6204" y="5811"/>
                  </a:cubicBezTo>
                  <a:lnTo>
                    <a:pt x="6251" y="5584"/>
                  </a:lnTo>
                  <a:close/>
                  <a:moveTo>
                    <a:pt x="5906" y="5584"/>
                  </a:moveTo>
                  <a:lnTo>
                    <a:pt x="5870" y="5834"/>
                  </a:lnTo>
                  <a:cubicBezTo>
                    <a:pt x="5834" y="6013"/>
                    <a:pt x="5692" y="6132"/>
                    <a:pt x="5513" y="6132"/>
                  </a:cubicBezTo>
                  <a:lnTo>
                    <a:pt x="4632" y="6132"/>
                  </a:lnTo>
                  <a:cubicBezTo>
                    <a:pt x="4453" y="6132"/>
                    <a:pt x="4299" y="6013"/>
                    <a:pt x="4275" y="5834"/>
                  </a:cubicBezTo>
                  <a:lnTo>
                    <a:pt x="4227" y="5584"/>
                  </a:lnTo>
                  <a:close/>
                  <a:moveTo>
                    <a:pt x="6132" y="6204"/>
                  </a:moveTo>
                  <a:lnTo>
                    <a:pt x="6132" y="6775"/>
                  </a:lnTo>
                  <a:cubicBezTo>
                    <a:pt x="6132" y="7073"/>
                    <a:pt x="6346" y="7358"/>
                    <a:pt x="6620" y="7442"/>
                  </a:cubicBezTo>
                  <a:lnTo>
                    <a:pt x="6704" y="7466"/>
                  </a:lnTo>
                  <a:cubicBezTo>
                    <a:pt x="6406" y="7859"/>
                    <a:pt x="5870" y="8442"/>
                    <a:pt x="5072" y="8751"/>
                  </a:cubicBezTo>
                  <a:cubicBezTo>
                    <a:pt x="4287" y="8442"/>
                    <a:pt x="3751" y="7859"/>
                    <a:pt x="3441" y="7466"/>
                  </a:cubicBezTo>
                  <a:lnTo>
                    <a:pt x="3513" y="7442"/>
                  </a:lnTo>
                  <a:cubicBezTo>
                    <a:pt x="3810" y="7358"/>
                    <a:pt x="4001" y="7085"/>
                    <a:pt x="4001" y="6775"/>
                  </a:cubicBezTo>
                  <a:lnTo>
                    <a:pt x="4001" y="6204"/>
                  </a:lnTo>
                  <a:cubicBezTo>
                    <a:pt x="4049" y="6239"/>
                    <a:pt x="4108" y="6251"/>
                    <a:pt x="4168" y="6287"/>
                  </a:cubicBezTo>
                  <a:lnTo>
                    <a:pt x="4179" y="6287"/>
                  </a:lnTo>
                  <a:cubicBezTo>
                    <a:pt x="4299" y="6382"/>
                    <a:pt x="4465" y="6454"/>
                    <a:pt x="4632" y="6454"/>
                  </a:cubicBezTo>
                  <a:lnTo>
                    <a:pt x="5513" y="6454"/>
                  </a:lnTo>
                  <a:cubicBezTo>
                    <a:pt x="5668" y="6454"/>
                    <a:pt x="5834" y="6394"/>
                    <a:pt x="5954" y="6287"/>
                  </a:cubicBezTo>
                  <a:cubicBezTo>
                    <a:pt x="6013" y="6251"/>
                    <a:pt x="6073" y="6239"/>
                    <a:pt x="6132" y="6204"/>
                  </a:cubicBezTo>
                  <a:close/>
                  <a:moveTo>
                    <a:pt x="8942" y="6632"/>
                  </a:moveTo>
                  <a:cubicBezTo>
                    <a:pt x="9442" y="6632"/>
                    <a:pt x="9835" y="7025"/>
                    <a:pt x="9835" y="7525"/>
                  </a:cubicBezTo>
                  <a:lnTo>
                    <a:pt x="9835" y="8751"/>
                  </a:lnTo>
                  <a:lnTo>
                    <a:pt x="9823" y="8751"/>
                  </a:lnTo>
                  <a:cubicBezTo>
                    <a:pt x="9823" y="9049"/>
                    <a:pt x="9585" y="9287"/>
                    <a:pt x="9287" y="9287"/>
                  </a:cubicBezTo>
                  <a:lnTo>
                    <a:pt x="8049" y="9287"/>
                  </a:lnTo>
                  <a:lnTo>
                    <a:pt x="8049" y="7061"/>
                  </a:lnTo>
                  <a:cubicBezTo>
                    <a:pt x="8109" y="7025"/>
                    <a:pt x="8168" y="7001"/>
                    <a:pt x="8216" y="6954"/>
                  </a:cubicBezTo>
                  <a:lnTo>
                    <a:pt x="8454" y="6775"/>
                  </a:lnTo>
                  <a:cubicBezTo>
                    <a:pt x="8573" y="6692"/>
                    <a:pt x="8716" y="6632"/>
                    <a:pt x="8882" y="6632"/>
                  </a:cubicBezTo>
                  <a:close/>
                  <a:moveTo>
                    <a:pt x="5072" y="0"/>
                  </a:moveTo>
                  <a:cubicBezTo>
                    <a:pt x="3572" y="0"/>
                    <a:pt x="2358" y="1179"/>
                    <a:pt x="2274" y="2667"/>
                  </a:cubicBezTo>
                  <a:cubicBezTo>
                    <a:pt x="2072" y="2739"/>
                    <a:pt x="1917" y="2929"/>
                    <a:pt x="1917" y="3156"/>
                  </a:cubicBezTo>
                  <a:lnTo>
                    <a:pt x="1917" y="4037"/>
                  </a:lnTo>
                  <a:cubicBezTo>
                    <a:pt x="1917" y="4275"/>
                    <a:pt x="2084" y="4465"/>
                    <a:pt x="2298" y="4525"/>
                  </a:cubicBezTo>
                  <a:lnTo>
                    <a:pt x="2394" y="5168"/>
                  </a:lnTo>
                  <a:cubicBezTo>
                    <a:pt x="2441" y="5418"/>
                    <a:pt x="2655" y="5596"/>
                    <a:pt x="2906" y="5596"/>
                  </a:cubicBezTo>
                  <a:lnTo>
                    <a:pt x="3191" y="5596"/>
                  </a:lnTo>
                  <a:cubicBezTo>
                    <a:pt x="3334" y="5763"/>
                    <a:pt x="3489" y="5906"/>
                    <a:pt x="3679" y="6049"/>
                  </a:cubicBezTo>
                  <a:lnTo>
                    <a:pt x="3679" y="6799"/>
                  </a:lnTo>
                  <a:cubicBezTo>
                    <a:pt x="3679" y="6966"/>
                    <a:pt x="3572" y="7097"/>
                    <a:pt x="3429" y="7144"/>
                  </a:cubicBezTo>
                  <a:lnTo>
                    <a:pt x="3263" y="7192"/>
                  </a:lnTo>
                  <a:cubicBezTo>
                    <a:pt x="3203" y="7097"/>
                    <a:pt x="3167" y="7049"/>
                    <a:pt x="3167" y="7025"/>
                  </a:cubicBezTo>
                  <a:cubicBezTo>
                    <a:pt x="3108" y="6906"/>
                    <a:pt x="2989" y="6846"/>
                    <a:pt x="2870" y="6846"/>
                  </a:cubicBezTo>
                  <a:lnTo>
                    <a:pt x="2572" y="6846"/>
                  </a:lnTo>
                  <a:cubicBezTo>
                    <a:pt x="2429" y="6846"/>
                    <a:pt x="2263" y="6799"/>
                    <a:pt x="2144" y="6704"/>
                  </a:cubicBezTo>
                  <a:lnTo>
                    <a:pt x="1905" y="6525"/>
                  </a:lnTo>
                  <a:cubicBezTo>
                    <a:pt x="1727" y="6394"/>
                    <a:pt x="1501" y="6311"/>
                    <a:pt x="1286" y="6311"/>
                  </a:cubicBezTo>
                  <a:lnTo>
                    <a:pt x="1227" y="6311"/>
                  </a:lnTo>
                  <a:cubicBezTo>
                    <a:pt x="548" y="6311"/>
                    <a:pt x="0" y="6870"/>
                    <a:pt x="0" y="7537"/>
                  </a:cubicBezTo>
                  <a:lnTo>
                    <a:pt x="0" y="8775"/>
                  </a:lnTo>
                  <a:cubicBezTo>
                    <a:pt x="0" y="9192"/>
                    <a:pt x="298" y="9549"/>
                    <a:pt x="703" y="9621"/>
                  </a:cubicBezTo>
                  <a:lnTo>
                    <a:pt x="703" y="11049"/>
                  </a:lnTo>
                  <a:cubicBezTo>
                    <a:pt x="703" y="11133"/>
                    <a:pt x="774" y="11216"/>
                    <a:pt x="870" y="11216"/>
                  </a:cubicBezTo>
                  <a:cubicBezTo>
                    <a:pt x="953" y="11216"/>
                    <a:pt x="1024" y="11133"/>
                    <a:pt x="1024" y="11049"/>
                  </a:cubicBezTo>
                  <a:lnTo>
                    <a:pt x="1024" y="9633"/>
                  </a:lnTo>
                  <a:lnTo>
                    <a:pt x="2096" y="9633"/>
                  </a:lnTo>
                  <a:lnTo>
                    <a:pt x="2096" y="11049"/>
                  </a:lnTo>
                  <a:cubicBezTo>
                    <a:pt x="2096" y="11133"/>
                    <a:pt x="2179" y="11216"/>
                    <a:pt x="2263" y="11216"/>
                  </a:cubicBezTo>
                  <a:cubicBezTo>
                    <a:pt x="2358" y="11216"/>
                    <a:pt x="2429" y="11133"/>
                    <a:pt x="2429" y="11049"/>
                  </a:cubicBezTo>
                  <a:lnTo>
                    <a:pt x="2429" y="9109"/>
                  </a:lnTo>
                  <a:cubicBezTo>
                    <a:pt x="2429" y="9025"/>
                    <a:pt x="2358" y="8954"/>
                    <a:pt x="2263" y="8954"/>
                  </a:cubicBezTo>
                  <a:cubicBezTo>
                    <a:pt x="2179" y="8954"/>
                    <a:pt x="2096" y="9025"/>
                    <a:pt x="2096" y="9109"/>
                  </a:cubicBezTo>
                  <a:lnTo>
                    <a:pt x="2096" y="9311"/>
                  </a:lnTo>
                  <a:lnTo>
                    <a:pt x="870" y="9311"/>
                  </a:lnTo>
                  <a:cubicBezTo>
                    <a:pt x="572" y="9311"/>
                    <a:pt x="334" y="9073"/>
                    <a:pt x="334" y="8775"/>
                  </a:cubicBezTo>
                  <a:lnTo>
                    <a:pt x="334" y="7537"/>
                  </a:lnTo>
                  <a:cubicBezTo>
                    <a:pt x="334" y="7049"/>
                    <a:pt x="727" y="6644"/>
                    <a:pt x="1227" y="6644"/>
                  </a:cubicBezTo>
                  <a:lnTo>
                    <a:pt x="1286" y="6644"/>
                  </a:lnTo>
                  <a:cubicBezTo>
                    <a:pt x="1429" y="6644"/>
                    <a:pt x="1596" y="6692"/>
                    <a:pt x="1715" y="6787"/>
                  </a:cubicBezTo>
                  <a:lnTo>
                    <a:pt x="1953" y="6966"/>
                  </a:lnTo>
                  <a:cubicBezTo>
                    <a:pt x="2013" y="7013"/>
                    <a:pt x="2060" y="7049"/>
                    <a:pt x="2120" y="7073"/>
                  </a:cubicBezTo>
                  <a:lnTo>
                    <a:pt x="2120" y="8418"/>
                  </a:lnTo>
                  <a:cubicBezTo>
                    <a:pt x="2120" y="8501"/>
                    <a:pt x="2191" y="8573"/>
                    <a:pt x="2274" y="8573"/>
                  </a:cubicBezTo>
                  <a:cubicBezTo>
                    <a:pt x="2370" y="8573"/>
                    <a:pt x="2441" y="8501"/>
                    <a:pt x="2441" y="8418"/>
                  </a:cubicBezTo>
                  <a:lnTo>
                    <a:pt x="2441" y="7168"/>
                  </a:lnTo>
                  <a:cubicBezTo>
                    <a:pt x="2489" y="7168"/>
                    <a:pt x="2536" y="7180"/>
                    <a:pt x="2572" y="7180"/>
                  </a:cubicBezTo>
                  <a:lnTo>
                    <a:pt x="2894" y="7180"/>
                  </a:lnTo>
                  <a:cubicBezTo>
                    <a:pt x="2917" y="7239"/>
                    <a:pt x="3608" y="8549"/>
                    <a:pt x="5037" y="9097"/>
                  </a:cubicBezTo>
                  <a:cubicBezTo>
                    <a:pt x="5055" y="9103"/>
                    <a:pt x="5072" y="9106"/>
                    <a:pt x="5092" y="9106"/>
                  </a:cubicBezTo>
                  <a:cubicBezTo>
                    <a:pt x="5111" y="9106"/>
                    <a:pt x="5132" y="9103"/>
                    <a:pt x="5156" y="9097"/>
                  </a:cubicBezTo>
                  <a:cubicBezTo>
                    <a:pt x="6596" y="8561"/>
                    <a:pt x="7275" y="7239"/>
                    <a:pt x="7299" y="7180"/>
                  </a:cubicBezTo>
                  <a:lnTo>
                    <a:pt x="7608" y="7180"/>
                  </a:lnTo>
                  <a:cubicBezTo>
                    <a:pt x="7656" y="7180"/>
                    <a:pt x="7692" y="7180"/>
                    <a:pt x="7739" y="7168"/>
                  </a:cubicBezTo>
                  <a:lnTo>
                    <a:pt x="7739" y="11049"/>
                  </a:lnTo>
                  <a:cubicBezTo>
                    <a:pt x="7739" y="11133"/>
                    <a:pt x="7811" y="11216"/>
                    <a:pt x="7906" y="11216"/>
                  </a:cubicBezTo>
                  <a:cubicBezTo>
                    <a:pt x="7989" y="11216"/>
                    <a:pt x="8073" y="11133"/>
                    <a:pt x="8073" y="11049"/>
                  </a:cubicBezTo>
                  <a:lnTo>
                    <a:pt x="8073" y="9633"/>
                  </a:lnTo>
                  <a:lnTo>
                    <a:pt x="9144" y="9633"/>
                  </a:lnTo>
                  <a:lnTo>
                    <a:pt x="9144" y="11049"/>
                  </a:lnTo>
                  <a:cubicBezTo>
                    <a:pt x="9144" y="11133"/>
                    <a:pt x="9216" y="11216"/>
                    <a:pt x="9299" y="11216"/>
                  </a:cubicBezTo>
                  <a:cubicBezTo>
                    <a:pt x="9394" y="11216"/>
                    <a:pt x="9466" y="11133"/>
                    <a:pt x="9466" y="11049"/>
                  </a:cubicBezTo>
                  <a:lnTo>
                    <a:pt x="9466" y="9621"/>
                  </a:lnTo>
                  <a:cubicBezTo>
                    <a:pt x="9871" y="9549"/>
                    <a:pt x="10168" y="9192"/>
                    <a:pt x="10168" y="8775"/>
                  </a:cubicBezTo>
                  <a:lnTo>
                    <a:pt x="10168" y="7537"/>
                  </a:lnTo>
                  <a:cubicBezTo>
                    <a:pt x="10156" y="6846"/>
                    <a:pt x="9621" y="6311"/>
                    <a:pt x="8930" y="6311"/>
                  </a:cubicBezTo>
                  <a:lnTo>
                    <a:pt x="8871" y="6311"/>
                  </a:lnTo>
                  <a:cubicBezTo>
                    <a:pt x="8644" y="6311"/>
                    <a:pt x="8418" y="6394"/>
                    <a:pt x="8240" y="6525"/>
                  </a:cubicBezTo>
                  <a:lnTo>
                    <a:pt x="8013" y="6704"/>
                  </a:lnTo>
                  <a:cubicBezTo>
                    <a:pt x="7894" y="6787"/>
                    <a:pt x="7739" y="6846"/>
                    <a:pt x="7573" y="6846"/>
                  </a:cubicBezTo>
                  <a:lnTo>
                    <a:pt x="7275" y="6846"/>
                  </a:lnTo>
                  <a:cubicBezTo>
                    <a:pt x="7144" y="6846"/>
                    <a:pt x="7037" y="6930"/>
                    <a:pt x="6977" y="7025"/>
                  </a:cubicBezTo>
                  <a:cubicBezTo>
                    <a:pt x="6977" y="7049"/>
                    <a:pt x="6954" y="7097"/>
                    <a:pt x="6894" y="7192"/>
                  </a:cubicBezTo>
                  <a:lnTo>
                    <a:pt x="6727" y="7144"/>
                  </a:lnTo>
                  <a:cubicBezTo>
                    <a:pt x="6585" y="7097"/>
                    <a:pt x="6477" y="6954"/>
                    <a:pt x="6477" y="6799"/>
                  </a:cubicBezTo>
                  <a:lnTo>
                    <a:pt x="6477" y="6049"/>
                  </a:lnTo>
                  <a:cubicBezTo>
                    <a:pt x="6656" y="5930"/>
                    <a:pt x="6823" y="5775"/>
                    <a:pt x="6966" y="5596"/>
                  </a:cubicBezTo>
                  <a:lnTo>
                    <a:pt x="7251" y="5596"/>
                  </a:lnTo>
                  <a:cubicBezTo>
                    <a:pt x="7501" y="5596"/>
                    <a:pt x="7716" y="5418"/>
                    <a:pt x="7751" y="5168"/>
                  </a:cubicBezTo>
                  <a:lnTo>
                    <a:pt x="7859" y="4525"/>
                  </a:lnTo>
                  <a:cubicBezTo>
                    <a:pt x="8073" y="4465"/>
                    <a:pt x="8228" y="4263"/>
                    <a:pt x="8228" y="4037"/>
                  </a:cubicBezTo>
                  <a:lnTo>
                    <a:pt x="8228" y="3156"/>
                  </a:lnTo>
                  <a:cubicBezTo>
                    <a:pt x="8228" y="2929"/>
                    <a:pt x="8085" y="2739"/>
                    <a:pt x="7870" y="2667"/>
                  </a:cubicBezTo>
                  <a:cubicBezTo>
                    <a:pt x="7799" y="1191"/>
                    <a:pt x="6585" y="0"/>
                    <a:pt x="5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35"/>
            <p:cNvSpPr/>
            <p:nvPr/>
          </p:nvSpPr>
          <p:spPr>
            <a:xfrm>
              <a:off x="6312199" y="1800445"/>
              <a:ext cx="99253" cy="54743"/>
            </a:xfrm>
            <a:custGeom>
              <a:rect b="b" l="l" r="r" t="t"/>
              <a:pathLst>
                <a:path extrusionOk="0" h="1728" w="3133">
                  <a:moveTo>
                    <a:pt x="1560" y="1"/>
                  </a:moveTo>
                  <a:cubicBezTo>
                    <a:pt x="703" y="1"/>
                    <a:pt x="1" y="703"/>
                    <a:pt x="1" y="1572"/>
                  </a:cubicBezTo>
                  <a:cubicBezTo>
                    <a:pt x="1" y="1656"/>
                    <a:pt x="72" y="1727"/>
                    <a:pt x="167" y="1727"/>
                  </a:cubicBezTo>
                  <a:cubicBezTo>
                    <a:pt x="251" y="1727"/>
                    <a:pt x="334" y="1656"/>
                    <a:pt x="334" y="1572"/>
                  </a:cubicBezTo>
                  <a:cubicBezTo>
                    <a:pt x="334" y="882"/>
                    <a:pt x="882" y="334"/>
                    <a:pt x="1560" y="334"/>
                  </a:cubicBezTo>
                  <a:cubicBezTo>
                    <a:pt x="2251" y="334"/>
                    <a:pt x="2799" y="882"/>
                    <a:pt x="2799" y="1572"/>
                  </a:cubicBezTo>
                  <a:cubicBezTo>
                    <a:pt x="2799" y="1656"/>
                    <a:pt x="2870" y="1727"/>
                    <a:pt x="2965" y="1727"/>
                  </a:cubicBezTo>
                  <a:cubicBezTo>
                    <a:pt x="3049" y="1727"/>
                    <a:pt x="3120" y="1656"/>
                    <a:pt x="3120" y="1572"/>
                  </a:cubicBezTo>
                  <a:cubicBezTo>
                    <a:pt x="3132" y="703"/>
                    <a:pt x="2430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3" name="Google Shape;2663;p35"/>
          <p:cNvGrpSpPr/>
          <p:nvPr/>
        </p:nvGrpSpPr>
        <p:grpSpPr>
          <a:xfrm>
            <a:off x="5289631" y="1500214"/>
            <a:ext cx="332355" cy="354974"/>
            <a:chOff x="5289631" y="1500214"/>
            <a:chExt cx="332355" cy="354974"/>
          </a:xfrm>
        </p:grpSpPr>
        <p:sp>
          <p:nvSpPr>
            <p:cNvPr id="2664" name="Google Shape;2664;p35"/>
            <p:cNvSpPr/>
            <p:nvPr/>
          </p:nvSpPr>
          <p:spPr>
            <a:xfrm>
              <a:off x="5432603" y="1667040"/>
              <a:ext cx="45651" cy="16157"/>
            </a:xfrm>
            <a:custGeom>
              <a:rect b="b" l="l" r="r" t="t"/>
              <a:pathLst>
                <a:path extrusionOk="0" h="510" w="1441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35"/>
            <p:cNvSpPr/>
            <p:nvPr/>
          </p:nvSpPr>
          <p:spPr>
            <a:xfrm>
              <a:off x="5416763" y="1628074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35"/>
            <p:cNvSpPr/>
            <p:nvPr/>
          </p:nvSpPr>
          <p:spPr>
            <a:xfrm>
              <a:off x="5483893" y="1628074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35"/>
            <p:cNvSpPr/>
            <p:nvPr/>
          </p:nvSpPr>
          <p:spPr>
            <a:xfrm>
              <a:off x="5411093" y="1611474"/>
              <a:ext cx="21923" cy="10613"/>
            </a:xfrm>
            <a:custGeom>
              <a:rect b="b" l="l" r="r" t="t"/>
              <a:pathLst>
                <a:path extrusionOk="0" h="335" w="692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5"/>
            <p:cNvSpPr/>
            <p:nvPr/>
          </p:nvSpPr>
          <p:spPr>
            <a:xfrm>
              <a:off x="5478254" y="1611474"/>
              <a:ext cx="21511" cy="10613"/>
            </a:xfrm>
            <a:custGeom>
              <a:rect b="b" l="l" r="r" t="t"/>
              <a:pathLst>
                <a:path extrusionOk="0" h="335" w="679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35"/>
            <p:cNvSpPr/>
            <p:nvPr/>
          </p:nvSpPr>
          <p:spPr>
            <a:xfrm>
              <a:off x="5289631" y="1500214"/>
              <a:ext cx="332355" cy="354974"/>
            </a:xfrm>
            <a:custGeom>
              <a:rect b="b" l="l" r="r" t="t"/>
              <a:pathLst>
                <a:path extrusionOk="0" h="11205" w="10491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0" name="Google Shape;2670;p35"/>
          <p:cNvGrpSpPr/>
          <p:nvPr/>
        </p:nvGrpSpPr>
        <p:grpSpPr>
          <a:xfrm>
            <a:off x="5748295" y="1499833"/>
            <a:ext cx="323294" cy="356116"/>
            <a:chOff x="5748295" y="1499833"/>
            <a:chExt cx="323294" cy="356116"/>
          </a:xfrm>
        </p:grpSpPr>
        <p:sp>
          <p:nvSpPr>
            <p:cNvPr id="2671" name="Google Shape;2671;p35"/>
            <p:cNvSpPr/>
            <p:nvPr/>
          </p:nvSpPr>
          <p:spPr>
            <a:xfrm>
              <a:off x="5871276" y="1611474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29"/>
                    <a:pt x="84" y="513"/>
                    <a:pt x="167" y="513"/>
                  </a:cubicBezTo>
                  <a:cubicBezTo>
                    <a:pt x="250" y="513"/>
                    <a:pt x="334" y="429"/>
                    <a:pt x="334" y="346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35"/>
            <p:cNvSpPr/>
            <p:nvPr/>
          </p:nvSpPr>
          <p:spPr>
            <a:xfrm>
              <a:off x="5938406" y="1611474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35"/>
            <p:cNvSpPr/>
            <p:nvPr/>
          </p:nvSpPr>
          <p:spPr>
            <a:xfrm>
              <a:off x="5887116" y="1650820"/>
              <a:ext cx="45683" cy="15777"/>
            </a:xfrm>
            <a:custGeom>
              <a:rect b="b" l="l" r="r" t="t"/>
              <a:pathLst>
                <a:path extrusionOk="0" h="498" w="1442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199"/>
                    <a:pt x="60" y="283"/>
                  </a:cubicBezTo>
                  <a:cubicBezTo>
                    <a:pt x="203" y="414"/>
                    <a:pt x="441" y="497"/>
                    <a:pt x="691" y="497"/>
                  </a:cubicBezTo>
                  <a:cubicBezTo>
                    <a:pt x="965" y="497"/>
                    <a:pt x="1203" y="414"/>
                    <a:pt x="1334" y="283"/>
                  </a:cubicBezTo>
                  <a:cubicBezTo>
                    <a:pt x="1441" y="199"/>
                    <a:pt x="1441" y="104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1" y="45"/>
                  </a:cubicBezTo>
                  <a:cubicBezTo>
                    <a:pt x="1072" y="104"/>
                    <a:pt x="917" y="176"/>
                    <a:pt x="715" y="176"/>
                  </a:cubicBezTo>
                  <a:cubicBezTo>
                    <a:pt x="500" y="176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35"/>
            <p:cNvSpPr/>
            <p:nvPr/>
          </p:nvSpPr>
          <p:spPr>
            <a:xfrm>
              <a:off x="5748295" y="1499833"/>
              <a:ext cx="323294" cy="355355"/>
            </a:xfrm>
            <a:custGeom>
              <a:rect b="b" l="l" r="r" t="t"/>
              <a:pathLst>
                <a:path extrusionOk="0" h="11217" w="10205">
                  <a:moveTo>
                    <a:pt x="7026" y="334"/>
                  </a:moveTo>
                  <a:cubicBezTo>
                    <a:pt x="7323" y="334"/>
                    <a:pt x="7561" y="572"/>
                    <a:pt x="7561" y="870"/>
                  </a:cubicBezTo>
                  <a:lnTo>
                    <a:pt x="7561" y="3346"/>
                  </a:lnTo>
                  <a:lnTo>
                    <a:pt x="7371" y="3346"/>
                  </a:lnTo>
                  <a:cubicBezTo>
                    <a:pt x="7264" y="3346"/>
                    <a:pt x="7180" y="3251"/>
                    <a:pt x="7180" y="3156"/>
                  </a:cubicBezTo>
                  <a:lnTo>
                    <a:pt x="7180" y="2632"/>
                  </a:lnTo>
                  <a:cubicBezTo>
                    <a:pt x="7180" y="2156"/>
                    <a:pt x="6787" y="1763"/>
                    <a:pt x="6311" y="1763"/>
                  </a:cubicBezTo>
                  <a:lnTo>
                    <a:pt x="4561" y="1763"/>
                  </a:lnTo>
                  <a:cubicBezTo>
                    <a:pt x="4466" y="1763"/>
                    <a:pt x="4394" y="1846"/>
                    <a:pt x="4394" y="1929"/>
                  </a:cubicBezTo>
                  <a:cubicBezTo>
                    <a:pt x="4394" y="2025"/>
                    <a:pt x="4466" y="2096"/>
                    <a:pt x="4561" y="2096"/>
                  </a:cubicBezTo>
                  <a:lnTo>
                    <a:pt x="6311" y="2096"/>
                  </a:lnTo>
                  <a:cubicBezTo>
                    <a:pt x="6609" y="2096"/>
                    <a:pt x="6847" y="2334"/>
                    <a:pt x="6847" y="2632"/>
                  </a:cubicBezTo>
                  <a:lnTo>
                    <a:pt x="6847" y="3156"/>
                  </a:lnTo>
                  <a:cubicBezTo>
                    <a:pt x="6847" y="3441"/>
                    <a:pt x="7085" y="3680"/>
                    <a:pt x="7371" y="3680"/>
                  </a:cubicBezTo>
                  <a:lnTo>
                    <a:pt x="7633" y="3680"/>
                  </a:lnTo>
                  <a:cubicBezTo>
                    <a:pt x="7704" y="3680"/>
                    <a:pt x="7788" y="3703"/>
                    <a:pt x="7847" y="3763"/>
                  </a:cubicBezTo>
                  <a:cubicBezTo>
                    <a:pt x="7907" y="3822"/>
                    <a:pt x="7919" y="3894"/>
                    <a:pt x="7919" y="3977"/>
                  </a:cubicBezTo>
                  <a:cubicBezTo>
                    <a:pt x="7907" y="4108"/>
                    <a:pt x="7776" y="4227"/>
                    <a:pt x="7621" y="4227"/>
                  </a:cubicBezTo>
                  <a:lnTo>
                    <a:pt x="7549" y="4227"/>
                  </a:lnTo>
                  <a:lnTo>
                    <a:pt x="7549" y="4215"/>
                  </a:lnTo>
                  <a:cubicBezTo>
                    <a:pt x="7549" y="4120"/>
                    <a:pt x="7478" y="4049"/>
                    <a:pt x="7383" y="4049"/>
                  </a:cubicBezTo>
                  <a:cubicBezTo>
                    <a:pt x="7299" y="4049"/>
                    <a:pt x="7216" y="4120"/>
                    <a:pt x="7216" y="4215"/>
                  </a:cubicBezTo>
                  <a:cubicBezTo>
                    <a:pt x="7216" y="5370"/>
                    <a:pt x="6264" y="6323"/>
                    <a:pt x="5109" y="6323"/>
                  </a:cubicBezTo>
                  <a:cubicBezTo>
                    <a:pt x="5101" y="6323"/>
                    <a:pt x="5094" y="6323"/>
                    <a:pt x="5087" y="6323"/>
                  </a:cubicBezTo>
                  <a:cubicBezTo>
                    <a:pt x="3930" y="6323"/>
                    <a:pt x="2989" y="5375"/>
                    <a:pt x="2989" y="4215"/>
                  </a:cubicBezTo>
                  <a:cubicBezTo>
                    <a:pt x="2989" y="4120"/>
                    <a:pt x="2918" y="4049"/>
                    <a:pt x="2835" y="4049"/>
                  </a:cubicBezTo>
                  <a:cubicBezTo>
                    <a:pt x="2739" y="4049"/>
                    <a:pt x="2668" y="4120"/>
                    <a:pt x="2668" y="4215"/>
                  </a:cubicBezTo>
                  <a:lnTo>
                    <a:pt x="2668" y="4227"/>
                  </a:lnTo>
                  <a:lnTo>
                    <a:pt x="2561" y="4227"/>
                  </a:lnTo>
                  <a:cubicBezTo>
                    <a:pt x="2489" y="4227"/>
                    <a:pt x="2418" y="4192"/>
                    <a:pt x="2358" y="4132"/>
                  </a:cubicBezTo>
                  <a:cubicBezTo>
                    <a:pt x="2299" y="4073"/>
                    <a:pt x="2275" y="4001"/>
                    <a:pt x="2275" y="3930"/>
                  </a:cubicBezTo>
                  <a:cubicBezTo>
                    <a:pt x="2299" y="3799"/>
                    <a:pt x="2430" y="3680"/>
                    <a:pt x="2573" y="3680"/>
                  </a:cubicBezTo>
                  <a:lnTo>
                    <a:pt x="2811" y="3680"/>
                  </a:lnTo>
                  <a:cubicBezTo>
                    <a:pt x="3097" y="3680"/>
                    <a:pt x="3335" y="3441"/>
                    <a:pt x="3335" y="3156"/>
                  </a:cubicBezTo>
                  <a:lnTo>
                    <a:pt x="3335" y="2632"/>
                  </a:lnTo>
                  <a:cubicBezTo>
                    <a:pt x="3335" y="2334"/>
                    <a:pt x="3573" y="2096"/>
                    <a:pt x="3870" y="2096"/>
                  </a:cubicBezTo>
                  <a:cubicBezTo>
                    <a:pt x="3954" y="2096"/>
                    <a:pt x="4037" y="2025"/>
                    <a:pt x="4037" y="1929"/>
                  </a:cubicBezTo>
                  <a:cubicBezTo>
                    <a:pt x="4037" y="1846"/>
                    <a:pt x="3954" y="1763"/>
                    <a:pt x="3870" y="1763"/>
                  </a:cubicBezTo>
                  <a:cubicBezTo>
                    <a:pt x="3394" y="1763"/>
                    <a:pt x="3013" y="2156"/>
                    <a:pt x="3013" y="2632"/>
                  </a:cubicBezTo>
                  <a:lnTo>
                    <a:pt x="3013" y="3156"/>
                  </a:lnTo>
                  <a:cubicBezTo>
                    <a:pt x="3013" y="3251"/>
                    <a:pt x="2918" y="3346"/>
                    <a:pt x="2811" y="3346"/>
                  </a:cubicBezTo>
                  <a:lnTo>
                    <a:pt x="2620" y="3346"/>
                  </a:lnTo>
                  <a:lnTo>
                    <a:pt x="2620" y="870"/>
                  </a:lnTo>
                  <a:cubicBezTo>
                    <a:pt x="2620" y="572"/>
                    <a:pt x="2858" y="334"/>
                    <a:pt x="3156" y="334"/>
                  </a:cubicBezTo>
                  <a:close/>
                  <a:moveTo>
                    <a:pt x="6549" y="6204"/>
                  </a:moveTo>
                  <a:lnTo>
                    <a:pt x="6549" y="6632"/>
                  </a:lnTo>
                  <a:cubicBezTo>
                    <a:pt x="6549" y="6811"/>
                    <a:pt x="6621" y="6990"/>
                    <a:pt x="6764" y="7121"/>
                  </a:cubicBezTo>
                  <a:lnTo>
                    <a:pt x="7085" y="7454"/>
                  </a:lnTo>
                  <a:lnTo>
                    <a:pt x="7085" y="8085"/>
                  </a:lnTo>
                  <a:lnTo>
                    <a:pt x="7061" y="8085"/>
                  </a:lnTo>
                  <a:cubicBezTo>
                    <a:pt x="7061" y="9097"/>
                    <a:pt x="6264" y="9930"/>
                    <a:pt x="5287" y="10014"/>
                  </a:cubicBezTo>
                  <a:lnTo>
                    <a:pt x="5287" y="9835"/>
                  </a:lnTo>
                  <a:cubicBezTo>
                    <a:pt x="5287" y="9752"/>
                    <a:pt x="5204" y="9668"/>
                    <a:pt x="5121" y="9668"/>
                  </a:cubicBezTo>
                  <a:cubicBezTo>
                    <a:pt x="5037" y="9668"/>
                    <a:pt x="4954" y="9752"/>
                    <a:pt x="4954" y="9835"/>
                  </a:cubicBezTo>
                  <a:lnTo>
                    <a:pt x="4954" y="10014"/>
                  </a:lnTo>
                  <a:cubicBezTo>
                    <a:pt x="3966" y="9930"/>
                    <a:pt x="3192" y="9097"/>
                    <a:pt x="3192" y="8085"/>
                  </a:cubicBezTo>
                  <a:lnTo>
                    <a:pt x="3192" y="7442"/>
                  </a:lnTo>
                  <a:lnTo>
                    <a:pt x="3513" y="7109"/>
                  </a:lnTo>
                  <a:cubicBezTo>
                    <a:pt x="3644" y="6978"/>
                    <a:pt x="3728" y="6811"/>
                    <a:pt x="3728" y="6620"/>
                  </a:cubicBezTo>
                  <a:lnTo>
                    <a:pt x="3728" y="6204"/>
                  </a:lnTo>
                  <a:cubicBezTo>
                    <a:pt x="4120" y="6489"/>
                    <a:pt x="4621" y="6668"/>
                    <a:pt x="5132" y="6668"/>
                  </a:cubicBezTo>
                  <a:cubicBezTo>
                    <a:pt x="5668" y="6668"/>
                    <a:pt x="6145" y="6501"/>
                    <a:pt x="6549" y="6204"/>
                  </a:cubicBezTo>
                  <a:close/>
                  <a:moveTo>
                    <a:pt x="3168" y="1"/>
                  </a:moveTo>
                  <a:cubicBezTo>
                    <a:pt x="2692" y="1"/>
                    <a:pt x="2311" y="382"/>
                    <a:pt x="2311" y="858"/>
                  </a:cubicBezTo>
                  <a:lnTo>
                    <a:pt x="2311" y="3394"/>
                  </a:lnTo>
                  <a:cubicBezTo>
                    <a:pt x="2120" y="3477"/>
                    <a:pt x="1977" y="3656"/>
                    <a:pt x="1965" y="3870"/>
                  </a:cubicBezTo>
                  <a:cubicBezTo>
                    <a:pt x="1954" y="4037"/>
                    <a:pt x="2013" y="4215"/>
                    <a:pt x="2120" y="4334"/>
                  </a:cubicBezTo>
                  <a:cubicBezTo>
                    <a:pt x="2239" y="4454"/>
                    <a:pt x="2394" y="4525"/>
                    <a:pt x="2561" y="4525"/>
                  </a:cubicBezTo>
                  <a:lnTo>
                    <a:pt x="2680" y="4525"/>
                  </a:lnTo>
                  <a:cubicBezTo>
                    <a:pt x="2751" y="5049"/>
                    <a:pt x="2989" y="5525"/>
                    <a:pt x="3347" y="5894"/>
                  </a:cubicBezTo>
                  <a:lnTo>
                    <a:pt x="3347" y="6609"/>
                  </a:lnTo>
                  <a:cubicBezTo>
                    <a:pt x="3347" y="6716"/>
                    <a:pt x="3311" y="6799"/>
                    <a:pt x="3251" y="6859"/>
                  </a:cubicBezTo>
                  <a:lnTo>
                    <a:pt x="2632" y="7466"/>
                  </a:lnTo>
                  <a:cubicBezTo>
                    <a:pt x="2573" y="7525"/>
                    <a:pt x="2513" y="7561"/>
                    <a:pt x="2442" y="7573"/>
                  </a:cubicBezTo>
                  <a:lnTo>
                    <a:pt x="1299" y="7787"/>
                  </a:lnTo>
                  <a:cubicBezTo>
                    <a:pt x="549" y="7918"/>
                    <a:pt x="1" y="8573"/>
                    <a:pt x="1" y="9335"/>
                  </a:cubicBezTo>
                  <a:lnTo>
                    <a:pt x="1" y="11038"/>
                  </a:lnTo>
                  <a:cubicBezTo>
                    <a:pt x="1" y="11133"/>
                    <a:pt x="72" y="11204"/>
                    <a:pt x="168" y="11204"/>
                  </a:cubicBezTo>
                  <a:cubicBezTo>
                    <a:pt x="251" y="11204"/>
                    <a:pt x="334" y="11133"/>
                    <a:pt x="334" y="11038"/>
                  </a:cubicBezTo>
                  <a:lnTo>
                    <a:pt x="334" y="9335"/>
                  </a:lnTo>
                  <a:cubicBezTo>
                    <a:pt x="334" y="8740"/>
                    <a:pt x="763" y="8216"/>
                    <a:pt x="1358" y="8109"/>
                  </a:cubicBezTo>
                  <a:lnTo>
                    <a:pt x="2120" y="7978"/>
                  </a:lnTo>
                  <a:lnTo>
                    <a:pt x="2120" y="11061"/>
                  </a:lnTo>
                  <a:cubicBezTo>
                    <a:pt x="2120" y="11145"/>
                    <a:pt x="2192" y="11216"/>
                    <a:pt x="2275" y="11216"/>
                  </a:cubicBezTo>
                  <a:cubicBezTo>
                    <a:pt x="2370" y="11216"/>
                    <a:pt x="2442" y="11145"/>
                    <a:pt x="2442" y="11061"/>
                  </a:cubicBezTo>
                  <a:lnTo>
                    <a:pt x="2442" y="7918"/>
                  </a:lnTo>
                  <a:lnTo>
                    <a:pt x="2501" y="7894"/>
                  </a:lnTo>
                  <a:cubicBezTo>
                    <a:pt x="2620" y="7883"/>
                    <a:pt x="2727" y="7823"/>
                    <a:pt x="2835" y="7752"/>
                  </a:cubicBezTo>
                  <a:lnTo>
                    <a:pt x="2835" y="8061"/>
                  </a:lnTo>
                  <a:cubicBezTo>
                    <a:pt x="2835" y="9311"/>
                    <a:pt x="3847" y="10347"/>
                    <a:pt x="5109" y="10347"/>
                  </a:cubicBezTo>
                  <a:cubicBezTo>
                    <a:pt x="6359" y="10347"/>
                    <a:pt x="7383" y="9335"/>
                    <a:pt x="7383" y="8061"/>
                  </a:cubicBezTo>
                  <a:lnTo>
                    <a:pt x="7383" y="7752"/>
                  </a:lnTo>
                  <a:cubicBezTo>
                    <a:pt x="7478" y="7823"/>
                    <a:pt x="7597" y="7883"/>
                    <a:pt x="7716" y="7894"/>
                  </a:cubicBezTo>
                  <a:lnTo>
                    <a:pt x="7776" y="7918"/>
                  </a:lnTo>
                  <a:lnTo>
                    <a:pt x="7776" y="8240"/>
                  </a:lnTo>
                  <a:cubicBezTo>
                    <a:pt x="7776" y="8335"/>
                    <a:pt x="7847" y="8406"/>
                    <a:pt x="7930" y="8406"/>
                  </a:cubicBezTo>
                  <a:cubicBezTo>
                    <a:pt x="8026" y="8406"/>
                    <a:pt x="8097" y="8335"/>
                    <a:pt x="8097" y="8240"/>
                  </a:cubicBezTo>
                  <a:lnTo>
                    <a:pt x="8097" y="7978"/>
                  </a:lnTo>
                  <a:lnTo>
                    <a:pt x="8859" y="8109"/>
                  </a:lnTo>
                  <a:cubicBezTo>
                    <a:pt x="9454" y="8216"/>
                    <a:pt x="9883" y="8728"/>
                    <a:pt x="9883" y="9323"/>
                  </a:cubicBezTo>
                  <a:lnTo>
                    <a:pt x="9883" y="11038"/>
                  </a:lnTo>
                  <a:cubicBezTo>
                    <a:pt x="9883" y="11133"/>
                    <a:pt x="9955" y="11204"/>
                    <a:pt x="10050" y="11204"/>
                  </a:cubicBezTo>
                  <a:cubicBezTo>
                    <a:pt x="10133" y="11204"/>
                    <a:pt x="10205" y="11133"/>
                    <a:pt x="10205" y="11038"/>
                  </a:cubicBezTo>
                  <a:lnTo>
                    <a:pt x="10205" y="9323"/>
                  </a:lnTo>
                  <a:cubicBezTo>
                    <a:pt x="10181" y="8585"/>
                    <a:pt x="9645" y="7930"/>
                    <a:pt x="8907" y="7799"/>
                  </a:cubicBezTo>
                  <a:lnTo>
                    <a:pt x="7752" y="7585"/>
                  </a:lnTo>
                  <a:cubicBezTo>
                    <a:pt x="7680" y="7573"/>
                    <a:pt x="7621" y="7549"/>
                    <a:pt x="7561" y="7490"/>
                  </a:cubicBezTo>
                  <a:lnTo>
                    <a:pt x="6954" y="6870"/>
                  </a:lnTo>
                  <a:cubicBezTo>
                    <a:pt x="6883" y="6799"/>
                    <a:pt x="6847" y="6716"/>
                    <a:pt x="6847" y="6620"/>
                  </a:cubicBezTo>
                  <a:lnTo>
                    <a:pt x="6847" y="5906"/>
                  </a:lnTo>
                  <a:cubicBezTo>
                    <a:pt x="7204" y="5549"/>
                    <a:pt x="7442" y="5073"/>
                    <a:pt x="7514" y="4537"/>
                  </a:cubicBezTo>
                  <a:lnTo>
                    <a:pt x="7621" y="4537"/>
                  </a:lnTo>
                  <a:cubicBezTo>
                    <a:pt x="7954" y="4537"/>
                    <a:pt x="8216" y="4299"/>
                    <a:pt x="8252" y="4001"/>
                  </a:cubicBezTo>
                  <a:cubicBezTo>
                    <a:pt x="8264" y="3834"/>
                    <a:pt x="8204" y="3656"/>
                    <a:pt x="8097" y="3537"/>
                  </a:cubicBezTo>
                  <a:cubicBezTo>
                    <a:pt x="8038" y="3477"/>
                    <a:pt x="7978" y="3441"/>
                    <a:pt x="7907" y="3394"/>
                  </a:cubicBezTo>
                  <a:lnTo>
                    <a:pt x="7907" y="858"/>
                  </a:lnTo>
                  <a:cubicBezTo>
                    <a:pt x="7907" y="382"/>
                    <a:pt x="7514" y="1"/>
                    <a:pt x="7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35"/>
            <p:cNvSpPr/>
            <p:nvPr/>
          </p:nvSpPr>
          <p:spPr>
            <a:xfrm>
              <a:off x="5865225" y="1594842"/>
              <a:ext cx="22683" cy="12894"/>
            </a:xfrm>
            <a:custGeom>
              <a:rect b="b" l="l" r="r" t="t"/>
              <a:pathLst>
                <a:path extrusionOk="0" h="407" w="716">
                  <a:moveTo>
                    <a:pt x="191" y="0"/>
                  </a:moveTo>
                  <a:cubicBezTo>
                    <a:pt x="104" y="0"/>
                    <a:pt x="24" y="58"/>
                    <a:pt x="13" y="145"/>
                  </a:cubicBezTo>
                  <a:cubicBezTo>
                    <a:pt x="1" y="228"/>
                    <a:pt x="60" y="323"/>
                    <a:pt x="156" y="335"/>
                  </a:cubicBezTo>
                  <a:lnTo>
                    <a:pt x="513" y="407"/>
                  </a:lnTo>
                  <a:lnTo>
                    <a:pt x="537" y="407"/>
                  </a:lnTo>
                  <a:cubicBezTo>
                    <a:pt x="608" y="407"/>
                    <a:pt x="691" y="347"/>
                    <a:pt x="703" y="276"/>
                  </a:cubicBezTo>
                  <a:cubicBezTo>
                    <a:pt x="715" y="181"/>
                    <a:pt x="656" y="97"/>
                    <a:pt x="572" y="85"/>
                  </a:cubicBezTo>
                  <a:lnTo>
                    <a:pt x="215" y="2"/>
                  </a:lnTo>
                  <a:cubicBezTo>
                    <a:pt x="207" y="1"/>
                    <a:pt x="199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35"/>
            <p:cNvSpPr/>
            <p:nvPr/>
          </p:nvSpPr>
          <p:spPr>
            <a:xfrm>
              <a:off x="5931627" y="1594462"/>
              <a:ext cx="23412" cy="12894"/>
            </a:xfrm>
            <a:custGeom>
              <a:rect b="b" l="l" r="r" t="t"/>
              <a:pathLst>
                <a:path extrusionOk="0" h="407" w="739">
                  <a:moveTo>
                    <a:pt x="534" y="1"/>
                  </a:moveTo>
                  <a:cubicBezTo>
                    <a:pt x="527" y="1"/>
                    <a:pt x="519" y="1"/>
                    <a:pt x="512" y="2"/>
                  </a:cubicBezTo>
                  <a:lnTo>
                    <a:pt x="155" y="73"/>
                  </a:lnTo>
                  <a:cubicBezTo>
                    <a:pt x="60" y="97"/>
                    <a:pt x="0" y="181"/>
                    <a:pt x="12" y="276"/>
                  </a:cubicBezTo>
                  <a:cubicBezTo>
                    <a:pt x="36" y="347"/>
                    <a:pt x="107" y="407"/>
                    <a:pt x="179" y="407"/>
                  </a:cubicBezTo>
                  <a:lnTo>
                    <a:pt x="215" y="407"/>
                  </a:lnTo>
                  <a:lnTo>
                    <a:pt x="572" y="335"/>
                  </a:lnTo>
                  <a:cubicBezTo>
                    <a:pt x="679" y="312"/>
                    <a:pt x="739" y="228"/>
                    <a:pt x="703" y="133"/>
                  </a:cubicBezTo>
                  <a:cubicBezTo>
                    <a:pt x="692" y="57"/>
                    <a:pt x="611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35"/>
            <p:cNvSpPr/>
            <p:nvPr/>
          </p:nvSpPr>
          <p:spPr>
            <a:xfrm>
              <a:off x="5993846" y="1778586"/>
              <a:ext cx="10613" cy="77363"/>
            </a:xfrm>
            <a:custGeom>
              <a:rect b="b" l="l" r="r" t="t"/>
              <a:pathLst>
                <a:path extrusionOk="0" h="2442" w="335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2274"/>
                  </a:lnTo>
                  <a:cubicBezTo>
                    <a:pt x="1" y="2358"/>
                    <a:pt x="84" y="2441"/>
                    <a:pt x="168" y="2441"/>
                  </a:cubicBezTo>
                  <a:cubicBezTo>
                    <a:pt x="251" y="2441"/>
                    <a:pt x="334" y="2358"/>
                    <a:pt x="334" y="2274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8" name="Google Shape;2678;p35"/>
          <p:cNvGrpSpPr/>
          <p:nvPr/>
        </p:nvGrpSpPr>
        <p:grpSpPr>
          <a:xfrm>
            <a:off x="8047661" y="1501037"/>
            <a:ext cx="278404" cy="355260"/>
            <a:chOff x="8047661" y="1501037"/>
            <a:chExt cx="278404" cy="355260"/>
          </a:xfrm>
        </p:grpSpPr>
        <p:sp>
          <p:nvSpPr>
            <p:cNvPr id="2679" name="Google Shape;2679;p35"/>
            <p:cNvSpPr/>
            <p:nvPr/>
          </p:nvSpPr>
          <p:spPr>
            <a:xfrm>
              <a:off x="8147611" y="1622815"/>
              <a:ext cx="10581" cy="16220"/>
            </a:xfrm>
            <a:custGeom>
              <a:rect b="b" l="l" r="r" t="t"/>
              <a:pathLst>
                <a:path extrusionOk="0" h="512" w="334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35"/>
            <p:cNvSpPr/>
            <p:nvPr/>
          </p:nvSpPr>
          <p:spPr>
            <a:xfrm>
              <a:off x="8214741" y="1622815"/>
              <a:ext cx="10233" cy="16220"/>
            </a:xfrm>
            <a:custGeom>
              <a:rect b="b" l="l" r="r" t="t"/>
              <a:pathLst>
                <a:path extrusionOk="0" h="512" w="323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35"/>
            <p:cNvSpPr/>
            <p:nvPr/>
          </p:nvSpPr>
          <p:spPr>
            <a:xfrm>
              <a:off x="8163451" y="1661370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35"/>
            <p:cNvSpPr/>
            <p:nvPr/>
          </p:nvSpPr>
          <p:spPr>
            <a:xfrm>
              <a:off x="8047661" y="1501037"/>
              <a:ext cx="278404" cy="355260"/>
            </a:xfrm>
            <a:custGeom>
              <a:rect b="b" l="l" r="r" t="t"/>
              <a:pathLst>
                <a:path extrusionOk="0" h="11214" w="8788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3" name="Google Shape;2683;p35"/>
          <p:cNvGrpSpPr/>
          <p:nvPr/>
        </p:nvGrpSpPr>
        <p:grpSpPr>
          <a:xfrm>
            <a:off x="4903389" y="1500214"/>
            <a:ext cx="267854" cy="355735"/>
            <a:chOff x="4903389" y="1500214"/>
            <a:chExt cx="267854" cy="355735"/>
          </a:xfrm>
        </p:grpSpPr>
        <p:sp>
          <p:nvSpPr>
            <p:cNvPr id="2684" name="Google Shape;2684;p35"/>
            <p:cNvSpPr/>
            <p:nvPr/>
          </p:nvSpPr>
          <p:spPr>
            <a:xfrm>
              <a:off x="4997700" y="1611854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35"/>
            <p:cNvSpPr/>
            <p:nvPr/>
          </p:nvSpPr>
          <p:spPr>
            <a:xfrm>
              <a:off x="5064830" y="1611854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6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35"/>
            <p:cNvSpPr/>
            <p:nvPr/>
          </p:nvSpPr>
          <p:spPr>
            <a:xfrm>
              <a:off x="5013160" y="1650820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199"/>
                    <a:pt x="60" y="283"/>
                  </a:cubicBezTo>
                  <a:cubicBezTo>
                    <a:pt x="203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29" y="223"/>
                    <a:pt x="1429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35"/>
            <p:cNvSpPr/>
            <p:nvPr/>
          </p:nvSpPr>
          <p:spPr>
            <a:xfrm>
              <a:off x="4903389" y="1500214"/>
              <a:ext cx="267854" cy="355735"/>
            </a:xfrm>
            <a:custGeom>
              <a:rect b="b" l="l" r="r" t="t"/>
              <a:pathLst>
                <a:path extrusionOk="0" h="11229" w="8455">
                  <a:moveTo>
                    <a:pt x="1382" y="3144"/>
                  </a:moveTo>
                  <a:lnTo>
                    <a:pt x="1382" y="3394"/>
                  </a:lnTo>
                  <a:cubicBezTo>
                    <a:pt x="1180" y="3489"/>
                    <a:pt x="1025" y="3691"/>
                    <a:pt x="1025" y="3941"/>
                  </a:cubicBezTo>
                  <a:cubicBezTo>
                    <a:pt x="1025" y="4275"/>
                    <a:pt x="1299" y="4537"/>
                    <a:pt x="1620" y="4537"/>
                  </a:cubicBezTo>
                  <a:lnTo>
                    <a:pt x="1739" y="4537"/>
                  </a:lnTo>
                  <a:cubicBezTo>
                    <a:pt x="1811" y="5073"/>
                    <a:pt x="2073" y="5549"/>
                    <a:pt x="2430" y="5930"/>
                  </a:cubicBezTo>
                  <a:cubicBezTo>
                    <a:pt x="2362" y="5952"/>
                    <a:pt x="2270" y="5961"/>
                    <a:pt x="2172" y="5961"/>
                  </a:cubicBezTo>
                  <a:cubicBezTo>
                    <a:pt x="2116" y="5961"/>
                    <a:pt x="2058" y="5958"/>
                    <a:pt x="2001" y="5954"/>
                  </a:cubicBezTo>
                  <a:cubicBezTo>
                    <a:pt x="1656" y="5894"/>
                    <a:pt x="1370" y="5644"/>
                    <a:pt x="1251" y="5299"/>
                  </a:cubicBezTo>
                  <a:cubicBezTo>
                    <a:pt x="1203" y="5168"/>
                    <a:pt x="1192" y="5037"/>
                    <a:pt x="1203" y="4894"/>
                  </a:cubicBezTo>
                  <a:cubicBezTo>
                    <a:pt x="1215" y="4715"/>
                    <a:pt x="1144" y="4537"/>
                    <a:pt x="989" y="4442"/>
                  </a:cubicBezTo>
                  <a:cubicBezTo>
                    <a:pt x="751" y="4275"/>
                    <a:pt x="620" y="3989"/>
                    <a:pt x="691" y="3703"/>
                  </a:cubicBezTo>
                  <a:cubicBezTo>
                    <a:pt x="751" y="3429"/>
                    <a:pt x="965" y="3203"/>
                    <a:pt x="1251" y="3156"/>
                  </a:cubicBezTo>
                  <a:cubicBezTo>
                    <a:pt x="1299" y="3144"/>
                    <a:pt x="1334" y="3144"/>
                    <a:pt x="1382" y="3144"/>
                  </a:cubicBezTo>
                  <a:close/>
                  <a:moveTo>
                    <a:pt x="7002" y="3144"/>
                  </a:moveTo>
                  <a:cubicBezTo>
                    <a:pt x="7037" y="3144"/>
                    <a:pt x="7085" y="3144"/>
                    <a:pt x="7145" y="3156"/>
                  </a:cubicBezTo>
                  <a:cubicBezTo>
                    <a:pt x="7430" y="3203"/>
                    <a:pt x="7669" y="3441"/>
                    <a:pt x="7716" y="3703"/>
                  </a:cubicBezTo>
                  <a:cubicBezTo>
                    <a:pt x="7776" y="3989"/>
                    <a:pt x="7657" y="4275"/>
                    <a:pt x="7418" y="4442"/>
                  </a:cubicBezTo>
                  <a:cubicBezTo>
                    <a:pt x="7264" y="4537"/>
                    <a:pt x="7180" y="4715"/>
                    <a:pt x="7192" y="4894"/>
                  </a:cubicBezTo>
                  <a:cubicBezTo>
                    <a:pt x="7204" y="5037"/>
                    <a:pt x="7192" y="5168"/>
                    <a:pt x="7145" y="5299"/>
                  </a:cubicBezTo>
                  <a:cubicBezTo>
                    <a:pt x="7037" y="5632"/>
                    <a:pt x="6740" y="5894"/>
                    <a:pt x="6406" y="5954"/>
                  </a:cubicBezTo>
                  <a:cubicBezTo>
                    <a:pt x="6348" y="5966"/>
                    <a:pt x="6290" y="5971"/>
                    <a:pt x="6233" y="5971"/>
                  </a:cubicBezTo>
                  <a:cubicBezTo>
                    <a:pt x="6126" y="5971"/>
                    <a:pt x="6023" y="5953"/>
                    <a:pt x="5930" y="5930"/>
                  </a:cubicBezTo>
                  <a:cubicBezTo>
                    <a:pt x="6287" y="5549"/>
                    <a:pt x="6537" y="5073"/>
                    <a:pt x="6609" y="4537"/>
                  </a:cubicBezTo>
                  <a:lnTo>
                    <a:pt x="6728" y="4537"/>
                  </a:lnTo>
                  <a:cubicBezTo>
                    <a:pt x="7061" y="4537"/>
                    <a:pt x="7323" y="4275"/>
                    <a:pt x="7323" y="3941"/>
                  </a:cubicBezTo>
                  <a:cubicBezTo>
                    <a:pt x="7323" y="3703"/>
                    <a:pt x="7168" y="3501"/>
                    <a:pt x="6966" y="3394"/>
                  </a:cubicBezTo>
                  <a:lnTo>
                    <a:pt x="6966" y="3144"/>
                  </a:lnTo>
                  <a:close/>
                  <a:moveTo>
                    <a:pt x="4216" y="346"/>
                  </a:moveTo>
                  <a:cubicBezTo>
                    <a:pt x="5585" y="346"/>
                    <a:pt x="6680" y="1441"/>
                    <a:pt x="6680" y="2810"/>
                  </a:cubicBezTo>
                  <a:lnTo>
                    <a:pt x="6680" y="3346"/>
                  </a:lnTo>
                  <a:lnTo>
                    <a:pt x="6668" y="3346"/>
                  </a:lnTo>
                  <a:cubicBezTo>
                    <a:pt x="6502" y="3346"/>
                    <a:pt x="6347" y="3322"/>
                    <a:pt x="6192" y="3287"/>
                  </a:cubicBezTo>
                  <a:cubicBezTo>
                    <a:pt x="6180" y="3283"/>
                    <a:pt x="6167" y="3281"/>
                    <a:pt x="6154" y="3281"/>
                  </a:cubicBezTo>
                  <a:cubicBezTo>
                    <a:pt x="6081" y="3281"/>
                    <a:pt x="6008" y="3335"/>
                    <a:pt x="5978" y="3406"/>
                  </a:cubicBezTo>
                  <a:cubicBezTo>
                    <a:pt x="5954" y="3501"/>
                    <a:pt x="6014" y="3584"/>
                    <a:pt x="6097" y="3620"/>
                  </a:cubicBezTo>
                  <a:cubicBezTo>
                    <a:pt x="6299" y="3680"/>
                    <a:pt x="6490" y="3691"/>
                    <a:pt x="6668" y="3691"/>
                  </a:cubicBezTo>
                  <a:lnTo>
                    <a:pt x="6752" y="3691"/>
                  </a:lnTo>
                  <a:cubicBezTo>
                    <a:pt x="6907" y="3691"/>
                    <a:pt x="7026" y="3810"/>
                    <a:pt x="7026" y="3965"/>
                  </a:cubicBezTo>
                  <a:cubicBezTo>
                    <a:pt x="7026" y="4108"/>
                    <a:pt x="6907" y="4227"/>
                    <a:pt x="6752" y="4227"/>
                  </a:cubicBezTo>
                  <a:lnTo>
                    <a:pt x="6656" y="4227"/>
                  </a:lnTo>
                  <a:lnTo>
                    <a:pt x="6656" y="4215"/>
                  </a:lnTo>
                  <a:cubicBezTo>
                    <a:pt x="6656" y="4120"/>
                    <a:pt x="6573" y="4049"/>
                    <a:pt x="6490" y="4049"/>
                  </a:cubicBezTo>
                  <a:cubicBezTo>
                    <a:pt x="6395" y="4049"/>
                    <a:pt x="6323" y="4120"/>
                    <a:pt x="6323" y="4215"/>
                  </a:cubicBezTo>
                  <a:cubicBezTo>
                    <a:pt x="6323" y="5370"/>
                    <a:pt x="5371" y="6323"/>
                    <a:pt x="4216" y="6323"/>
                  </a:cubicBezTo>
                  <a:cubicBezTo>
                    <a:pt x="3037" y="6311"/>
                    <a:pt x="2084" y="5358"/>
                    <a:pt x="2084" y="4203"/>
                  </a:cubicBezTo>
                  <a:cubicBezTo>
                    <a:pt x="2084" y="4108"/>
                    <a:pt x="2013" y="4037"/>
                    <a:pt x="1918" y="4037"/>
                  </a:cubicBezTo>
                  <a:cubicBezTo>
                    <a:pt x="1834" y="4037"/>
                    <a:pt x="1763" y="4108"/>
                    <a:pt x="1763" y="4203"/>
                  </a:cubicBezTo>
                  <a:lnTo>
                    <a:pt x="1763" y="4215"/>
                  </a:lnTo>
                  <a:lnTo>
                    <a:pt x="1656" y="4215"/>
                  </a:lnTo>
                  <a:cubicBezTo>
                    <a:pt x="1501" y="4215"/>
                    <a:pt x="1382" y="4096"/>
                    <a:pt x="1382" y="3941"/>
                  </a:cubicBezTo>
                  <a:cubicBezTo>
                    <a:pt x="1382" y="3799"/>
                    <a:pt x="1501" y="3680"/>
                    <a:pt x="1656" y="3680"/>
                  </a:cubicBezTo>
                  <a:lnTo>
                    <a:pt x="1739" y="3680"/>
                  </a:lnTo>
                  <a:cubicBezTo>
                    <a:pt x="2918" y="3680"/>
                    <a:pt x="3847" y="2667"/>
                    <a:pt x="4180" y="2215"/>
                  </a:cubicBezTo>
                  <a:lnTo>
                    <a:pt x="4216" y="2215"/>
                  </a:lnTo>
                  <a:cubicBezTo>
                    <a:pt x="4418" y="2489"/>
                    <a:pt x="4871" y="2977"/>
                    <a:pt x="5454" y="3322"/>
                  </a:cubicBezTo>
                  <a:cubicBezTo>
                    <a:pt x="5476" y="3337"/>
                    <a:pt x="5502" y="3344"/>
                    <a:pt x="5528" y="3344"/>
                  </a:cubicBezTo>
                  <a:cubicBezTo>
                    <a:pt x="5586" y="3344"/>
                    <a:pt x="5644" y="3312"/>
                    <a:pt x="5668" y="3263"/>
                  </a:cubicBezTo>
                  <a:cubicBezTo>
                    <a:pt x="5716" y="3191"/>
                    <a:pt x="5680" y="3084"/>
                    <a:pt x="5609" y="3037"/>
                  </a:cubicBezTo>
                  <a:cubicBezTo>
                    <a:pt x="5073" y="2727"/>
                    <a:pt x="4680" y="2263"/>
                    <a:pt x="4478" y="2025"/>
                  </a:cubicBezTo>
                  <a:cubicBezTo>
                    <a:pt x="4418" y="1929"/>
                    <a:pt x="4323" y="1894"/>
                    <a:pt x="4216" y="1894"/>
                  </a:cubicBezTo>
                  <a:cubicBezTo>
                    <a:pt x="4109" y="1894"/>
                    <a:pt x="4001" y="1941"/>
                    <a:pt x="3942" y="2025"/>
                  </a:cubicBezTo>
                  <a:cubicBezTo>
                    <a:pt x="2989" y="3227"/>
                    <a:pt x="2096" y="3346"/>
                    <a:pt x="1763" y="3346"/>
                  </a:cubicBezTo>
                  <a:lnTo>
                    <a:pt x="1739" y="3346"/>
                  </a:lnTo>
                  <a:lnTo>
                    <a:pt x="1739" y="2810"/>
                  </a:lnTo>
                  <a:cubicBezTo>
                    <a:pt x="1739" y="1453"/>
                    <a:pt x="2846" y="346"/>
                    <a:pt x="4216" y="346"/>
                  </a:cubicBezTo>
                  <a:close/>
                  <a:moveTo>
                    <a:pt x="5085" y="6477"/>
                  </a:moveTo>
                  <a:lnTo>
                    <a:pt x="5085" y="7359"/>
                  </a:lnTo>
                  <a:cubicBezTo>
                    <a:pt x="5085" y="7847"/>
                    <a:pt x="4692" y="8252"/>
                    <a:pt x="4192" y="8252"/>
                  </a:cubicBezTo>
                  <a:cubicBezTo>
                    <a:pt x="3704" y="8252"/>
                    <a:pt x="3299" y="7847"/>
                    <a:pt x="3299" y="7359"/>
                  </a:cubicBezTo>
                  <a:lnTo>
                    <a:pt x="3299" y="6477"/>
                  </a:lnTo>
                  <a:cubicBezTo>
                    <a:pt x="3573" y="6585"/>
                    <a:pt x="3882" y="6644"/>
                    <a:pt x="4192" y="6644"/>
                  </a:cubicBezTo>
                  <a:cubicBezTo>
                    <a:pt x="4513" y="6644"/>
                    <a:pt x="4811" y="6585"/>
                    <a:pt x="5085" y="6477"/>
                  </a:cubicBezTo>
                  <a:close/>
                  <a:moveTo>
                    <a:pt x="5430" y="7061"/>
                  </a:moveTo>
                  <a:lnTo>
                    <a:pt x="5883" y="7204"/>
                  </a:lnTo>
                  <a:cubicBezTo>
                    <a:pt x="5954" y="7239"/>
                    <a:pt x="6002" y="7299"/>
                    <a:pt x="6002" y="7370"/>
                  </a:cubicBezTo>
                  <a:cubicBezTo>
                    <a:pt x="6014" y="7990"/>
                    <a:pt x="5883" y="8502"/>
                    <a:pt x="5752" y="8799"/>
                  </a:cubicBezTo>
                  <a:cubicBezTo>
                    <a:pt x="5664" y="9003"/>
                    <a:pt x="5465" y="9128"/>
                    <a:pt x="5259" y="9128"/>
                  </a:cubicBezTo>
                  <a:cubicBezTo>
                    <a:pt x="5213" y="9128"/>
                    <a:pt x="5166" y="9122"/>
                    <a:pt x="5121" y="9109"/>
                  </a:cubicBezTo>
                  <a:lnTo>
                    <a:pt x="4240" y="8883"/>
                  </a:lnTo>
                  <a:lnTo>
                    <a:pt x="4168" y="8883"/>
                  </a:lnTo>
                  <a:lnTo>
                    <a:pt x="3287" y="9109"/>
                  </a:lnTo>
                  <a:cubicBezTo>
                    <a:pt x="3247" y="9118"/>
                    <a:pt x="3205" y="9123"/>
                    <a:pt x="3164" y="9123"/>
                  </a:cubicBezTo>
                  <a:cubicBezTo>
                    <a:pt x="2953" y="9123"/>
                    <a:pt x="2748" y="8999"/>
                    <a:pt x="2668" y="8799"/>
                  </a:cubicBezTo>
                  <a:cubicBezTo>
                    <a:pt x="2525" y="8490"/>
                    <a:pt x="2394" y="7990"/>
                    <a:pt x="2430" y="7370"/>
                  </a:cubicBezTo>
                  <a:cubicBezTo>
                    <a:pt x="2430" y="7299"/>
                    <a:pt x="2489" y="7216"/>
                    <a:pt x="2549" y="7204"/>
                  </a:cubicBezTo>
                  <a:lnTo>
                    <a:pt x="2989" y="7061"/>
                  </a:lnTo>
                  <a:lnTo>
                    <a:pt x="2989" y="7359"/>
                  </a:lnTo>
                  <a:cubicBezTo>
                    <a:pt x="2989" y="8025"/>
                    <a:pt x="3537" y="8573"/>
                    <a:pt x="4216" y="8573"/>
                  </a:cubicBezTo>
                  <a:cubicBezTo>
                    <a:pt x="4882" y="8573"/>
                    <a:pt x="5430" y="8025"/>
                    <a:pt x="5430" y="7359"/>
                  </a:cubicBezTo>
                  <a:lnTo>
                    <a:pt x="5430" y="7061"/>
                  </a:lnTo>
                  <a:close/>
                  <a:moveTo>
                    <a:pt x="4204" y="0"/>
                  </a:moveTo>
                  <a:cubicBezTo>
                    <a:pt x="2656" y="0"/>
                    <a:pt x="1406" y="1251"/>
                    <a:pt x="1406" y="2798"/>
                  </a:cubicBezTo>
                  <a:lnTo>
                    <a:pt x="1406" y="2810"/>
                  </a:lnTo>
                  <a:cubicBezTo>
                    <a:pt x="1346" y="2810"/>
                    <a:pt x="1263" y="2810"/>
                    <a:pt x="1203" y="2822"/>
                  </a:cubicBezTo>
                  <a:cubicBezTo>
                    <a:pt x="787" y="2906"/>
                    <a:pt x="453" y="3227"/>
                    <a:pt x="370" y="3644"/>
                  </a:cubicBezTo>
                  <a:cubicBezTo>
                    <a:pt x="287" y="4061"/>
                    <a:pt x="465" y="4477"/>
                    <a:pt x="811" y="4715"/>
                  </a:cubicBezTo>
                  <a:cubicBezTo>
                    <a:pt x="870" y="4751"/>
                    <a:pt x="894" y="4823"/>
                    <a:pt x="882" y="4882"/>
                  </a:cubicBezTo>
                  <a:cubicBezTo>
                    <a:pt x="870" y="5061"/>
                    <a:pt x="882" y="5239"/>
                    <a:pt x="941" y="5418"/>
                  </a:cubicBezTo>
                  <a:cubicBezTo>
                    <a:pt x="1084" y="5858"/>
                    <a:pt x="1477" y="6204"/>
                    <a:pt x="1942" y="6299"/>
                  </a:cubicBezTo>
                  <a:cubicBezTo>
                    <a:pt x="2013" y="6311"/>
                    <a:pt x="2096" y="6311"/>
                    <a:pt x="2180" y="6311"/>
                  </a:cubicBezTo>
                  <a:cubicBezTo>
                    <a:pt x="2370" y="6311"/>
                    <a:pt x="2561" y="6263"/>
                    <a:pt x="2739" y="6180"/>
                  </a:cubicBezTo>
                  <a:cubicBezTo>
                    <a:pt x="2811" y="6239"/>
                    <a:pt x="2894" y="6275"/>
                    <a:pt x="2977" y="6323"/>
                  </a:cubicBezTo>
                  <a:lnTo>
                    <a:pt x="2977" y="6716"/>
                  </a:lnTo>
                  <a:lnTo>
                    <a:pt x="2430" y="6906"/>
                  </a:lnTo>
                  <a:cubicBezTo>
                    <a:pt x="2239" y="6978"/>
                    <a:pt x="2096" y="7156"/>
                    <a:pt x="2084" y="7370"/>
                  </a:cubicBezTo>
                  <a:lnTo>
                    <a:pt x="2084" y="7394"/>
                  </a:lnTo>
                  <a:lnTo>
                    <a:pt x="822" y="7847"/>
                  </a:lnTo>
                  <a:cubicBezTo>
                    <a:pt x="334" y="8025"/>
                    <a:pt x="1" y="8466"/>
                    <a:pt x="1" y="8990"/>
                  </a:cubicBezTo>
                  <a:lnTo>
                    <a:pt x="1" y="11061"/>
                  </a:lnTo>
                  <a:cubicBezTo>
                    <a:pt x="1" y="11145"/>
                    <a:pt x="72" y="11228"/>
                    <a:pt x="168" y="11228"/>
                  </a:cubicBezTo>
                  <a:cubicBezTo>
                    <a:pt x="251" y="11228"/>
                    <a:pt x="334" y="11145"/>
                    <a:pt x="334" y="11061"/>
                  </a:cubicBezTo>
                  <a:lnTo>
                    <a:pt x="334" y="8990"/>
                  </a:lnTo>
                  <a:cubicBezTo>
                    <a:pt x="334" y="8883"/>
                    <a:pt x="346" y="8787"/>
                    <a:pt x="394" y="8680"/>
                  </a:cubicBezTo>
                  <a:lnTo>
                    <a:pt x="1227" y="9395"/>
                  </a:lnTo>
                  <a:cubicBezTo>
                    <a:pt x="1346" y="9490"/>
                    <a:pt x="1418" y="9645"/>
                    <a:pt x="1418" y="9787"/>
                  </a:cubicBezTo>
                  <a:lnTo>
                    <a:pt x="1418" y="11061"/>
                  </a:lnTo>
                  <a:cubicBezTo>
                    <a:pt x="1418" y="11145"/>
                    <a:pt x="1489" y="11228"/>
                    <a:pt x="1584" y="11228"/>
                  </a:cubicBezTo>
                  <a:cubicBezTo>
                    <a:pt x="1668" y="11228"/>
                    <a:pt x="1739" y="11145"/>
                    <a:pt x="1739" y="11061"/>
                  </a:cubicBezTo>
                  <a:lnTo>
                    <a:pt x="1739" y="9787"/>
                  </a:lnTo>
                  <a:cubicBezTo>
                    <a:pt x="1739" y="9537"/>
                    <a:pt x="1644" y="9299"/>
                    <a:pt x="1442" y="9144"/>
                  </a:cubicBezTo>
                  <a:lnTo>
                    <a:pt x="584" y="8394"/>
                  </a:lnTo>
                  <a:cubicBezTo>
                    <a:pt x="668" y="8287"/>
                    <a:pt x="811" y="8204"/>
                    <a:pt x="941" y="8156"/>
                  </a:cubicBezTo>
                  <a:lnTo>
                    <a:pt x="2096" y="7751"/>
                  </a:lnTo>
                  <a:cubicBezTo>
                    <a:pt x="2132" y="8263"/>
                    <a:pt x="2251" y="8680"/>
                    <a:pt x="2370" y="8942"/>
                  </a:cubicBezTo>
                  <a:cubicBezTo>
                    <a:pt x="2508" y="9277"/>
                    <a:pt x="2825" y="9481"/>
                    <a:pt x="3167" y="9481"/>
                  </a:cubicBezTo>
                  <a:cubicBezTo>
                    <a:pt x="3238" y="9481"/>
                    <a:pt x="3310" y="9473"/>
                    <a:pt x="3382" y="9454"/>
                  </a:cubicBezTo>
                  <a:lnTo>
                    <a:pt x="4061" y="9287"/>
                  </a:lnTo>
                  <a:lnTo>
                    <a:pt x="4061" y="9823"/>
                  </a:lnTo>
                  <a:cubicBezTo>
                    <a:pt x="4061" y="9918"/>
                    <a:pt x="4144" y="9990"/>
                    <a:pt x="4228" y="9990"/>
                  </a:cubicBezTo>
                  <a:cubicBezTo>
                    <a:pt x="4311" y="9990"/>
                    <a:pt x="4394" y="9918"/>
                    <a:pt x="4394" y="9823"/>
                  </a:cubicBezTo>
                  <a:lnTo>
                    <a:pt x="4394" y="9287"/>
                  </a:lnTo>
                  <a:lnTo>
                    <a:pt x="5073" y="9454"/>
                  </a:lnTo>
                  <a:cubicBezTo>
                    <a:pt x="5144" y="9466"/>
                    <a:pt x="5228" y="9478"/>
                    <a:pt x="5287" y="9478"/>
                  </a:cubicBezTo>
                  <a:cubicBezTo>
                    <a:pt x="5621" y="9478"/>
                    <a:pt x="5942" y="9275"/>
                    <a:pt x="6085" y="8942"/>
                  </a:cubicBezTo>
                  <a:cubicBezTo>
                    <a:pt x="6204" y="8680"/>
                    <a:pt x="6323" y="8263"/>
                    <a:pt x="6359" y="7751"/>
                  </a:cubicBezTo>
                  <a:lnTo>
                    <a:pt x="7514" y="8156"/>
                  </a:lnTo>
                  <a:cubicBezTo>
                    <a:pt x="7669" y="8204"/>
                    <a:pt x="7788" y="8287"/>
                    <a:pt x="7871" y="8394"/>
                  </a:cubicBezTo>
                  <a:lnTo>
                    <a:pt x="7014" y="9133"/>
                  </a:lnTo>
                  <a:cubicBezTo>
                    <a:pt x="6823" y="9299"/>
                    <a:pt x="6716" y="9537"/>
                    <a:pt x="6716" y="9787"/>
                  </a:cubicBezTo>
                  <a:lnTo>
                    <a:pt x="6716" y="11061"/>
                  </a:lnTo>
                  <a:cubicBezTo>
                    <a:pt x="6716" y="11145"/>
                    <a:pt x="6787" y="11216"/>
                    <a:pt x="6871" y="11216"/>
                  </a:cubicBezTo>
                  <a:cubicBezTo>
                    <a:pt x="6966" y="11216"/>
                    <a:pt x="7037" y="11145"/>
                    <a:pt x="7037" y="11061"/>
                  </a:cubicBezTo>
                  <a:lnTo>
                    <a:pt x="7037" y="9787"/>
                  </a:lnTo>
                  <a:cubicBezTo>
                    <a:pt x="7037" y="9633"/>
                    <a:pt x="7109" y="9478"/>
                    <a:pt x="7228" y="9395"/>
                  </a:cubicBezTo>
                  <a:lnTo>
                    <a:pt x="8061" y="8680"/>
                  </a:lnTo>
                  <a:cubicBezTo>
                    <a:pt x="8097" y="8775"/>
                    <a:pt x="8121" y="8883"/>
                    <a:pt x="8121" y="8990"/>
                  </a:cubicBezTo>
                  <a:lnTo>
                    <a:pt x="8121" y="11061"/>
                  </a:lnTo>
                  <a:cubicBezTo>
                    <a:pt x="8121" y="11145"/>
                    <a:pt x="8204" y="11216"/>
                    <a:pt x="8288" y="11216"/>
                  </a:cubicBezTo>
                  <a:cubicBezTo>
                    <a:pt x="8383" y="11216"/>
                    <a:pt x="8454" y="11145"/>
                    <a:pt x="8454" y="11061"/>
                  </a:cubicBezTo>
                  <a:lnTo>
                    <a:pt x="8454" y="8990"/>
                  </a:lnTo>
                  <a:cubicBezTo>
                    <a:pt x="8395" y="8466"/>
                    <a:pt x="8061" y="8013"/>
                    <a:pt x="7573" y="7847"/>
                  </a:cubicBezTo>
                  <a:lnTo>
                    <a:pt x="6311" y="7394"/>
                  </a:lnTo>
                  <a:lnTo>
                    <a:pt x="6311" y="7370"/>
                  </a:lnTo>
                  <a:cubicBezTo>
                    <a:pt x="6299" y="7156"/>
                    <a:pt x="6168" y="6978"/>
                    <a:pt x="5966" y="6906"/>
                  </a:cubicBezTo>
                  <a:lnTo>
                    <a:pt x="5418" y="6716"/>
                  </a:lnTo>
                  <a:lnTo>
                    <a:pt x="5418" y="6323"/>
                  </a:lnTo>
                  <a:cubicBezTo>
                    <a:pt x="5502" y="6275"/>
                    <a:pt x="5585" y="6216"/>
                    <a:pt x="5656" y="6180"/>
                  </a:cubicBezTo>
                  <a:cubicBezTo>
                    <a:pt x="5835" y="6263"/>
                    <a:pt x="6025" y="6311"/>
                    <a:pt x="6216" y="6311"/>
                  </a:cubicBezTo>
                  <a:cubicBezTo>
                    <a:pt x="6299" y="6311"/>
                    <a:pt x="6383" y="6311"/>
                    <a:pt x="6454" y="6299"/>
                  </a:cubicBezTo>
                  <a:cubicBezTo>
                    <a:pt x="6918" y="6204"/>
                    <a:pt x="7311" y="5858"/>
                    <a:pt x="7454" y="5418"/>
                  </a:cubicBezTo>
                  <a:cubicBezTo>
                    <a:pt x="7514" y="5239"/>
                    <a:pt x="7526" y="5061"/>
                    <a:pt x="7514" y="4882"/>
                  </a:cubicBezTo>
                  <a:cubicBezTo>
                    <a:pt x="7514" y="4823"/>
                    <a:pt x="7549" y="4751"/>
                    <a:pt x="7585" y="4715"/>
                  </a:cubicBezTo>
                  <a:cubicBezTo>
                    <a:pt x="7954" y="4477"/>
                    <a:pt x="8109" y="4061"/>
                    <a:pt x="8026" y="3644"/>
                  </a:cubicBezTo>
                  <a:cubicBezTo>
                    <a:pt x="7930" y="3227"/>
                    <a:pt x="7609" y="2906"/>
                    <a:pt x="7192" y="2822"/>
                  </a:cubicBezTo>
                  <a:cubicBezTo>
                    <a:pt x="7133" y="2810"/>
                    <a:pt x="7061" y="2810"/>
                    <a:pt x="7002" y="2810"/>
                  </a:cubicBezTo>
                  <a:lnTo>
                    <a:pt x="7002" y="2798"/>
                  </a:lnTo>
                  <a:cubicBezTo>
                    <a:pt x="7002" y="1251"/>
                    <a:pt x="5752" y="0"/>
                    <a:pt x="4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35"/>
            <p:cNvSpPr/>
            <p:nvPr/>
          </p:nvSpPr>
          <p:spPr>
            <a:xfrm>
              <a:off x="5031281" y="1828007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9" name="Google Shape;2689;p35"/>
          <p:cNvGrpSpPr/>
          <p:nvPr/>
        </p:nvGrpSpPr>
        <p:grpSpPr>
          <a:xfrm>
            <a:off x="7613518" y="1501354"/>
            <a:ext cx="264433" cy="353074"/>
            <a:chOff x="7613518" y="1501354"/>
            <a:chExt cx="264433" cy="353074"/>
          </a:xfrm>
        </p:grpSpPr>
        <p:sp>
          <p:nvSpPr>
            <p:cNvPr id="2690" name="Google Shape;2690;p35"/>
            <p:cNvSpPr/>
            <p:nvPr/>
          </p:nvSpPr>
          <p:spPr>
            <a:xfrm>
              <a:off x="7707069" y="1628454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55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13"/>
                    <a:pt x="155" y="513"/>
                  </a:cubicBezTo>
                  <a:cubicBezTo>
                    <a:pt x="250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35"/>
            <p:cNvSpPr/>
            <p:nvPr/>
          </p:nvSpPr>
          <p:spPr>
            <a:xfrm>
              <a:off x="7773439" y="1628454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35"/>
            <p:cNvSpPr/>
            <p:nvPr/>
          </p:nvSpPr>
          <p:spPr>
            <a:xfrm>
              <a:off x="7613518" y="1501354"/>
              <a:ext cx="264433" cy="353074"/>
            </a:xfrm>
            <a:custGeom>
              <a:rect b="b" l="l" r="r" t="t"/>
              <a:pathLst>
                <a:path extrusionOk="0" h="11145" w="8347">
                  <a:moveTo>
                    <a:pt x="4156" y="334"/>
                  </a:moveTo>
                  <a:cubicBezTo>
                    <a:pt x="5703" y="334"/>
                    <a:pt x="6954" y="1584"/>
                    <a:pt x="6954" y="3132"/>
                  </a:cubicBezTo>
                  <a:lnTo>
                    <a:pt x="6954" y="4358"/>
                  </a:lnTo>
                  <a:cubicBezTo>
                    <a:pt x="6954" y="5263"/>
                    <a:pt x="7156" y="5941"/>
                    <a:pt x="7335" y="6382"/>
                  </a:cubicBezTo>
                  <a:cubicBezTo>
                    <a:pt x="7346" y="6418"/>
                    <a:pt x="7346" y="6465"/>
                    <a:pt x="7335" y="6513"/>
                  </a:cubicBezTo>
                  <a:cubicBezTo>
                    <a:pt x="7323" y="6561"/>
                    <a:pt x="7275" y="6596"/>
                    <a:pt x="7227" y="6620"/>
                  </a:cubicBezTo>
                  <a:cubicBezTo>
                    <a:pt x="7156" y="6644"/>
                    <a:pt x="7073" y="6680"/>
                    <a:pt x="6989" y="6703"/>
                  </a:cubicBezTo>
                  <a:cubicBezTo>
                    <a:pt x="6787" y="6441"/>
                    <a:pt x="6442" y="6263"/>
                    <a:pt x="6072" y="6263"/>
                  </a:cubicBezTo>
                  <a:lnTo>
                    <a:pt x="5846" y="6263"/>
                  </a:lnTo>
                  <a:cubicBezTo>
                    <a:pt x="6299" y="5810"/>
                    <a:pt x="6584" y="5203"/>
                    <a:pt x="6584" y="4525"/>
                  </a:cubicBezTo>
                  <a:lnTo>
                    <a:pt x="6584" y="3834"/>
                  </a:lnTo>
                  <a:cubicBezTo>
                    <a:pt x="6584" y="3358"/>
                    <a:pt x="6192" y="2977"/>
                    <a:pt x="5715" y="2977"/>
                  </a:cubicBezTo>
                  <a:lnTo>
                    <a:pt x="5430" y="2977"/>
                  </a:lnTo>
                  <a:lnTo>
                    <a:pt x="4620" y="2155"/>
                  </a:lnTo>
                  <a:cubicBezTo>
                    <a:pt x="4588" y="2123"/>
                    <a:pt x="4546" y="2108"/>
                    <a:pt x="4503" y="2108"/>
                  </a:cubicBezTo>
                  <a:cubicBezTo>
                    <a:pt x="4482" y="2108"/>
                    <a:pt x="4461" y="2112"/>
                    <a:pt x="4441" y="2120"/>
                  </a:cubicBezTo>
                  <a:cubicBezTo>
                    <a:pt x="4382" y="2155"/>
                    <a:pt x="4334" y="2215"/>
                    <a:pt x="4334" y="2274"/>
                  </a:cubicBezTo>
                  <a:lnTo>
                    <a:pt x="4334" y="2989"/>
                  </a:lnTo>
                  <a:lnTo>
                    <a:pt x="3453" y="2989"/>
                  </a:lnTo>
                  <a:cubicBezTo>
                    <a:pt x="3370" y="2989"/>
                    <a:pt x="3286" y="3060"/>
                    <a:pt x="3286" y="3155"/>
                  </a:cubicBezTo>
                  <a:cubicBezTo>
                    <a:pt x="3286" y="3239"/>
                    <a:pt x="3370" y="3310"/>
                    <a:pt x="3453" y="3310"/>
                  </a:cubicBezTo>
                  <a:lnTo>
                    <a:pt x="4501" y="3310"/>
                  </a:lnTo>
                  <a:cubicBezTo>
                    <a:pt x="4584" y="3310"/>
                    <a:pt x="4656" y="3239"/>
                    <a:pt x="4656" y="3155"/>
                  </a:cubicBezTo>
                  <a:lnTo>
                    <a:pt x="4656" y="2679"/>
                  </a:lnTo>
                  <a:lnTo>
                    <a:pt x="5251" y="3274"/>
                  </a:lnTo>
                  <a:cubicBezTo>
                    <a:pt x="5287" y="3298"/>
                    <a:pt x="5322" y="3310"/>
                    <a:pt x="5370" y="3310"/>
                  </a:cubicBezTo>
                  <a:lnTo>
                    <a:pt x="5715" y="3310"/>
                  </a:lnTo>
                  <a:cubicBezTo>
                    <a:pt x="6013" y="3310"/>
                    <a:pt x="6251" y="3548"/>
                    <a:pt x="6251" y="3846"/>
                  </a:cubicBezTo>
                  <a:lnTo>
                    <a:pt x="6251" y="4548"/>
                  </a:lnTo>
                  <a:cubicBezTo>
                    <a:pt x="6251" y="5715"/>
                    <a:pt x="5310" y="6644"/>
                    <a:pt x="4156" y="6644"/>
                  </a:cubicBezTo>
                  <a:cubicBezTo>
                    <a:pt x="2989" y="6644"/>
                    <a:pt x="2048" y="5715"/>
                    <a:pt x="2048" y="4548"/>
                  </a:cubicBezTo>
                  <a:lnTo>
                    <a:pt x="2048" y="3834"/>
                  </a:lnTo>
                  <a:cubicBezTo>
                    <a:pt x="2048" y="3536"/>
                    <a:pt x="2286" y="3298"/>
                    <a:pt x="2584" y="3298"/>
                  </a:cubicBezTo>
                  <a:lnTo>
                    <a:pt x="2763" y="3298"/>
                  </a:lnTo>
                  <a:cubicBezTo>
                    <a:pt x="2858" y="3298"/>
                    <a:pt x="2929" y="3227"/>
                    <a:pt x="2929" y="3132"/>
                  </a:cubicBezTo>
                  <a:cubicBezTo>
                    <a:pt x="2929" y="3048"/>
                    <a:pt x="2858" y="2965"/>
                    <a:pt x="2763" y="2965"/>
                  </a:cubicBezTo>
                  <a:lnTo>
                    <a:pt x="2584" y="2965"/>
                  </a:lnTo>
                  <a:cubicBezTo>
                    <a:pt x="2108" y="2965"/>
                    <a:pt x="1727" y="3358"/>
                    <a:pt x="1727" y="3834"/>
                  </a:cubicBezTo>
                  <a:lnTo>
                    <a:pt x="1727" y="4536"/>
                  </a:lnTo>
                  <a:cubicBezTo>
                    <a:pt x="1727" y="5215"/>
                    <a:pt x="2012" y="5822"/>
                    <a:pt x="2453" y="6275"/>
                  </a:cubicBezTo>
                  <a:lnTo>
                    <a:pt x="2227" y="6275"/>
                  </a:lnTo>
                  <a:cubicBezTo>
                    <a:pt x="1858" y="6275"/>
                    <a:pt x="1536" y="6441"/>
                    <a:pt x="1310" y="6703"/>
                  </a:cubicBezTo>
                  <a:cubicBezTo>
                    <a:pt x="1239" y="6680"/>
                    <a:pt x="1143" y="6644"/>
                    <a:pt x="1072" y="6620"/>
                  </a:cubicBezTo>
                  <a:cubicBezTo>
                    <a:pt x="1024" y="6596"/>
                    <a:pt x="989" y="6561"/>
                    <a:pt x="965" y="6513"/>
                  </a:cubicBezTo>
                  <a:cubicBezTo>
                    <a:pt x="953" y="6465"/>
                    <a:pt x="953" y="6418"/>
                    <a:pt x="965" y="6382"/>
                  </a:cubicBezTo>
                  <a:cubicBezTo>
                    <a:pt x="1143" y="5965"/>
                    <a:pt x="1358" y="5263"/>
                    <a:pt x="1358" y="4358"/>
                  </a:cubicBezTo>
                  <a:lnTo>
                    <a:pt x="1358" y="3132"/>
                  </a:lnTo>
                  <a:cubicBezTo>
                    <a:pt x="1358" y="1584"/>
                    <a:pt x="2608" y="334"/>
                    <a:pt x="4156" y="334"/>
                  </a:cubicBezTo>
                  <a:close/>
                  <a:moveTo>
                    <a:pt x="2953" y="7096"/>
                  </a:moveTo>
                  <a:lnTo>
                    <a:pt x="2953" y="7108"/>
                  </a:lnTo>
                  <a:lnTo>
                    <a:pt x="2953" y="7334"/>
                  </a:lnTo>
                  <a:cubicBezTo>
                    <a:pt x="2953" y="7537"/>
                    <a:pt x="2834" y="7739"/>
                    <a:pt x="2632" y="7823"/>
                  </a:cubicBezTo>
                  <a:lnTo>
                    <a:pt x="2155" y="7513"/>
                  </a:lnTo>
                  <a:cubicBezTo>
                    <a:pt x="2060" y="7454"/>
                    <a:pt x="2060" y="7334"/>
                    <a:pt x="2072" y="7263"/>
                  </a:cubicBezTo>
                  <a:cubicBezTo>
                    <a:pt x="2096" y="7180"/>
                    <a:pt x="2155" y="7096"/>
                    <a:pt x="2274" y="7096"/>
                  </a:cubicBezTo>
                  <a:close/>
                  <a:moveTo>
                    <a:pt x="6025" y="7108"/>
                  </a:moveTo>
                  <a:cubicBezTo>
                    <a:pt x="6144" y="7108"/>
                    <a:pt x="6227" y="7180"/>
                    <a:pt x="6239" y="7275"/>
                  </a:cubicBezTo>
                  <a:cubicBezTo>
                    <a:pt x="6263" y="7346"/>
                    <a:pt x="6251" y="7454"/>
                    <a:pt x="6144" y="7525"/>
                  </a:cubicBezTo>
                  <a:lnTo>
                    <a:pt x="5668" y="7835"/>
                  </a:lnTo>
                  <a:cubicBezTo>
                    <a:pt x="5489" y="7751"/>
                    <a:pt x="5370" y="7561"/>
                    <a:pt x="5370" y="7346"/>
                  </a:cubicBezTo>
                  <a:lnTo>
                    <a:pt x="5370" y="7108"/>
                  </a:lnTo>
                  <a:close/>
                  <a:moveTo>
                    <a:pt x="6096" y="6584"/>
                  </a:moveTo>
                  <a:cubicBezTo>
                    <a:pt x="6596" y="6584"/>
                    <a:pt x="6977" y="6989"/>
                    <a:pt x="6977" y="7465"/>
                  </a:cubicBezTo>
                  <a:cubicBezTo>
                    <a:pt x="6965" y="8477"/>
                    <a:pt x="6180" y="9311"/>
                    <a:pt x="5191" y="9406"/>
                  </a:cubicBezTo>
                  <a:lnTo>
                    <a:pt x="5191" y="9228"/>
                  </a:lnTo>
                  <a:cubicBezTo>
                    <a:pt x="5191" y="9132"/>
                    <a:pt x="5120" y="9061"/>
                    <a:pt x="5037" y="9061"/>
                  </a:cubicBezTo>
                  <a:cubicBezTo>
                    <a:pt x="4941" y="9061"/>
                    <a:pt x="4870" y="9132"/>
                    <a:pt x="4870" y="9228"/>
                  </a:cubicBezTo>
                  <a:lnTo>
                    <a:pt x="4870" y="9406"/>
                  </a:lnTo>
                  <a:lnTo>
                    <a:pt x="3453" y="9406"/>
                  </a:lnTo>
                  <a:lnTo>
                    <a:pt x="3453" y="9228"/>
                  </a:lnTo>
                  <a:cubicBezTo>
                    <a:pt x="3453" y="9132"/>
                    <a:pt x="3382" y="9061"/>
                    <a:pt x="3286" y="9061"/>
                  </a:cubicBezTo>
                  <a:cubicBezTo>
                    <a:pt x="3203" y="9061"/>
                    <a:pt x="3132" y="9132"/>
                    <a:pt x="3132" y="9228"/>
                  </a:cubicBezTo>
                  <a:lnTo>
                    <a:pt x="3132" y="9406"/>
                  </a:lnTo>
                  <a:cubicBezTo>
                    <a:pt x="2143" y="9311"/>
                    <a:pt x="1358" y="8489"/>
                    <a:pt x="1358" y="7477"/>
                  </a:cubicBezTo>
                  <a:cubicBezTo>
                    <a:pt x="1358" y="6989"/>
                    <a:pt x="1762" y="6608"/>
                    <a:pt x="2239" y="6608"/>
                  </a:cubicBezTo>
                  <a:lnTo>
                    <a:pt x="2870" y="6608"/>
                  </a:lnTo>
                  <a:cubicBezTo>
                    <a:pt x="2905" y="6620"/>
                    <a:pt x="2917" y="6632"/>
                    <a:pt x="2953" y="6644"/>
                  </a:cubicBezTo>
                  <a:lnTo>
                    <a:pt x="2953" y="6799"/>
                  </a:lnTo>
                  <a:lnTo>
                    <a:pt x="2298" y="6799"/>
                  </a:lnTo>
                  <a:cubicBezTo>
                    <a:pt x="2036" y="6799"/>
                    <a:pt x="1846" y="6942"/>
                    <a:pt x="1774" y="7180"/>
                  </a:cubicBezTo>
                  <a:cubicBezTo>
                    <a:pt x="1703" y="7418"/>
                    <a:pt x="1786" y="7656"/>
                    <a:pt x="2001" y="7799"/>
                  </a:cubicBezTo>
                  <a:lnTo>
                    <a:pt x="3786" y="8989"/>
                  </a:lnTo>
                  <a:cubicBezTo>
                    <a:pt x="3906" y="9061"/>
                    <a:pt x="4037" y="9108"/>
                    <a:pt x="4167" y="9108"/>
                  </a:cubicBezTo>
                  <a:cubicBezTo>
                    <a:pt x="4298" y="9108"/>
                    <a:pt x="4441" y="9061"/>
                    <a:pt x="4560" y="8989"/>
                  </a:cubicBezTo>
                  <a:lnTo>
                    <a:pt x="4953" y="8716"/>
                  </a:lnTo>
                  <a:cubicBezTo>
                    <a:pt x="5037" y="8668"/>
                    <a:pt x="5049" y="8573"/>
                    <a:pt x="5001" y="8489"/>
                  </a:cubicBezTo>
                  <a:cubicBezTo>
                    <a:pt x="4972" y="8446"/>
                    <a:pt x="4927" y="8425"/>
                    <a:pt x="4877" y="8425"/>
                  </a:cubicBezTo>
                  <a:cubicBezTo>
                    <a:pt x="4843" y="8425"/>
                    <a:pt x="4808" y="8435"/>
                    <a:pt x="4775" y="8454"/>
                  </a:cubicBezTo>
                  <a:lnTo>
                    <a:pt x="4382" y="8716"/>
                  </a:lnTo>
                  <a:cubicBezTo>
                    <a:pt x="4322" y="8751"/>
                    <a:pt x="4251" y="8769"/>
                    <a:pt x="4179" y="8769"/>
                  </a:cubicBezTo>
                  <a:cubicBezTo>
                    <a:pt x="4108" y="8769"/>
                    <a:pt x="4037" y="8751"/>
                    <a:pt x="3977" y="8716"/>
                  </a:cubicBezTo>
                  <a:lnTo>
                    <a:pt x="2941" y="8037"/>
                  </a:lnTo>
                  <a:cubicBezTo>
                    <a:pt x="3155" y="7870"/>
                    <a:pt x="3286" y="7620"/>
                    <a:pt x="3286" y="7346"/>
                  </a:cubicBezTo>
                  <a:lnTo>
                    <a:pt x="3286" y="6799"/>
                  </a:lnTo>
                  <a:cubicBezTo>
                    <a:pt x="3560" y="6906"/>
                    <a:pt x="3858" y="6965"/>
                    <a:pt x="4167" y="6965"/>
                  </a:cubicBezTo>
                  <a:cubicBezTo>
                    <a:pt x="4477" y="6965"/>
                    <a:pt x="4775" y="6906"/>
                    <a:pt x="5049" y="6799"/>
                  </a:cubicBezTo>
                  <a:lnTo>
                    <a:pt x="5049" y="7346"/>
                  </a:lnTo>
                  <a:cubicBezTo>
                    <a:pt x="5049" y="7620"/>
                    <a:pt x="5180" y="7870"/>
                    <a:pt x="5394" y="8037"/>
                  </a:cubicBezTo>
                  <a:cubicBezTo>
                    <a:pt x="5310" y="8073"/>
                    <a:pt x="5299" y="8180"/>
                    <a:pt x="5346" y="8251"/>
                  </a:cubicBezTo>
                  <a:cubicBezTo>
                    <a:pt x="5370" y="8299"/>
                    <a:pt x="5430" y="8335"/>
                    <a:pt x="5477" y="8335"/>
                  </a:cubicBezTo>
                  <a:cubicBezTo>
                    <a:pt x="5513" y="8335"/>
                    <a:pt x="5537" y="8311"/>
                    <a:pt x="5572" y="8299"/>
                  </a:cubicBezTo>
                  <a:lnTo>
                    <a:pt x="6346" y="7775"/>
                  </a:lnTo>
                  <a:cubicBezTo>
                    <a:pt x="6549" y="7644"/>
                    <a:pt x="6644" y="7406"/>
                    <a:pt x="6561" y="7168"/>
                  </a:cubicBezTo>
                  <a:cubicBezTo>
                    <a:pt x="6489" y="6930"/>
                    <a:pt x="6287" y="6787"/>
                    <a:pt x="6049" y="6787"/>
                  </a:cubicBezTo>
                  <a:lnTo>
                    <a:pt x="5394" y="6787"/>
                  </a:lnTo>
                  <a:lnTo>
                    <a:pt x="5394" y="6632"/>
                  </a:lnTo>
                  <a:cubicBezTo>
                    <a:pt x="5418" y="6620"/>
                    <a:pt x="5430" y="6608"/>
                    <a:pt x="5465" y="6584"/>
                  </a:cubicBezTo>
                  <a:close/>
                  <a:moveTo>
                    <a:pt x="4167" y="0"/>
                  </a:moveTo>
                  <a:cubicBezTo>
                    <a:pt x="2441" y="0"/>
                    <a:pt x="1048" y="1393"/>
                    <a:pt x="1048" y="3120"/>
                  </a:cubicBezTo>
                  <a:lnTo>
                    <a:pt x="1048" y="4346"/>
                  </a:lnTo>
                  <a:cubicBezTo>
                    <a:pt x="1048" y="5239"/>
                    <a:pt x="822" y="5906"/>
                    <a:pt x="691" y="6227"/>
                  </a:cubicBezTo>
                  <a:cubicBezTo>
                    <a:pt x="631" y="6346"/>
                    <a:pt x="631" y="6501"/>
                    <a:pt x="691" y="6620"/>
                  </a:cubicBezTo>
                  <a:cubicBezTo>
                    <a:pt x="750" y="6751"/>
                    <a:pt x="834" y="6846"/>
                    <a:pt x="965" y="6906"/>
                  </a:cubicBezTo>
                  <a:cubicBezTo>
                    <a:pt x="1024" y="6930"/>
                    <a:pt x="1084" y="6942"/>
                    <a:pt x="1143" y="6977"/>
                  </a:cubicBezTo>
                  <a:cubicBezTo>
                    <a:pt x="1084" y="7120"/>
                    <a:pt x="1048" y="7287"/>
                    <a:pt x="1048" y="7465"/>
                  </a:cubicBezTo>
                  <a:cubicBezTo>
                    <a:pt x="1048" y="7775"/>
                    <a:pt x="1108" y="8061"/>
                    <a:pt x="1227" y="8335"/>
                  </a:cubicBezTo>
                  <a:lnTo>
                    <a:pt x="810" y="8477"/>
                  </a:lnTo>
                  <a:cubicBezTo>
                    <a:pt x="334" y="8644"/>
                    <a:pt x="0" y="9108"/>
                    <a:pt x="0" y="9620"/>
                  </a:cubicBezTo>
                  <a:lnTo>
                    <a:pt x="0" y="10978"/>
                  </a:lnTo>
                  <a:cubicBezTo>
                    <a:pt x="0" y="11073"/>
                    <a:pt x="72" y="11144"/>
                    <a:pt x="167" y="11144"/>
                  </a:cubicBezTo>
                  <a:cubicBezTo>
                    <a:pt x="250" y="11144"/>
                    <a:pt x="334" y="11073"/>
                    <a:pt x="334" y="10978"/>
                  </a:cubicBezTo>
                  <a:lnTo>
                    <a:pt x="334" y="9620"/>
                  </a:lnTo>
                  <a:cubicBezTo>
                    <a:pt x="334" y="9525"/>
                    <a:pt x="346" y="9418"/>
                    <a:pt x="393" y="9311"/>
                  </a:cubicBezTo>
                  <a:lnTo>
                    <a:pt x="1203" y="10013"/>
                  </a:lnTo>
                  <a:cubicBezTo>
                    <a:pt x="1322" y="10109"/>
                    <a:pt x="1405" y="10263"/>
                    <a:pt x="1405" y="10406"/>
                  </a:cubicBezTo>
                  <a:lnTo>
                    <a:pt x="1405" y="10966"/>
                  </a:lnTo>
                  <a:cubicBezTo>
                    <a:pt x="1405" y="11049"/>
                    <a:pt x="1477" y="11121"/>
                    <a:pt x="1560" y="11121"/>
                  </a:cubicBezTo>
                  <a:cubicBezTo>
                    <a:pt x="1655" y="11121"/>
                    <a:pt x="1727" y="11049"/>
                    <a:pt x="1727" y="10966"/>
                  </a:cubicBezTo>
                  <a:lnTo>
                    <a:pt x="1727" y="10406"/>
                  </a:lnTo>
                  <a:cubicBezTo>
                    <a:pt x="1727" y="10156"/>
                    <a:pt x="1620" y="9918"/>
                    <a:pt x="1429" y="9751"/>
                  </a:cubicBezTo>
                  <a:lnTo>
                    <a:pt x="560" y="9013"/>
                  </a:lnTo>
                  <a:cubicBezTo>
                    <a:pt x="655" y="8906"/>
                    <a:pt x="786" y="8823"/>
                    <a:pt x="929" y="8775"/>
                  </a:cubicBezTo>
                  <a:lnTo>
                    <a:pt x="1370" y="8608"/>
                  </a:lnTo>
                  <a:cubicBezTo>
                    <a:pt x="1739" y="9216"/>
                    <a:pt x="2382" y="9656"/>
                    <a:pt x="3144" y="9692"/>
                  </a:cubicBezTo>
                  <a:lnTo>
                    <a:pt x="3144" y="10930"/>
                  </a:lnTo>
                  <a:cubicBezTo>
                    <a:pt x="3144" y="11025"/>
                    <a:pt x="3215" y="11097"/>
                    <a:pt x="3310" y="11097"/>
                  </a:cubicBezTo>
                  <a:cubicBezTo>
                    <a:pt x="3394" y="11097"/>
                    <a:pt x="3465" y="11025"/>
                    <a:pt x="3465" y="10930"/>
                  </a:cubicBezTo>
                  <a:lnTo>
                    <a:pt x="3465" y="9692"/>
                  </a:lnTo>
                  <a:lnTo>
                    <a:pt x="4882" y="9692"/>
                  </a:lnTo>
                  <a:lnTo>
                    <a:pt x="4882" y="10930"/>
                  </a:lnTo>
                  <a:cubicBezTo>
                    <a:pt x="4882" y="11025"/>
                    <a:pt x="4953" y="11097"/>
                    <a:pt x="5049" y="11097"/>
                  </a:cubicBezTo>
                  <a:cubicBezTo>
                    <a:pt x="5132" y="11097"/>
                    <a:pt x="5203" y="11025"/>
                    <a:pt x="5203" y="10930"/>
                  </a:cubicBezTo>
                  <a:lnTo>
                    <a:pt x="5203" y="9692"/>
                  </a:lnTo>
                  <a:cubicBezTo>
                    <a:pt x="5953" y="9632"/>
                    <a:pt x="6608" y="9216"/>
                    <a:pt x="6977" y="8608"/>
                  </a:cubicBezTo>
                  <a:lnTo>
                    <a:pt x="7430" y="8775"/>
                  </a:lnTo>
                  <a:cubicBezTo>
                    <a:pt x="7561" y="8823"/>
                    <a:pt x="7692" y="8906"/>
                    <a:pt x="7787" y="9013"/>
                  </a:cubicBezTo>
                  <a:lnTo>
                    <a:pt x="6918" y="9751"/>
                  </a:lnTo>
                  <a:cubicBezTo>
                    <a:pt x="6727" y="9918"/>
                    <a:pt x="6620" y="10156"/>
                    <a:pt x="6620" y="10406"/>
                  </a:cubicBezTo>
                  <a:lnTo>
                    <a:pt x="6620" y="10966"/>
                  </a:lnTo>
                  <a:cubicBezTo>
                    <a:pt x="6620" y="11049"/>
                    <a:pt x="6692" y="11121"/>
                    <a:pt x="6787" y="11121"/>
                  </a:cubicBezTo>
                  <a:cubicBezTo>
                    <a:pt x="6870" y="11121"/>
                    <a:pt x="6954" y="11049"/>
                    <a:pt x="6954" y="10966"/>
                  </a:cubicBezTo>
                  <a:lnTo>
                    <a:pt x="6954" y="10406"/>
                  </a:lnTo>
                  <a:cubicBezTo>
                    <a:pt x="6954" y="10263"/>
                    <a:pt x="7025" y="10109"/>
                    <a:pt x="7144" y="10013"/>
                  </a:cubicBezTo>
                  <a:lnTo>
                    <a:pt x="7966" y="9311"/>
                  </a:lnTo>
                  <a:cubicBezTo>
                    <a:pt x="7989" y="9418"/>
                    <a:pt x="8025" y="9513"/>
                    <a:pt x="8025" y="9620"/>
                  </a:cubicBezTo>
                  <a:lnTo>
                    <a:pt x="8025" y="10978"/>
                  </a:lnTo>
                  <a:cubicBezTo>
                    <a:pt x="8025" y="11073"/>
                    <a:pt x="8097" y="11144"/>
                    <a:pt x="8180" y="11144"/>
                  </a:cubicBezTo>
                  <a:cubicBezTo>
                    <a:pt x="8275" y="11144"/>
                    <a:pt x="8347" y="11073"/>
                    <a:pt x="8347" y="10978"/>
                  </a:cubicBezTo>
                  <a:lnTo>
                    <a:pt x="8347" y="9620"/>
                  </a:lnTo>
                  <a:cubicBezTo>
                    <a:pt x="8335" y="9120"/>
                    <a:pt x="8013" y="8656"/>
                    <a:pt x="7537" y="8477"/>
                  </a:cubicBezTo>
                  <a:lnTo>
                    <a:pt x="7120" y="8335"/>
                  </a:lnTo>
                  <a:cubicBezTo>
                    <a:pt x="7215" y="8061"/>
                    <a:pt x="7299" y="7775"/>
                    <a:pt x="7299" y="7465"/>
                  </a:cubicBezTo>
                  <a:cubicBezTo>
                    <a:pt x="7299" y="7287"/>
                    <a:pt x="7251" y="7120"/>
                    <a:pt x="7192" y="6977"/>
                  </a:cubicBezTo>
                  <a:cubicBezTo>
                    <a:pt x="7251" y="6942"/>
                    <a:pt x="7311" y="6930"/>
                    <a:pt x="7370" y="6906"/>
                  </a:cubicBezTo>
                  <a:cubicBezTo>
                    <a:pt x="7501" y="6858"/>
                    <a:pt x="7596" y="6751"/>
                    <a:pt x="7656" y="6620"/>
                  </a:cubicBezTo>
                  <a:cubicBezTo>
                    <a:pt x="7716" y="6501"/>
                    <a:pt x="7716" y="6346"/>
                    <a:pt x="7656" y="6227"/>
                  </a:cubicBezTo>
                  <a:cubicBezTo>
                    <a:pt x="7513" y="5906"/>
                    <a:pt x="7299" y="5239"/>
                    <a:pt x="7299" y="4346"/>
                  </a:cubicBezTo>
                  <a:lnTo>
                    <a:pt x="7299" y="3120"/>
                  </a:lnTo>
                  <a:cubicBezTo>
                    <a:pt x="7299" y="1393"/>
                    <a:pt x="5894" y="0"/>
                    <a:pt x="4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35"/>
            <p:cNvSpPr/>
            <p:nvPr/>
          </p:nvSpPr>
          <p:spPr>
            <a:xfrm>
              <a:off x="7701778" y="1611474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00" y="334"/>
                  </a:lnTo>
                  <a:cubicBezTo>
                    <a:pt x="596" y="334"/>
                    <a:pt x="667" y="251"/>
                    <a:pt x="667" y="168"/>
                  </a:cubicBez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35"/>
            <p:cNvSpPr/>
            <p:nvPr/>
          </p:nvSpPr>
          <p:spPr>
            <a:xfrm>
              <a:off x="7768148" y="1611474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513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35"/>
            <p:cNvSpPr/>
            <p:nvPr/>
          </p:nvSpPr>
          <p:spPr>
            <a:xfrm>
              <a:off x="7715337" y="1659025"/>
              <a:ext cx="60382" cy="32820"/>
            </a:xfrm>
            <a:custGeom>
              <a:rect b="b" l="l" r="r" t="t"/>
              <a:pathLst>
                <a:path extrusionOk="0" h="1036" w="1906">
                  <a:moveTo>
                    <a:pt x="1537" y="321"/>
                  </a:moveTo>
                  <a:cubicBezTo>
                    <a:pt x="1465" y="536"/>
                    <a:pt x="1227" y="691"/>
                    <a:pt x="953" y="691"/>
                  </a:cubicBezTo>
                  <a:cubicBezTo>
                    <a:pt x="668" y="691"/>
                    <a:pt x="453" y="536"/>
                    <a:pt x="358" y="321"/>
                  </a:cubicBezTo>
                  <a:close/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643"/>
                    <a:pt x="430" y="1036"/>
                    <a:pt x="953" y="1036"/>
                  </a:cubicBezTo>
                  <a:cubicBezTo>
                    <a:pt x="1477" y="1036"/>
                    <a:pt x="1906" y="643"/>
                    <a:pt x="1906" y="167"/>
                  </a:cubicBezTo>
                  <a:cubicBezTo>
                    <a:pt x="1894" y="60"/>
                    <a:pt x="1823" y="0"/>
                    <a:pt x="1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6" name="Google Shape;2696;p35"/>
          <p:cNvSpPr txBox="1"/>
          <p:nvPr>
            <p:ph type="title"/>
          </p:nvPr>
        </p:nvSpPr>
        <p:spPr>
          <a:xfrm>
            <a:off x="906600" y="267493"/>
            <a:ext cx="6329696" cy="67426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/>
              <a:t>ICONOS Y COLORES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0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p36"/>
          <p:cNvSpPr/>
          <p:nvPr/>
        </p:nvSpPr>
        <p:spPr>
          <a:xfrm>
            <a:off x="2853797" y="3817349"/>
            <a:ext cx="345674" cy="346056"/>
          </a:xfrm>
          <a:custGeom>
            <a:rect b="b" l="l" r="r" t="t"/>
            <a:pathLst>
              <a:path extrusionOk="0" h="10872" w="1086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2" name="Google Shape;2702;p36"/>
          <p:cNvGrpSpPr/>
          <p:nvPr/>
        </p:nvGrpSpPr>
        <p:grpSpPr>
          <a:xfrm>
            <a:off x="3303268" y="3817349"/>
            <a:ext cx="346056" cy="345674"/>
            <a:chOff x="3303268" y="3817349"/>
            <a:chExt cx="346056" cy="345674"/>
          </a:xfrm>
        </p:grpSpPr>
        <p:sp>
          <p:nvSpPr>
            <p:cNvPr id="2703" name="Google Shape;2703;p36"/>
            <p:cNvSpPr/>
            <p:nvPr/>
          </p:nvSpPr>
          <p:spPr>
            <a:xfrm>
              <a:off x="330326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36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36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36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7" name="Google Shape;2707;p36"/>
          <p:cNvGrpSpPr/>
          <p:nvPr/>
        </p:nvGrpSpPr>
        <p:grpSpPr>
          <a:xfrm>
            <a:off x="3752358" y="3817349"/>
            <a:ext cx="346056" cy="345674"/>
            <a:chOff x="3752358" y="3817349"/>
            <a:chExt cx="346056" cy="345674"/>
          </a:xfrm>
        </p:grpSpPr>
        <p:sp>
          <p:nvSpPr>
            <p:cNvPr id="2708" name="Google Shape;2708;p36"/>
            <p:cNvSpPr/>
            <p:nvPr/>
          </p:nvSpPr>
          <p:spPr>
            <a:xfrm>
              <a:off x="375235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36"/>
            <p:cNvSpPr/>
            <p:nvPr/>
          </p:nvSpPr>
          <p:spPr>
            <a:xfrm>
              <a:off x="3831933" y="3955682"/>
              <a:ext cx="47809" cy="120540"/>
            </a:xfrm>
            <a:custGeom>
              <a:rect b="b" l="l" r="r" t="t"/>
              <a:pathLst>
                <a:path extrusionOk="0" h="3787" w="1502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36"/>
            <p:cNvSpPr/>
            <p:nvPr/>
          </p:nvSpPr>
          <p:spPr>
            <a:xfrm>
              <a:off x="3824739" y="3890112"/>
              <a:ext cx="55002" cy="55002"/>
            </a:xfrm>
            <a:custGeom>
              <a:rect b="b" l="l" r="r" t="t"/>
              <a:pathLst>
                <a:path extrusionOk="0" h="1728" w="1728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36"/>
            <p:cNvSpPr/>
            <p:nvPr/>
          </p:nvSpPr>
          <p:spPr>
            <a:xfrm>
              <a:off x="3904696" y="3955682"/>
              <a:ext cx="128148" cy="120540"/>
            </a:xfrm>
            <a:custGeom>
              <a:rect b="b" l="l" r="r" t="t"/>
              <a:pathLst>
                <a:path extrusionOk="0" h="3787" w="4026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2" name="Google Shape;2712;p36"/>
          <p:cNvGrpSpPr/>
          <p:nvPr/>
        </p:nvGrpSpPr>
        <p:grpSpPr>
          <a:xfrm>
            <a:off x="5100008" y="3817349"/>
            <a:ext cx="346024" cy="345674"/>
            <a:chOff x="5100008" y="3817349"/>
            <a:chExt cx="346024" cy="345674"/>
          </a:xfrm>
        </p:grpSpPr>
        <p:sp>
          <p:nvSpPr>
            <p:cNvPr id="2713" name="Google Shape;2713;p36"/>
            <p:cNvSpPr/>
            <p:nvPr/>
          </p:nvSpPr>
          <p:spPr>
            <a:xfrm>
              <a:off x="5100008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41" y="334"/>
                  </a:moveTo>
                  <a:cubicBezTo>
                    <a:pt x="8251" y="334"/>
                    <a:pt x="10525" y="2608"/>
                    <a:pt x="10525" y="5430"/>
                  </a:cubicBezTo>
                  <a:cubicBezTo>
                    <a:pt x="10525" y="8240"/>
                    <a:pt x="8251" y="10514"/>
                    <a:pt x="5441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41" y="334"/>
                  </a:cubicBezTo>
                  <a:close/>
                  <a:moveTo>
                    <a:pt x="5441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0" y="3989"/>
                    <a:pt x="0" y="5430"/>
                  </a:cubicBezTo>
                  <a:cubicBezTo>
                    <a:pt x="0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41" y="10859"/>
                  </a:cubicBezTo>
                  <a:cubicBezTo>
                    <a:pt x="6882" y="10859"/>
                    <a:pt x="8251" y="10300"/>
                    <a:pt x="9275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5" y="1584"/>
                  </a:cubicBezTo>
                  <a:cubicBezTo>
                    <a:pt x="8251" y="560"/>
                    <a:pt x="6882" y="1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36"/>
            <p:cNvSpPr/>
            <p:nvPr/>
          </p:nvSpPr>
          <p:spPr>
            <a:xfrm>
              <a:off x="5150777" y="3867767"/>
              <a:ext cx="244486" cy="243690"/>
            </a:xfrm>
            <a:custGeom>
              <a:rect b="b" l="l" r="r" t="t"/>
              <a:pathLst>
                <a:path extrusionOk="0" h="7656" w="7681">
                  <a:moveTo>
                    <a:pt x="3823" y="0"/>
                  </a:moveTo>
                  <a:cubicBezTo>
                    <a:pt x="1715" y="0"/>
                    <a:pt x="1" y="1715"/>
                    <a:pt x="1" y="3834"/>
                  </a:cubicBezTo>
                  <a:cubicBezTo>
                    <a:pt x="1" y="4429"/>
                    <a:pt x="132" y="5001"/>
                    <a:pt x="406" y="5537"/>
                  </a:cubicBezTo>
                  <a:lnTo>
                    <a:pt x="13" y="6513"/>
                  </a:lnTo>
                  <a:cubicBezTo>
                    <a:pt x="1" y="6537"/>
                    <a:pt x="1" y="6584"/>
                    <a:pt x="1" y="6632"/>
                  </a:cubicBezTo>
                  <a:cubicBezTo>
                    <a:pt x="13" y="6703"/>
                    <a:pt x="96" y="6751"/>
                    <a:pt x="167" y="6751"/>
                  </a:cubicBezTo>
                  <a:lnTo>
                    <a:pt x="1346" y="6751"/>
                  </a:lnTo>
                  <a:cubicBezTo>
                    <a:pt x="2037" y="7346"/>
                    <a:pt x="2918" y="7656"/>
                    <a:pt x="3823" y="7656"/>
                  </a:cubicBezTo>
                  <a:cubicBezTo>
                    <a:pt x="5942" y="7656"/>
                    <a:pt x="7656" y="5941"/>
                    <a:pt x="7656" y="3834"/>
                  </a:cubicBezTo>
                  <a:cubicBezTo>
                    <a:pt x="7680" y="2382"/>
                    <a:pt x="6847" y="1108"/>
                    <a:pt x="5644" y="465"/>
                  </a:cubicBezTo>
                  <a:cubicBezTo>
                    <a:pt x="5616" y="450"/>
                    <a:pt x="5586" y="444"/>
                    <a:pt x="5558" y="444"/>
                  </a:cubicBezTo>
                  <a:cubicBezTo>
                    <a:pt x="5470" y="444"/>
                    <a:pt x="5394" y="511"/>
                    <a:pt x="5394" y="619"/>
                  </a:cubicBezTo>
                  <a:cubicBezTo>
                    <a:pt x="5394" y="679"/>
                    <a:pt x="5418" y="727"/>
                    <a:pt x="5478" y="762"/>
                  </a:cubicBezTo>
                  <a:cubicBezTo>
                    <a:pt x="6585" y="1358"/>
                    <a:pt x="7323" y="2501"/>
                    <a:pt x="7323" y="3846"/>
                  </a:cubicBezTo>
                  <a:cubicBezTo>
                    <a:pt x="7323" y="5763"/>
                    <a:pt x="5763" y="7323"/>
                    <a:pt x="3846" y="7323"/>
                  </a:cubicBezTo>
                  <a:cubicBezTo>
                    <a:pt x="2989" y="7323"/>
                    <a:pt x="2168" y="7013"/>
                    <a:pt x="1537" y="6453"/>
                  </a:cubicBezTo>
                  <a:cubicBezTo>
                    <a:pt x="1501" y="6418"/>
                    <a:pt x="1465" y="6406"/>
                    <a:pt x="1418" y="6406"/>
                  </a:cubicBezTo>
                  <a:lnTo>
                    <a:pt x="429" y="6406"/>
                  </a:lnTo>
                  <a:lnTo>
                    <a:pt x="763" y="5596"/>
                  </a:lnTo>
                  <a:cubicBezTo>
                    <a:pt x="775" y="5560"/>
                    <a:pt x="775" y="5501"/>
                    <a:pt x="763" y="5453"/>
                  </a:cubicBezTo>
                  <a:cubicBezTo>
                    <a:pt x="489" y="4965"/>
                    <a:pt x="358" y="4394"/>
                    <a:pt x="358" y="3834"/>
                  </a:cubicBezTo>
                  <a:cubicBezTo>
                    <a:pt x="358" y="1905"/>
                    <a:pt x="1918" y="346"/>
                    <a:pt x="3846" y="346"/>
                  </a:cubicBezTo>
                  <a:cubicBezTo>
                    <a:pt x="4144" y="346"/>
                    <a:pt x="4418" y="381"/>
                    <a:pt x="4692" y="453"/>
                  </a:cubicBezTo>
                  <a:cubicBezTo>
                    <a:pt x="4704" y="455"/>
                    <a:pt x="4717" y="457"/>
                    <a:pt x="4729" y="457"/>
                  </a:cubicBezTo>
                  <a:cubicBezTo>
                    <a:pt x="4820" y="457"/>
                    <a:pt x="4894" y="381"/>
                    <a:pt x="4894" y="286"/>
                  </a:cubicBezTo>
                  <a:cubicBezTo>
                    <a:pt x="4894" y="215"/>
                    <a:pt x="4835" y="143"/>
                    <a:pt x="4763" y="119"/>
                  </a:cubicBezTo>
                  <a:cubicBezTo>
                    <a:pt x="4466" y="48"/>
                    <a:pt x="4156" y="0"/>
                    <a:pt x="3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36"/>
            <p:cNvSpPr/>
            <p:nvPr/>
          </p:nvSpPr>
          <p:spPr>
            <a:xfrm>
              <a:off x="5201960" y="3941167"/>
              <a:ext cx="135691" cy="91097"/>
            </a:xfrm>
            <a:custGeom>
              <a:rect b="b" l="l" r="r" t="t"/>
              <a:pathLst>
                <a:path extrusionOk="0" h="2862" w="4263">
                  <a:moveTo>
                    <a:pt x="4077" y="0"/>
                  </a:moveTo>
                  <a:cubicBezTo>
                    <a:pt x="4039" y="0"/>
                    <a:pt x="4000" y="12"/>
                    <a:pt x="3965" y="40"/>
                  </a:cubicBezTo>
                  <a:lnTo>
                    <a:pt x="2869" y="909"/>
                  </a:lnTo>
                  <a:lnTo>
                    <a:pt x="881" y="909"/>
                  </a:lnTo>
                  <a:cubicBezTo>
                    <a:pt x="810" y="909"/>
                    <a:pt x="750" y="957"/>
                    <a:pt x="714" y="1016"/>
                  </a:cubicBezTo>
                  <a:lnTo>
                    <a:pt x="36" y="2623"/>
                  </a:lnTo>
                  <a:cubicBezTo>
                    <a:pt x="0" y="2695"/>
                    <a:pt x="12" y="2778"/>
                    <a:pt x="72" y="2814"/>
                  </a:cubicBezTo>
                  <a:cubicBezTo>
                    <a:pt x="107" y="2850"/>
                    <a:pt x="155" y="2862"/>
                    <a:pt x="191" y="2862"/>
                  </a:cubicBezTo>
                  <a:cubicBezTo>
                    <a:pt x="226" y="2862"/>
                    <a:pt x="250" y="2850"/>
                    <a:pt x="286" y="2826"/>
                  </a:cubicBezTo>
                  <a:lnTo>
                    <a:pt x="1381" y="2171"/>
                  </a:lnTo>
                  <a:lnTo>
                    <a:pt x="1857" y="2171"/>
                  </a:lnTo>
                  <a:cubicBezTo>
                    <a:pt x="1953" y="2171"/>
                    <a:pt x="2036" y="2100"/>
                    <a:pt x="2036" y="1992"/>
                  </a:cubicBezTo>
                  <a:cubicBezTo>
                    <a:pt x="2036" y="1909"/>
                    <a:pt x="1965" y="1814"/>
                    <a:pt x="1857" y="1814"/>
                  </a:cubicBezTo>
                  <a:lnTo>
                    <a:pt x="1345" y="1814"/>
                  </a:lnTo>
                  <a:cubicBezTo>
                    <a:pt x="1310" y="1814"/>
                    <a:pt x="1286" y="1838"/>
                    <a:pt x="1250" y="1850"/>
                  </a:cubicBezTo>
                  <a:lnTo>
                    <a:pt x="572" y="2266"/>
                  </a:lnTo>
                  <a:lnTo>
                    <a:pt x="1000" y="1254"/>
                  </a:lnTo>
                  <a:lnTo>
                    <a:pt x="2953" y="1254"/>
                  </a:lnTo>
                  <a:cubicBezTo>
                    <a:pt x="2989" y="1254"/>
                    <a:pt x="3024" y="1242"/>
                    <a:pt x="3048" y="1207"/>
                  </a:cubicBezTo>
                  <a:lnTo>
                    <a:pt x="3584" y="778"/>
                  </a:lnTo>
                  <a:lnTo>
                    <a:pt x="3072" y="1814"/>
                  </a:lnTo>
                  <a:lnTo>
                    <a:pt x="2691" y="1814"/>
                  </a:lnTo>
                  <a:cubicBezTo>
                    <a:pt x="2608" y="1814"/>
                    <a:pt x="2512" y="1897"/>
                    <a:pt x="2512" y="1992"/>
                  </a:cubicBezTo>
                  <a:cubicBezTo>
                    <a:pt x="2512" y="2088"/>
                    <a:pt x="2596" y="2183"/>
                    <a:pt x="2691" y="2183"/>
                  </a:cubicBezTo>
                  <a:lnTo>
                    <a:pt x="3167" y="2183"/>
                  </a:lnTo>
                  <a:cubicBezTo>
                    <a:pt x="3227" y="2183"/>
                    <a:pt x="3286" y="2147"/>
                    <a:pt x="3322" y="2088"/>
                  </a:cubicBezTo>
                  <a:lnTo>
                    <a:pt x="4227" y="254"/>
                  </a:lnTo>
                  <a:cubicBezTo>
                    <a:pt x="4263" y="171"/>
                    <a:pt x="4227" y="64"/>
                    <a:pt x="4155" y="16"/>
                  </a:cubicBezTo>
                  <a:cubicBezTo>
                    <a:pt x="4131" y="6"/>
                    <a:pt x="4104" y="0"/>
                    <a:pt x="4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6" name="Google Shape;2716;p36"/>
          <p:cNvGrpSpPr/>
          <p:nvPr/>
        </p:nvGrpSpPr>
        <p:grpSpPr>
          <a:xfrm>
            <a:off x="5998919" y="3817349"/>
            <a:ext cx="345674" cy="345674"/>
            <a:chOff x="5998919" y="3817349"/>
            <a:chExt cx="345674" cy="345674"/>
          </a:xfrm>
        </p:grpSpPr>
        <p:sp>
          <p:nvSpPr>
            <p:cNvPr id="2717" name="Google Shape;2717;p36"/>
            <p:cNvSpPr/>
            <p:nvPr/>
          </p:nvSpPr>
          <p:spPr>
            <a:xfrm>
              <a:off x="5998919" y="3817349"/>
              <a:ext cx="345674" cy="345674"/>
            </a:xfrm>
            <a:custGeom>
              <a:rect b="b" l="l" r="r" t="t"/>
              <a:pathLst>
                <a:path extrusionOk="0" h="10860" w="10860">
                  <a:moveTo>
                    <a:pt x="5430" y="334"/>
                  </a:moveTo>
                  <a:cubicBezTo>
                    <a:pt x="8240" y="334"/>
                    <a:pt x="10514" y="2608"/>
                    <a:pt x="10514" y="5430"/>
                  </a:cubicBezTo>
                  <a:cubicBezTo>
                    <a:pt x="10514" y="8240"/>
                    <a:pt x="8240" y="10514"/>
                    <a:pt x="5430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90" y="1"/>
                    <a:pt x="2608" y="560"/>
                    <a:pt x="1584" y="1584"/>
                  </a:cubicBezTo>
                  <a:cubicBezTo>
                    <a:pt x="561" y="2620"/>
                    <a:pt x="1" y="3989"/>
                    <a:pt x="1" y="5430"/>
                  </a:cubicBezTo>
                  <a:cubicBezTo>
                    <a:pt x="1" y="6871"/>
                    <a:pt x="561" y="8240"/>
                    <a:pt x="1584" y="9264"/>
                  </a:cubicBezTo>
                  <a:cubicBezTo>
                    <a:pt x="2620" y="10300"/>
                    <a:pt x="3990" y="10859"/>
                    <a:pt x="5430" y="10859"/>
                  </a:cubicBezTo>
                  <a:cubicBezTo>
                    <a:pt x="6871" y="10859"/>
                    <a:pt x="8240" y="10300"/>
                    <a:pt x="9264" y="9264"/>
                  </a:cubicBezTo>
                  <a:cubicBezTo>
                    <a:pt x="10300" y="8240"/>
                    <a:pt x="10859" y="6871"/>
                    <a:pt x="10859" y="5430"/>
                  </a:cubicBezTo>
                  <a:cubicBezTo>
                    <a:pt x="10859" y="3989"/>
                    <a:pt x="10300" y="2620"/>
                    <a:pt x="9264" y="1584"/>
                  </a:cubicBezTo>
                  <a:cubicBezTo>
                    <a:pt x="8240" y="560"/>
                    <a:pt x="6871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36"/>
            <p:cNvSpPr/>
            <p:nvPr/>
          </p:nvSpPr>
          <p:spPr>
            <a:xfrm>
              <a:off x="6051980" y="3874579"/>
              <a:ext cx="240698" cy="231595"/>
            </a:xfrm>
            <a:custGeom>
              <a:rect b="b" l="l" r="r" t="t"/>
              <a:pathLst>
                <a:path extrusionOk="0" h="7276" w="7562">
                  <a:moveTo>
                    <a:pt x="1680" y="1"/>
                  </a:moveTo>
                  <a:cubicBezTo>
                    <a:pt x="1263" y="1"/>
                    <a:pt x="870" y="167"/>
                    <a:pt x="596" y="441"/>
                  </a:cubicBezTo>
                  <a:cubicBezTo>
                    <a:pt x="1" y="1036"/>
                    <a:pt x="1" y="2013"/>
                    <a:pt x="572" y="2608"/>
                  </a:cubicBezTo>
                  <a:cubicBezTo>
                    <a:pt x="477" y="2930"/>
                    <a:pt x="418" y="3275"/>
                    <a:pt x="418" y="3632"/>
                  </a:cubicBezTo>
                  <a:cubicBezTo>
                    <a:pt x="418" y="5489"/>
                    <a:pt x="1930" y="7013"/>
                    <a:pt x="3787" y="7013"/>
                  </a:cubicBezTo>
                  <a:cubicBezTo>
                    <a:pt x="4144" y="7013"/>
                    <a:pt x="4489" y="6954"/>
                    <a:pt x="4823" y="6847"/>
                  </a:cubicBezTo>
                  <a:cubicBezTo>
                    <a:pt x="5097" y="7132"/>
                    <a:pt x="5490" y="7275"/>
                    <a:pt x="5894" y="7275"/>
                  </a:cubicBezTo>
                  <a:cubicBezTo>
                    <a:pt x="6311" y="7275"/>
                    <a:pt x="6692" y="7109"/>
                    <a:pt x="6978" y="6835"/>
                  </a:cubicBezTo>
                  <a:cubicBezTo>
                    <a:pt x="7561" y="6239"/>
                    <a:pt x="7561" y="5263"/>
                    <a:pt x="6978" y="4656"/>
                  </a:cubicBezTo>
                  <a:cubicBezTo>
                    <a:pt x="7037" y="4454"/>
                    <a:pt x="7085" y="4239"/>
                    <a:pt x="7109" y="4013"/>
                  </a:cubicBezTo>
                  <a:cubicBezTo>
                    <a:pt x="7121" y="3918"/>
                    <a:pt x="7037" y="3822"/>
                    <a:pt x="6942" y="3822"/>
                  </a:cubicBezTo>
                  <a:cubicBezTo>
                    <a:pt x="6859" y="3822"/>
                    <a:pt x="6787" y="3882"/>
                    <a:pt x="6787" y="3977"/>
                  </a:cubicBezTo>
                  <a:cubicBezTo>
                    <a:pt x="6752" y="4192"/>
                    <a:pt x="6704" y="4418"/>
                    <a:pt x="6633" y="4632"/>
                  </a:cubicBezTo>
                  <a:cubicBezTo>
                    <a:pt x="6609" y="4692"/>
                    <a:pt x="6633" y="4763"/>
                    <a:pt x="6680" y="4811"/>
                  </a:cubicBezTo>
                  <a:lnTo>
                    <a:pt x="6740" y="4870"/>
                  </a:lnTo>
                  <a:cubicBezTo>
                    <a:pt x="7204" y="5323"/>
                    <a:pt x="7204" y="6097"/>
                    <a:pt x="6740" y="6561"/>
                  </a:cubicBezTo>
                  <a:cubicBezTo>
                    <a:pt x="6514" y="6787"/>
                    <a:pt x="6204" y="6918"/>
                    <a:pt x="5894" y="6918"/>
                  </a:cubicBezTo>
                  <a:cubicBezTo>
                    <a:pt x="5561" y="6918"/>
                    <a:pt x="5251" y="6787"/>
                    <a:pt x="5025" y="6549"/>
                  </a:cubicBezTo>
                  <a:lnTo>
                    <a:pt x="4978" y="6501"/>
                  </a:lnTo>
                  <a:cubicBezTo>
                    <a:pt x="4954" y="6478"/>
                    <a:pt x="4906" y="6454"/>
                    <a:pt x="4859" y="6454"/>
                  </a:cubicBezTo>
                  <a:cubicBezTo>
                    <a:pt x="4847" y="6454"/>
                    <a:pt x="4823" y="6454"/>
                    <a:pt x="4799" y="6478"/>
                  </a:cubicBezTo>
                  <a:cubicBezTo>
                    <a:pt x="4466" y="6597"/>
                    <a:pt x="4108" y="6656"/>
                    <a:pt x="3751" y="6656"/>
                  </a:cubicBezTo>
                  <a:cubicBezTo>
                    <a:pt x="2084" y="6620"/>
                    <a:pt x="739" y="5251"/>
                    <a:pt x="751" y="3584"/>
                  </a:cubicBezTo>
                  <a:cubicBezTo>
                    <a:pt x="751" y="3239"/>
                    <a:pt x="810" y="2918"/>
                    <a:pt x="929" y="2608"/>
                  </a:cubicBezTo>
                  <a:cubicBezTo>
                    <a:pt x="965" y="2549"/>
                    <a:pt x="929" y="2465"/>
                    <a:pt x="894" y="2429"/>
                  </a:cubicBezTo>
                  <a:lnTo>
                    <a:pt x="834" y="2370"/>
                  </a:lnTo>
                  <a:cubicBezTo>
                    <a:pt x="370" y="1906"/>
                    <a:pt x="370" y="1132"/>
                    <a:pt x="834" y="667"/>
                  </a:cubicBezTo>
                  <a:cubicBezTo>
                    <a:pt x="1049" y="441"/>
                    <a:pt x="1370" y="310"/>
                    <a:pt x="1680" y="310"/>
                  </a:cubicBezTo>
                  <a:cubicBezTo>
                    <a:pt x="2001" y="310"/>
                    <a:pt x="2323" y="441"/>
                    <a:pt x="2537" y="679"/>
                  </a:cubicBezTo>
                  <a:lnTo>
                    <a:pt x="2584" y="727"/>
                  </a:lnTo>
                  <a:cubicBezTo>
                    <a:pt x="2621" y="763"/>
                    <a:pt x="2671" y="779"/>
                    <a:pt x="2719" y="779"/>
                  </a:cubicBezTo>
                  <a:cubicBezTo>
                    <a:pt x="2734" y="779"/>
                    <a:pt x="2749" y="777"/>
                    <a:pt x="2763" y="774"/>
                  </a:cubicBezTo>
                  <a:cubicBezTo>
                    <a:pt x="3096" y="655"/>
                    <a:pt x="3430" y="596"/>
                    <a:pt x="3775" y="596"/>
                  </a:cubicBezTo>
                  <a:cubicBezTo>
                    <a:pt x="5299" y="596"/>
                    <a:pt x="6561" y="1727"/>
                    <a:pt x="6787" y="3203"/>
                  </a:cubicBezTo>
                  <a:cubicBezTo>
                    <a:pt x="6799" y="3287"/>
                    <a:pt x="6871" y="3346"/>
                    <a:pt x="6942" y="3346"/>
                  </a:cubicBezTo>
                  <a:cubicBezTo>
                    <a:pt x="7049" y="3346"/>
                    <a:pt x="7121" y="3263"/>
                    <a:pt x="7109" y="3156"/>
                  </a:cubicBezTo>
                  <a:cubicBezTo>
                    <a:pt x="6871" y="1513"/>
                    <a:pt x="5478" y="263"/>
                    <a:pt x="3775" y="263"/>
                  </a:cubicBezTo>
                  <a:cubicBezTo>
                    <a:pt x="3418" y="263"/>
                    <a:pt x="3073" y="322"/>
                    <a:pt x="2751" y="429"/>
                  </a:cubicBezTo>
                  <a:cubicBezTo>
                    <a:pt x="2465" y="143"/>
                    <a:pt x="2084" y="1"/>
                    <a:pt x="1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36"/>
            <p:cNvSpPr/>
            <p:nvPr/>
          </p:nvSpPr>
          <p:spPr>
            <a:xfrm>
              <a:off x="6116786" y="3928404"/>
              <a:ext cx="109941" cy="123946"/>
            </a:xfrm>
            <a:custGeom>
              <a:rect b="b" l="l" r="r" t="t"/>
              <a:pathLst>
                <a:path extrusionOk="0" h="3894" w="3454">
                  <a:moveTo>
                    <a:pt x="2322" y="1131"/>
                  </a:moveTo>
                  <a:cubicBezTo>
                    <a:pt x="2334" y="1227"/>
                    <a:pt x="2382" y="1310"/>
                    <a:pt x="2442" y="1393"/>
                  </a:cubicBezTo>
                  <a:cubicBezTo>
                    <a:pt x="2346" y="1369"/>
                    <a:pt x="2263" y="1369"/>
                    <a:pt x="2180" y="1369"/>
                  </a:cubicBezTo>
                  <a:lnTo>
                    <a:pt x="1275" y="1369"/>
                  </a:lnTo>
                  <a:cubicBezTo>
                    <a:pt x="1215" y="1369"/>
                    <a:pt x="1156" y="1334"/>
                    <a:pt x="1156" y="1250"/>
                  </a:cubicBezTo>
                  <a:cubicBezTo>
                    <a:pt x="1156" y="1191"/>
                    <a:pt x="1203" y="1131"/>
                    <a:pt x="1275" y="1131"/>
                  </a:cubicBezTo>
                  <a:close/>
                  <a:moveTo>
                    <a:pt x="1013" y="2489"/>
                  </a:moveTo>
                  <a:lnTo>
                    <a:pt x="1013" y="2489"/>
                  </a:lnTo>
                  <a:cubicBezTo>
                    <a:pt x="1096" y="2501"/>
                    <a:pt x="1191" y="2501"/>
                    <a:pt x="1263" y="2501"/>
                  </a:cubicBezTo>
                  <a:lnTo>
                    <a:pt x="2168" y="2501"/>
                  </a:lnTo>
                  <a:cubicBezTo>
                    <a:pt x="2227" y="2501"/>
                    <a:pt x="2287" y="2548"/>
                    <a:pt x="2287" y="2620"/>
                  </a:cubicBezTo>
                  <a:cubicBezTo>
                    <a:pt x="2287" y="2691"/>
                    <a:pt x="2251" y="2739"/>
                    <a:pt x="2168" y="2739"/>
                  </a:cubicBezTo>
                  <a:lnTo>
                    <a:pt x="1132" y="2739"/>
                  </a:lnTo>
                  <a:cubicBezTo>
                    <a:pt x="1120" y="2655"/>
                    <a:pt x="1072" y="2560"/>
                    <a:pt x="1013" y="2489"/>
                  </a:cubicBezTo>
                  <a:close/>
                  <a:moveTo>
                    <a:pt x="1275" y="0"/>
                  </a:moveTo>
                  <a:cubicBezTo>
                    <a:pt x="572" y="0"/>
                    <a:pt x="13" y="560"/>
                    <a:pt x="1" y="1250"/>
                  </a:cubicBezTo>
                  <a:cubicBezTo>
                    <a:pt x="1" y="1691"/>
                    <a:pt x="203" y="2072"/>
                    <a:pt x="537" y="2298"/>
                  </a:cubicBezTo>
                  <a:cubicBezTo>
                    <a:pt x="239" y="2310"/>
                    <a:pt x="1" y="2560"/>
                    <a:pt x="1" y="2858"/>
                  </a:cubicBezTo>
                  <a:cubicBezTo>
                    <a:pt x="1" y="3429"/>
                    <a:pt x="453" y="3894"/>
                    <a:pt x="1025" y="3894"/>
                  </a:cubicBezTo>
                  <a:lnTo>
                    <a:pt x="2144" y="3894"/>
                  </a:lnTo>
                  <a:cubicBezTo>
                    <a:pt x="2846" y="3894"/>
                    <a:pt x="3406" y="3334"/>
                    <a:pt x="3418" y="2643"/>
                  </a:cubicBezTo>
                  <a:cubicBezTo>
                    <a:pt x="3454" y="2203"/>
                    <a:pt x="3227" y="1822"/>
                    <a:pt x="2906" y="1596"/>
                  </a:cubicBezTo>
                  <a:cubicBezTo>
                    <a:pt x="3204" y="1584"/>
                    <a:pt x="3442" y="1334"/>
                    <a:pt x="3442" y="1036"/>
                  </a:cubicBezTo>
                  <a:cubicBezTo>
                    <a:pt x="3442" y="465"/>
                    <a:pt x="2977" y="0"/>
                    <a:pt x="2406" y="0"/>
                  </a:cubicBezTo>
                  <a:lnTo>
                    <a:pt x="2203" y="0"/>
                  </a:lnTo>
                  <a:cubicBezTo>
                    <a:pt x="2108" y="0"/>
                    <a:pt x="2025" y="84"/>
                    <a:pt x="2025" y="179"/>
                  </a:cubicBezTo>
                  <a:cubicBezTo>
                    <a:pt x="2025" y="274"/>
                    <a:pt x="2096" y="357"/>
                    <a:pt x="2203" y="357"/>
                  </a:cubicBezTo>
                  <a:lnTo>
                    <a:pt x="2406" y="357"/>
                  </a:lnTo>
                  <a:cubicBezTo>
                    <a:pt x="2775" y="357"/>
                    <a:pt x="3096" y="655"/>
                    <a:pt x="3096" y="1036"/>
                  </a:cubicBezTo>
                  <a:cubicBezTo>
                    <a:pt x="3096" y="1167"/>
                    <a:pt x="3001" y="1274"/>
                    <a:pt x="2870" y="1274"/>
                  </a:cubicBezTo>
                  <a:cubicBezTo>
                    <a:pt x="2739" y="1274"/>
                    <a:pt x="2632" y="1167"/>
                    <a:pt x="2632" y="1048"/>
                  </a:cubicBezTo>
                  <a:cubicBezTo>
                    <a:pt x="2632" y="917"/>
                    <a:pt x="2525" y="822"/>
                    <a:pt x="2394" y="822"/>
                  </a:cubicBezTo>
                  <a:lnTo>
                    <a:pt x="1263" y="822"/>
                  </a:lnTo>
                  <a:cubicBezTo>
                    <a:pt x="1013" y="822"/>
                    <a:pt x="798" y="1012"/>
                    <a:pt x="798" y="1274"/>
                  </a:cubicBezTo>
                  <a:cubicBezTo>
                    <a:pt x="787" y="1524"/>
                    <a:pt x="1001" y="1750"/>
                    <a:pt x="1263" y="1750"/>
                  </a:cubicBezTo>
                  <a:lnTo>
                    <a:pt x="2156" y="1750"/>
                  </a:lnTo>
                  <a:cubicBezTo>
                    <a:pt x="2668" y="1750"/>
                    <a:pt x="3084" y="2131"/>
                    <a:pt x="3096" y="2643"/>
                  </a:cubicBezTo>
                  <a:cubicBezTo>
                    <a:pt x="3108" y="3155"/>
                    <a:pt x="2692" y="3572"/>
                    <a:pt x="2192" y="3572"/>
                  </a:cubicBezTo>
                  <a:lnTo>
                    <a:pt x="1037" y="3572"/>
                  </a:lnTo>
                  <a:cubicBezTo>
                    <a:pt x="668" y="3572"/>
                    <a:pt x="358" y="3274"/>
                    <a:pt x="358" y="2905"/>
                  </a:cubicBezTo>
                  <a:cubicBezTo>
                    <a:pt x="358" y="2774"/>
                    <a:pt x="441" y="2667"/>
                    <a:pt x="584" y="2667"/>
                  </a:cubicBezTo>
                  <a:cubicBezTo>
                    <a:pt x="715" y="2667"/>
                    <a:pt x="822" y="2774"/>
                    <a:pt x="822" y="2893"/>
                  </a:cubicBezTo>
                  <a:cubicBezTo>
                    <a:pt x="822" y="3024"/>
                    <a:pt x="918" y="3120"/>
                    <a:pt x="1060" y="3120"/>
                  </a:cubicBezTo>
                  <a:lnTo>
                    <a:pt x="2180" y="3120"/>
                  </a:lnTo>
                  <a:cubicBezTo>
                    <a:pt x="2442" y="3120"/>
                    <a:pt x="2644" y="2917"/>
                    <a:pt x="2644" y="2667"/>
                  </a:cubicBezTo>
                  <a:cubicBezTo>
                    <a:pt x="2656" y="2417"/>
                    <a:pt x="2453" y="2191"/>
                    <a:pt x="2180" y="2191"/>
                  </a:cubicBezTo>
                  <a:lnTo>
                    <a:pt x="1287" y="2191"/>
                  </a:lnTo>
                  <a:cubicBezTo>
                    <a:pt x="787" y="2191"/>
                    <a:pt x="370" y="1810"/>
                    <a:pt x="358" y="1298"/>
                  </a:cubicBezTo>
                  <a:cubicBezTo>
                    <a:pt x="346" y="774"/>
                    <a:pt x="763" y="357"/>
                    <a:pt x="1263" y="357"/>
                  </a:cubicBezTo>
                  <a:lnTo>
                    <a:pt x="1346" y="357"/>
                  </a:lnTo>
                  <a:cubicBezTo>
                    <a:pt x="1441" y="357"/>
                    <a:pt x="1525" y="286"/>
                    <a:pt x="1525" y="179"/>
                  </a:cubicBezTo>
                  <a:cubicBezTo>
                    <a:pt x="1525" y="96"/>
                    <a:pt x="1453" y="0"/>
                    <a:pt x="1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0" name="Google Shape;2720;p36"/>
          <p:cNvGrpSpPr/>
          <p:nvPr/>
        </p:nvGrpSpPr>
        <p:grpSpPr>
          <a:xfrm>
            <a:off x="4201447" y="3817349"/>
            <a:ext cx="346024" cy="345674"/>
            <a:chOff x="4201447" y="3817349"/>
            <a:chExt cx="346024" cy="345674"/>
          </a:xfrm>
        </p:grpSpPr>
        <p:sp>
          <p:nvSpPr>
            <p:cNvPr id="2721" name="Google Shape;2721;p36"/>
            <p:cNvSpPr/>
            <p:nvPr/>
          </p:nvSpPr>
          <p:spPr>
            <a:xfrm>
              <a:off x="4201447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36"/>
            <p:cNvSpPr/>
            <p:nvPr/>
          </p:nvSpPr>
          <p:spPr>
            <a:xfrm>
              <a:off x="4271569" y="3904531"/>
              <a:ext cx="227394" cy="185728"/>
            </a:xfrm>
            <a:custGeom>
              <a:rect b="b" l="l" r="r" t="t"/>
              <a:pathLst>
                <a:path extrusionOk="0" h="5835" w="7144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3" name="Google Shape;2723;p36"/>
          <p:cNvGrpSpPr/>
          <p:nvPr/>
        </p:nvGrpSpPr>
        <p:grpSpPr>
          <a:xfrm>
            <a:off x="4650919" y="3817349"/>
            <a:ext cx="346024" cy="345674"/>
            <a:chOff x="4650919" y="3817349"/>
            <a:chExt cx="346024" cy="345674"/>
          </a:xfrm>
        </p:grpSpPr>
        <p:sp>
          <p:nvSpPr>
            <p:cNvPr id="2724" name="Google Shape;2724;p36"/>
            <p:cNvSpPr/>
            <p:nvPr/>
          </p:nvSpPr>
          <p:spPr>
            <a:xfrm>
              <a:off x="4650919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42" y="334"/>
                  </a:moveTo>
                  <a:cubicBezTo>
                    <a:pt x="8251" y="334"/>
                    <a:pt x="10526" y="2608"/>
                    <a:pt x="10526" y="5430"/>
                  </a:cubicBezTo>
                  <a:cubicBezTo>
                    <a:pt x="10526" y="8240"/>
                    <a:pt x="8240" y="10514"/>
                    <a:pt x="5442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42" y="334"/>
                  </a:cubicBezTo>
                  <a:close/>
                  <a:moveTo>
                    <a:pt x="5442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0" y="3989"/>
                    <a:pt x="0" y="5430"/>
                  </a:cubicBezTo>
                  <a:cubicBezTo>
                    <a:pt x="0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42" y="10859"/>
                  </a:cubicBezTo>
                  <a:cubicBezTo>
                    <a:pt x="6882" y="10859"/>
                    <a:pt x="8251" y="10300"/>
                    <a:pt x="9275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5" y="1584"/>
                  </a:cubicBezTo>
                  <a:cubicBezTo>
                    <a:pt x="8251" y="560"/>
                    <a:pt x="6882" y="1"/>
                    <a:pt x="5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36"/>
            <p:cNvSpPr/>
            <p:nvPr/>
          </p:nvSpPr>
          <p:spPr>
            <a:xfrm>
              <a:off x="4701305" y="3867386"/>
              <a:ext cx="244486" cy="242958"/>
            </a:xfrm>
            <a:custGeom>
              <a:rect b="b" l="l" r="r" t="t"/>
              <a:pathLst>
                <a:path extrusionOk="0" h="7633" w="7681">
                  <a:moveTo>
                    <a:pt x="3835" y="0"/>
                  </a:moveTo>
                  <a:cubicBezTo>
                    <a:pt x="1727" y="0"/>
                    <a:pt x="13" y="1715"/>
                    <a:pt x="13" y="3822"/>
                  </a:cubicBezTo>
                  <a:cubicBezTo>
                    <a:pt x="13" y="4418"/>
                    <a:pt x="144" y="5001"/>
                    <a:pt x="418" y="5537"/>
                  </a:cubicBezTo>
                  <a:lnTo>
                    <a:pt x="25" y="6501"/>
                  </a:lnTo>
                  <a:cubicBezTo>
                    <a:pt x="1" y="6585"/>
                    <a:pt x="13" y="6656"/>
                    <a:pt x="84" y="6704"/>
                  </a:cubicBezTo>
                  <a:cubicBezTo>
                    <a:pt x="120" y="6727"/>
                    <a:pt x="156" y="6727"/>
                    <a:pt x="191" y="6727"/>
                  </a:cubicBezTo>
                  <a:lnTo>
                    <a:pt x="1370" y="6727"/>
                  </a:lnTo>
                  <a:cubicBezTo>
                    <a:pt x="2061" y="7323"/>
                    <a:pt x="2942" y="7632"/>
                    <a:pt x="3847" y="7632"/>
                  </a:cubicBezTo>
                  <a:cubicBezTo>
                    <a:pt x="5966" y="7632"/>
                    <a:pt x="7680" y="5930"/>
                    <a:pt x="7680" y="3810"/>
                  </a:cubicBezTo>
                  <a:cubicBezTo>
                    <a:pt x="7680" y="3096"/>
                    <a:pt x="7454" y="2394"/>
                    <a:pt x="7085" y="1798"/>
                  </a:cubicBezTo>
                  <a:cubicBezTo>
                    <a:pt x="7052" y="1752"/>
                    <a:pt x="6997" y="1727"/>
                    <a:pt x="6940" y="1727"/>
                  </a:cubicBezTo>
                  <a:cubicBezTo>
                    <a:pt x="6894" y="1727"/>
                    <a:pt x="6848" y="1743"/>
                    <a:pt x="6811" y="1774"/>
                  </a:cubicBezTo>
                  <a:cubicBezTo>
                    <a:pt x="6752" y="1834"/>
                    <a:pt x="6752" y="1917"/>
                    <a:pt x="6787" y="1977"/>
                  </a:cubicBezTo>
                  <a:cubicBezTo>
                    <a:pt x="7133" y="2513"/>
                    <a:pt x="7323" y="3156"/>
                    <a:pt x="7323" y="3846"/>
                  </a:cubicBezTo>
                  <a:cubicBezTo>
                    <a:pt x="7323" y="5763"/>
                    <a:pt x="5764" y="7323"/>
                    <a:pt x="3835" y="7323"/>
                  </a:cubicBezTo>
                  <a:cubicBezTo>
                    <a:pt x="2989" y="7323"/>
                    <a:pt x="2168" y="7013"/>
                    <a:pt x="1537" y="6442"/>
                  </a:cubicBezTo>
                  <a:cubicBezTo>
                    <a:pt x="1501" y="6418"/>
                    <a:pt x="1453" y="6406"/>
                    <a:pt x="1418" y="6406"/>
                  </a:cubicBezTo>
                  <a:lnTo>
                    <a:pt x="430" y="6406"/>
                  </a:lnTo>
                  <a:lnTo>
                    <a:pt x="763" y="5596"/>
                  </a:lnTo>
                  <a:cubicBezTo>
                    <a:pt x="775" y="5549"/>
                    <a:pt x="775" y="5489"/>
                    <a:pt x="763" y="5453"/>
                  </a:cubicBezTo>
                  <a:cubicBezTo>
                    <a:pt x="489" y="4953"/>
                    <a:pt x="358" y="4394"/>
                    <a:pt x="358" y="3822"/>
                  </a:cubicBezTo>
                  <a:cubicBezTo>
                    <a:pt x="358" y="1905"/>
                    <a:pt x="1918" y="346"/>
                    <a:pt x="3835" y="346"/>
                  </a:cubicBezTo>
                  <a:cubicBezTo>
                    <a:pt x="4787" y="346"/>
                    <a:pt x="5656" y="727"/>
                    <a:pt x="6276" y="1346"/>
                  </a:cubicBezTo>
                  <a:cubicBezTo>
                    <a:pt x="6305" y="1376"/>
                    <a:pt x="6350" y="1390"/>
                    <a:pt x="6395" y="1390"/>
                  </a:cubicBezTo>
                  <a:cubicBezTo>
                    <a:pt x="6439" y="1390"/>
                    <a:pt x="6484" y="1376"/>
                    <a:pt x="6514" y="1346"/>
                  </a:cubicBezTo>
                  <a:cubicBezTo>
                    <a:pt x="6573" y="1262"/>
                    <a:pt x="6573" y="1167"/>
                    <a:pt x="6514" y="1108"/>
                  </a:cubicBezTo>
                  <a:cubicBezTo>
                    <a:pt x="5835" y="417"/>
                    <a:pt x="4882" y="0"/>
                    <a:pt x="3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6"/>
            <p:cNvSpPr/>
            <p:nvPr/>
          </p:nvSpPr>
          <p:spPr>
            <a:xfrm>
              <a:off x="4749464" y="3911534"/>
              <a:ext cx="153134" cy="151065"/>
            </a:xfrm>
            <a:custGeom>
              <a:rect b="b" l="l" r="r" t="t"/>
              <a:pathLst>
                <a:path extrusionOk="0" h="4746" w="4811">
                  <a:moveTo>
                    <a:pt x="1384" y="0"/>
                  </a:moveTo>
                  <a:cubicBezTo>
                    <a:pt x="1342" y="0"/>
                    <a:pt x="1304" y="18"/>
                    <a:pt x="1274" y="54"/>
                  </a:cubicBezTo>
                  <a:lnTo>
                    <a:pt x="274" y="1054"/>
                  </a:lnTo>
                  <a:cubicBezTo>
                    <a:pt x="36" y="1292"/>
                    <a:pt x="0" y="1661"/>
                    <a:pt x="202" y="1935"/>
                  </a:cubicBezTo>
                  <a:cubicBezTo>
                    <a:pt x="619" y="2495"/>
                    <a:pt x="1072" y="3031"/>
                    <a:pt x="1572" y="3531"/>
                  </a:cubicBezTo>
                  <a:cubicBezTo>
                    <a:pt x="1601" y="3560"/>
                    <a:pt x="1646" y="3575"/>
                    <a:pt x="1691" y="3575"/>
                  </a:cubicBezTo>
                  <a:cubicBezTo>
                    <a:pt x="1735" y="3575"/>
                    <a:pt x="1780" y="3560"/>
                    <a:pt x="1810" y="3531"/>
                  </a:cubicBezTo>
                  <a:cubicBezTo>
                    <a:pt x="1881" y="3447"/>
                    <a:pt x="1869" y="3352"/>
                    <a:pt x="1810" y="3293"/>
                  </a:cubicBezTo>
                  <a:cubicBezTo>
                    <a:pt x="1310" y="2816"/>
                    <a:pt x="869" y="2304"/>
                    <a:pt x="464" y="1745"/>
                  </a:cubicBezTo>
                  <a:cubicBezTo>
                    <a:pt x="381" y="1602"/>
                    <a:pt x="393" y="1423"/>
                    <a:pt x="500" y="1304"/>
                  </a:cubicBezTo>
                  <a:lnTo>
                    <a:pt x="1369" y="435"/>
                  </a:lnTo>
                  <a:lnTo>
                    <a:pt x="2107" y="1161"/>
                  </a:lnTo>
                  <a:lnTo>
                    <a:pt x="1750" y="1518"/>
                  </a:lnTo>
                  <a:cubicBezTo>
                    <a:pt x="1703" y="1566"/>
                    <a:pt x="1691" y="1638"/>
                    <a:pt x="1703" y="1697"/>
                  </a:cubicBezTo>
                  <a:cubicBezTo>
                    <a:pt x="1941" y="2400"/>
                    <a:pt x="2405" y="2876"/>
                    <a:pt x="3096" y="3090"/>
                  </a:cubicBezTo>
                  <a:cubicBezTo>
                    <a:pt x="3112" y="3097"/>
                    <a:pt x="3131" y="3100"/>
                    <a:pt x="3150" y="3100"/>
                  </a:cubicBezTo>
                  <a:cubicBezTo>
                    <a:pt x="3198" y="3100"/>
                    <a:pt x="3248" y="3080"/>
                    <a:pt x="3274" y="3054"/>
                  </a:cubicBezTo>
                  <a:lnTo>
                    <a:pt x="3631" y="2697"/>
                  </a:lnTo>
                  <a:lnTo>
                    <a:pt x="4370" y="3423"/>
                  </a:lnTo>
                  <a:lnTo>
                    <a:pt x="3489" y="4305"/>
                  </a:lnTo>
                  <a:cubicBezTo>
                    <a:pt x="3424" y="4369"/>
                    <a:pt x="3343" y="4402"/>
                    <a:pt x="3261" y="4402"/>
                  </a:cubicBezTo>
                  <a:cubicBezTo>
                    <a:pt x="3191" y="4402"/>
                    <a:pt x="3120" y="4378"/>
                    <a:pt x="3060" y="4328"/>
                  </a:cubicBezTo>
                  <a:cubicBezTo>
                    <a:pt x="2834" y="4162"/>
                    <a:pt x="2607" y="4007"/>
                    <a:pt x="2405" y="3828"/>
                  </a:cubicBezTo>
                  <a:cubicBezTo>
                    <a:pt x="2368" y="3801"/>
                    <a:pt x="2330" y="3789"/>
                    <a:pt x="2295" y="3789"/>
                  </a:cubicBezTo>
                  <a:cubicBezTo>
                    <a:pt x="2251" y="3789"/>
                    <a:pt x="2212" y="3807"/>
                    <a:pt x="2179" y="3840"/>
                  </a:cubicBezTo>
                  <a:cubicBezTo>
                    <a:pt x="2107" y="3912"/>
                    <a:pt x="2119" y="4031"/>
                    <a:pt x="2191" y="4090"/>
                  </a:cubicBezTo>
                  <a:cubicBezTo>
                    <a:pt x="2417" y="4269"/>
                    <a:pt x="2643" y="4447"/>
                    <a:pt x="2858" y="4614"/>
                  </a:cubicBezTo>
                  <a:cubicBezTo>
                    <a:pt x="2977" y="4697"/>
                    <a:pt x="3119" y="4745"/>
                    <a:pt x="3250" y="4745"/>
                  </a:cubicBezTo>
                  <a:cubicBezTo>
                    <a:pt x="3429" y="4745"/>
                    <a:pt x="3596" y="4674"/>
                    <a:pt x="3727" y="4555"/>
                  </a:cubicBezTo>
                  <a:lnTo>
                    <a:pt x="4727" y="3554"/>
                  </a:lnTo>
                  <a:cubicBezTo>
                    <a:pt x="4798" y="3495"/>
                    <a:pt x="4810" y="3423"/>
                    <a:pt x="4786" y="3352"/>
                  </a:cubicBezTo>
                  <a:cubicBezTo>
                    <a:pt x="4763" y="3328"/>
                    <a:pt x="4751" y="3304"/>
                    <a:pt x="4739" y="3293"/>
                  </a:cubicBezTo>
                  <a:lnTo>
                    <a:pt x="3774" y="2316"/>
                  </a:lnTo>
                  <a:cubicBezTo>
                    <a:pt x="3733" y="2280"/>
                    <a:pt x="3688" y="2263"/>
                    <a:pt x="3646" y="2263"/>
                  </a:cubicBezTo>
                  <a:cubicBezTo>
                    <a:pt x="3605" y="2263"/>
                    <a:pt x="3566" y="2280"/>
                    <a:pt x="3536" y="2316"/>
                  </a:cubicBezTo>
                  <a:lnTo>
                    <a:pt x="3131" y="2721"/>
                  </a:lnTo>
                  <a:cubicBezTo>
                    <a:pt x="2619" y="2531"/>
                    <a:pt x="2286" y="2185"/>
                    <a:pt x="2072" y="1661"/>
                  </a:cubicBezTo>
                  <a:lnTo>
                    <a:pt x="2477" y="1268"/>
                  </a:lnTo>
                  <a:cubicBezTo>
                    <a:pt x="2548" y="1185"/>
                    <a:pt x="2548" y="1090"/>
                    <a:pt x="2477" y="1030"/>
                  </a:cubicBezTo>
                  <a:lnTo>
                    <a:pt x="1512" y="54"/>
                  </a:lnTo>
                  <a:cubicBezTo>
                    <a:pt x="1470" y="18"/>
                    <a:pt x="1426" y="0"/>
                    <a:pt x="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7" name="Google Shape;2727;p36"/>
          <p:cNvGrpSpPr/>
          <p:nvPr/>
        </p:nvGrpSpPr>
        <p:grpSpPr>
          <a:xfrm>
            <a:off x="5549861" y="3817349"/>
            <a:ext cx="345642" cy="345674"/>
            <a:chOff x="5549861" y="3817349"/>
            <a:chExt cx="345642" cy="345674"/>
          </a:xfrm>
        </p:grpSpPr>
        <p:sp>
          <p:nvSpPr>
            <p:cNvPr id="2728" name="Google Shape;2728;p36"/>
            <p:cNvSpPr/>
            <p:nvPr/>
          </p:nvSpPr>
          <p:spPr>
            <a:xfrm>
              <a:off x="5549861" y="3817349"/>
              <a:ext cx="345642" cy="345674"/>
            </a:xfrm>
            <a:custGeom>
              <a:rect b="b" l="l" r="r" t="t"/>
              <a:pathLst>
                <a:path extrusionOk="0" h="10860" w="10859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36"/>
            <p:cNvSpPr/>
            <p:nvPr/>
          </p:nvSpPr>
          <p:spPr>
            <a:xfrm>
              <a:off x="5590763" y="3890208"/>
              <a:ext cx="262661" cy="200052"/>
            </a:xfrm>
            <a:custGeom>
              <a:rect b="b" l="l" r="r" t="t"/>
              <a:pathLst>
                <a:path extrusionOk="0" h="6285" w="8252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36"/>
            <p:cNvSpPr/>
            <p:nvPr/>
          </p:nvSpPr>
          <p:spPr>
            <a:xfrm>
              <a:off x="5680587" y="3935024"/>
              <a:ext cx="105389" cy="110514"/>
            </a:xfrm>
            <a:custGeom>
              <a:rect b="b" l="l" r="r" t="t"/>
              <a:pathLst>
                <a:path extrusionOk="0" h="3472" w="3311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1" name="Google Shape;2731;p36"/>
          <p:cNvGrpSpPr/>
          <p:nvPr/>
        </p:nvGrpSpPr>
        <p:grpSpPr>
          <a:xfrm>
            <a:off x="1306445" y="3397829"/>
            <a:ext cx="367255" cy="269855"/>
            <a:chOff x="1306445" y="3397829"/>
            <a:chExt cx="367255" cy="269855"/>
          </a:xfrm>
        </p:grpSpPr>
        <p:sp>
          <p:nvSpPr>
            <p:cNvPr id="2732" name="Google Shape;2732;p36"/>
            <p:cNvSpPr/>
            <p:nvPr/>
          </p:nvSpPr>
          <p:spPr>
            <a:xfrm>
              <a:off x="1588395" y="3513054"/>
              <a:ext cx="45517" cy="16297"/>
            </a:xfrm>
            <a:custGeom>
              <a:rect b="b" l="l" r="r" t="t"/>
              <a:pathLst>
                <a:path extrusionOk="0" h="512" w="143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36"/>
            <p:cNvSpPr/>
            <p:nvPr/>
          </p:nvSpPr>
          <p:spPr>
            <a:xfrm>
              <a:off x="1306445" y="3397829"/>
              <a:ext cx="367255" cy="269091"/>
            </a:xfrm>
            <a:custGeom>
              <a:rect b="b" l="l" r="r" t="t"/>
              <a:pathLst>
                <a:path extrusionOk="0" h="8454" w="11538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36"/>
            <p:cNvSpPr/>
            <p:nvPr/>
          </p:nvSpPr>
          <p:spPr>
            <a:xfrm>
              <a:off x="1639960" y="3622549"/>
              <a:ext cx="10631" cy="45135"/>
            </a:xfrm>
            <a:custGeom>
              <a:rect b="b" l="l" r="r" t="t"/>
              <a:pathLst>
                <a:path extrusionOk="0" h="1418" w="334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36"/>
            <p:cNvSpPr/>
            <p:nvPr/>
          </p:nvSpPr>
          <p:spPr>
            <a:xfrm>
              <a:off x="1444014" y="3446466"/>
              <a:ext cx="91734" cy="30589"/>
            </a:xfrm>
            <a:custGeom>
              <a:rect b="b" l="l" r="r" t="t"/>
              <a:pathLst>
                <a:path extrusionOk="0" h="961" w="2882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36"/>
            <p:cNvSpPr/>
            <p:nvPr/>
          </p:nvSpPr>
          <p:spPr>
            <a:xfrm>
              <a:off x="1420524" y="3633944"/>
              <a:ext cx="11013" cy="33740"/>
            </a:xfrm>
            <a:custGeom>
              <a:rect b="b" l="l" r="r" t="t"/>
              <a:pathLst>
                <a:path extrusionOk="0" h="1060" w="346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36"/>
            <p:cNvSpPr/>
            <p:nvPr/>
          </p:nvSpPr>
          <p:spPr>
            <a:xfrm>
              <a:off x="1547494" y="3633944"/>
              <a:ext cx="11013" cy="33740"/>
            </a:xfrm>
            <a:custGeom>
              <a:rect b="b" l="l" r="r" t="t"/>
              <a:pathLst>
                <a:path extrusionOk="0" h="1060" w="346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36"/>
          <p:cNvGrpSpPr/>
          <p:nvPr/>
        </p:nvGrpSpPr>
        <p:grpSpPr>
          <a:xfrm>
            <a:off x="1781317" y="3391400"/>
            <a:ext cx="367255" cy="282364"/>
            <a:chOff x="1781317" y="3391400"/>
            <a:chExt cx="367255" cy="282364"/>
          </a:xfrm>
        </p:grpSpPr>
        <p:sp>
          <p:nvSpPr>
            <p:cNvPr id="2739" name="Google Shape;2739;p36"/>
            <p:cNvSpPr/>
            <p:nvPr/>
          </p:nvSpPr>
          <p:spPr>
            <a:xfrm>
              <a:off x="1901061" y="3639610"/>
              <a:ext cx="11013" cy="33772"/>
            </a:xfrm>
            <a:custGeom>
              <a:rect b="b" l="l" r="r" t="t"/>
              <a:pathLst>
                <a:path extrusionOk="0" h="1061" w="346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36"/>
            <p:cNvSpPr/>
            <p:nvPr/>
          </p:nvSpPr>
          <p:spPr>
            <a:xfrm>
              <a:off x="2016668" y="3639610"/>
              <a:ext cx="10631" cy="33772"/>
            </a:xfrm>
            <a:custGeom>
              <a:rect b="b" l="l" r="r" t="t"/>
              <a:pathLst>
                <a:path extrusionOk="0" h="1061" w="334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36"/>
            <p:cNvSpPr/>
            <p:nvPr/>
          </p:nvSpPr>
          <p:spPr>
            <a:xfrm>
              <a:off x="1820340" y="3518720"/>
              <a:ext cx="46281" cy="16329"/>
            </a:xfrm>
            <a:custGeom>
              <a:rect b="b" l="l" r="r" t="t"/>
              <a:pathLst>
                <a:path extrusionOk="0" h="513" w="1454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36"/>
            <p:cNvSpPr/>
            <p:nvPr/>
          </p:nvSpPr>
          <p:spPr>
            <a:xfrm>
              <a:off x="1802898" y="3628247"/>
              <a:ext cx="11045" cy="45135"/>
            </a:xfrm>
            <a:custGeom>
              <a:rect b="b" l="l" r="r" t="t"/>
              <a:pathLst>
                <a:path extrusionOk="0" h="1418" w="347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36"/>
            <p:cNvSpPr/>
            <p:nvPr/>
          </p:nvSpPr>
          <p:spPr>
            <a:xfrm>
              <a:off x="1781317" y="3391400"/>
              <a:ext cx="367255" cy="282364"/>
            </a:xfrm>
            <a:custGeom>
              <a:rect b="b" l="l" r="r" t="t"/>
              <a:pathLst>
                <a:path extrusionOk="0" h="8871" w="11538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36"/>
            <p:cNvSpPr/>
            <p:nvPr/>
          </p:nvSpPr>
          <p:spPr>
            <a:xfrm>
              <a:off x="2114800" y="3635440"/>
              <a:ext cx="11045" cy="37941"/>
            </a:xfrm>
            <a:custGeom>
              <a:rect b="b" l="l" r="r" t="t"/>
              <a:pathLst>
                <a:path extrusionOk="0" h="1192" w="347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5" name="Google Shape;2745;p36"/>
          <p:cNvGrpSpPr/>
          <p:nvPr/>
        </p:nvGrpSpPr>
        <p:grpSpPr>
          <a:xfrm>
            <a:off x="3678830" y="3370933"/>
            <a:ext cx="369164" cy="323297"/>
            <a:chOff x="3678830" y="3370933"/>
            <a:chExt cx="369164" cy="323297"/>
          </a:xfrm>
        </p:grpSpPr>
        <p:sp>
          <p:nvSpPr>
            <p:cNvPr id="2746" name="Google Shape;2746;p36"/>
            <p:cNvSpPr/>
            <p:nvPr/>
          </p:nvSpPr>
          <p:spPr>
            <a:xfrm>
              <a:off x="3678830" y="3370933"/>
              <a:ext cx="369164" cy="323297"/>
            </a:xfrm>
            <a:custGeom>
              <a:rect b="b" l="l" r="r" t="t"/>
              <a:pathLst>
                <a:path extrusionOk="0" h="10157" w="11598">
                  <a:moveTo>
                    <a:pt x="6514" y="357"/>
                  </a:moveTo>
                  <a:lnTo>
                    <a:pt x="6180" y="3274"/>
                  </a:lnTo>
                  <a:cubicBezTo>
                    <a:pt x="6180" y="3274"/>
                    <a:pt x="6180" y="3286"/>
                    <a:pt x="6168" y="3286"/>
                  </a:cubicBezTo>
                  <a:lnTo>
                    <a:pt x="5406" y="3286"/>
                  </a:lnTo>
                  <a:cubicBezTo>
                    <a:pt x="5406" y="3286"/>
                    <a:pt x="5394" y="3286"/>
                    <a:pt x="5394" y="3274"/>
                  </a:cubicBezTo>
                  <a:lnTo>
                    <a:pt x="5061" y="357"/>
                  </a:lnTo>
                  <a:close/>
                  <a:moveTo>
                    <a:pt x="11026" y="2893"/>
                  </a:moveTo>
                  <a:cubicBezTo>
                    <a:pt x="11133" y="2893"/>
                    <a:pt x="11228" y="2977"/>
                    <a:pt x="11228" y="3084"/>
                  </a:cubicBezTo>
                  <a:lnTo>
                    <a:pt x="11228" y="9620"/>
                  </a:lnTo>
                  <a:lnTo>
                    <a:pt x="11240" y="9620"/>
                  </a:lnTo>
                  <a:cubicBezTo>
                    <a:pt x="11240" y="9716"/>
                    <a:pt x="11157" y="9811"/>
                    <a:pt x="11050" y="9811"/>
                  </a:cubicBezTo>
                  <a:lnTo>
                    <a:pt x="525" y="9811"/>
                  </a:lnTo>
                  <a:cubicBezTo>
                    <a:pt x="418" y="9811"/>
                    <a:pt x="334" y="9716"/>
                    <a:pt x="334" y="9620"/>
                  </a:cubicBezTo>
                  <a:lnTo>
                    <a:pt x="334" y="3084"/>
                  </a:lnTo>
                  <a:cubicBezTo>
                    <a:pt x="334" y="2977"/>
                    <a:pt x="418" y="2893"/>
                    <a:pt x="525" y="2893"/>
                  </a:cubicBezTo>
                  <a:lnTo>
                    <a:pt x="5025" y="2893"/>
                  </a:lnTo>
                  <a:lnTo>
                    <a:pt x="5061" y="3310"/>
                  </a:lnTo>
                  <a:cubicBezTo>
                    <a:pt x="5085" y="3489"/>
                    <a:pt x="5228" y="3620"/>
                    <a:pt x="5406" y="3620"/>
                  </a:cubicBezTo>
                  <a:lnTo>
                    <a:pt x="6168" y="3620"/>
                  </a:lnTo>
                  <a:cubicBezTo>
                    <a:pt x="6347" y="3620"/>
                    <a:pt x="6490" y="3489"/>
                    <a:pt x="6502" y="3310"/>
                  </a:cubicBezTo>
                  <a:lnTo>
                    <a:pt x="6549" y="2893"/>
                  </a:lnTo>
                  <a:close/>
                  <a:moveTo>
                    <a:pt x="4882" y="0"/>
                  </a:moveTo>
                  <a:cubicBezTo>
                    <a:pt x="4847" y="0"/>
                    <a:pt x="4799" y="12"/>
                    <a:pt x="4763" y="60"/>
                  </a:cubicBezTo>
                  <a:cubicBezTo>
                    <a:pt x="4740" y="95"/>
                    <a:pt x="4728" y="155"/>
                    <a:pt x="4728" y="191"/>
                  </a:cubicBezTo>
                  <a:lnTo>
                    <a:pt x="4990" y="2548"/>
                  </a:lnTo>
                  <a:lnTo>
                    <a:pt x="537" y="2548"/>
                  </a:lnTo>
                  <a:cubicBezTo>
                    <a:pt x="239" y="2548"/>
                    <a:pt x="1" y="2786"/>
                    <a:pt x="1" y="3084"/>
                  </a:cubicBezTo>
                  <a:lnTo>
                    <a:pt x="1" y="9620"/>
                  </a:lnTo>
                  <a:cubicBezTo>
                    <a:pt x="1" y="9918"/>
                    <a:pt x="239" y="10156"/>
                    <a:pt x="537" y="10156"/>
                  </a:cubicBezTo>
                  <a:lnTo>
                    <a:pt x="11062" y="10156"/>
                  </a:lnTo>
                  <a:cubicBezTo>
                    <a:pt x="11359" y="10156"/>
                    <a:pt x="11598" y="9918"/>
                    <a:pt x="11598" y="9620"/>
                  </a:cubicBezTo>
                  <a:lnTo>
                    <a:pt x="11598" y="3084"/>
                  </a:lnTo>
                  <a:cubicBezTo>
                    <a:pt x="11586" y="2786"/>
                    <a:pt x="11348" y="2548"/>
                    <a:pt x="11050" y="2548"/>
                  </a:cubicBezTo>
                  <a:lnTo>
                    <a:pt x="6597" y="2548"/>
                  </a:lnTo>
                  <a:lnTo>
                    <a:pt x="6871" y="191"/>
                  </a:lnTo>
                  <a:cubicBezTo>
                    <a:pt x="6871" y="155"/>
                    <a:pt x="6847" y="107"/>
                    <a:pt x="6823" y="60"/>
                  </a:cubicBezTo>
                  <a:cubicBezTo>
                    <a:pt x="6787" y="36"/>
                    <a:pt x="6752" y="0"/>
                    <a:pt x="6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36"/>
            <p:cNvSpPr/>
            <p:nvPr/>
          </p:nvSpPr>
          <p:spPr>
            <a:xfrm>
              <a:off x="3713716" y="3498253"/>
              <a:ext cx="126206" cy="161092"/>
            </a:xfrm>
            <a:custGeom>
              <a:rect b="b" l="l" r="r" t="t"/>
              <a:pathLst>
                <a:path extrusionOk="0" h="5061" w="3965">
                  <a:moveTo>
                    <a:pt x="2155" y="1251"/>
                  </a:moveTo>
                  <a:cubicBezTo>
                    <a:pt x="2358" y="1251"/>
                    <a:pt x="2524" y="1418"/>
                    <a:pt x="2524" y="1632"/>
                  </a:cubicBezTo>
                  <a:lnTo>
                    <a:pt x="2524" y="1989"/>
                  </a:lnTo>
                  <a:cubicBezTo>
                    <a:pt x="2536" y="2299"/>
                    <a:pt x="2286" y="2537"/>
                    <a:pt x="1977" y="2537"/>
                  </a:cubicBezTo>
                  <a:cubicBezTo>
                    <a:pt x="1667" y="2537"/>
                    <a:pt x="1429" y="2287"/>
                    <a:pt x="1429" y="1989"/>
                  </a:cubicBezTo>
                  <a:lnTo>
                    <a:pt x="1429" y="1632"/>
                  </a:lnTo>
                  <a:cubicBezTo>
                    <a:pt x="1429" y="1418"/>
                    <a:pt x="1584" y="1251"/>
                    <a:pt x="1798" y="1251"/>
                  </a:cubicBezTo>
                  <a:close/>
                  <a:moveTo>
                    <a:pt x="2167" y="2846"/>
                  </a:moveTo>
                  <a:lnTo>
                    <a:pt x="2167" y="2953"/>
                  </a:lnTo>
                  <a:cubicBezTo>
                    <a:pt x="2167" y="3025"/>
                    <a:pt x="2179" y="3084"/>
                    <a:pt x="2227" y="3132"/>
                  </a:cubicBezTo>
                  <a:lnTo>
                    <a:pt x="1989" y="3370"/>
                  </a:lnTo>
                  <a:lnTo>
                    <a:pt x="1977" y="3370"/>
                  </a:lnTo>
                  <a:lnTo>
                    <a:pt x="1739" y="3132"/>
                  </a:lnTo>
                  <a:cubicBezTo>
                    <a:pt x="1762" y="3073"/>
                    <a:pt x="1774" y="3013"/>
                    <a:pt x="1774" y="2953"/>
                  </a:cubicBezTo>
                  <a:lnTo>
                    <a:pt x="1774" y="2846"/>
                  </a:lnTo>
                  <a:cubicBezTo>
                    <a:pt x="1834" y="2858"/>
                    <a:pt x="1917" y="2858"/>
                    <a:pt x="1977" y="2858"/>
                  </a:cubicBezTo>
                  <a:cubicBezTo>
                    <a:pt x="2036" y="2858"/>
                    <a:pt x="2108" y="2846"/>
                    <a:pt x="2167" y="2846"/>
                  </a:cubicBezTo>
                  <a:close/>
                  <a:moveTo>
                    <a:pt x="2512" y="3334"/>
                  </a:moveTo>
                  <a:lnTo>
                    <a:pt x="2810" y="3489"/>
                  </a:lnTo>
                  <a:cubicBezTo>
                    <a:pt x="2870" y="3513"/>
                    <a:pt x="2917" y="3596"/>
                    <a:pt x="2917" y="3668"/>
                  </a:cubicBezTo>
                  <a:lnTo>
                    <a:pt x="2917" y="4727"/>
                  </a:lnTo>
                  <a:lnTo>
                    <a:pt x="1072" y="4727"/>
                  </a:lnTo>
                  <a:lnTo>
                    <a:pt x="1072" y="3668"/>
                  </a:lnTo>
                  <a:cubicBezTo>
                    <a:pt x="1072" y="3596"/>
                    <a:pt x="1108" y="3537"/>
                    <a:pt x="1167" y="3489"/>
                  </a:cubicBezTo>
                  <a:lnTo>
                    <a:pt x="1465" y="3334"/>
                  </a:lnTo>
                  <a:lnTo>
                    <a:pt x="1739" y="3608"/>
                  </a:lnTo>
                  <a:cubicBezTo>
                    <a:pt x="1810" y="3680"/>
                    <a:pt x="1905" y="3704"/>
                    <a:pt x="1989" y="3704"/>
                  </a:cubicBezTo>
                  <a:cubicBezTo>
                    <a:pt x="2084" y="3704"/>
                    <a:pt x="2167" y="3680"/>
                    <a:pt x="2239" y="3608"/>
                  </a:cubicBezTo>
                  <a:lnTo>
                    <a:pt x="2512" y="3334"/>
                  </a:lnTo>
                  <a:close/>
                  <a:moveTo>
                    <a:pt x="3608" y="334"/>
                  </a:moveTo>
                  <a:cubicBezTo>
                    <a:pt x="3608" y="334"/>
                    <a:pt x="3632" y="334"/>
                    <a:pt x="3632" y="346"/>
                  </a:cubicBezTo>
                  <a:lnTo>
                    <a:pt x="3632" y="4704"/>
                  </a:lnTo>
                  <a:lnTo>
                    <a:pt x="3239" y="4727"/>
                  </a:lnTo>
                  <a:lnTo>
                    <a:pt x="3239" y="3668"/>
                  </a:lnTo>
                  <a:cubicBezTo>
                    <a:pt x="3239" y="3454"/>
                    <a:pt x="3120" y="3275"/>
                    <a:pt x="2941" y="3192"/>
                  </a:cubicBezTo>
                  <a:lnTo>
                    <a:pt x="2512" y="2977"/>
                  </a:lnTo>
                  <a:lnTo>
                    <a:pt x="2512" y="2965"/>
                  </a:lnTo>
                  <a:lnTo>
                    <a:pt x="2512" y="2715"/>
                  </a:lnTo>
                  <a:cubicBezTo>
                    <a:pt x="2739" y="2549"/>
                    <a:pt x="2870" y="2275"/>
                    <a:pt x="2870" y="2001"/>
                  </a:cubicBezTo>
                  <a:lnTo>
                    <a:pt x="2870" y="1644"/>
                  </a:lnTo>
                  <a:cubicBezTo>
                    <a:pt x="2870" y="1251"/>
                    <a:pt x="2536" y="929"/>
                    <a:pt x="2155" y="929"/>
                  </a:cubicBezTo>
                  <a:lnTo>
                    <a:pt x="1798" y="929"/>
                  </a:lnTo>
                  <a:cubicBezTo>
                    <a:pt x="1405" y="929"/>
                    <a:pt x="1084" y="1251"/>
                    <a:pt x="1084" y="1644"/>
                  </a:cubicBezTo>
                  <a:lnTo>
                    <a:pt x="1084" y="2001"/>
                  </a:lnTo>
                  <a:cubicBezTo>
                    <a:pt x="1084" y="2299"/>
                    <a:pt x="1227" y="2549"/>
                    <a:pt x="1441" y="2715"/>
                  </a:cubicBezTo>
                  <a:lnTo>
                    <a:pt x="1441" y="2965"/>
                  </a:lnTo>
                  <a:lnTo>
                    <a:pt x="1441" y="2977"/>
                  </a:lnTo>
                  <a:lnTo>
                    <a:pt x="1012" y="3192"/>
                  </a:lnTo>
                  <a:cubicBezTo>
                    <a:pt x="834" y="3275"/>
                    <a:pt x="715" y="3454"/>
                    <a:pt x="715" y="3668"/>
                  </a:cubicBezTo>
                  <a:lnTo>
                    <a:pt x="715" y="4727"/>
                  </a:lnTo>
                  <a:lnTo>
                    <a:pt x="357" y="4727"/>
                  </a:lnTo>
                  <a:cubicBezTo>
                    <a:pt x="357" y="4727"/>
                    <a:pt x="334" y="4727"/>
                    <a:pt x="334" y="4704"/>
                  </a:cubicBezTo>
                  <a:lnTo>
                    <a:pt x="334" y="346"/>
                  </a:lnTo>
                  <a:cubicBezTo>
                    <a:pt x="334" y="346"/>
                    <a:pt x="334" y="334"/>
                    <a:pt x="357" y="334"/>
                  </a:cubicBezTo>
                  <a:close/>
                  <a:moveTo>
                    <a:pt x="357" y="1"/>
                  </a:moveTo>
                  <a:cubicBezTo>
                    <a:pt x="155" y="1"/>
                    <a:pt x="0" y="167"/>
                    <a:pt x="0" y="358"/>
                  </a:cubicBezTo>
                  <a:lnTo>
                    <a:pt x="0" y="4704"/>
                  </a:lnTo>
                  <a:cubicBezTo>
                    <a:pt x="0" y="4906"/>
                    <a:pt x="155" y="5061"/>
                    <a:pt x="357" y="5061"/>
                  </a:cubicBezTo>
                  <a:lnTo>
                    <a:pt x="3608" y="5061"/>
                  </a:lnTo>
                  <a:cubicBezTo>
                    <a:pt x="3810" y="5061"/>
                    <a:pt x="3965" y="4906"/>
                    <a:pt x="3965" y="4704"/>
                  </a:cubicBezTo>
                  <a:lnTo>
                    <a:pt x="3965" y="346"/>
                  </a:lnTo>
                  <a:cubicBezTo>
                    <a:pt x="3965" y="155"/>
                    <a:pt x="3810" y="1"/>
                    <a:pt x="3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36"/>
            <p:cNvSpPr/>
            <p:nvPr/>
          </p:nvSpPr>
          <p:spPr>
            <a:xfrm>
              <a:off x="3863795" y="3498253"/>
              <a:ext cx="149728" cy="34154"/>
            </a:xfrm>
            <a:custGeom>
              <a:rect b="b" l="l" r="r" t="t"/>
              <a:pathLst>
                <a:path extrusionOk="0" h="1073" w="4704">
                  <a:moveTo>
                    <a:pt x="4334" y="334"/>
                  </a:moveTo>
                  <a:cubicBezTo>
                    <a:pt x="4334" y="334"/>
                    <a:pt x="4346" y="334"/>
                    <a:pt x="4346" y="346"/>
                  </a:cubicBezTo>
                  <a:lnTo>
                    <a:pt x="4346" y="715"/>
                  </a:lnTo>
                  <a:lnTo>
                    <a:pt x="345" y="739"/>
                  </a:lnTo>
                  <a:cubicBezTo>
                    <a:pt x="345" y="739"/>
                    <a:pt x="322" y="739"/>
                    <a:pt x="322" y="715"/>
                  </a:cubicBezTo>
                  <a:lnTo>
                    <a:pt x="322" y="346"/>
                  </a:lnTo>
                  <a:cubicBezTo>
                    <a:pt x="322" y="346"/>
                    <a:pt x="322" y="334"/>
                    <a:pt x="345" y="334"/>
                  </a:cubicBezTo>
                  <a:close/>
                  <a:moveTo>
                    <a:pt x="357" y="1"/>
                  </a:moveTo>
                  <a:cubicBezTo>
                    <a:pt x="167" y="1"/>
                    <a:pt x="0" y="167"/>
                    <a:pt x="0" y="358"/>
                  </a:cubicBezTo>
                  <a:lnTo>
                    <a:pt x="0" y="715"/>
                  </a:lnTo>
                  <a:cubicBezTo>
                    <a:pt x="0" y="917"/>
                    <a:pt x="167" y="1072"/>
                    <a:pt x="357" y="1072"/>
                  </a:cubicBezTo>
                  <a:lnTo>
                    <a:pt x="4346" y="1072"/>
                  </a:lnTo>
                  <a:cubicBezTo>
                    <a:pt x="4536" y="1072"/>
                    <a:pt x="4703" y="917"/>
                    <a:pt x="4703" y="715"/>
                  </a:cubicBezTo>
                  <a:lnTo>
                    <a:pt x="4703" y="346"/>
                  </a:lnTo>
                  <a:cubicBezTo>
                    <a:pt x="4691" y="155"/>
                    <a:pt x="4536" y="1"/>
                    <a:pt x="4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36"/>
            <p:cNvSpPr/>
            <p:nvPr/>
          </p:nvSpPr>
          <p:spPr>
            <a:xfrm>
              <a:off x="3863413" y="3544502"/>
              <a:ext cx="114843" cy="33740"/>
            </a:xfrm>
            <a:custGeom>
              <a:rect b="b" l="l" r="r" t="t"/>
              <a:pathLst>
                <a:path extrusionOk="0" h="1060" w="3608">
                  <a:moveTo>
                    <a:pt x="3251" y="334"/>
                  </a:moveTo>
                  <a:cubicBezTo>
                    <a:pt x="3251" y="334"/>
                    <a:pt x="3274" y="334"/>
                    <a:pt x="3274" y="357"/>
                  </a:cubicBezTo>
                  <a:lnTo>
                    <a:pt x="3274" y="715"/>
                  </a:lnTo>
                  <a:lnTo>
                    <a:pt x="357" y="727"/>
                  </a:lnTo>
                  <a:cubicBezTo>
                    <a:pt x="357" y="727"/>
                    <a:pt x="334" y="727"/>
                    <a:pt x="334" y="715"/>
                  </a:cubicBezTo>
                  <a:lnTo>
                    <a:pt x="334" y="357"/>
                  </a:lnTo>
                  <a:cubicBezTo>
                    <a:pt x="334" y="357"/>
                    <a:pt x="334" y="334"/>
                    <a:pt x="357" y="334"/>
                  </a:cubicBezTo>
                  <a:close/>
                  <a:moveTo>
                    <a:pt x="357" y="0"/>
                  </a:moveTo>
                  <a:cubicBezTo>
                    <a:pt x="155" y="0"/>
                    <a:pt x="0" y="155"/>
                    <a:pt x="0" y="357"/>
                  </a:cubicBezTo>
                  <a:lnTo>
                    <a:pt x="0" y="715"/>
                  </a:lnTo>
                  <a:cubicBezTo>
                    <a:pt x="0" y="905"/>
                    <a:pt x="155" y="1060"/>
                    <a:pt x="357" y="1060"/>
                  </a:cubicBezTo>
                  <a:lnTo>
                    <a:pt x="3251" y="1060"/>
                  </a:lnTo>
                  <a:cubicBezTo>
                    <a:pt x="3453" y="1060"/>
                    <a:pt x="3608" y="905"/>
                    <a:pt x="3608" y="715"/>
                  </a:cubicBezTo>
                  <a:lnTo>
                    <a:pt x="3608" y="357"/>
                  </a:lnTo>
                  <a:cubicBezTo>
                    <a:pt x="3608" y="155"/>
                    <a:pt x="3453" y="0"/>
                    <a:pt x="3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36"/>
            <p:cNvSpPr/>
            <p:nvPr/>
          </p:nvSpPr>
          <p:spPr>
            <a:xfrm>
              <a:off x="3863795" y="3590719"/>
              <a:ext cx="68625" cy="10663"/>
            </a:xfrm>
            <a:custGeom>
              <a:rect b="b" l="l" r="r" t="t"/>
              <a:pathLst>
                <a:path extrusionOk="0" h="335" w="2156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977" y="334"/>
                  </a:lnTo>
                  <a:cubicBezTo>
                    <a:pt x="2072" y="334"/>
                    <a:pt x="2143" y="251"/>
                    <a:pt x="2143" y="168"/>
                  </a:cubicBezTo>
                  <a:cubicBezTo>
                    <a:pt x="2155" y="72"/>
                    <a:pt x="2072" y="1"/>
                    <a:pt x="1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36"/>
            <p:cNvSpPr/>
            <p:nvPr/>
          </p:nvSpPr>
          <p:spPr>
            <a:xfrm>
              <a:off x="3944897" y="3590719"/>
              <a:ext cx="33358" cy="10663"/>
            </a:xfrm>
            <a:custGeom>
              <a:rect b="b" l="l" r="r" t="t"/>
              <a:pathLst>
                <a:path extrusionOk="0" h="335" w="1048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893" y="334"/>
                  </a:lnTo>
                  <a:cubicBezTo>
                    <a:pt x="976" y="334"/>
                    <a:pt x="1048" y="251"/>
                    <a:pt x="1048" y="168"/>
                  </a:cubicBezTo>
                  <a:cubicBezTo>
                    <a:pt x="1048" y="72"/>
                    <a:pt x="976" y="1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36"/>
            <p:cNvSpPr/>
            <p:nvPr/>
          </p:nvSpPr>
          <p:spPr>
            <a:xfrm>
              <a:off x="3864176" y="3625223"/>
              <a:ext cx="21995" cy="10631"/>
            </a:xfrm>
            <a:custGeom>
              <a:rect b="b" l="l" r="r" t="t"/>
              <a:pathLst>
                <a:path extrusionOk="0" h="334" w="691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62"/>
                    <a:pt x="691" y="167"/>
                  </a:cubicBezTo>
                  <a:cubicBezTo>
                    <a:pt x="691" y="84"/>
                    <a:pt x="607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36"/>
            <p:cNvSpPr/>
            <p:nvPr/>
          </p:nvSpPr>
          <p:spPr>
            <a:xfrm>
              <a:off x="3898648" y="3625223"/>
              <a:ext cx="56498" cy="10631"/>
            </a:xfrm>
            <a:custGeom>
              <a:rect b="b" l="l" r="r" t="t"/>
              <a:pathLst>
                <a:path extrusionOk="0" h="334" w="1775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cubicBezTo>
                    <a:pt x="0" y="262"/>
                    <a:pt x="84" y="334"/>
                    <a:pt x="167" y="334"/>
                  </a:cubicBezTo>
                  <a:lnTo>
                    <a:pt x="1608" y="334"/>
                  </a:lnTo>
                  <a:cubicBezTo>
                    <a:pt x="1703" y="334"/>
                    <a:pt x="1775" y="262"/>
                    <a:pt x="1775" y="167"/>
                  </a:cubicBezTo>
                  <a:cubicBezTo>
                    <a:pt x="1775" y="84"/>
                    <a:pt x="1703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36"/>
            <p:cNvSpPr/>
            <p:nvPr/>
          </p:nvSpPr>
          <p:spPr>
            <a:xfrm>
              <a:off x="3864176" y="3648713"/>
              <a:ext cx="21995" cy="10249"/>
            </a:xfrm>
            <a:custGeom>
              <a:rect b="b" l="l" r="r" t="t"/>
              <a:pathLst>
                <a:path extrusionOk="0" h="322" w="691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524" y="322"/>
                  </a:lnTo>
                  <a:cubicBezTo>
                    <a:pt x="607" y="322"/>
                    <a:pt x="691" y="251"/>
                    <a:pt x="691" y="155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36"/>
            <p:cNvSpPr/>
            <p:nvPr/>
          </p:nvSpPr>
          <p:spPr>
            <a:xfrm>
              <a:off x="3898648" y="3648713"/>
              <a:ext cx="56498" cy="10249"/>
            </a:xfrm>
            <a:custGeom>
              <a:rect b="b" l="l" r="r" t="t"/>
              <a:pathLst>
                <a:path extrusionOk="0" h="322" w="1775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1608" y="322"/>
                  </a:lnTo>
                  <a:cubicBezTo>
                    <a:pt x="1703" y="322"/>
                    <a:pt x="1775" y="251"/>
                    <a:pt x="1775" y="155"/>
                  </a:cubicBezTo>
                  <a:cubicBezTo>
                    <a:pt x="1775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36"/>
            <p:cNvSpPr/>
            <p:nvPr/>
          </p:nvSpPr>
          <p:spPr>
            <a:xfrm>
              <a:off x="3858097" y="3452036"/>
              <a:ext cx="11013" cy="10249"/>
            </a:xfrm>
            <a:custGeom>
              <a:rect b="b" l="l" r="r" t="t"/>
              <a:pathLst>
                <a:path extrusionOk="0" h="322" w="346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46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7" name="Google Shape;2757;p36"/>
          <p:cNvGrpSpPr/>
          <p:nvPr/>
        </p:nvGrpSpPr>
        <p:grpSpPr>
          <a:xfrm>
            <a:off x="859265" y="3348175"/>
            <a:ext cx="312316" cy="368400"/>
            <a:chOff x="859265" y="3348175"/>
            <a:chExt cx="312316" cy="368400"/>
          </a:xfrm>
        </p:grpSpPr>
        <p:sp>
          <p:nvSpPr>
            <p:cNvPr id="2758" name="Google Shape;2758;p36"/>
            <p:cNvSpPr/>
            <p:nvPr/>
          </p:nvSpPr>
          <p:spPr>
            <a:xfrm>
              <a:off x="968792" y="3507102"/>
              <a:ext cx="92498" cy="30589"/>
            </a:xfrm>
            <a:custGeom>
              <a:rect b="b" l="l" r="r" t="t"/>
              <a:pathLst>
                <a:path extrusionOk="0" h="961" w="2906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19" y="104"/>
                    <a:pt x="0" y="247"/>
                    <a:pt x="0" y="413"/>
                  </a:cubicBezTo>
                  <a:lnTo>
                    <a:pt x="0" y="794"/>
                  </a:lnTo>
                  <a:cubicBezTo>
                    <a:pt x="0" y="890"/>
                    <a:pt x="72" y="961"/>
                    <a:pt x="167" y="961"/>
                  </a:cubicBezTo>
                  <a:cubicBezTo>
                    <a:pt x="250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3" y="373"/>
                    <a:pt x="820" y="331"/>
                    <a:pt x="1157" y="331"/>
                  </a:cubicBezTo>
                  <a:cubicBezTo>
                    <a:pt x="1250" y="331"/>
                    <a:pt x="1345" y="334"/>
                    <a:pt x="1441" y="342"/>
                  </a:cubicBezTo>
                  <a:cubicBezTo>
                    <a:pt x="1977" y="366"/>
                    <a:pt x="2346" y="497"/>
                    <a:pt x="2572" y="735"/>
                  </a:cubicBezTo>
                  <a:cubicBezTo>
                    <a:pt x="2602" y="764"/>
                    <a:pt x="2646" y="779"/>
                    <a:pt x="2691" y="779"/>
                  </a:cubicBezTo>
                  <a:cubicBezTo>
                    <a:pt x="2736" y="779"/>
                    <a:pt x="2780" y="764"/>
                    <a:pt x="2810" y="735"/>
                  </a:cubicBezTo>
                  <a:cubicBezTo>
                    <a:pt x="2905" y="675"/>
                    <a:pt x="2905" y="556"/>
                    <a:pt x="2834" y="497"/>
                  </a:cubicBezTo>
                  <a:cubicBezTo>
                    <a:pt x="2432" y="102"/>
                    <a:pt x="1754" y="1"/>
                    <a:pt x="1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36"/>
            <p:cNvSpPr/>
            <p:nvPr/>
          </p:nvSpPr>
          <p:spPr>
            <a:xfrm>
              <a:off x="911562" y="3458466"/>
              <a:ext cx="206577" cy="258109"/>
            </a:xfrm>
            <a:custGeom>
              <a:rect b="b" l="l" r="r" t="t"/>
              <a:pathLst>
                <a:path extrusionOk="0" h="8109" w="6490">
                  <a:moveTo>
                    <a:pt x="5061" y="322"/>
                  </a:moveTo>
                  <a:lnTo>
                    <a:pt x="5061" y="1953"/>
                  </a:lnTo>
                  <a:cubicBezTo>
                    <a:pt x="5061" y="2203"/>
                    <a:pt x="5001" y="2441"/>
                    <a:pt x="4894" y="2668"/>
                  </a:cubicBezTo>
                  <a:cubicBezTo>
                    <a:pt x="4882" y="2703"/>
                    <a:pt x="4882" y="2715"/>
                    <a:pt x="4882" y="2739"/>
                  </a:cubicBezTo>
                  <a:lnTo>
                    <a:pt x="4882" y="3215"/>
                  </a:lnTo>
                  <a:cubicBezTo>
                    <a:pt x="4882" y="3680"/>
                    <a:pt x="4703" y="4096"/>
                    <a:pt x="4358" y="4430"/>
                  </a:cubicBezTo>
                  <a:cubicBezTo>
                    <a:pt x="4044" y="4712"/>
                    <a:pt x="3660" y="4875"/>
                    <a:pt x="3244" y="4875"/>
                  </a:cubicBezTo>
                  <a:cubicBezTo>
                    <a:pt x="3203" y="4875"/>
                    <a:pt x="3161" y="4873"/>
                    <a:pt x="3120" y="4870"/>
                  </a:cubicBezTo>
                  <a:cubicBezTo>
                    <a:pt x="2275" y="4823"/>
                    <a:pt x="1596" y="4072"/>
                    <a:pt x="1596" y="3180"/>
                  </a:cubicBezTo>
                  <a:lnTo>
                    <a:pt x="1596" y="2763"/>
                  </a:lnTo>
                  <a:cubicBezTo>
                    <a:pt x="1596" y="2727"/>
                    <a:pt x="1596" y="2715"/>
                    <a:pt x="1572" y="2679"/>
                  </a:cubicBezTo>
                  <a:cubicBezTo>
                    <a:pt x="1477" y="2465"/>
                    <a:pt x="1417" y="2227"/>
                    <a:pt x="1417" y="1965"/>
                  </a:cubicBezTo>
                  <a:lnTo>
                    <a:pt x="1417" y="1596"/>
                  </a:lnTo>
                  <a:cubicBezTo>
                    <a:pt x="1417" y="894"/>
                    <a:pt x="1989" y="322"/>
                    <a:pt x="2691" y="322"/>
                  </a:cubicBezTo>
                  <a:close/>
                  <a:moveTo>
                    <a:pt x="4168" y="4989"/>
                  </a:moveTo>
                  <a:lnTo>
                    <a:pt x="4168" y="5299"/>
                  </a:lnTo>
                  <a:lnTo>
                    <a:pt x="3239" y="5930"/>
                  </a:lnTo>
                  <a:lnTo>
                    <a:pt x="2322" y="5299"/>
                  </a:lnTo>
                  <a:lnTo>
                    <a:pt x="2322" y="4989"/>
                  </a:lnTo>
                  <a:cubicBezTo>
                    <a:pt x="2560" y="5120"/>
                    <a:pt x="2822" y="5204"/>
                    <a:pt x="3108" y="5215"/>
                  </a:cubicBezTo>
                  <a:lnTo>
                    <a:pt x="3239" y="5215"/>
                  </a:lnTo>
                  <a:cubicBezTo>
                    <a:pt x="3572" y="5215"/>
                    <a:pt x="3882" y="5144"/>
                    <a:pt x="4168" y="4989"/>
                  </a:cubicBezTo>
                  <a:close/>
                  <a:moveTo>
                    <a:pt x="2191" y="5620"/>
                  </a:moveTo>
                  <a:lnTo>
                    <a:pt x="2989" y="6168"/>
                  </a:lnTo>
                  <a:lnTo>
                    <a:pt x="2560" y="6585"/>
                  </a:lnTo>
                  <a:lnTo>
                    <a:pt x="2548" y="6585"/>
                  </a:lnTo>
                  <a:lnTo>
                    <a:pt x="2024" y="5799"/>
                  </a:lnTo>
                  <a:lnTo>
                    <a:pt x="2191" y="5620"/>
                  </a:lnTo>
                  <a:close/>
                  <a:moveTo>
                    <a:pt x="4299" y="5596"/>
                  </a:moveTo>
                  <a:lnTo>
                    <a:pt x="4465" y="5775"/>
                  </a:lnTo>
                  <a:lnTo>
                    <a:pt x="3941" y="6585"/>
                  </a:lnTo>
                  <a:lnTo>
                    <a:pt x="3929" y="6585"/>
                  </a:lnTo>
                  <a:lnTo>
                    <a:pt x="3501" y="6156"/>
                  </a:lnTo>
                  <a:lnTo>
                    <a:pt x="4299" y="5596"/>
                  </a:lnTo>
                  <a:close/>
                  <a:moveTo>
                    <a:pt x="2703" y="1"/>
                  </a:moveTo>
                  <a:cubicBezTo>
                    <a:pt x="1810" y="1"/>
                    <a:pt x="1084" y="727"/>
                    <a:pt x="1084" y="1620"/>
                  </a:cubicBezTo>
                  <a:lnTo>
                    <a:pt x="1084" y="1977"/>
                  </a:lnTo>
                  <a:cubicBezTo>
                    <a:pt x="1084" y="2263"/>
                    <a:pt x="1143" y="2548"/>
                    <a:pt x="1262" y="2799"/>
                  </a:cubicBezTo>
                  <a:lnTo>
                    <a:pt x="1262" y="3191"/>
                  </a:lnTo>
                  <a:cubicBezTo>
                    <a:pt x="1262" y="3822"/>
                    <a:pt x="1548" y="4394"/>
                    <a:pt x="1989" y="4763"/>
                  </a:cubicBezTo>
                  <a:lnTo>
                    <a:pt x="1989" y="5335"/>
                  </a:lnTo>
                  <a:lnTo>
                    <a:pt x="1679" y="5656"/>
                  </a:lnTo>
                  <a:cubicBezTo>
                    <a:pt x="1655" y="5692"/>
                    <a:pt x="1632" y="5751"/>
                    <a:pt x="1632" y="5787"/>
                  </a:cubicBezTo>
                  <a:lnTo>
                    <a:pt x="596" y="6168"/>
                  </a:lnTo>
                  <a:cubicBezTo>
                    <a:pt x="239" y="6299"/>
                    <a:pt x="0" y="6620"/>
                    <a:pt x="0" y="7013"/>
                  </a:cubicBezTo>
                  <a:lnTo>
                    <a:pt x="0" y="7954"/>
                  </a:lnTo>
                  <a:cubicBezTo>
                    <a:pt x="0" y="8037"/>
                    <a:pt x="72" y="8109"/>
                    <a:pt x="155" y="8109"/>
                  </a:cubicBezTo>
                  <a:cubicBezTo>
                    <a:pt x="250" y="8109"/>
                    <a:pt x="322" y="8037"/>
                    <a:pt x="322" y="7954"/>
                  </a:cubicBezTo>
                  <a:lnTo>
                    <a:pt x="322" y="7013"/>
                  </a:lnTo>
                  <a:cubicBezTo>
                    <a:pt x="322" y="6775"/>
                    <a:pt x="477" y="6561"/>
                    <a:pt x="691" y="6489"/>
                  </a:cubicBezTo>
                  <a:lnTo>
                    <a:pt x="1798" y="6085"/>
                  </a:lnTo>
                  <a:lnTo>
                    <a:pt x="2263" y="6775"/>
                  </a:lnTo>
                  <a:cubicBezTo>
                    <a:pt x="2322" y="6859"/>
                    <a:pt x="2405" y="6918"/>
                    <a:pt x="2513" y="6918"/>
                  </a:cubicBezTo>
                  <a:lnTo>
                    <a:pt x="2536" y="6918"/>
                  </a:lnTo>
                  <a:cubicBezTo>
                    <a:pt x="2632" y="6918"/>
                    <a:pt x="2715" y="6894"/>
                    <a:pt x="2798" y="6823"/>
                  </a:cubicBezTo>
                  <a:lnTo>
                    <a:pt x="3072" y="6537"/>
                  </a:lnTo>
                  <a:lnTo>
                    <a:pt x="3072" y="7930"/>
                  </a:lnTo>
                  <a:cubicBezTo>
                    <a:pt x="3072" y="8025"/>
                    <a:pt x="3156" y="8097"/>
                    <a:pt x="3239" y="8097"/>
                  </a:cubicBezTo>
                  <a:cubicBezTo>
                    <a:pt x="3334" y="8097"/>
                    <a:pt x="3406" y="8025"/>
                    <a:pt x="3406" y="7930"/>
                  </a:cubicBezTo>
                  <a:lnTo>
                    <a:pt x="3406" y="6537"/>
                  </a:lnTo>
                  <a:lnTo>
                    <a:pt x="3691" y="6823"/>
                  </a:lnTo>
                  <a:cubicBezTo>
                    <a:pt x="3751" y="6882"/>
                    <a:pt x="3834" y="6918"/>
                    <a:pt x="3941" y="6918"/>
                  </a:cubicBezTo>
                  <a:lnTo>
                    <a:pt x="3965" y="6918"/>
                  </a:lnTo>
                  <a:cubicBezTo>
                    <a:pt x="4072" y="6906"/>
                    <a:pt x="4168" y="6859"/>
                    <a:pt x="4227" y="6775"/>
                  </a:cubicBezTo>
                  <a:lnTo>
                    <a:pt x="4680" y="6085"/>
                  </a:lnTo>
                  <a:lnTo>
                    <a:pt x="5787" y="6489"/>
                  </a:lnTo>
                  <a:cubicBezTo>
                    <a:pt x="6013" y="6561"/>
                    <a:pt x="6156" y="6775"/>
                    <a:pt x="6156" y="7013"/>
                  </a:cubicBezTo>
                  <a:lnTo>
                    <a:pt x="6156" y="7954"/>
                  </a:lnTo>
                  <a:cubicBezTo>
                    <a:pt x="6156" y="8037"/>
                    <a:pt x="6227" y="8109"/>
                    <a:pt x="6323" y="8109"/>
                  </a:cubicBezTo>
                  <a:cubicBezTo>
                    <a:pt x="6406" y="8109"/>
                    <a:pt x="6489" y="8037"/>
                    <a:pt x="6489" y="7954"/>
                  </a:cubicBezTo>
                  <a:lnTo>
                    <a:pt x="6489" y="7013"/>
                  </a:lnTo>
                  <a:cubicBezTo>
                    <a:pt x="6489" y="6632"/>
                    <a:pt x="6251" y="6299"/>
                    <a:pt x="5906" y="6168"/>
                  </a:cubicBezTo>
                  <a:lnTo>
                    <a:pt x="4870" y="5799"/>
                  </a:lnTo>
                  <a:cubicBezTo>
                    <a:pt x="4870" y="5751"/>
                    <a:pt x="4846" y="5704"/>
                    <a:pt x="4822" y="5656"/>
                  </a:cubicBezTo>
                  <a:lnTo>
                    <a:pt x="4513" y="5335"/>
                  </a:lnTo>
                  <a:lnTo>
                    <a:pt x="4513" y="4787"/>
                  </a:lnTo>
                  <a:cubicBezTo>
                    <a:pt x="4537" y="4751"/>
                    <a:pt x="4572" y="4727"/>
                    <a:pt x="4608" y="4692"/>
                  </a:cubicBezTo>
                  <a:cubicBezTo>
                    <a:pt x="5013" y="4323"/>
                    <a:pt x="5239" y="3787"/>
                    <a:pt x="5239" y="3251"/>
                  </a:cubicBezTo>
                  <a:lnTo>
                    <a:pt x="5239" y="2799"/>
                  </a:lnTo>
                  <a:cubicBezTo>
                    <a:pt x="5358" y="2537"/>
                    <a:pt x="5418" y="2263"/>
                    <a:pt x="5418" y="1977"/>
                  </a:cubicBezTo>
                  <a:lnTo>
                    <a:pt x="5418" y="167"/>
                  </a:lnTo>
                  <a:cubicBezTo>
                    <a:pt x="5418" y="72"/>
                    <a:pt x="5334" y="1"/>
                    <a:pt x="5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36"/>
            <p:cNvSpPr/>
            <p:nvPr/>
          </p:nvSpPr>
          <p:spPr>
            <a:xfrm>
              <a:off x="946034" y="3694580"/>
              <a:ext cx="10663" cy="21613"/>
            </a:xfrm>
            <a:custGeom>
              <a:rect b="b" l="l" r="r" t="t"/>
              <a:pathLst>
                <a:path extrusionOk="0" h="679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24"/>
                  </a:lnTo>
                  <a:cubicBezTo>
                    <a:pt x="1" y="607"/>
                    <a:pt x="72" y="679"/>
                    <a:pt x="168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36"/>
            <p:cNvSpPr/>
            <p:nvPr/>
          </p:nvSpPr>
          <p:spPr>
            <a:xfrm>
              <a:off x="1073004" y="3694580"/>
              <a:ext cx="10631" cy="21613"/>
            </a:xfrm>
            <a:custGeom>
              <a:rect b="b" l="l" r="r" t="t"/>
              <a:pathLst>
                <a:path extrusionOk="0" h="679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524"/>
                  </a:lnTo>
                  <a:cubicBezTo>
                    <a:pt x="0" y="607"/>
                    <a:pt x="72" y="679"/>
                    <a:pt x="167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36"/>
            <p:cNvSpPr/>
            <p:nvPr/>
          </p:nvSpPr>
          <p:spPr>
            <a:xfrm>
              <a:off x="859265" y="3348175"/>
              <a:ext cx="312316" cy="293759"/>
            </a:xfrm>
            <a:custGeom>
              <a:rect b="b" l="l" r="r" t="t"/>
              <a:pathLst>
                <a:path extrusionOk="0" h="9229" w="9812">
                  <a:moveTo>
                    <a:pt x="3275" y="632"/>
                  </a:moveTo>
                  <a:cubicBezTo>
                    <a:pt x="3025" y="846"/>
                    <a:pt x="2786" y="1120"/>
                    <a:pt x="2560" y="1441"/>
                  </a:cubicBezTo>
                  <a:cubicBezTo>
                    <a:pt x="2417" y="1680"/>
                    <a:pt x="2286" y="1918"/>
                    <a:pt x="2179" y="2180"/>
                  </a:cubicBezTo>
                  <a:lnTo>
                    <a:pt x="1239" y="2180"/>
                  </a:lnTo>
                  <a:cubicBezTo>
                    <a:pt x="1762" y="1489"/>
                    <a:pt x="2453" y="941"/>
                    <a:pt x="3275" y="632"/>
                  </a:cubicBezTo>
                  <a:close/>
                  <a:moveTo>
                    <a:pt x="4703" y="346"/>
                  </a:moveTo>
                  <a:lnTo>
                    <a:pt x="4703" y="2180"/>
                  </a:lnTo>
                  <a:lnTo>
                    <a:pt x="2536" y="2180"/>
                  </a:lnTo>
                  <a:cubicBezTo>
                    <a:pt x="3036" y="1132"/>
                    <a:pt x="3810" y="429"/>
                    <a:pt x="4703" y="346"/>
                  </a:cubicBezTo>
                  <a:close/>
                  <a:moveTo>
                    <a:pt x="5049" y="346"/>
                  </a:moveTo>
                  <a:cubicBezTo>
                    <a:pt x="5942" y="418"/>
                    <a:pt x="6715" y="1120"/>
                    <a:pt x="7227" y="2180"/>
                  </a:cubicBezTo>
                  <a:lnTo>
                    <a:pt x="5049" y="2180"/>
                  </a:lnTo>
                  <a:lnTo>
                    <a:pt x="5049" y="346"/>
                  </a:lnTo>
                  <a:close/>
                  <a:moveTo>
                    <a:pt x="6489" y="644"/>
                  </a:moveTo>
                  <a:lnTo>
                    <a:pt x="6489" y="644"/>
                  </a:lnTo>
                  <a:cubicBezTo>
                    <a:pt x="7311" y="953"/>
                    <a:pt x="8013" y="1489"/>
                    <a:pt x="8525" y="2192"/>
                  </a:cubicBezTo>
                  <a:lnTo>
                    <a:pt x="7597" y="2192"/>
                  </a:lnTo>
                  <a:cubicBezTo>
                    <a:pt x="7477" y="1918"/>
                    <a:pt x="7358" y="1680"/>
                    <a:pt x="7204" y="1453"/>
                  </a:cubicBezTo>
                  <a:cubicBezTo>
                    <a:pt x="7001" y="1132"/>
                    <a:pt x="6763" y="858"/>
                    <a:pt x="6489" y="644"/>
                  </a:cubicBezTo>
                  <a:close/>
                  <a:moveTo>
                    <a:pt x="2024" y="2513"/>
                  </a:moveTo>
                  <a:cubicBezTo>
                    <a:pt x="1786" y="3192"/>
                    <a:pt x="1655" y="3930"/>
                    <a:pt x="1632" y="4716"/>
                  </a:cubicBezTo>
                  <a:lnTo>
                    <a:pt x="334" y="4716"/>
                  </a:lnTo>
                  <a:cubicBezTo>
                    <a:pt x="358" y="3918"/>
                    <a:pt x="596" y="3168"/>
                    <a:pt x="1000" y="2513"/>
                  </a:cubicBezTo>
                  <a:close/>
                  <a:moveTo>
                    <a:pt x="8751" y="2513"/>
                  </a:moveTo>
                  <a:cubicBezTo>
                    <a:pt x="9156" y="3156"/>
                    <a:pt x="9394" y="3918"/>
                    <a:pt x="9430" y="4716"/>
                  </a:cubicBezTo>
                  <a:lnTo>
                    <a:pt x="8132" y="4716"/>
                  </a:lnTo>
                  <a:cubicBezTo>
                    <a:pt x="8120" y="3930"/>
                    <a:pt x="7978" y="3192"/>
                    <a:pt x="7728" y="2513"/>
                  </a:cubicBezTo>
                  <a:close/>
                  <a:moveTo>
                    <a:pt x="9430" y="5049"/>
                  </a:moveTo>
                  <a:cubicBezTo>
                    <a:pt x="9394" y="5811"/>
                    <a:pt x="9192" y="6549"/>
                    <a:pt x="8799" y="7192"/>
                  </a:cubicBezTo>
                  <a:cubicBezTo>
                    <a:pt x="8787" y="7204"/>
                    <a:pt x="8775" y="7228"/>
                    <a:pt x="8751" y="7252"/>
                  </a:cubicBezTo>
                  <a:lnTo>
                    <a:pt x="7728" y="7252"/>
                  </a:lnTo>
                  <a:cubicBezTo>
                    <a:pt x="7739" y="7204"/>
                    <a:pt x="7763" y="7156"/>
                    <a:pt x="7775" y="7097"/>
                  </a:cubicBezTo>
                  <a:cubicBezTo>
                    <a:pt x="8001" y="6466"/>
                    <a:pt x="8120" y="5775"/>
                    <a:pt x="8132" y="5049"/>
                  </a:cubicBezTo>
                  <a:close/>
                  <a:moveTo>
                    <a:pt x="1632" y="5061"/>
                  </a:moveTo>
                  <a:cubicBezTo>
                    <a:pt x="1655" y="5775"/>
                    <a:pt x="1762" y="6466"/>
                    <a:pt x="1989" y="7121"/>
                  </a:cubicBezTo>
                  <a:cubicBezTo>
                    <a:pt x="2001" y="7156"/>
                    <a:pt x="2013" y="7216"/>
                    <a:pt x="2024" y="7264"/>
                  </a:cubicBezTo>
                  <a:lnTo>
                    <a:pt x="989" y="7264"/>
                  </a:lnTo>
                  <a:cubicBezTo>
                    <a:pt x="584" y="6609"/>
                    <a:pt x="358" y="5847"/>
                    <a:pt x="334" y="5061"/>
                  </a:cubicBezTo>
                  <a:close/>
                  <a:moveTo>
                    <a:pt x="4882" y="1"/>
                  </a:moveTo>
                  <a:cubicBezTo>
                    <a:pt x="3572" y="1"/>
                    <a:pt x="2358" y="513"/>
                    <a:pt x="1429" y="1430"/>
                  </a:cubicBezTo>
                  <a:cubicBezTo>
                    <a:pt x="512" y="2358"/>
                    <a:pt x="0" y="3573"/>
                    <a:pt x="0" y="4882"/>
                  </a:cubicBezTo>
                  <a:cubicBezTo>
                    <a:pt x="0" y="6716"/>
                    <a:pt x="1012" y="8371"/>
                    <a:pt x="2644" y="9216"/>
                  </a:cubicBezTo>
                  <a:cubicBezTo>
                    <a:pt x="2667" y="9228"/>
                    <a:pt x="2679" y="9228"/>
                    <a:pt x="2715" y="9228"/>
                  </a:cubicBezTo>
                  <a:cubicBezTo>
                    <a:pt x="2775" y="9228"/>
                    <a:pt x="2834" y="9204"/>
                    <a:pt x="2858" y="9145"/>
                  </a:cubicBezTo>
                  <a:cubicBezTo>
                    <a:pt x="2905" y="9050"/>
                    <a:pt x="2882" y="8966"/>
                    <a:pt x="2786" y="8919"/>
                  </a:cubicBezTo>
                  <a:cubicBezTo>
                    <a:pt x="2167" y="8585"/>
                    <a:pt x="1643" y="8133"/>
                    <a:pt x="1239" y="7597"/>
                  </a:cubicBezTo>
                  <a:lnTo>
                    <a:pt x="2179" y="7597"/>
                  </a:lnTo>
                  <a:cubicBezTo>
                    <a:pt x="2382" y="8049"/>
                    <a:pt x="2644" y="8466"/>
                    <a:pt x="2941" y="8800"/>
                  </a:cubicBezTo>
                  <a:cubicBezTo>
                    <a:pt x="2972" y="8837"/>
                    <a:pt x="3013" y="8855"/>
                    <a:pt x="3057" y="8855"/>
                  </a:cubicBezTo>
                  <a:cubicBezTo>
                    <a:pt x="3097" y="8855"/>
                    <a:pt x="3140" y="8840"/>
                    <a:pt x="3179" y="8811"/>
                  </a:cubicBezTo>
                  <a:cubicBezTo>
                    <a:pt x="3251" y="8752"/>
                    <a:pt x="3251" y="8645"/>
                    <a:pt x="3191" y="8573"/>
                  </a:cubicBezTo>
                  <a:cubicBezTo>
                    <a:pt x="2941" y="8288"/>
                    <a:pt x="2727" y="7966"/>
                    <a:pt x="2548" y="7597"/>
                  </a:cubicBezTo>
                  <a:cubicBezTo>
                    <a:pt x="2644" y="7573"/>
                    <a:pt x="2703" y="7514"/>
                    <a:pt x="2703" y="7430"/>
                  </a:cubicBezTo>
                  <a:cubicBezTo>
                    <a:pt x="2703" y="7335"/>
                    <a:pt x="2620" y="7264"/>
                    <a:pt x="2536" y="7264"/>
                  </a:cubicBezTo>
                  <a:lnTo>
                    <a:pt x="2417" y="7264"/>
                  </a:lnTo>
                  <a:cubicBezTo>
                    <a:pt x="2167" y="6609"/>
                    <a:pt x="2001" y="5847"/>
                    <a:pt x="1977" y="5061"/>
                  </a:cubicBezTo>
                  <a:lnTo>
                    <a:pt x="2179" y="5061"/>
                  </a:lnTo>
                  <a:cubicBezTo>
                    <a:pt x="2263" y="5061"/>
                    <a:pt x="2346" y="4990"/>
                    <a:pt x="2346" y="4894"/>
                  </a:cubicBezTo>
                  <a:cubicBezTo>
                    <a:pt x="2346" y="4811"/>
                    <a:pt x="2263" y="4740"/>
                    <a:pt x="2179" y="4740"/>
                  </a:cubicBezTo>
                  <a:lnTo>
                    <a:pt x="1977" y="4740"/>
                  </a:lnTo>
                  <a:cubicBezTo>
                    <a:pt x="2001" y="3930"/>
                    <a:pt x="2155" y="3192"/>
                    <a:pt x="2417" y="2537"/>
                  </a:cubicBezTo>
                  <a:lnTo>
                    <a:pt x="4739" y="2537"/>
                  </a:lnTo>
                  <a:lnTo>
                    <a:pt x="4739" y="2906"/>
                  </a:lnTo>
                  <a:cubicBezTo>
                    <a:pt x="4739" y="2989"/>
                    <a:pt x="4810" y="3073"/>
                    <a:pt x="4894" y="3073"/>
                  </a:cubicBezTo>
                  <a:cubicBezTo>
                    <a:pt x="4989" y="3073"/>
                    <a:pt x="5061" y="2989"/>
                    <a:pt x="5061" y="2906"/>
                  </a:cubicBezTo>
                  <a:lnTo>
                    <a:pt x="5061" y="2537"/>
                  </a:lnTo>
                  <a:lnTo>
                    <a:pt x="7382" y="2537"/>
                  </a:lnTo>
                  <a:cubicBezTo>
                    <a:pt x="7632" y="3168"/>
                    <a:pt x="7787" y="3930"/>
                    <a:pt x="7811" y="4740"/>
                  </a:cubicBezTo>
                  <a:lnTo>
                    <a:pt x="7620" y="4740"/>
                  </a:lnTo>
                  <a:cubicBezTo>
                    <a:pt x="7537" y="4740"/>
                    <a:pt x="7454" y="4811"/>
                    <a:pt x="7454" y="4894"/>
                  </a:cubicBezTo>
                  <a:cubicBezTo>
                    <a:pt x="7454" y="4990"/>
                    <a:pt x="7537" y="5061"/>
                    <a:pt x="7620" y="5061"/>
                  </a:cubicBezTo>
                  <a:lnTo>
                    <a:pt x="7811" y="5061"/>
                  </a:lnTo>
                  <a:cubicBezTo>
                    <a:pt x="7799" y="5847"/>
                    <a:pt x="7656" y="6609"/>
                    <a:pt x="7382" y="7264"/>
                  </a:cubicBezTo>
                  <a:lnTo>
                    <a:pt x="7263" y="7264"/>
                  </a:lnTo>
                  <a:cubicBezTo>
                    <a:pt x="7180" y="7264"/>
                    <a:pt x="7096" y="7335"/>
                    <a:pt x="7096" y="7430"/>
                  </a:cubicBezTo>
                  <a:cubicBezTo>
                    <a:pt x="7096" y="7514"/>
                    <a:pt x="7156" y="7597"/>
                    <a:pt x="7251" y="7597"/>
                  </a:cubicBezTo>
                  <a:cubicBezTo>
                    <a:pt x="7073" y="7966"/>
                    <a:pt x="6846" y="8311"/>
                    <a:pt x="6608" y="8573"/>
                  </a:cubicBezTo>
                  <a:cubicBezTo>
                    <a:pt x="6549" y="8645"/>
                    <a:pt x="6549" y="8752"/>
                    <a:pt x="6620" y="8811"/>
                  </a:cubicBezTo>
                  <a:cubicBezTo>
                    <a:pt x="6656" y="8847"/>
                    <a:pt x="6704" y="8859"/>
                    <a:pt x="6739" y="8859"/>
                  </a:cubicBezTo>
                  <a:cubicBezTo>
                    <a:pt x="6787" y="8859"/>
                    <a:pt x="6835" y="8847"/>
                    <a:pt x="6882" y="8800"/>
                  </a:cubicBezTo>
                  <a:cubicBezTo>
                    <a:pt x="7180" y="8466"/>
                    <a:pt x="7442" y="8049"/>
                    <a:pt x="7632" y="7597"/>
                  </a:cubicBezTo>
                  <a:lnTo>
                    <a:pt x="8573" y="7597"/>
                  </a:lnTo>
                  <a:cubicBezTo>
                    <a:pt x="8204" y="8085"/>
                    <a:pt x="7739" y="8514"/>
                    <a:pt x="7192" y="8823"/>
                  </a:cubicBezTo>
                  <a:cubicBezTo>
                    <a:pt x="7120" y="8871"/>
                    <a:pt x="7085" y="8978"/>
                    <a:pt x="7132" y="9061"/>
                  </a:cubicBezTo>
                  <a:cubicBezTo>
                    <a:pt x="7163" y="9116"/>
                    <a:pt x="7215" y="9145"/>
                    <a:pt x="7274" y="9145"/>
                  </a:cubicBezTo>
                  <a:cubicBezTo>
                    <a:pt x="7305" y="9145"/>
                    <a:pt x="7338" y="9137"/>
                    <a:pt x="7370" y="9121"/>
                  </a:cubicBezTo>
                  <a:cubicBezTo>
                    <a:pt x="8097" y="8704"/>
                    <a:pt x="8704" y="8097"/>
                    <a:pt x="9144" y="7371"/>
                  </a:cubicBezTo>
                  <a:cubicBezTo>
                    <a:pt x="9585" y="6621"/>
                    <a:pt x="9811" y="5763"/>
                    <a:pt x="9811" y="4894"/>
                  </a:cubicBezTo>
                  <a:cubicBezTo>
                    <a:pt x="9763" y="3585"/>
                    <a:pt x="9263" y="2346"/>
                    <a:pt x="8335" y="1430"/>
                  </a:cubicBezTo>
                  <a:cubicBezTo>
                    <a:pt x="7418" y="513"/>
                    <a:pt x="6192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3" name="Google Shape;2763;p36"/>
          <p:cNvSpPr/>
          <p:nvPr/>
        </p:nvSpPr>
        <p:spPr>
          <a:xfrm>
            <a:off x="2256921" y="3378127"/>
            <a:ext cx="372188" cy="309260"/>
          </a:xfrm>
          <a:custGeom>
            <a:rect b="b" l="l" r="r" t="t"/>
            <a:pathLst>
              <a:path extrusionOk="0" h="9716" w="11693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4" name="Google Shape;2764;p36"/>
          <p:cNvGrpSpPr/>
          <p:nvPr/>
        </p:nvGrpSpPr>
        <p:grpSpPr>
          <a:xfrm>
            <a:off x="2766374" y="3361013"/>
            <a:ext cx="330111" cy="308908"/>
            <a:chOff x="2766264" y="3394042"/>
            <a:chExt cx="294874" cy="275934"/>
          </a:xfrm>
        </p:grpSpPr>
        <p:sp>
          <p:nvSpPr>
            <p:cNvPr id="2765" name="Google Shape;2765;p36"/>
            <p:cNvSpPr/>
            <p:nvPr/>
          </p:nvSpPr>
          <p:spPr>
            <a:xfrm>
              <a:off x="2766264" y="3394042"/>
              <a:ext cx="253176" cy="275934"/>
            </a:xfrm>
            <a:custGeom>
              <a:rect b="b" l="l" r="r" t="t"/>
              <a:pathLst>
                <a:path extrusionOk="0" h="8669" w="7954">
                  <a:moveTo>
                    <a:pt x="6942" y="3489"/>
                  </a:moveTo>
                  <a:cubicBezTo>
                    <a:pt x="7371" y="3549"/>
                    <a:pt x="7692" y="3918"/>
                    <a:pt x="7692" y="4346"/>
                  </a:cubicBezTo>
                  <a:cubicBezTo>
                    <a:pt x="7692" y="4799"/>
                    <a:pt x="7382" y="5156"/>
                    <a:pt x="6942" y="5227"/>
                  </a:cubicBezTo>
                  <a:lnTo>
                    <a:pt x="6942" y="3489"/>
                  </a:lnTo>
                  <a:close/>
                  <a:moveTo>
                    <a:pt x="1013" y="3322"/>
                  </a:moveTo>
                  <a:lnTo>
                    <a:pt x="1013" y="5382"/>
                  </a:lnTo>
                  <a:lnTo>
                    <a:pt x="715" y="5382"/>
                  </a:lnTo>
                  <a:cubicBezTo>
                    <a:pt x="465" y="5382"/>
                    <a:pt x="263" y="5180"/>
                    <a:pt x="263" y="4930"/>
                  </a:cubicBezTo>
                  <a:lnTo>
                    <a:pt x="263" y="3775"/>
                  </a:lnTo>
                  <a:cubicBezTo>
                    <a:pt x="263" y="3537"/>
                    <a:pt x="453" y="3322"/>
                    <a:pt x="715" y="3322"/>
                  </a:cubicBezTo>
                  <a:close/>
                  <a:moveTo>
                    <a:pt x="2179" y="3322"/>
                  </a:moveTo>
                  <a:lnTo>
                    <a:pt x="2179" y="5382"/>
                  </a:lnTo>
                  <a:lnTo>
                    <a:pt x="1286" y="5382"/>
                  </a:lnTo>
                  <a:lnTo>
                    <a:pt x="1286" y="3322"/>
                  </a:lnTo>
                  <a:close/>
                  <a:moveTo>
                    <a:pt x="2322" y="6370"/>
                  </a:moveTo>
                  <a:lnTo>
                    <a:pt x="2322" y="6966"/>
                  </a:lnTo>
                  <a:lnTo>
                    <a:pt x="2060" y="6966"/>
                  </a:lnTo>
                  <a:lnTo>
                    <a:pt x="2227" y="6370"/>
                  </a:lnTo>
                  <a:close/>
                  <a:moveTo>
                    <a:pt x="2144" y="5644"/>
                  </a:moveTo>
                  <a:lnTo>
                    <a:pt x="1632" y="7549"/>
                  </a:lnTo>
                  <a:lnTo>
                    <a:pt x="1286" y="7549"/>
                  </a:lnTo>
                  <a:lnTo>
                    <a:pt x="1286" y="5644"/>
                  </a:lnTo>
                  <a:close/>
                  <a:moveTo>
                    <a:pt x="6680" y="274"/>
                  </a:moveTo>
                  <a:lnTo>
                    <a:pt x="6680" y="8430"/>
                  </a:lnTo>
                  <a:lnTo>
                    <a:pt x="6085" y="8430"/>
                  </a:lnTo>
                  <a:lnTo>
                    <a:pt x="6085" y="2703"/>
                  </a:lnTo>
                  <a:cubicBezTo>
                    <a:pt x="6085" y="2620"/>
                    <a:pt x="6025" y="2560"/>
                    <a:pt x="5954" y="2560"/>
                  </a:cubicBezTo>
                  <a:cubicBezTo>
                    <a:pt x="5870" y="2560"/>
                    <a:pt x="5811" y="2620"/>
                    <a:pt x="5811" y="2703"/>
                  </a:cubicBezTo>
                  <a:lnTo>
                    <a:pt x="5811" y="7549"/>
                  </a:lnTo>
                  <a:cubicBezTo>
                    <a:pt x="5632" y="7311"/>
                    <a:pt x="5382" y="6989"/>
                    <a:pt x="5037" y="6668"/>
                  </a:cubicBezTo>
                  <a:cubicBezTo>
                    <a:pt x="4668" y="6299"/>
                    <a:pt x="4263" y="6013"/>
                    <a:pt x="3870" y="5799"/>
                  </a:cubicBezTo>
                  <a:cubicBezTo>
                    <a:pt x="3406" y="5561"/>
                    <a:pt x="2930" y="5418"/>
                    <a:pt x="2453" y="5394"/>
                  </a:cubicBezTo>
                  <a:lnTo>
                    <a:pt x="2453" y="3322"/>
                  </a:lnTo>
                  <a:cubicBezTo>
                    <a:pt x="2930" y="3310"/>
                    <a:pt x="3406" y="3179"/>
                    <a:pt x="3870" y="2918"/>
                  </a:cubicBezTo>
                  <a:cubicBezTo>
                    <a:pt x="4263" y="2715"/>
                    <a:pt x="4668" y="2417"/>
                    <a:pt x="5037" y="2048"/>
                  </a:cubicBezTo>
                  <a:cubicBezTo>
                    <a:pt x="5370" y="1715"/>
                    <a:pt x="5632" y="1394"/>
                    <a:pt x="5811" y="1167"/>
                  </a:cubicBezTo>
                  <a:lnTo>
                    <a:pt x="5811" y="2025"/>
                  </a:lnTo>
                  <a:cubicBezTo>
                    <a:pt x="5811" y="2108"/>
                    <a:pt x="5870" y="2167"/>
                    <a:pt x="5954" y="2167"/>
                  </a:cubicBezTo>
                  <a:cubicBezTo>
                    <a:pt x="6025" y="2167"/>
                    <a:pt x="6085" y="2108"/>
                    <a:pt x="6085" y="2025"/>
                  </a:cubicBezTo>
                  <a:lnTo>
                    <a:pt x="6085" y="274"/>
                  </a:lnTo>
                  <a:close/>
                  <a:moveTo>
                    <a:pt x="5930" y="0"/>
                  </a:moveTo>
                  <a:cubicBezTo>
                    <a:pt x="5858" y="0"/>
                    <a:pt x="5799" y="60"/>
                    <a:pt x="5799" y="143"/>
                  </a:cubicBezTo>
                  <a:lnTo>
                    <a:pt x="5799" y="679"/>
                  </a:lnTo>
                  <a:cubicBezTo>
                    <a:pt x="5728" y="810"/>
                    <a:pt x="5370" y="1334"/>
                    <a:pt x="4835" y="1846"/>
                  </a:cubicBezTo>
                  <a:cubicBezTo>
                    <a:pt x="4263" y="2382"/>
                    <a:pt x="3370" y="3037"/>
                    <a:pt x="2299" y="3037"/>
                  </a:cubicBezTo>
                  <a:lnTo>
                    <a:pt x="715" y="3037"/>
                  </a:lnTo>
                  <a:cubicBezTo>
                    <a:pt x="310" y="3037"/>
                    <a:pt x="1" y="3370"/>
                    <a:pt x="1" y="3751"/>
                  </a:cubicBezTo>
                  <a:lnTo>
                    <a:pt x="1" y="4918"/>
                  </a:lnTo>
                  <a:cubicBezTo>
                    <a:pt x="1" y="5323"/>
                    <a:pt x="322" y="5632"/>
                    <a:pt x="715" y="5632"/>
                  </a:cubicBezTo>
                  <a:lnTo>
                    <a:pt x="1013" y="5632"/>
                  </a:lnTo>
                  <a:lnTo>
                    <a:pt x="1013" y="7668"/>
                  </a:lnTo>
                  <a:cubicBezTo>
                    <a:pt x="1013" y="7740"/>
                    <a:pt x="1072" y="7799"/>
                    <a:pt x="1144" y="7799"/>
                  </a:cubicBezTo>
                  <a:lnTo>
                    <a:pt x="1727" y="7799"/>
                  </a:lnTo>
                  <a:cubicBezTo>
                    <a:pt x="1787" y="7799"/>
                    <a:pt x="1846" y="7763"/>
                    <a:pt x="1858" y="7692"/>
                  </a:cubicBezTo>
                  <a:lnTo>
                    <a:pt x="1989" y="7216"/>
                  </a:lnTo>
                  <a:lnTo>
                    <a:pt x="2453" y="7216"/>
                  </a:lnTo>
                  <a:cubicBezTo>
                    <a:pt x="2525" y="7216"/>
                    <a:pt x="2584" y="7156"/>
                    <a:pt x="2584" y="7085"/>
                  </a:cubicBezTo>
                  <a:lnTo>
                    <a:pt x="2584" y="6204"/>
                  </a:lnTo>
                  <a:cubicBezTo>
                    <a:pt x="2584" y="6132"/>
                    <a:pt x="2525" y="6073"/>
                    <a:pt x="2453" y="6073"/>
                  </a:cubicBezTo>
                  <a:lnTo>
                    <a:pt x="2287" y="6073"/>
                  </a:lnTo>
                  <a:lnTo>
                    <a:pt x="2406" y="5632"/>
                  </a:lnTo>
                  <a:cubicBezTo>
                    <a:pt x="3430" y="5668"/>
                    <a:pt x="4299" y="6299"/>
                    <a:pt x="4835" y="6823"/>
                  </a:cubicBezTo>
                  <a:cubicBezTo>
                    <a:pt x="5370" y="7335"/>
                    <a:pt x="5704" y="7859"/>
                    <a:pt x="5799" y="7990"/>
                  </a:cubicBezTo>
                  <a:lnTo>
                    <a:pt x="5799" y="8525"/>
                  </a:lnTo>
                  <a:cubicBezTo>
                    <a:pt x="5799" y="8609"/>
                    <a:pt x="5858" y="8668"/>
                    <a:pt x="5930" y="8668"/>
                  </a:cubicBezTo>
                  <a:lnTo>
                    <a:pt x="6811" y="8668"/>
                  </a:lnTo>
                  <a:cubicBezTo>
                    <a:pt x="6882" y="8668"/>
                    <a:pt x="6942" y="8609"/>
                    <a:pt x="6942" y="8525"/>
                  </a:cubicBezTo>
                  <a:lnTo>
                    <a:pt x="6942" y="5465"/>
                  </a:lnTo>
                  <a:cubicBezTo>
                    <a:pt x="7525" y="5394"/>
                    <a:pt x="7954" y="4918"/>
                    <a:pt x="7954" y="4322"/>
                  </a:cubicBezTo>
                  <a:cubicBezTo>
                    <a:pt x="7954" y="3775"/>
                    <a:pt x="7525" y="3275"/>
                    <a:pt x="6942" y="3203"/>
                  </a:cubicBezTo>
                  <a:lnTo>
                    <a:pt x="6942" y="143"/>
                  </a:lnTo>
                  <a:cubicBezTo>
                    <a:pt x="6942" y="60"/>
                    <a:pt x="6882" y="0"/>
                    <a:pt x="6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36"/>
            <p:cNvSpPr/>
            <p:nvPr/>
          </p:nvSpPr>
          <p:spPr>
            <a:xfrm>
              <a:off x="3039143" y="3528205"/>
              <a:ext cx="21995" cy="8753"/>
            </a:xfrm>
            <a:custGeom>
              <a:rect b="b" l="l" r="r" t="t"/>
              <a:pathLst>
                <a:path extrusionOk="0" h="275" w="691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cubicBezTo>
                    <a:pt x="0" y="215"/>
                    <a:pt x="60" y="274"/>
                    <a:pt x="131" y="274"/>
                  </a:cubicBezTo>
                  <a:lnTo>
                    <a:pt x="560" y="274"/>
                  </a:lnTo>
                  <a:cubicBezTo>
                    <a:pt x="631" y="274"/>
                    <a:pt x="691" y="215"/>
                    <a:pt x="691" y="131"/>
                  </a:cubicBezTo>
                  <a:cubicBezTo>
                    <a:pt x="691" y="60"/>
                    <a:pt x="631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36"/>
            <p:cNvSpPr/>
            <p:nvPr/>
          </p:nvSpPr>
          <p:spPr>
            <a:xfrm>
              <a:off x="3019408" y="3475622"/>
              <a:ext cx="20499" cy="18875"/>
            </a:xfrm>
            <a:custGeom>
              <a:rect b="b" l="l" r="r" t="t"/>
              <a:pathLst>
                <a:path extrusionOk="0" h="593" w="644">
                  <a:moveTo>
                    <a:pt x="501" y="0"/>
                  </a:moveTo>
                  <a:cubicBezTo>
                    <a:pt x="468" y="0"/>
                    <a:pt x="436" y="15"/>
                    <a:pt x="406" y="45"/>
                  </a:cubicBezTo>
                  <a:lnTo>
                    <a:pt x="96" y="355"/>
                  </a:lnTo>
                  <a:cubicBezTo>
                    <a:pt x="1" y="450"/>
                    <a:pt x="61" y="593"/>
                    <a:pt x="180" y="593"/>
                  </a:cubicBezTo>
                  <a:cubicBezTo>
                    <a:pt x="215" y="593"/>
                    <a:pt x="263" y="581"/>
                    <a:pt x="275" y="557"/>
                  </a:cubicBezTo>
                  <a:lnTo>
                    <a:pt x="584" y="235"/>
                  </a:lnTo>
                  <a:cubicBezTo>
                    <a:pt x="644" y="200"/>
                    <a:pt x="644" y="104"/>
                    <a:pt x="596" y="45"/>
                  </a:cubicBezTo>
                  <a:cubicBezTo>
                    <a:pt x="567" y="15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36"/>
            <p:cNvSpPr/>
            <p:nvPr/>
          </p:nvSpPr>
          <p:spPr>
            <a:xfrm>
              <a:off x="3020554" y="3570348"/>
              <a:ext cx="19353" cy="18621"/>
            </a:xfrm>
            <a:custGeom>
              <a:rect b="b" l="l" r="r" t="t"/>
              <a:pathLst>
                <a:path extrusionOk="0" h="585" w="608">
                  <a:moveTo>
                    <a:pt x="155" y="1"/>
                  </a:moveTo>
                  <a:cubicBezTo>
                    <a:pt x="123" y="1"/>
                    <a:pt x="90" y="16"/>
                    <a:pt x="60" y="46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70" y="546"/>
                  </a:lnTo>
                  <a:cubicBezTo>
                    <a:pt x="397" y="572"/>
                    <a:pt x="431" y="585"/>
                    <a:pt x="463" y="585"/>
                  </a:cubicBezTo>
                  <a:cubicBezTo>
                    <a:pt x="503" y="585"/>
                    <a:pt x="541" y="566"/>
                    <a:pt x="560" y="534"/>
                  </a:cubicBezTo>
                  <a:cubicBezTo>
                    <a:pt x="608" y="498"/>
                    <a:pt x="608" y="403"/>
                    <a:pt x="560" y="355"/>
                  </a:cubicBezTo>
                  <a:lnTo>
                    <a:pt x="251" y="46"/>
                  </a:lnTo>
                  <a:cubicBezTo>
                    <a:pt x="221" y="16"/>
                    <a:pt x="18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9" name="Google Shape;2769;p36"/>
          <p:cNvGrpSpPr/>
          <p:nvPr/>
        </p:nvGrpSpPr>
        <p:grpSpPr>
          <a:xfrm>
            <a:off x="3214972" y="3359188"/>
            <a:ext cx="346406" cy="347552"/>
            <a:chOff x="3214972" y="3359188"/>
            <a:chExt cx="346406" cy="347552"/>
          </a:xfrm>
        </p:grpSpPr>
        <p:sp>
          <p:nvSpPr>
            <p:cNvPr id="2770" name="Google Shape;2770;p36"/>
            <p:cNvSpPr/>
            <p:nvPr/>
          </p:nvSpPr>
          <p:spPr>
            <a:xfrm>
              <a:off x="3301772" y="3386084"/>
              <a:ext cx="71649" cy="11395"/>
            </a:xfrm>
            <a:custGeom>
              <a:rect b="b" l="l" r="r" t="t"/>
              <a:pathLst>
                <a:path extrusionOk="0" h="358" w="2251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36"/>
            <p:cNvSpPr/>
            <p:nvPr/>
          </p:nvSpPr>
          <p:spPr>
            <a:xfrm>
              <a:off x="3301772" y="3410339"/>
              <a:ext cx="131904" cy="11395"/>
            </a:xfrm>
            <a:custGeom>
              <a:rect b="b" l="l" r="r" t="t"/>
              <a:pathLst>
                <a:path extrusionOk="0" h="358" w="4144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36"/>
            <p:cNvSpPr/>
            <p:nvPr/>
          </p:nvSpPr>
          <p:spPr>
            <a:xfrm>
              <a:off x="3301772" y="3484980"/>
              <a:ext cx="71649" cy="11427"/>
            </a:xfrm>
            <a:custGeom>
              <a:rect b="b" l="l" r="r" t="t"/>
              <a:pathLst>
                <a:path extrusionOk="0" h="359" w="2251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36"/>
            <p:cNvSpPr/>
            <p:nvPr/>
          </p:nvSpPr>
          <p:spPr>
            <a:xfrm>
              <a:off x="3301772" y="3509234"/>
              <a:ext cx="130758" cy="11427"/>
            </a:xfrm>
            <a:custGeom>
              <a:rect b="b" l="l" r="r" t="t"/>
              <a:pathLst>
                <a:path extrusionOk="0" h="359" w="4108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36"/>
            <p:cNvSpPr/>
            <p:nvPr/>
          </p:nvSpPr>
          <p:spPr>
            <a:xfrm>
              <a:off x="3301772" y="3584671"/>
              <a:ext cx="71649" cy="11395"/>
            </a:xfrm>
            <a:custGeom>
              <a:rect b="b" l="l" r="r" t="t"/>
              <a:pathLst>
                <a:path extrusionOk="0" h="358" w="2251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36"/>
            <p:cNvSpPr/>
            <p:nvPr/>
          </p:nvSpPr>
          <p:spPr>
            <a:xfrm>
              <a:off x="3301772" y="3609308"/>
              <a:ext cx="129994" cy="11395"/>
            </a:xfrm>
            <a:custGeom>
              <a:rect b="b" l="l" r="r" t="t"/>
              <a:pathLst>
                <a:path extrusionOk="0" h="358" w="4084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36"/>
            <p:cNvSpPr/>
            <p:nvPr/>
          </p:nvSpPr>
          <p:spPr>
            <a:xfrm>
              <a:off x="3214972" y="3458466"/>
              <a:ext cx="346406" cy="248274"/>
            </a:xfrm>
            <a:custGeom>
              <a:rect b="b" l="l" r="r" t="t"/>
              <a:pathLst>
                <a:path extrusionOk="0" h="7800" w="10883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36"/>
            <p:cNvSpPr/>
            <p:nvPr/>
          </p:nvSpPr>
          <p:spPr>
            <a:xfrm>
              <a:off x="3238462" y="3380005"/>
              <a:ext cx="49305" cy="47427"/>
            </a:xfrm>
            <a:custGeom>
              <a:rect b="b" l="l" r="r" t="t"/>
              <a:pathLst>
                <a:path extrusionOk="0" h="1490" w="1549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36"/>
            <p:cNvSpPr/>
            <p:nvPr/>
          </p:nvSpPr>
          <p:spPr>
            <a:xfrm>
              <a:off x="3251353" y="3380482"/>
              <a:ext cx="43607" cy="34058"/>
            </a:xfrm>
            <a:custGeom>
              <a:rect b="b" l="l" r="r" t="t"/>
              <a:pathLst>
                <a:path extrusionOk="0" h="1070" w="137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36"/>
            <p:cNvSpPr/>
            <p:nvPr/>
          </p:nvSpPr>
          <p:spPr>
            <a:xfrm>
              <a:off x="3238462" y="3479314"/>
              <a:ext cx="49305" cy="47395"/>
            </a:xfrm>
            <a:custGeom>
              <a:rect b="b" l="l" r="r" t="t"/>
              <a:pathLst>
                <a:path extrusionOk="0" h="1489" w="1549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36"/>
            <p:cNvSpPr/>
            <p:nvPr/>
          </p:nvSpPr>
          <p:spPr>
            <a:xfrm>
              <a:off x="3251353" y="3479792"/>
              <a:ext cx="43607" cy="34408"/>
            </a:xfrm>
            <a:custGeom>
              <a:rect b="b" l="l" r="r" t="t"/>
              <a:pathLst>
                <a:path extrusionOk="0" h="1081" w="137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36"/>
            <p:cNvSpPr/>
            <p:nvPr/>
          </p:nvSpPr>
          <p:spPr>
            <a:xfrm>
              <a:off x="3238462" y="3578210"/>
              <a:ext cx="49305" cy="47809"/>
            </a:xfrm>
            <a:custGeom>
              <a:rect b="b" l="l" r="r" t="t"/>
              <a:pathLst>
                <a:path extrusionOk="0" h="1502" w="1549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36"/>
            <p:cNvSpPr/>
            <p:nvPr/>
          </p:nvSpPr>
          <p:spPr>
            <a:xfrm>
              <a:off x="3251353" y="3579133"/>
              <a:ext cx="42843" cy="34376"/>
            </a:xfrm>
            <a:custGeom>
              <a:rect b="b" l="l" r="r" t="t"/>
              <a:pathLst>
                <a:path extrusionOk="0" h="1080" w="1346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36"/>
            <p:cNvSpPr/>
            <p:nvPr/>
          </p:nvSpPr>
          <p:spPr>
            <a:xfrm>
              <a:off x="3215736" y="3359188"/>
              <a:ext cx="253558" cy="89442"/>
            </a:xfrm>
            <a:custGeom>
              <a:rect b="b" l="l" r="r" t="t"/>
              <a:pathLst>
                <a:path extrusionOk="0" h="2810" w="7966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4" name="Google Shape;2784;p36"/>
          <p:cNvGrpSpPr/>
          <p:nvPr/>
        </p:nvGrpSpPr>
        <p:grpSpPr>
          <a:xfrm>
            <a:off x="4629306" y="3409193"/>
            <a:ext cx="367255" cy="244486"/>
            <a:chOff x="4629306" y="3409193"/>
            <a:chExt cx="367255" cy="244486"/>
          </a:xfrm>
        </p:grpSpPr>
        <p:sp>
          <p:nvSpPr>
            <p:cNvPr id="2785" name="Google Shape;2785;p36"/>
            <p:cNvSpPr/>
            <p:nvPr/>
          </p:nvSpPr>
          <p:spPr>
            <a:xfrm>
              <a:off x="4629306" y="3409193"/>
              <a:ext cx="367255" cy="244486"/>
            </a:xfrm>
            <a:custGeom>
              <a:rect b="b" l="l" r="r" t="t"/>
              <a:pathLst>
                <a:path extrusionOk="0" h="7681" w="11538">
                  <a:moveTo>
                    <a:pt x="10966" y="358"/>
                  </a:moveTo>
                  <a:cubicBezTo>
                    <a:pt x="11085" y="358"/>
                    <a:pt x="11181" y="453"/>
                    <a:pt x="11181" y="572"/>
                  </a:cubicBezTo>
                  <a:lnTo>
                    <a:pt x="11181" y="7121"/>
                  </a:lnTo>
                  <a:cubicBezTo>
                    <a:pt x="11181" y="7240"/>
                    <a:pt x="11085" y="7323"/>
                    <a:pt x="10966" y="7323"/>
                  </a:cubicBezTo>
                  <a:lnTo>
                    <a:pt x="560" y="7323"/>
                  </a:lnTo>
                  <a:cubicBezTo>
                    <a:pt x="441" y="7323"/>
                    <a:pt x="358" y="7240"/>
                    <a:pt x="358" y="7121"/>
                  </a:cubicBezTo>
                  <a:lnTo>
                    <a:pt x="358" y="572"/>
                  </a:lnTo>
                  <a:cubicBezTo>
                    <a:pt x="358" y="453"/>
                    <a:pt x="441" y="358"/>
                    <a:pt x="560" y="358"/>
                  </a:cubicBezTo>
                  <a:close/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lnTo>
                    <a:pt x="1" y="7121"/>
                  </a:lnTo>
                  <a:cubicBezTo>
                    <a:pt x="1" y="7430"/>
                    <a:pt x="251" y="7680"/>
                    <a:pt x="560" y="7680"/>
                  </a:cubicBezTo>
                  <a:lnTo>
                    <a:pt x="10966" y="7680"/>
                  </a:lnTo>
                  <a:cubicBezTo>
                    <a:pt x="11276" y="7680"/>
                    <a:pt x="11526" y="7430"/>
                    <a:pt x="11526" y="7121"/>
                  </a:cubicBezTo>
                  <a:lnTo>
                    <a:pt x="11526" y="572"/>
                  </a:lnTo>
                  <a:cubicBezTo>
                    <a:pt x="11538" y="263"/>
                    <a:pt x="11276" y="1"/>
                    <a:pt x="10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36"/>
            <p:cNvSpPr/>
            <p:nvPr/>
          </p:nvSpPr>
          <p:spPr>
            <a:xfrm>
              <a:off x="4665688" y="3433447"/>
              <a:ext cx="294109" cy="195595"/>
            </a:xfrm>
            <a:custGeom>
              <a:rect b="b" l="l" r="r" t="t"/>
              <a:pathLst>
                <a:path extrusionOk="0" h="6145" w="9240">
                  <a:moveTo>
                    <a:pt x="8871" y="370"/>
                  </a:moveTo>
                  <a:lnTo>
                    <a:pt x="8871" y="5787"/>
                  </a:lnTo>
                  <a:lnTo>
                    <a:pt x="370" y="5787"/>
                  </a:lnTo>
                  <a:lnTo>
                    <a:pt x="370" y="370"/>
                  </a:lnTo>
                  <a:close/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5966"/>
                  </a:lnTo>
                  <a:cubicBezTo>
                    <a:pt x="1" y="6073"/>
                    <a:pt x="72" y="6144"/>
                    <a:pt x="179" y="6144"/>
                  </a:cubicBezTo>
                  <a:lnTo>
                    <a:pt x="9049" y="6144"/>
                  </a:lnTo>
                  <a:cubicBezTo>
                    <a:pt x="9157" y="6144"/>
                    <a:pt x="9228" y="6073"/>
                    <a:pt x="9228" y="5966"/>
                  </a:cubicBezTo>
                  <a:lnTo>
                    <a:pt x="9228" y="179"/>
                  </a:lnTo>
                  <a:cubicBezTo>
                    <a:pt x="9240" y="96"/>
                    <a:pt x="9157" y="1"/>
                    <a:pt x="9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36"/>
            <p:cNvSpPr/>
            <p:nvPr/>
          </p:nvSpPr>
          <p:spPr>
            <a:xfrm>
              <a:off x="4647895" y="3519866"/>
              <a:ext cx="11395" cy="23522"/>
            </a:xfrm>
            <a:custGeom>
              <a:rect b="b" l="l" r="r" t="t"/>
              <a:pathLst>
                <a:path extrusionOk="0" h="739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560"/>
                  </a:lnTo>
                  <a:cubicBezTo>
                    <a:pt x="0" y="667"/>
                    <a:pt x="72" y="739"/>
                    <a:pt x="179" y="739"/>
                  </a:cubicBezTo>
                  <a:cubicBezTo>
                    <a:pt x="274" y="739"/>
                    <a:pt x="357" y="667"/>
                    <a:pt x="357" y="560"/>
                  </a:cubicBezTo>
                  <a:lnTo>
                    <a:pt x="357" y="179"/>
                  </a:lnTo>
                  <a:cubicBezTo>
                    <a:pt x="357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36"/>
            <p:cNvSpPr/>
            <p:nvPr/>
          </p:nvSpPr>
          <p:spPr>
            <a:xfrm>
              <a:off x="4966609" y="3513404"/>
              <a:ext cx="11395" cy="36063"/>
            </a:xfrm>
            <a:custGeom>
              <a:rect b="b" l="l" r="r" t="t"/>
              <a:pathLst>
                <a:path extrusionOk="0" h="1133" w="358">
                  <a:moveTo>
                    <a:pt x="179" y="1"/>
                  </a:moveTo>
                  <a:cubicBezTo>
                    <a:pt x="72" y="1"/>
                    <a:pt x="0" y="84"/>
                    <a:pt x="0" y="180"/>
                  </a:cubicBezTo>
                  <a:lnTo>
                    <a:pt x="0" y="953"/>
                  </a:lnTo>
                  <a:cubicBezTo>
                    <a:pt x="0" y="1061"/>
                    <a:pt x="72" y="1132"/>
                    <a:pt x="179" y="1132"/>
                  </a:cubicBezTo>
                  <a:cubicBezTo>
                    <a:pt x="286" y="1132"/>
                    <a:pt x="357" y="1061"/>
                    <a:pt x="357" y="953"/>
                  </a:cubicBezTo>
                  <a:lnTo>
                    <a:pt x="357" y="180"/>
                  </a:lnTo>
                  <a:cubicBezTo>
                    <a:pt x="357" y="84"/>
                    <a:pt x="28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36"/>
            <p:cNvSpPr/>
            <p:nvPr/>
          </p:nvSpPr>
          <p:spPr>
            <a:xfrm>
              <a:off x="4966609" y="3433447"/>
              <a:ext cx="11777" cy="11395"/>
            </a:xfrm>
            <a:custGeom>
              <a:rect b="b" l="l" r="r" t="t"/>
              <a:pathLst>
                <a:path extrusionOk="0" h="358" w="37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84" y="358"/>
                    <a:pt x="179" y="358"/>
                  </a:cubicBezTo>
                  <a:cubicBezTo>
                    <a:pt x="286" y="358"/>
                    <a:pt x="357" y="286"/>
                    <a:pt x="357" y="179"/>
                  </a:cubicBezTo>
                  <a:cubicBezTo>
                    <a:pt x="369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36"/>
            <p:cNvSpPr/>
            <p:nvPr/>
          </p:nvSpPr>
          <p:spPr>
            <a:xfrm>
              <a:off x="4647895" y="3488799"/>
              <a:ext cx="11395" cy="17825"/>
            </a:xfrm>
            <a:custGeom>
              <a:rect b="b" l="l" r="r" t="t"/>
              <a:pathLst>
                <a:path extrusionOk="0" h="560" w="358">
                  <a:moveTo>
                    <a:pt x="179" y="0"/>
                  </a:moveTo>
                  <a:cubicBezTo>
                    <a:pt x="72" y="0"/>
                    <a:pt x="0" y="83"/>
                    <a:pt x="0" y="179"/>
                  </a:cubicBezTo>
                  <a:lnTo>
                    <a:pt x="0" y="381"/>
                  </a:lnTo>
                  <a:cubicBezTo>
                    <a:pt x="0" y="476"/>
                    <a:pt x="72" y="560"/>
                    <a:pt x="179" y="560"/>
                  </a:cubicBezTo>
                  <a:cubicBezTo>
                    <a:pt x="274" y="560"/>
                    <a:pt x="357" y="476"/>
                    <a:pt x="357" y="381"/>
                  </a:cubicBezTo>
                  <a:lnTo>
                    <a:pt x="357" y="179"/>
                  </a:lnTo>
                  <a:cubicBezTo>
                    <a:pt x="357" y="83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36"/>
            <p:cNvSpPr/>
            <p:nvPr/>
          </p:nvSpPr>
          <p:spPr>
            <a:xfrm>
              <a:off x="4647895" y="3556247"/>
              <a:ext cx="11395" cy="17475"/>
            </a:xfrm>
            <a:custGeom>
              <a:rect b="b" l="l" r="r" t="t"/>
              <a:pathLst>
                <a:path extrusionOk="0" h="549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369"/>
                  </a:lnTo>
                  <a:cubicBezTo>
                    <a:pt x="0" y="477"/>
                    <a:pt x="72" y="548"/>
                    <a:pt x="179" y="548"/>
                  </a:cubicBezTo>
                  <a:cubicBezTo>
                    <a:pt x="274" y="548"/>
                    <a:pt x="357" y="477"/>
                    <a:pt x="357" y="369"/>
                  </a:cubicBezTo>
                  <a:lnTo>
                    <a:pt x="357" y="179"/>
                  </a:ln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36"/>
            <p:cNvSpPr/>
            <p:nvPr/>
          </p:nvSpPr>
          <p:spPr>
            <a:xfrm>
              <a:off x="4690324" y="3574804"/>
              <a:ext cx="244486" cy="36032"/>
            </a:xfrm>
            <a:custGeom>
              <a:rect b="b" l="l" r="r" t="t"/>
              <a:pathLst>
                <a:path extrusionOk="0" h="1132" w="7681">
                  <a:moveTo>
                    <a:pt x="1727" y="358"/>
                  </a:moveTo>
                  <a:cubicBezTo>
                    <a:pt x="1846" y="358"/>
                    <a:pt x="1941" y="441"/>
                    <a:pt x="1941" y="560"/>
                  </a:cubicBezTo>
                  <a:cubicBezTo>
                    <a:pt x="1941" y="679"/>
                    <a:pt x="1846" y="775"/>
                    <a:pt x="1727" y="775"/>
                  </a:cubicBezTo>
                  <a:cubicBezTo>
                    <a:pt x="1608" y="775"/>
                    <a:pt x="1525" y="679"/>
                    <a:pt x="1525" y="560"/>
                  </a:cubicBezTo>
                  <a:cubicBezTo>
                    <a:pt x="1525" y="441"/>
                    <a:pt x="1608" y="358"/>
                    <a:pt x="1727" y="358"/>
                  </a:cubicBezTo>
                  <a:close/>
                  <a:moveTo>
                    <a:pt x="1727" y="1"/>
                  </a:moveTo>
                  <a:cubicBezTo>
                    <a:pt x="1477" y="1"/>
                    <a:pt x="1263" y="156"/>
                    <a:pt x="1191" y="382"/>
                  </a:cubicBezTo>
                  <a:lnTo>
                    <a:pt x="179" y="382"/>
                  </a:lnTo>
                  <a:cubicBezTo>
                    <a:pt x="72" y="382"/>
                    <a:pt x="1" y="453"/>
                    <a:pt x="1" y="560"/>
                  </a:cubicBezTo>
                  <a:cubicBezTo>
                    <a:pt x="1" y="668"/>
                    <a:pt x="72" y="739"/>
                    <a:pt x="179" y="739"/>
                  </a:cubicBezTo>
                  <a:lnTo>
                    <a:pt x="1191" y="739"/>
                  </a:lnTo>
                  <a:cubicBezTo>
                    <a:pt x="1263" y="965"/>
                    <a:pt x="1477" y="1132"/>
                    <a:pt x="1727" y="1132"/>
                  </a:cubicBezTo>
                  <a:cubicBezTo>
                    <a:pt x="1977" y="1132"/>
                    <a:pt x="2191" y="965"/>
                    <a:pt x="2263" y="739"/>
                  </a:cubicBezTo>
                  <a:lnTo>
                    <a:pt x="7502" y="739"/>
                  </a:lnTo>
                  <a:cubicBezTo>
                    <a:pt x="7609" y="739"/>
                    <a:pt x="7680" y="668"/>
                    <a:pt x="7680" y="560"/>
                  </a:cubicBezTo>
                  <a:cubicBezTo>
                    <a:pt x="7680" y="453"/>
                    <a:pt x="7609" y="382"/>
                    <a:pt x="7513" y="382"/>
                  </a:cubicBezTo>
                  <a:lnTo>
                    <a:pt x="2263" y="382"/>
                  </a:lnTo>
                  <a:cubicBezTo>
                    <a:pt x="2191" y="156"/>
                    <a:pt x="1977" y="1"/>
                    <a:pt x="1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36"/>
            <p:cNvSpPr/>
            <p:nvPr/>
          </p:nvSpPr>
          <p:spPr>
            <a:xfrm>
              <a:off x="4788870" y="3486635"/>
              <a:ext cx="53092" cy="52965"/>
            </a:xfrm>
            <a:custGeom>
              <a:rect b="b" l="l" r="r" t="t"/>
              <a:pathLst>
                <a:path extrusionOk="0" h="1664" w="1668">
                  <a:moveTo>
                    <a:pt x="357" y="354"/>
                  </a:moveTo>
                  <a:lnTo>
                    <a:pt x="1286" y="818"/>
                  </a:lnTo>
                  <a:cubicBezTo>
                    <a:pt x="1298" y="818"/>
                    <a:pt x="1298" y="830"/>
                    <a:pt x="1298" y="842"/>
                  </a:cubicBezTo>
                  <a:lnTo>
                    <a:pt x="369" y="1306"/>
                  </a:lnTo>
                  <a:lnTo>
                    <a:pt x="357" y="1306"/>
                  </a:lnTo>
                  <a:lnTo>
                    <a:pt x="357" y="1294"/>
                  </a:lnTo>
                  <a:lnTo>
                    <a:pt x="357" y="366"/>
                  </a:lnTo>
                  <a:lnTo>
                    <a:pt x="357" y="354"/>
                  </a:lnTo>
                  <a:close/>
                  <a:moveTo>
                    <a:pt x="361" y="1"/>
                  </a:moveTo>
                  <a:cubicBezTo>
                    <a:pt x="297" y="1"/>
                    <a:pt x="235" y="19"/>
                    <a:pt x="179" y="56"/>
                  </a:cubicBezTo>
                  <a:cubicBezTo>
                    <a:pt x="72" y="128"/>
                    <a:pt x="0" y="247"/>
                    <a:pt x="0" y="366"/>
                  </a:cubicBezTo>
                  <a:lnTo>
                    <a:pt x="0" y="1294"/>
                  </a:lnTo>
                  <a:cubicBezTo>
                    <a:pt x="0" y="1425"/>
                    <a:pt x="60" y="1544"/>
                    <a:pt x="179" y="1604"/>
                  </a:cubicBezTo>
                  <a:cubicBezTo>
                    <a:pt x="238" y="1652"/>
                    <a:pt x="310" y="1663"/>
                    <a:pt x="369" y="1663"/>
                  </a:cubicBezTo>
                  <a:cubicBezTo>
                    <a:pt x="429" y="1663"/>
                    <a:pt x="488" y="1652"/>
                    <a:pt x="536" y="1616"/>
                  </a:cubicBezTo>
                  <a:lnTo>
                    <a:pt x="1465" y="1163"/>
                  </a:lnTo>
                  <a:cubicBezTo>
                    <a:pt x="1596" y="1104"/>
                    <a:pt x="1667" y="961"/>
                    <a:pt x="1667" y="830"/>
                  </a:cubicBezTo>
                  <a:cubicBezTo>
                    <a:pt x="1655" y="687"/>
                    <a:pt x="1584" y="568"/>
                    <a:pt x="1465" y="509"/>
                  </a:cubicBezTo>
                  <a:lnTo>
                    <a:pt x="536" y="44"/>
                  </a:lnTo>
                  <a:cubicBezTo>
                    <a:pt x="479" y="16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36"/>
            <p:cNvSpPr/>
            <p:nvPr/>
          </p:nvSpPr>
          <p:spPr>
            <a:xfrm>
              <a:off x="4745645" y="3458084"/>
              <a:ext cx="134195" cy="109941"/>
            </a:xfrm>
            <a:custGeom>
              <a:rect b="b" l="l" r="r" t="t"/>
              <a:pathLst>
                <a:path extrusionOk="0" h="3454" w="4216">
                  <a:moveTo>
                    <a:pt x="3263" y="358"/>
                  </a:moveTo>
                  <a:cubicBezTo>
                    <a:pt x="3597" y="358"/>
                    <a:pt x="3859" y="632"/>
                    <a:pt x="3859" y="953"/>
                  </a:cubicBezTo>
                  <a:lnTo>
                    <a:pt x="3859" y="2501"/>
                  </a:lnTo>
                  <a:cubicBezTo>
                    <a:pt x="3859" y="2834"/>
                    <a:pt x="3597" y="3096"/>
                    <a:pt x="3263" y="3096"/>
                  </a:cubicBezTo>
                  <a:lnTo>
                    <a:pt x="953" y="3096"/>
                  </a:lnTo>
                  <a:cubicBezTo>
                    <a:pt x="632" y="3096"/>
                    <a:pt x="358" y="2834"/>
                    <a:pt x="358" y="2501"/>
                  </a:cubicBezTo>
                  <a:lnTo>
                    <a:pt x="358" y="953"/>
                  </a:lnTo>
                  <a:cubicBezTo>
                    <a:pt x="358" y="632"/>
                    <a:pt x="632" y="358"/>
                    <a:pt x="953" y="358"/>
                  </a:cubicBezTo>
                  <a:close/>
                  <a:moveTo>
                    <a:pt x="953" y="1"/>
                  </a:moveTo>
                  <a:cubicBezTo>
                    <a:pt x="441" y="1"/>
                    <a:pt x="1" y="429"/>
                    <a:pt x="1" y="953"/>
                  </a:cubicBezTo>
                  <a:lnTo>
                    <a:pt x="1" y="2501"/>
                  </a:lnTo>
                  <a:cubicBezTo>
                    <a:pt x="1" y="3025"/>
                    <a:pt x="441" y="3453"/>
                    <a:pt x="953" y="3453"/>
                  </a:cubicBezTo>
                  <a:lnTo>
                    <a:pt x="3263" y="3453"/>
                  </a:lnTo>
                  <a:cubicBezTo>
                    <a:pt x="3787" y="3453"/>
                    <a:pt x="4216" y="3025"/>
                    <a:pt x="4216" y="2501"/>
                  </a:cubicBezTo>
                  <a:lnTo>
                    <a:pt x="4216" y="953"/>
                  </a:lnTo>
                  <a:cubicBezTo>
                    <a:pt x="4216" y="429"/>
                    <a:pt x="3799" y="1"/>
                    <a:pt x="3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5" name="Google Shape;2795;p36"/>
          <p:cNvGrpSpPr/>
          <p:nvPr/>
        </p:nvGrpSpPr>
        <p:grpSpPr>
          <a:xfrm>
            <a:off x="4193490" y="3350084"/>
            <a:ext cx="289940" cy="334661"/>
            <a:chOff x="4193490" y="3350084"/>
            <a:chExt cx="289940" cy="334661"/>
          </a:xfrm>
        </p:grpSpPr>
        <p:sp>
          <p:nvSpPr>
            <p:cNvPr id="2796" name="Google Shape;2796;p36"/>
            <p:cNvSpPr/>
            <p:nvPr/>
          </p:nvSpPr>
          <p:spPr>
            <a:xfrm>
              <a:off x="4193490" y="3350084"/>
              <a:ext cx="246364" cy="150110"/>
            </a:xfrm>
            <a:custGeom>
              <a:rect b="b" l="l" r="r" t="t"/>
              <a:pathLst>
                <a:path extrusionOk="0" h="4716" w="7740">
                  <a:moveTo>
                    <a:pt x="4382" y="298"/>
                  </a:moveTo>
                  <a:lnTo>
                    <a:pt x="4299" y="1048"/>
                  </a:lnTo>
                  <a:lnTo>
                    <a:pt x="3668" y="1048"/>
                  </a:lnTo>
                  <a:lnTo>
                    <a:pt x="3620" y="524"/>
                  </a:lnTo>
                  <a:lnTo>
                    <a:pt x="3584" y="298"/>
                  </a:lnTo>
                  <a:close/>
                  <a:moveTo>
                    <a:pt x="6013" y="929"/>
                  </a:moveTo>
                  <a:lnTo>
                    <a:pt x="7204" y="2120"/>
                  </a:lnTo>
                  <a:lnTo>
                    <a:pt x="6025" y="2096"/>
                  </a:lnTo>
                  <a:lnTo>
                    <a:pt x="6013" y="929"/>
                  </a:lnTo>
                  <a:close/>
                  <a:moveTo>
                    <a:pt x="3406" y="0"/>
                  </a:moveTo>
                  <a:cubicBezTo>
                    <a:pt x="3358" y="0"/>
                    <a:pt x="3322" y="12"/>
                    <a:pt x="3287" y="48"/>
                  </a:cubicBezTo>
                  <a:cubicBezTo>
                    <a:pt x="3263" y="72"/>
                    <a:pt x="3239" y="119"/>
                    <a:pt x="3239" y="167"/>
                  </a:cubicBezTo>
                  <a:lnTo>
                    <a:pt x="3275" y="393"/>
                  </a:lnTo>
                  <a:lnTo>
                    <a:pt x="143" y="393"/>
                  </a:lnTo>
                  <a:cubicBezTo>
                    <a:pt x="60" y="393"/>
                    <a:pt x="1" y="465"/>
                    <a:pt x="1" y="536"/>
                  </a:cubicBezTo>
                  <a:lnTo>
                    <a:pt x="1" y="1191"/>
                  </a:lnTo>
                  <a:cubicBezTo>
                    <a:pt x="1" y="1286"/>
                    <a:pt x="72" y="1346"/>
                    <a:pt x="143" y="1346"/>
                  </a:cubicBezTo>
                  <a:cubicBezTo>
                    <a:pt x="239" y="1346"/>
                    <a:pt x="298" y="1262"/>
                    <a:pt x="298" y="1191"/>
                  </a:cubicBezTo>
                  <a:lnTo>
                    <a:pt x="298" y="691"/>
                  </a:lnTo>
                  <a:lnTo>
                    <a:pt x="3299" y="691"/>
                  </a:lnTo>
                  <a:lnTo>
                    <a:pt x="3358" y="1203"/>
                  </a:lnTo>
                  <a:cubicBezTo>
                    <a:pt x="3382" y="1286"/>
                    <a:pt x="3441" y="1346"/>
                    <a:pt x="3513" y="1346"/>
                  </a:cubicBezTo>
                  <a:lnTo>
                    <a:pt x="4418" y="1346"/>
                  </a:lnTo>
                  <a:cubicBezTo>
                    <a:pt x="4489" y="1346"/>
                    <a:pt x="4573" y="1286"/>
                    <a:pt x="4573" y="1203"/>
                  </a:cubicBezTo>
                  <a:lnTo>
                    <a:pt x="4632" y="691"/>
                  </a:lnTo>
                  <a:lnTo>
                    <a:pt x="5680" y="691"/>
                  </a:lnTo>
                  <a:lnTo>
                    <a:pt x="5704" y="2239"/>
                  </a:lnTo>
                  <a:cubicBezTo>
                    <a:pt x="5704" y="2322"/>
                    <a:pt x="5775" y="2382"/>
                    <a:pt x="5847" y="2382"/>
                  </a:cubicBezTo>
                  <a:lnTo>
                    <a:pt x="7394" y="2394"/>
                  </a:lnTo>
                  <a:lnTo>
                    <a:pt x="7394" y="4572"/>
                  </a:lnTo>
                  <a:cubicBezTo>
                    <a:pt x="7394" y="4656"/>
                    <a:pt x="7466" y="4715"/>
                    <a:pt x="7549" y="4715"/>
                  </a:cubicBezTo>
                  <a:cubicBezTo>
                    <a:pt x="7632" y="4715"/>
                    <a:pt x="7692" y="4644"/>
                    <a:pt x="7692" y="4572"/>
                  </a:cubicBezTo>
                  <a:lnTo>
                    <a:pt x="7692" y="2251"/>
                  </a:lnTo>
                  <a:cubicBezTo>
                    <a:pt x="7740" y="2215"/>
                    <a:pt x="7728" y="2191"/>
                    <a:pt x="7692" y="2155"/>
                  </a:cubicBezTo>
                  <a:lnTo>
                    <a:pt x="5966" y="429"/>
                  </a:lnTo>
                  <a:cubicBezTo>
                    <a:pt x="5942" y="405"/>
                    <a:pt x="5894" y="393"/>
                    <a:pt x="5858" y="393"/>
                  </a:cubicBezTo>
                  <a:lnTo>
                    <a:pt x="4692" y="393"/>
                  </a:lnTo>
                  <a:lnTo>
                    <a:pt x="4715" y="167"/>
                  </a:lnTo>
                  <a:cubicBezTo>
                    <a:pt x="4715" y="119"/>
                    <a:pt x="4704" y="72"/>
                    <a:pt x="4668" y="48"/>
                  </a:cubicBezTo>
                  <a:cubicBezTo>
                    <a:pt x="4644" y="12"/>
                    <a:pt x="4596" y="0"/>
                    <a:pt x="4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36"/>
            <p:cNvSpPr/>
            <p:nvPr/>
          </p:nvSpPr>
          <p:spPr>
            <a:xfrm>
              <a:off x="4193872" y="3405023"/>
              <a:ext cx="9517" cy="44753"/>
            </a:xfrm>
            <a:custGeom>
              <a:rect b="b" l="l" r="r" t="t"/>
              <a:pathLst>
                <a:path extrusionOk="0" h="1406" w="299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lnTo>
                    <a:pt x="0" y="1251"/>
                  </a:lnTo>
                  <a:cubicBezTo>
                    <a:pt x="0" y="1346"/>
                    <a:pt x="72" y="1406"/>
                    <a:pt x="155" y="1406"/>
                  </a:cubicBezTo>
                  <a:cubicBezTo>
                    <a:pt x="239" y="1406"/>
                    <a:pt x="298" y="1322"/>
                    <a:pt x="298" y="1251"/>
                  </a:cubicBezTo>
                  <a:lnTo>
                    <a:pt x="298" y="156"/>
                  </a:lnTo>
                  <a:cubicBezTo>
                    <a:pt x="298" y="72"/>
                    <a:pt x="227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36"/>
            <p:cNvSpPr/>
            <p:nvPr/>
          </p:nvSpPr>
          <p:spPr>
            <a:xfrm>
              <a:off x="4275356" y="3444460"/>
              <a:ext cx="128116" cy="9485"/>
            </a:xfrm>
            <a:custGeom>
              <a:rect b="b" l="l" r="r" t="t"/>
              <a:pathLst>
                <a:path extrusionOk="0" h="298" w="4025">
                  <a:moveTo>
                    <a:pt x="155" y="0"/>
                  </a:moveTo>
                  <a:cubicBezTo>
                    <a:pt x="60" y="0"/>
                    <a:pt x="0" y="71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1"/>
                    <a:pt x="3965" y="0"/>
                    <a:pt x="3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36"/>
            <p:cNvSpPr/>
            <p:nvPr/>
          </p:nvSpPr>
          <p:spPr>
            <a:xfrm>
              <a:off x="4275356" y="3463781"/>
              <a:ext cx="128116" cy="9485"/>
            </a:xfrm>
            <a:custGeom>
              <a:rect b="b" l="l" r="r" t="t"/>
              <a:pathLst>
                <a:path extrusionOk="0" h="298" w="4025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55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36"/>
            <p:cNvSpPr/>
            <p:nvPr/>
          </p:nvSpPr>
          <p:spPr>
            <a:xfrm>
              <a:off x="4223442" y="3439527"/>
              <a:ext cx="38673" cy="38673"/>
            </a:xfrm>
            <a:custGeom>
              <a:rect b="b" l="l" r="r" t="t"/>
              <a:pathLst>
                <a:path extrusionOk="0" h="1215" w="1215">
                  <a:moveTo>
                    <a:pt x="905" y="322"/>
                  </a:moveTo>
                  <a:lnTo>
                    <a:pt x="905" y="917"/>
                  </a:lnTo>
                  <a:lnTo>
                    <a:pt x="310" y="917"/>
                  </a:lnTo>
                  <a:lnTo>
                    <a:pt x="310" y="322"/>
                  </a:lnTo>
                  <a:close/>
                  <a:moveTo>
                    <a:pt x="143" y="0"/>
                  </a:moveTo>
                  <a:cubicBezTo>
                    <a:pt x="48" y="0"/>
                    <a:pt x="0" y="72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72"/>
                    <a:pt x="1143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36"/>
            <p:cNvSpPr/>
            <p:nvPr/>
          </p:nvSpPr>
          <p:spPr>
            <a:xfrm>
              <a:off x="4275356" y="3525913"/>
              <a:ext cx="128116" cy="9517"/>
            </a:xfrm>
            <a:custGeom>
              <a:rect b="b" l="l" r="r" t="t"/>
              <a:pathLst>
                <a:path extrusionOk="0" h="299" w="4025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27"/>
                    <a:pt x="72" y="299"/>
                    <a:pt x="155" y="299"/>
                  </a:cubicBezTo>
                  <a:lnTo>
                    <a:pt x="3870" y="299"/>
                  </a:lnTo>
                  <a:cubicBezTo>
                    <a:pt x="3965" y="299"/>
                    <a:pt x="4025" y="227"/>
                    <a:pt x="4025" y="144"/>
                  </a:cubicBezTo>
                  <a:cubicBezTo>
                    <a:pt x="4025" y="72"/>
                    <a:pt x="3965" y="1"/>
                    <a:pt x="3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36"/>
            <p:cNvSpPr/>
            <p:nvPr/>
          </p:nvSpPr>
          <p:spPr>
            <a:xfrm>
              <a:off x="4275356" y="3544884"/>
              <a:ext cx="128116" cy="9485"/>
            </a:xfrm>
            <a:custGeom>
              <a:rect b="b" l="l" r="r" t="t"/>
              <a:pathLst>
                <a:path extrusionOk="0" h="298" w="4025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36"/>
            <p:cNvSpPr/>
            <p:nvPr/>
          </p:nvSpPr>
          <p:spPr>
            <a:xfrm>
              <a:off x="4223442" y="3521011"/>
              <a:ext cx="38673" cy="38673"/>
            </a:xfrm>
            <a:custGeom>
              <a:rect b="b" l="l" r="r" t="t"/>
              <a:pathLst>
                <a:path extrusionOk="0" h="1215" w="1215">
                  <a:moveTo>
                    <a:pt x="905" y="298"/>
                  </a:moveTo>
                  <a:lnTo>
                    <a:pt x="905" y="893"/>
                  </a:lnTo>
                  <a:lnTo>
                    <a:pt x="310" y="893"/>
                  </a:lnTo>
                  <a:lnTo>
                    <a:pt x="310" y="298"/>
                  </a:lnTo>
                  <a:close/>
                  <a:moveTo>
                    <a:pt x="143" y="0"/>
                  </a:moveTo>
                  <a:cubicBezTo>
                    <a:pt x="48" y="0"/>
                    <a:pt x="0" y="83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83"/>
                    <a:pt x="1143" y="0"/>
                    <a:pt x="1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36"/>
            <p:cNvSpPr/>
            <p:nvPr/>
          </p:nvSpPr>
          <p:spPr>
            <a:xfrm>
              <a:off x="4223442" y="3602464"/>
              <a:ext cx="38673" cy="38705"/>
            </a:xfrm>
            <a:custGeom>
              <a:rect b="b" l="l" r="r" t="t"/>
              <a:pathLst>
                <a:path extrusionOk="0" h="1216" w="1215">
                  <a:moveTo>
                    <a:pt x="905" y="299"/>
                  </a:moveTo>
                  <a:lnTo>
                    <a:pt x="905" y="894"/>
                  </a:lnTo>
                  <a:lnTo>
                    <a:pt x="310" y="894"/>
                  </a:lnTo>
                  <a:lnTo>
                    <a:pt x="310" y="299"/>
                  </a:lnTo>
                  <a:close/>
                  <a:moveTo>
                    <a:pt x="143" y="1"/>
                  </a:moveTo>
                  <a:cubicBezTo>
                    <a:pt x="48" y="1"/>
                    <a:pt x="0" y="84"/>
                    <a:pt x="0" y="156"/>
                  </a:cubicBezTo>
                  <a:lnTo>
                    <a:pt x="0" y="1061"/>
                  </a:lnTo>
                  <a:cubicBezTo>
                    <a:pt x="0" y="1156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2"/>
                    <a:pt x="1203" y="1061"/>
                  </a:cubicBezTo>
                  <a:lnTo>
                    <a:pt x="1203" y="156"/>
                  </a:lnTo>
                  <a:cubicBezTo>
                    <a:pt x="1215" y="60"/>
                    <a:pt x="1143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36"/>
            <p:cNvSpPr/>
            <p:nvPr/>
          </p:nvSpPr>
          <p:spPr>
            <a:xfrm>
              <a:off x="4193872" y="3460375"/>
              <a:ext cx="289558" cy="224370"/>
            </a:xfrm>
            <a:custGeom>
              <a:rect b="b" l="l" r="r" t="t"/>
              <a:pathLst>
                <a:path extrusionOk="0" h="7049" w="9097">
                  <a:moveTo>
                    <a:pt x="6108" y="3751"/>
                  </a:moveTo>
                  <a:lnTo>
                    <a:pt x="8502" y="4620"/>
                  </a:lnTo>
                  <a:lnTo>
                    <a:pt x="7894" y="4894"/>
                  </a:lnTo>
                  <a:cubicBezTo>
                    <a:pt x="7847" y="4917"/>
                    <a:pt x="7811" y="4953"/>
                    <a:pt x="7799" y="5013"/>
                  </a:cubicBezTo>
                  <a:cubicBezTo>
                    <a:pt x="7787" y="5060"/>
                    <a:pt x="7799" y="5120"/>
                    <a:pt x="7847" y="5155"/>
                  </a:cubicBezTo>
                  <a:lnTo>
                    <a:pt x="8752" y="6060"/>
                  </a:lnTo>
                  <a:lnTo>
                    <a:pt x="8406" y="6406"/>
                  </a:lnTo>
                  <a:lnTo>
                    <a:pt x="7501" y="5489"/>
                  </a:lnTo>
                  <a:cubicBezTo>
                    <a:pt x="7478" y="5465"/>
                    <a:pt x="7430" y="5453"/>
                    <a:pt x="7394" y="5453"/>
                  </a:cubicBezTo>
                  <a:lnTo>
                    <a:pt x="7370" y="5453"/>
                  </a:lnTo>
                  <a:cubicBezTo>
                    <a:pt x="7323" y="5465"/>
                    <a:pt x="7275" y="5489"/>
                    <a:pt x="7251" y="5536"/>
                  </a:cubicBezTo>
                  <a:lnTo>
                    <a:pt x="6966" y="6156"/>
                  </a:lnTo>
                  <a:lnTo>
                    <a:pt x="6108" y="3751"/>
                  </a:lnTo>
                  <a:close/>
                  <a:moveTo>
                    <a:pt x="155" y="0"/>
                  </a:moveTo>
                  <a:cubicBezTo>
                    <a:pt x="60" y="0"/>
                    <a:pt x="0" y="83"/>
                    <a:pt x="0" y="155"/>
                  </a:cubicBezTo>
                  <a:lnTo>
                    <a:pt x="0" y="6894"/>
                  </a:lnTo>
                  <a:cubicBezTo>
                    <a:pt x="0" y="6989"/>
                    <a:pt x="72" y="7049"/>
                    <a:pt x="155" y="7049"/>
                  </a:cubicBezTo>
                  <a:lnTo>
                    <a:pt x="7573" y="7049"/>
                  </a:lnTo>
                  <a:cubicBezTo>
                    <a:pt x="7668" y="7049"/>
                    <a:pt x="7728" y="6965"/>
                    <a:pt x="7728" y="6894"/>
                  </a:cubicBezTo>
                  <a:lnTo>
                    <a:pt x="7728" y="6156"/>
                  </a:lnTo>
                  <a:lnTo>
                    <a:pt x="8204" y="6632"/>
                  </a:lnTo>
                  <a:cubicBezTo>
                    <a:pt x="8263" y="6691"/>
                    <a:pt x="8335" y="6715"/>
                    <a:pt x="8430" y="6715"/>
                  </a:cubicBezTo>
                  <a:cubicBezTo>
                    <a:pt x="8513" y="6715"/>
                    <a:pt x="8585" y="6691"/>
                    <a:pt x="8644" y="6632"/>
                  </a:cubicBezTo>
                  <a:lnTo>
                    <a:pt x="8990" y="6287"/>
                  </a:lnTo>
                  <a:cubicBezTo>
                    <a:pt x="9097" y="6156"/>
                    <a:pt x="9097" y="5953"/>
                    <a:pt x="8978" y="5822"/>
                  </a:cubicBezTo>
                  <a:lnTo>
                    <a:pt x="8228" y="5084"/>
                  </a:lnTo>
                  <a:lnTo>
                    <a:pt x="8644" y="4882"/>
                  </a:lnTo>
                  <a:cubicBezTo>
                    <a:pt x="8763" y="4822"/>
                    <a:pt x="8835" y="4703"/>
                    <a:pt x="8823" y="4584"/>
                  </a:cubicBezTo>
                  <a:cubicBezTo>
                    <a:pt x="8811" y="4465"/>
                    <a:pt x="8740" y="4346"/>
                    <a:pt x="8621" y="4310"/>
                  </a:cubicBezTo>
                  <a:lnTo>
                    <a:pt x="7728" y="3989"/>
                  </a:lnTo>
                  <a:lnTo>
                    <a:pt x="7728" y="1762"/>
                  </a:lnTo>
                  <a:cubicBezTo>
                    <a:pt x="7728" y="1667"/>
                    <a:pt x="7656" y="1607"/>
                    <a:pt x="7573" y="1607"/>
                  </a:cubicBezTo>
                  <a:cubicBezTo>
                    <a:pt x="7489" y="1607"/>
                    <a:pt x="7430" y="1691"/>
                    <a:pt x="7430" y="1762"/>
                  </a:cubicBezTo>
                  <a:lnTo>
                    <a:pt x="7430" y="3893"/>
                  </a:lnTo>
                  <a:lnTo>
                    <a:pt x="6227" y="3453"/>
                  </a:lnTo>
                  <a:cubicBezTo>
                    <a:pt x="6193" y="3442"/>
                    <a:pt x="6158" y="3437"/>
                    <a:pt x="6124" y="3437"/>
                  </a:cubicBezTo>
                  <a:cubicBezTo>
                    <a:pt x="6041" y="3437"/>
                    <a:pt x="5962" y="3469"/>
                    <a:pt x="5894" y="3536"/>
                  </a:cubicBezTo>
                  <a:cubicBezTo>
                    <a:pt x="5799" y="3620"/>
                    <a:pt x="5775" y="3739"/>
                    <a:pt x="5823" y="3858"/>
                  </a:cubicBezTo>
                  <a:lnTo>
                    <a:pt x="6085" y="4620"/>
                  </a:lnTo>
                  <a:lnTo>
                    <a:pt x="2727" y="4620"/>
                  </a:lnTo>
                  <a:cubicBezTo>
                    <a:pt x="2632" y="4620"/>
                    <a:pt x="2572" y="4691"/>
                    <a:pt x="2572" y="4763"/>
                  </a:cubicBezTo>
                  <a:cubicBezTo>
                    <a:pt x="2572" y="4858"/>
                    <a:pt x="2644" y="4917"/>
                    <a:pt x="2727" y="4917"/>
                  </a:cubicBezTo>
                  <a:lnTo>
                    <a:pt x="6204" y="4917"/>
                  </a:lnTo>
                  <a:lnTo>
                    <a:pt x="6311" y="5215"/>
                  </a:lnTo>
                  <a:lnTo>
                    <a:pt x="2727" y="5215"/>
                  </a:lnTo>
                  <a:cubicBezTo>
                    <a:pt x="2632" y="5215"/>
                    <a:pt x="2572" y="5286"/>
                    <a:pt x="2572" y="5358"/>
                  </a:cubicBezTo>
                  <a:cubicBezTo>
                    <a:pt x="2572" y="5453"/>
                    <a:pt x="2644" y="5513"/>
                    <a:pt x="2727" y="5513"/>
                  </a:cubicBezTo>
                  <a:lnTo>
                    <a:pt x="6418" y="5513"/>
                  </a:lnTo>
                  <a:lnTo>
                    <a:pt x="6668" y="6239"/>
                  </a:lnTo>
                  <a:cubicBezTo>
                    <a:pt x="6716" y="6358"/>
                    <a:pt x="6811" y="6453"/>
                    <a:pt x="6954" y="6453"/>
                  </a:cubicBezTo>
                  <a:cubicBezTo>
                    <a:pt x="7085" y="6453"/>
                    <a:pt x="7204" y="6394"/>
                    <a:pt x="7251" y="6275"/>
                  </a:cubicBezTo>
                  <a:lnTo>
                    <a:pt x="7406" y="5929"/>
                  </a:lnTo>
                  <a:lnTo>
                    <a:pt x="7406" y="6727"/>
                  </a:lnTo>
                  <a:lnTo>
                    <a:pt x="298" y="6727"/>
                  </a:lnTo>
                  <a:lnTo>
                    <a:pt x="298" y="155"/>
                  </a:lnTo>
                  <a:cubicBezTo>
                    <a:pt x="298" y="60"/>
                    <a:pt x="227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6" name="Google Shape;2806;p36"/>
          <p:cNvGrpSpPr/>
          <p:nvPr/>
        </p:nvGrpSpPr>
        <p:grpSpPr>
          <a:xfrm>
            <a:off x="6533281" y="3351230"/>
            <a:ext cx="357037" cy="357005"/>
            <a:chOff x="6533281" y="3351230"/>
            <a:chExt cx="357037" cy="357005"/>
          </a:xfrm>
        </p:grpSpPr>
        <p:sp>
          <p:nvSpPr>
            <p:cNvPr id="2807" name="Google Shape;2807;p36"/>
            <p:cNvSpPr/>
            <p:nvPr/>
          </p:nvSpPr>
          <p:spPr>
            <a:xfrm>
              <a:off x="6533281" y="3351230"/>
              <a:ext cx="357037" cy="357005"/>
            </a:xfrm>
            <a:custGeom>
              <a:rect b="b" l="l" r="r" t="t"/>
              <a:pathLst>
                <a:path extrusionOk="0" h="11216" w="11217">
                  <a:moveTo>
                    <a:pt x="5609" y="357"/>
                  </a:moveTo>
                  <a:cubicBezTo>
                    <a:pt x="8514" y="357"/>
                    <a:pt x="10859" y="2703"/>
                    <a:pt x="10859" y="5608"/>
                  </a:cubicBezTo>
                  <a:cubicBezTo>
                    <a:pt x="10871" y="8513"/>
                    <a:pt x="8514" y="10859"/>
                    <a:pt x="5609" y="10859"/>
                  </a:cubicBezTo>
                  <a:cubicBezTo>
                    <a:pt x="2703" y="10859"/>
                    <a:pt x="358" y="8513"/>
                    <a:pt x="358" y="5608"/>
                  </a:cubicBezTo>
                  <a:cubicBezTo>
                    <a:pt x="358" y="2703"/>
                    <a:pt x="2703" y="357"/>
                    <a:pt x="5609" y="357"/>
                  </a:cubicBezTo>
                  <a:close/>
                  <a:moveTo>
                    <a:pt x="5609" y="0"/>
                  </a:moveTo>
                  <a:cubicBezTo>
                    <a:pt x="4108" y="0"/>
                    <a:pt x="2703" y="572"/>
                    <a:pt x="1632" y="1631"/>
                  </a:cubicBezTo>
                  <a:cubicBezTo>
                    <a:pt x="572" y="2691"/>
                    <a:pt x="1" y="4108"/>
                    <a:pt x="1" y="5608"/>
                  </a:cubicBezTo>
                  <a:cubicBezTo>
                    <a:pt x="1" y="7108"/>
                    <a:pt x="572" y="8513"/>
                    <a:pt x="1632" y="9585"/>
                  </a:cubicBezTo>
                  <a:cubicBezTo>
                    <a:pt x="2692" y="10632"/>
                    <a:pt x="4108" y="11216"/>
                    <a:pt x="5609" y="11216"/>
                  </a:cubicBezTo>
                  <a:cubicBezTo>
                    <a:pt x="7109" y="11216"/>
                    <a:pt x="8514" y="10632"/>
                    <a:pt x="9585" y="9585"/>
                  </a:cubicBezTo>
                  <a:cubicBezTo>
                    <a:pt x="10633" y="8525"/>
                    <a:pt x="11216" y="7108"/>
                    <a:pt x="11216" y="5608"/>
                  </a:cubicBezTo>
                  <a:cubicBezTo>
                    <a:pt x="11216" y="4108"/>
                    <a:pt x="10633" y="2703"/>
                    <a:pt x="9585" y="1631"/>
                  </a:cubicBezTo>
                  <a:cubicBezTo>
                    <a:pt x="8526" y="572"/>
                    <a:pt x="7109" y="0"/>
                    <a:pt x="5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36"/>
            <p:cNvSpPr/>
            <p:nvPr/>
          </p:nvSpPr>
          <p:spPr>
            <a:xfrm>
              <a:off x="6570427" y="3388344"/>
              <a:ext cx="282364" cy="282396"/>
            </a:xfrm>
            <a:custGeom>
              <a:rect b="b" l="l" r="r" t="t"/>
              <a:pathLst>
                <a:path extrusionOk="0" h="8872" w="8871">
                  <a:moveTo>
                    <a:pt x="4442" y="2966"/>
                  </a:moveTo>
                  <a:cubicBezTo>
                    <a:pt x="5263" y="2966"/>
                    <a:pt x="5918" y="3632"/>
                    <a:pt x="5918" y="4442"/>
                  </a:cubicBezTo>
                  <a:cubicBezTo>
                    <a:pt x="5918" y="5263"/>
                    <a:pt x="5239" y="5918"/>
                    <a:pt x="4442" y="5918"/>
                  </a:cubicBezTo>
                  <a:cubicBezTo>
                    <a:pt x="3632" y="5918"/>
                    <a:pt x="2965" y="5263"/>
                    <a:pt x="2965" y="4442"/>
                  </a:cubicBezTo>
                  <a:cubicBezTo>
                    <a:pt x="2965" y="3620"/>
                    <a:pt x="3632" y="2966"/>
                    <a:pt x="4442" y="2966"/>
                  </a:cubicBezTo>
                  <a:close/>
                  <a:moveTo>
                    <a:pt x="1108" y="2120"/>
                  </a:moveTo>
                  <a:lnTo>
                    <a:pt x="2656" y="4775"/>
                  </a:lnTo>
                  <a:cubicBezTo>
                    <a:pt x="2822" y="5633"/>
                    <a:pt x="3561" y="6264"/>
                    <a:pt x="4453" y="6264"/>
                  </a:cubicBezTo>
                  <a:cubicBezTo>
                    <a:pt x="4704" y="6264"/>
                    <a:pt x="4942" y="6228"/>
                    <a:pt x="5156" y="6121"/>
                  </a:cubicBezTo>
                  <a:lnTo>
                    <a:pt x="5156" y="6121"/>
                  </a:lnTo>
                  <a:lnTo>
                    <a:pt x="3894" y="8466"/>
                  </a:lnTo>
                  <a:cubicBezTo>
                    <a:pt x="1906" y="8204"/>
                    <a:pt x="382" y="6490"/>
                    <a:pt x="382" y="4442"/>
                  </a:cubicBezTo>
                  <a:cubicBezTo>
                    <a:pt x="382" y="3573"/>
                    <a:pt x="643" y="2775"/>
                    <a:pt x="1108" y="2120"/>
                  </a:cubicBezTo>
                  <a:close/>
                  <a:moveTo>
                    <a:pt x="4442" y="370"/>
                  </a:moveTo>
                  <a:cubicBezTo>
                    <a:pt x="6037" y="370"/>
                    <a:pt x="7406" y="1287"/>
                    <a:pt x="8085" y="2620"/>
                  </a:cubicBezTo>
                  <a:lnTo>
                    <a:pt x="7120" y="2620"/>
                  </a:lnTo>
                  <a:cubicBezTo>
                    <a:pt x="7013" y="2620"/>
                    <a:pt x="6942" y="2692"/>
                    <a:pt x="6942" y="2799"/>
                  </a:cubicBezTo>
                  <a:cubicBezTo>
                    <a:pt x="6942" y="2906"/>
                    <a:pt x="7013" y="2977"/>
                    <a:pt x="7120" y="2977"/>
                  </a:cubicBezTo>
                  <a:lnTo>
                    <a:pt x="8252" y="2977"/>
                  </a:lnTo>
                  <a:cubicBezTo>
                    <a:pt x="8430" y="3442"/>
                    <a:pt x="8537" y="3930"/>
                    <a:pt x="8537" y="4454"/>
                  </a:cubicBezTo>
                  <a:cubicBezTo>
                    <a:pt x="8514" y="6692"/>
                    <a:pt x="6692" y="8514"/>
                    <a:pt x="4442" y="8514"/>
                  </a:cubicBezTo>
                  <a:lnTo>
                    <a:pt x="4263" y="8514"/>
                  </a:lnTo>
                  <a:lnTo>
                    <a:pt x="5799" y="5680"/>
                  </a:lnTo>
                  <a:cubicBezTo>
                    <a:pt x="6097" y="5347"/>
                    <a:pt x="6275" y="4918"/>
                    <a:pt x="6275" y="4454"/>
                  </a:cubicBezTo>
                  <a:cubicBezTo>
                    <a:pt x="6275" y="3847"/>
                    <a:pt x="5977" y="3311"/>
                    <a:pt x="5525" y="2977"/>
                  </a:cubicBezTo>
                  <a:lnTo>
                    <a:pt x="6251" y="2977"/>
                  </a:lnTo>
                  <a:cubicBezTo>
                    <a:pt x="6358" y="2977"/>
                    <a:pt x="6430" y="2906"/>
                    <a:pt x="6430" y="2799"/>
                  </a:cubicBezTo>
                  <a:cubicBezTo>
                    <a:pt x="6430" y="2692"/>
                    <a:pt x="6358" y="2620"/>
                    <a:pt x="6251" y="2620"/>
                  </a:cubicBezTo>
                  <a:lnTo>
                    <a:pt x="4453" y="2620"/>
                  </a:lnTo>
                  <a:cubicBezTo>
                    <a:pt x="3561" y="2620"/>
                    <a:pt x="2834" y="3263"/>
                    <a:pt x="2656" y="4097"/>
                  </a:cubicBezTo>
                  <a:lnTo>
                    <a:pt x="1334" y="1834"/>
                  </a:lnTo>
                  <a:cubicBezTo>
                    <a:pt x="2072" y="941"/>
                    <a:pt x="3191" y="370"/>
                    <a:pt x="4442" y="370"/>
                  </a:cubicBezTo>
                  <a:close/>
                  <a:moveTo>
                    <a:pt x="4442" y="1"/>
                  </a:moveTo>
                  <a:cubicBezTo>
                    <a:pt x="2001" y="1"/>
                    <a:pt x="1" y="2001"/>
                    <a:pt x="1" y="4442"/>
                  </a:cubicBezTo>
                  <a:cubicBezTo>
                    <a:pt x="1" y="6883"/>
                    <a:pt x="2001" y="8871"/>
                    <a:pt x="4442" y="8871"/>
                  </a:cubicBezTo>
                  <a:cubicBezTo>
                    <a:pt x="6882" y="8871"/>
                    <a:pt x="8871" y="6883"/>
                    <a:pt x="8871" y="4442"/>
                  </a:cubicBezTo>
                  <a:cubicBezTo>
                    <a:pt x="8871" y="2001"/>
                    <a:pt x="6894" y="1"/>
                    <a:pt x="4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36"/>
            <p:cNvSpPr/>
            <p:nvPr/>
          </p:nvSpPr>
          <p:spPr>
            <a:xfrm>
              <a:off x="6676166" y="3494083"/>
              <a:ext cx="71267" cy="71299"/>
            </a:xfrm>
            <a:custGeom>
              <a:rect b="b" l="l" r="r" t="t"/>
              <a:pathLst>
                <a:path extrusionOk="0" h="2240" w="2239">
                  <a:moveTo>
                    <a:pt x="1120" y="346"/>
                  </a:moveTo>
                  <a:cubicBezTo>
                    <a:pt x="1536" y="346"/>
                    <a:pt x="1893" y="679"/>
                    <a:pt x="1893" y="1120"/>
                  </a:cubicBezTo>
                  <a:cubicBezTo>
                    <a:pt x="1893" y="1549"/>
                    <a:pt x="1548" y="1894"/>
                    <a:pt x="1120" y="1894"/>
                  </a:cubicBezTo>
                  <a:cubicBezTo>
                    <a:pt x="703" y="1894"/>
                    <a:pt x="346" y="1549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489" y="1"/>
                    <a:pt x="0" y="513"/>
                    <a:pt x="0" y="1120"/>
                  </a:cubicBezTo>
                  <a:cubicBezTo>
                    <a:pt x="0" y="1727"/>
                    <a:pt x="512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39" y="513"/>
                    <a:pt x="1739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0" name="Google Shape;2810;p36"/>
          <p:cNvGrpSpPr/>
          <p:nvPr/>
        </p:nvGrpSpPr>
        <p:grpSpPr>
          <a:xfrm>
            <a:off x="6058441" y="3351230"/>
            <a:ext cx="357387" cy="357005"/>
            <a:chOff x="6058441" y="3351230"/>
            <a:chExt cx="357387" cy="357005"/>
          </a:xfrm>
        </p:grpSpPr>
        <p:sp>
          <p:nvSpPr>
            <p:cNvPr id="2811" name="Google Shape;2811;p36"/>
            <p:cNvSpPr/>
            <p:nvPr/>
          </p:nvSpPr>
          <p:spPr>
            <a:xfrm>
              <a:off x="6058441" y="3351230"/>
              <a:ext cx="357387" cy="357005"/>
            </a:xfrm>
            <a:custGeom>
              <a:rect b="b" l="l" r="r" t="t"/>
              <a:pathLst>
                <a:path extrusionOk="0" h="11216" w="11228">
                  <a:moveTo>
                    <a:pt x="5608" y="357"/>
                  </a:moveTo>
                  <a:cubicBezTo>
                    <a:pt x="8513" y="357"/>
                    <a:pt x="10871" y="2703"/>
                    <a:pt x="10871" y="5608"/>
                  </a:cubicBezTo>
                  <a:cubicBezTo>
                    <a:pt x="10871" y="8513"/>
                    <a:pt x="8513" y="10859"/>
                    <a:pt x="5608" y="10859"/>
                  </a:cubicBezTo>
                  <a:cubicBezTo>
                    <a:pt x="2715" y="10859"/>
                    <a:pt x="357" y="8513"/>
                    <a:pt x="357" y="5608"/>
                  </a:cubicBezTo>
                  <a:cubicBezTo>
                    <a:pt x="357" y="2703"/>
                    <a:pt x="2715" y="357"/>
                    <a:pt x="5608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15" y="572"/>
                    <a:pt x="1631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31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20" y="11216"/>
                    <a:pt x="8513" y="10632"/>
                    <a:pt x="9585" y="9585"/>
                  </a:cubicBezTo>
                  <a:cubicBezTo>
                    <a:pt x="10656" y="8525"/>
                    <a:pt x="11228" y="7108"/>
                    <a:pt x="11228" y="5608"/>
                  </a:cubicBezTo>
                  <a:cubicBezTo>
                    <a:pt x="11228" y="4108"/>
                    <a:pt x="10644" y="2703"/>
                    <a:pt x="9585" y="1631"/>
                  </a:cubicBezTo>
                  <a:cubicBezTo>
                    <a:pt x="8525" y="572"/>
                    <a:pt x="7120" y="0"/>
                    <a:pt x="5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36"/>
            <p:cNvSpPr/>
            <p:nvPr/>
          </p:nvSpPr>
          <p:spPr>
            <a:xfrm>
              <a:off x="6111120" y="3403527"/>
              <a:ext cx="252030" cy="252030"/>
            </a:xfrm>
            <a:custGeom>
              <a:rect b="b" l="l" r="r" t="t"/>
              <a:pathLst>
                <a:path extrusionOk="0" h="7918" w="7918">
                  <a:moveTo>
                    <a:pt x="3953" y="357"/>
                  </a:moveTo>
                  <a:cubicBezTo>
                    <a:pt x="4048" y="357"/>
                    <a:pt x="4132" y="357"/>
                    <a:pt x="4215" y="381"/>
                  </a:cubicBezTo>
                  <a:cubicBezTo>
                    <a:pt x="4239" y="560"/>
                    <a:pt x="4251" y="715"/>
                    <a:pt x="4251" y="893"/>
                  </a:cubicBezTo>
                  <a:cubicBezTo>
                    <a:pt x="4251" y="1584"/>
                    <a:pt x="4060" y="2203"/>
                    <a:pt x="3739" y="2762"/>
                  </a:cubicBezTo>
                  <a:cubicBezTo>
                    <a:pt x="2941" y="2239"/>
                    <a:pt x="2048" y="1905"/>
                    <a:pt x="1096" y="1774"/>
                  </a:cubicBezTo>
                  <a:cubicBezTo>
                    <a:pt x="1762" y="905"/>
                    <a:pt x="2798" y="357"/>
                    <a:pt x="3953" y="357"/>
                  </a:cubicBezTo>
                  <a:close/>
                  <a:moveTo>
                    <a:pt x="4584" y="405"/>
                  </a:moveTo>
                  <a:lnTo>
                    <a:pt x="4584" y="405"/>
                  </a:lnTo>
                  <a:cubicBezTo>
                    <a:pt x="6144" y="691"/>
                    <a:pt x="7346" y="1965"/>
                    <a:pt x="7549" y="3548"/>
                  </a:cubicBezTo>
                  <a:lnTo>
                    <a:pt x="7513" y="3548"/>
                  </a:lnTo>
                  <a:cubicBezTo>
                    <a:pt x="6715" y="3548"/>
                    <a:pt x="5953" y="3786"/>
                    <a:pt x="5322" y="4203"/>
                  </a:cubicBezTo>
                  <a:cubicBezTo>
                    <a:pt x="5084" y="3905"/>
                    <a:pt x="4822" y="3608"/>
                    <a:pt x="4525" y="3358"/>
                  </a:cubicBezTo>
                  <a:cubicBezTo>
                    <a:pt x="4358" y="3203"/>
                    <a:pt x="4191" y="3072"/>
                    <a:pt x="4036" y="2953"/>
                  </a:cubicBezTo>
                  <a:cubicBezTo>
                    <a:pt x="4405" y="2358"/>
                    <a:pt x="4608" y="1643"/>
                    <a:pt x="4608" y="881"/>
                  </a:cubicBezTo>
                  <a:cubicBezTo>
                    <a:pt x="4608" y="715"/>
                    <a:pt x="4596" y="572"/>
                    <a:pt x="4584" y="405"/>
                  </a:cubicBezTo>
                  <a:close/>
                  <a:moveTo>
                    <a:pt x="869" y="2084"/>
                  </a:moveTo>
                  <a:cubicBezTo>
                    <a:pt x="1846" y="2191"/>
                    <a:pt x="2751" y="2536"/>
                    <a:pt x="3536" y="3036"/>
                  </a:cubicBezTo>
                  <a:cubicBezTo>
                    <a:pt x="2881" y="3917"/>
                    <a:pt x="1834" y="4501"/>
                    <a:pt x="655" y="4501"/>
                  </a:cubicBezTo>
                  <a:cubicBezTo>
                    <a:pt x="560" y="4501"/>
                    <a:pt x="476" y="4501"/>
                    <a:pt x="393" y="4477"/>
                  </a:cubicBezTo>
                  <a:cubicBezTo>
                    <a:pt x="369" y="4322"/>
                    <a:pt x="357" y="4144"/>
                    <a:pt x="357" y="3965"/>
                  </a:cubicBezTo>
                  <a:cubicBezTo>
                    <a:pt x="357" y="3274"/>
                    <a:pt x="548" y="2643"/>
                    <a:pt x="869" y="2084"/>
                  </a:cubicBezTo>
                  <a:close/>
                  <a:moveTo>
                    <a:pt x="7561" y="3905"/>
                  </a:moveTo>
                  <a:lnTo>
                    <a:pt x="7561" y="3965"/>
                  </a:lnTo>
                  <a:cubicBezTo>
                    <a:pt x="7561" y="4977"/>
                    <a:pt x="7144" y="5882"/>
                    <a:pt x="6489" y="6537"/>
                  </a:cubicBezTo>
                  <a:cubicBezTo>
                    <a:pt x="6299" y="5798"/>
                    <a:pt x="5965" y="5108"/>
                    <a:pt x="5537" y="4501"/>
                  </a:cubicBezTo>
                  <a:cubicBezTo>
                    <a:pt x="6096" y="4132"/>
                    <a:pt x="6787" y="3905"/>
                    <a:pt x="7501" y="3905"/>
                  </a:cubicBezTo>
                  <a:close/>
                  <a:moveTo>
                    <a:pt x="3834" y="3251"/>
                  </a:moveTo>
                  <a:cubicBezTo>
                    <a:pt x="4286" y="3572"/>
                    <a:pt x="4703" y="3977"/>
                    <a:pt x="5037" y="4429"/>
                  </a:cubicBezTo>
                  <a:cubicBezTo>
                    <a:pt x="4727" y="4679"/>
                    <a:pt x="4465" y="4965"/>
                    <a:pt x="4239" y="5287"/>
                  </a:cubicBezTo>
                  <a:cubicBezTo>
                    <a:pt x="4191" y="5358"/>
                    <a:pt x="4191" y="5453"/>
                    <a:pt x="4251" y="5513"/>
                  </a:cubicBezTo>
                  <a:cubicBezTo>
                    <a:pt x="4281" y="5543"/>
                    <a:pt x="4325" y="5559"/>
                    <a:pt x="4370" y="5559"/>
                  </a:cubicBezTo>
                  <a:cubicBezTo>
                    <a:pt x="4429" y="5559"/>
                    <a:pt x="4491" y="5531"/>
                    <a:pt x="4525" y="5477"/>
                  </a:cubicBezTo>
                  <a:cubicBezTo>
                    <a:pt x="4727" y="5179"/>
                    <a:pt x="4965" y="4929"/>
                    <a:pt x="5239" y="4703"/>
                  </a:cubicBezTo>
                  <a:cubicBezTo>
                    <a:pt x="5668" y="5334"/>
                    <a:pt x="5977" y="6025"/>
                    <a:pt x="6168" y="6799"/>
                  </a:cubicBezTo>
                  <a:cubicBezTo>
                    <a:pt x="5560" y="7287"/>
                    <a:pt x="4786" y="7561"/>
                    <a:pt x="3953" y="7561"/>
                  </a:cubicBezTo>
                  <a:lnTo>
                    <a:pt x="3894" y="7561"/>
                  </a:lnTo>
                  <a:lnTo>
                    <a:pt x="3894" y="7501"/>
                  </a:lnTo>
                  <a:cubicBezTo>
                    <a:pt x="3894" y="7061"/>
                    <a:pt x="3965" y="6632"/>
                    <a:pt x="4120" y="6239"/>
                  </a:cubicBezTo>
                  <a:cubicBezTo>
                    <a:pt x="4144" y="6179"/>
                    <a:pt x="4132" y="6108"/>
                    <a:pt x="4072" y="6060"/>
                  </a:cubicBezTo>
                  <a:cubicBezTo>
                    <a:pt x="4039" y="6027"/>
                    <a:pt x="3995" y="6011"/>
                    <a:pt x="3950" y="6011"/>
                  </a:cubicBezTo>
                  <a:cubicBezTo>
                    <a:pt x="3883" y="6011"/>
                    <a:pt x="3815" y="6048"/>
                    <a:pt x="3786" y="6120"/>
                  </a:cubicBezTo>
                  <a:cubicBezTo>
                    <a:pt x="3632" y="6549"/>
                    <a:pt x="3536" y="7025"/>
                    <a:pt x="3536" y="7525"/>
                  </a:cubicBezTo>
                  <a:lnTo>
                    <a:pt x="3536" y="7549"/>
                  </a:lnTo>
                  <a:cubicBezTo>
                    <a:pt x="2036" y="7370"/>
                    <a:pt x="810" y="6287"/>
                    <a:pt x="453" y="4858"/>
                  </a:cubicBezTo>
                  <a:lnTo>
                    <a:pt x="655" y="4858"/>
                  </a:lnTo>
                  <a:cubicBezTo>
                    <a:pt x="1965" y="4858"/>
                    <a:pt x="3108" y="4215"/>
                    <a:pt x="3834" y="3251"/>
                  </a:cubicBezTo>
                  <a:close/>
                  <a:moveTo>
                    <a:pt x="3953" y="0"/>
                  </a:moveTo>
                  <a:cubicBezTo>
                    <a:pt x="1762" y="0"/>
                    <a:pt x="0" y="1774"/>
                    <a:pt x="0" y="3965"/>
                  </a:cubicBezTo>
                  <a:cubicBezTo>
                    <a:pt x="0" y="6156"/>
                    <a:pt x="1774" y="7918"/>
                    <a:pt x="3953" y="7918"/>
                  </a:cubicBezTo>
                  <a:cubicBezTo>
                    <a:pt x="6144" y="7918"/>
                    <a:pt x="7918" y="6156"/>
                    <a:pt x="7918" y="3965"/>
                  </a:cubicBezTo>
                  <a:cubicBezTo>
                    <a:pt x="7918" y="1774"/>
                    <a:pt x="6144" y="0"/>
                    <a:pt x="3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3" name="Google Shape;2813;p36"/>
          <p:cNvGrpSpPr/>
          <p:nvPr/>
        </p:nvGrpSpPr>
        <p:grpSpPr>
          <a:xfrm>
            <a:off x="7957483" y="3350848"/>
            <a:ext cx="357387" cy="357387"/>
            <a:chOff x="7957483" y="3350848"/>
            <a:chExt cx="357387" cy="357387"/>
          </a:xfrm>
        </p:grpSpPr>
        <p:sp>
          <p:nvSpPr>
            <p:cNvPr id="2814" name="Google Shape;2814;p36"/>
            <p:cNvSpPr/>
            <p:nvPr/>
          </p:nvSpPr>
          <p:spPr>
            <a:xfrm>
              <a:off x="8025312" y="3410721"/>
              <a:ext cx="71649" cy="71267"/>
            </a:xfrm>
            <a:custGeom>
              <a:rect b="b" l="l" r="r" t="t"/>
              <a:pathLst>
                <a:path extrusionOk="0" h="2239" w="2251">
                  <a:moveTo>
                    <a:pt x="1120" y="0"/>
                  </a:moveTo>
                  <a:cubicBezTo>
                    <a:pt x="489" y="0"/>
                    <a:pt x="1" y="500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51" y="1048"/>
                    <a:pt x="2156" y="953"/>
                    <a:pt x="2072" y="953"/>
                  </a:cubicBezTo>
                  <a:lnTo>
                    <a:pt x="1358" y="953"/>
                  </a:lnTo>
                  <a:cubicBezTo>
                    <a:pt x="1251" y="953"/>
                    <a:pt x="1179" y="1024"/>
                    <a:pt x="1179" y="1131"/>
                  </a:cubicBezTo>
                  <a:cubicBezTo>
                    <a:pt x="1179" y="1239"/>
                    <a:pt x="1251" y="1310"/>
                    <a:pt x="1358" y="1310"/>
                  </a:cubicBezTo>
                  <a:lnTo>
                    <a:pt x="1858" y="1310"/>
                  </a:lnTo>
                  <a:cubicBezTo>
                    <a:pt x="1787" y="1655"/>
                    <a:pt x="1477" y="1905"/>
                    <a:pt x="1120" y="1905"/>
                  </a:cubicBezTo>
                  <a:cubicBezTo>
                    <a:pt x="703" y="1905"/>
                    <a:pt x="346" y="1560"/>
                    <a:pt x="346" y="1131"/>
                  </a:cubicBezTo>
                  <a:cubicBezTo>
                    <a:pt x="346" y="715"/>
                    <a:pt x="691" y="358"/>
                    <a:pt x="1120" y="358"/>
                  </a:cubicBezTo>
                  <a:cubicBezTo>
                    <a:pt x="1310" y="358"/>
                    <a:pt x="1489" y="429"/>
                    <a:pt x="1620" y="548"/>
                  </a:cubicBezTo>
                  <a:cubicBezTo>
                    <a:pt x="1660" y="576"/>
                    <a:pt x="1702" y="591"/>
                    <a:pt x="1745" y="591"/>
                  </a:cubicBezTo>
                  <a:cubicBezTo>
                    <a:pt x="1791" y="591"/>
                    <a:pt x="1838" y="573"/>
                    <a:pt x="1882" y="536"/>
                  </a:cubicBezTo>
                  <a:cubicBezTo>
                    <a:pt x="1953" y="465"/>
                    <a:pt x="1941" y="358"/>
                    <a:pt x="1858" y="286"/>
                  </a:cubicBezTo>
                  <a:cubicBezTo>
                    <a:pt x="1656" y="108"/>
                    <a:pt x="1406" y="0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36"/>
            <p:cNvSpPr/>
            <p:nvPr/>
          </p:nvSpPr>
          <p:spPr>
            <a:xfrm>
              <a:off x="8191306" y="3380768"/>
              <a:ext cx="70917" cy="71299"/>
            </a:xfrm>
            <a:custGeom>
              <a:rect b="b" l="l" r="r" t="t"/>
              <a:pathLst>
                <a:path extrusionOk="0" h="2240" w="2228">
                  <a:moveTo>
                    <a:pt x="1108" y="346"/>
                  </a:moveTo>
                  <a:cubicBezTo>
                    <a:pt x="1548" y="346"/>
                    <a:pt x="1882" y="691"/>
                    <a:pt x="1882" y="1120"/>
                  </a:cubicBezTo>
                  <a:cubicBezTo>
                    <a:pt x="1870" y="1549"/>
                    <a:pt x="1525" y="1894"/>
                    <a:pt x="1108" y="1894"/>
                  </a:cubicBezTo>
                  <a:cubicBezTo>
                    <a:pt x="691" y="1894"/>
                    <a:pt x="334" y="1549"/>
                    <a:pt x="334" y="1120"/>
                  </a:cubicBezTo>
                  <a:cubicBezTo>
                    <a:pt x="334" y="703"/>
                    <a:pt x="679" y="346"/>
                    <a:pt x="1108" y="346"/>
                  </a:cubicBezTo>
                  <a:close/>
                  <a:moveTo>
                    <a:pt x="1108" y="1"/>
                  </a:moveTo>
                  <a:cubicBezTo>
                    <a:pt x="489" y="1"/>
                    <a:pt x="1" y="513"/>
                    <a:pt x="1" y="1120"/>
                  </a:cubicBezTo>
                  <a:cubicBezTo>
                    <a:pt x="1" y="1751"/>
                    <a:pt x="501" y="2239"/>
                    <a:pt x="1108" y="2239"/>
                  </a:cubicBezTo>
                  <a:cubicBezTo>
                    <a:pt x="1739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36"/>
            <p:cNvSpPr/>
            <p:nvPr/>
          </p:nvSpPr>
          <p:spPr>
            <a:xfrm>
              <a:off x="7957483" y="3350848"/>
              <a:ext cx="357387" cy="357387"/>
            </a:xfrm>
            <a:custGeom>
              <a:rect b="b" l="l" r="r" t="t"/>
              <a:pathLst>
                <a:path extrusionOk="0" h="11228" w="11228">
                  <a:moveTo>
                    <a:pt x="8454" y="369"/>
                  </a:moveTo>
                  <a:cubicBezTo>
                    <a:pt x="9525" y="369"/>
                    <a:pt x="10406" y="1238"/>
                    <a:pt x="10406" y="2310"/>
                  </a:cubicBezTo>
                  <a:cubicBezTo>
                    <a:pt x="10406" y="3167"/>
                    <a:pt x="9097" y="4691"/>
                    <a:pt x="8454" y="5370"/>
                  </a:cubicBezTo>
                  <a:cubicBezTo>
                    <a:pt x="7823" y="4691"/>
                    <a:pt x="6513" y="3143"/>
                    <a:pt x="6513" y="2310"/>
                  </a:cubicBezTo>
                  <a:cubicBezTo>
                    <a:pt x="6513" y="1227"/>
                    <a:pt x="7370" y="369"/>
                    <a:pt x="8454" y="369"/>
                  </a:cubicBezTo>
                  <a:close/>
                  <a:moveTo>
                    <a:pt x="5620" y="369"/>
                  </a:moveTo>
                  <a:cubicBezTo>
                    <a:pt x="6073" y="369"/>
                    <a:pt x="6537" y="429"/>
                    <a:pt x="6989" y="548"/>
                  </a:cubicBezTo>
                  <a:cubicBezTo>
                    <a:pt x="6477" y="965"/>
                    <a:pt x="6156" y="1596"/>
                    <a:pt x="6156" y="2310"/>
                  </a:cubicBezTo>
                  <a:cubicBezTo>
                    <a:pt x="6156" y="2524"/>
                    <a:pt x="6215" y="2751"/>
                    <a:pt x="6299" y="2989"/>
                  </a:cubicBezTo>
                  <a:lnTo>
                    <a:pt x="536" y="6977"/>
                  </a:lnTo>
                  <a:cubicBezTo>
                    <a:pt x="417" y="6537"/>
                    <a:pt x="358" y="6084"/>
                    <a:pt x="358" y="5620"/>
                  </a:cubicBezTo>
                  <a:cubicBezTo>
                    <a:pt x="358" y="2715"/>
                    <a:pt x="2715" y="369"/>
                    <a:pt x="5620" y="369"/>
                  </a:cubicBezTo>
                  <a:close/>
                  <a:moveTo>
                    <a:pt x="10359" y="3417"/>
                  </a:moveTo>
                  <a:cubicBezTo>
                    <a:pt x="10668" y="4096"/>
                    <a:pt x="10835" y="4858"/>
                    <a:pt x="10835" y="5620"/>
                  </a:cubicBezTo>
                  <a:cubicBezTo>
                    <a:pt x="10871" y="7418"/>
                    <a:pt x="9966" y="9013"/>
                    <a:pt x="8561" y="9966"/>
                  </a:cubicBezTo>
                  <a:lnTo>
                    <a:pt x="5358" y="5394"/>
                  </a:lnTo>
                  <a:lnTo>
                    <a:pt x="7001" y="4191"/>
                  </a:lnTo>
                  <a:cubicBezTo>
                    <a:pt x="7585" y="4989"/>
                    <a:pt x="8263" y="5679"/>
                    <a:pt x="8311" y="5739"/>
                  </a:cubicBezTo>
                  <a:cubicBezTo>
                    <a:pt x="8335" y="5763"/>
                    <a:pt x="8382" y="5799"/>
                    <a:pt x="8430" y="5799"/>
                  </a:cubicBezTo>
                  <a:cubicBezTo>
                    <a:pt x="8478" y="5799"/>
                    <a:pt x="8513" y="5775"/>
                    <a:pt x="8549" y="5739"/>
                  </a:cubicBezTo>
                  <a:cubicBezTo>
                    <a:pt x="8609" y="5679"/>
                    <a:pt x="9764" y="4513"/>
                    <a:pt x="10359" y="3417"/>
                  </a:cubicBezTo>
                  <a:close/>
                  <a:moveTo>
                    <a:pt x="5096" y="5608"/>
                  </a:moveTo>
                  <a:lnTo>
                    <a:pt x="8275" y="10156"/>
                  </a:lnTo>
                  <a:cubicBezTo>
                    <a:pt x="8025" y="10287"/>
                    <a:pt x="7775" y="10406"/>
                    <a:pt x="7525" y="10513"/>
                  </a:cubicBezTo>
                  <a:lnTo>
                    <a:pt x="4430" y="6096"/>
                  </a:lnTo>
                  <a:lnTo>
                    <a:pt x="5096" y="5608"/>
                  </a:lnTo>
                  <a:close/>
                  <a:moveTo>
                    <a:pt x="6466" y="3310"/>
                  </a:moveTo>
                  <a:cubicBezTo>
                    <a:pt x="6573" y="3501"/>
                    <a:pt x="6692" y="3715"/>
                    <a:pt x="6823" y="3905"/>
                  </a:cubicBezTo>
                  <a:lnTo>
                    <a:pt x="3215" y="6537"/>
                  </a:lnTo>
                  <a:cubicBezTo>
                    <a:pt x="3132" y="6596"/>
                    <a:pt x="3132" y="6739"/>
                    <a:pt x="3203" y="6811"/>
                  </a:cubicBezTo>
                  <a:cubicBezTo>
                    <a:pt x="3236" y="6843"/>
                    <a:pt x="3283" y="6862"/>
                    <a:pt x="3329" y="6862"/>
                  </a:cubicBezTo>
                  <a:cubicBezTo>
                    <a:pt x="3366" y="6862"/>
                    <a:pt x="3403" y="6849"/>
                    <a:pt x="3429" y="6822"/>
                  </a:cubicBezTo>
                  <a:lnTo>
                    <a:pt x="4144" y="6299"/>
                  </a:lnTo>
                  <a:lnTo>
                    <a:pt x="7180" y="10632"/>
                  </a:lnTo>
                  <a:cubicBezTo>
                    <a:pt x="6668" y="10799"/>
                    <a:pt x="6156" y="10871"/>
                    <a:pt x="5620" y="10871"/>
                  </a:cubicBezTo>
                  <a:cubicBezTo>
                    <a:pt x="3751" y="10871"/>
                    <a:pt x="2132" y="9906"/>
                    <a:pt x="1191" y="8442"/>
                  </a:cubicBezTo>
                  <a:lnTo>
                    <a:pt x="2727" y="7334"/>
                  </a:lnTo>
                  <a:cubicBezTo>
                    <a:pt x="2822" y="7275"/>
                    <a:pt x="2822" y="7132"/>
                    <a:pt x="2739" y="7061"/>
                  </a:cubicBezTo>
                  <a:cubicBezTo>
                    <a:pt x="2706" y="7028"/>
                    <a:pt x="2663" y="7010"/>
                    <a:pt x="2620" y="7010"/>
                  </a:cubicBezTo>
                  <a:cubicBezTo>
                    <a:pt x="2585" y="7010"/>
                    <a:pt x="2551" y="7022"/>
                    <a:pt x="2525" y="7049"/>
                  </a:cubicBezTo>
                  <a:lnTo>
                    <a:pt x="1012" y="8144"/>
                  </a:lnTo>
                  <a:cubicBezTo>
                    <a:pt x="870" y="7894"/>
                    <a:pt x="751" y="7608"/>
                    <a:pt x="655" y="7334"/>
                  </a:cubicBezTo>
                  <a:lnTo>
                    <a:pt x="6466" y="3310"/>
                  </a:lnTo>
                  <a:close/>
                  <a:moveTo>
                    <a:pt x="5608" y="0"/>
                  </a:moveTo>
                  <a:cubicBezTo>
                    <a:pt x="4108" y="0"/>
                    <a:pt x="2715" y="584"/>
                    <a:pt x="1643" y="1643"/>
                  </a:cubicBezTo>
                  <a:cubicBezTo>
                    <a:pt x="584" y="2703"/>
                    <a:pt x="0" y="4120"/>
                    <a:pt x="0" y="5620"/>
                  </a:cubicBezTo>
                  <a:cubicBezTo>
                    <a:pt x="0" y="7120"/>
                    <a:pt x="584" y="8525"/>
                    <a:pt x="1643" y="9597"/>
                  </a:cubicBezTo>
                  <a:cubicBezTo>
                    <a:pt x="2691" y="10644"/>
                    <a:pt x="4108" y="11228"/>
                    <a:pt x="5608" y="11228"/>
                  </a:cubicBezTo>
                  <a:cubicBezTo>
                    <a:pt x="7120" y="11228"/>
                    <a:pt x="8513" y="10644"/>
                    <a:pt x="9585" y="9597"/>
                  </a:cubicBezTo>
                  <a:cubicBezTo>
                    <a:pt x="10645" y="8537"/>
                    <a:pt x="11228" y="7120"/>
                    <a:pt x="11228" y="5620"/>
                  </a:cubicBezTo>
                  <a:cubicBezTo>
                    <a:pt x="11228" y="4715"/>
                    <a:pt x="11002" y="3822"/>
                    <a:pt x="10585" y="3012"/>
                  </a:cubicBezTo>
                  <a:cubicBezTo>
                    <a:pt x="10692" y="2762"/>
                    <a:pt x="10752" y="2524"/>
                    <a:pt x="10752" y="2310"/>
                  </a:cubicBezTo>
                  <a:cubicBezTo>
                    <a:pt x="10752" y="1048"/>
                    <a:pt x="9716" y="0"/>
                    <a:pt x="8442" y="0"/>
                  </a:cubicBezTo>
                  <a:cubicBezTo>
                    <a:pt x="8037" y="0"/>
                    <a:pt x="7668" y="107"/>
                    <a:pt x="7358" y="286"/>
                  </a:cubicBezTo>
                  <a:cubicBezTo>
                    <a:pt x="6787" y="107"/>
                    <a:pt x="6204" y="0"/>
                    <a:pt x="5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7" name="Google Shape;2817;p36"/>
          <p:cNvGrpSpPr/>
          <p:nvPr/>
        </p:nvGrpSpPr>
        <p:grpSpPr>
          <a:xfrm>
            <a:off x="7007771" y="3351230"/>
            <a:ext cx="357387" cy="357005"/>
            <a:chOff x="7007771" y="3351230"/>
            <a:chExt cx="357387" cy="357005"/>
          </a:xfrm>
        </p:grpSpPr>
        <p:sp>
          <p:nvSpPr>
            <p:cNvPr id="2818" name="Google Shape;2818;p36"/>
            <p:cNvSpPr/>
            <p:nvPr/>
          </p:nvSpPr>
          <p:spPr>
            <a:xfrm>
              <a:off x="7007771" y="3351230"/>
              <a:ext cx="357387" cy="357005"/>
            </a:xfrm>
            <a:custGeom>
              <a:rect b="b" l="l" r="r" t="t"/>
              <a:pathLst>
                <a:path extrusionOk="0" h="11216" w="11228">
                  <a:moveTo>
                    <a:pt x="5632" y="357"/>
                  </a:moveTo>
                  <a:cubicBezTo>
                    <a:pt x="8525" y="357"/>
                    <a:pt x="10883" y="2703"/>
                    <a:pt x="10883" y="5608"/>
                  </a:cubicBezTo>
                  <a:cubicBezTo>
                    <a:pt x="10883" y="8513"/>
                    <a:pt x="8513" y="10859"/>
                    <a:pt x="5632" y="10859"/>
                  </a:cubicBezTo>
                  <a:cubicBezTo>
                    <a:pt x="2727" y="10859"/>
                    <a:pt x="369" y="8513"/>
                    <a:pt x="369" y="5608"/>
                  </a:cubicBezTo>
                  <a:cubicBezTo>
                    <a:pt x="369" y="2703"/>
                    <a:pt x="2727" y="357"/>
                    <a:pt x="5632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15" y="572"/>
                    <a:pt x="1643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43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20" y="11216"/>
                    <a:pt x="8513" y="10632"/>
                    <a:pt x="9585" y="9585"/>
                  </a:cubicBezTo>
                  <a:cubicBezTo>
                    <a:pt x="10645" y="8525"/>
                    <a:pt x="11228" y="7108"/>
                    <a:pt x="11228" y="5608"/>
                  </a:cubicBezTo>
                  <a:cubicBezTo>
                    <a:pt x="11228" y="4108"/>
                    <a:pt x="10645" y="2703"/>
                    <a:pt x="9585" y="1631"/>
                  </a:cubicBezTo>
                  <a:cubicBezTo>
                    <a:pt x="8525" y="572"/>
                    <a:pt x="7120" y="0"/>
                    <a:pt x="5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36"/>
            <p:cNvSpPr/>
            <p:nvPr/>
          </p:nvSpPr>
          <p:spPr>
            <a:xfrm>
              <a:off x="7060450" y="3456206"/>
              <a:ext cx="80371" cy="124710"/>
            </a:xfrm>
            <a:custGeom>
              <a:rect b="b" l="l" r="r" t="t"/>
              <a:pathLst>
                <a:path extrusionOk="0" h="3918" w="2525">
                  <a:moveTo>
                    <a:pt x="536" y="345"/>
                  </a:moveTo>
                  <a:cubicBezTo>
                    <a:pt x="619" y="345"/>
                    <a:pt x="691" y="417"/>
                    <a:pt x="691" y="512"/>
                  </a:cubicBezTo>
                  <a:lnTo>
                    <a:pt x="691" y="1953"/>
                  </a:lnTo>
                  <a:cubicBezTo>
                    <a:pt x="691" y="2024"/>
                    <a:pt x="739" y="2084"/>
                    <a:pt x="798" y="2119"/>
                  </a:cubicBezTo>
                  <a:cubicBezTo>
                    <a:pt x="817" y="2127"/>
                    <a:pt x="839" y="2131"/>
                    <a:pt x="862" y="2131"/>
                  </a:cubicBezTo>
                  <a:cubicBezTo>
                    <a:pt x="912" y="2131"/>
                    <a:pt x="964" y="2112"/>
                    <a:pt x="989" y="2072"/>
                  </a:cubicBezTo>
                  <a:lnTo>
                    <a:pt x="1727" y="1346"/>
                  </a:lnTo>
                  <a:cubicBezTo>
                    <a:pt x="1756" y="1316"/>
                    <a:pt x="1795" y="1301"/>
                    <a:pt x="1834" y="1301"/>
                  </a:cubicBezTo>
                  <a:cubicBezTo>
                    <a:pt x="1873" y="1301"/>
                    <a:pt x="1911" y="1316"/>
                    <a:pt x="1941" y="1346"/>
                  </a:cubicBezTo>
                  <a:cubicBezTo>
                    <a:pt x="2012" y="1405"/>
                    <a:pt x="2012" y="1500"/>
                    <a:pt x="1941" y="1560"/>
                  </a:cubicBezTo>
                  <a:lnTo>
                    <a:pt x="1489" y="2024"/>
                  </a:lnTo>
                  <a:cubicBezTo>
                    <a:pt x="1429" y="2084"/>
                    <a:pt x="1417" y="2191"/>
                    <a:pt x="1477" y="2262"/>
                  </a:cubicBezTo>
                  <a:lnTo>
                    <a:pt x="2084" y="3096"/>
                  </a:lnTo>
                  <a:cubicBezTo>
                    <a:pt x="2108" y="3143"/>
                    <a:pt x="2108" y="3191"/>
                    <a:pt x="2108" y="3227"/>
                  </a:cubicBezTo>
                  <a:cubicBezTo>
                    <a:pt x="2108" y="3274"/>
                    <a:pt x="2084" y="3310"/>
                    <a:pt x="2048" y="3334"/>
                  </a:cubicBezTo>
                  <a:cubicBezTo>
                    <a:pt x="2024" y="3370"/>
                    <a:pt x="1977" y="3370"/>
                    <a:pt x="1929" y="3370"/>
                  </a:cubicBezTo>
                  <a:cubicBezTo>
                    <a:pt x="1893" y="3370"/>
                    <a:pt x="1858" y="3334"/>
                    <a:pt x="1834" y="3310"/>
                  </a:cubicBezTo>
                  <a:lnTo>
                    <a:pt x="1274" y="2548"/>
                  </a:lnTo>
                  <a:cubicBezTo>
                    <a:pt x="1250" y="2500"/>
                    <a:pt x="1203" y="2477"/>
                    <a:pt x="1143" y="2477"/>
                  </a:cubicBezTo>
                  <a:cubicBezTo>
                    <a:pt x="1096" y="2477"/>
                    <a:pt x="1036" y="2489"/>
                    <a:pt x="1012" y="2512"/>
                  </a:cubicBezTo>
                  <a:lnTo>
                    <a:pt x="739" y="2786"/>
                  </a:lnTo>
                  <a:cubicBezTo>
                    <a:pt x="715" y="2810"/>
                    <a:pt x="691" y="2858"/>
                    <a:pt x="691" y="2905"/>
                  </a:cubicBezTo>
                  <a:lnTo>
                    <a:pt x="691" y="3381"/>
                  </a:lnTo>
                  <a:cubicBezTo>
                    <a:pt x="691" y="3465"/>
                    <a:pt x="619" y="3548"/>
                    <a:pt x="536" y="3548"/>
                  </a:cubicBezTo>
                  <a:cubicBezTo>
                    <a:pt x="441" y="3548"/>
                    <a:pt x="369" y="3465"/>
                    <a:pt x="369" y="3381"/>
                  </a:cubicBezTo>
                  <a:lnTo>
                    <a:pt x="369" y="512"/>
                  </a:lnTo>
                  <a:cubicBezTo>
                    <a:pt x="369" y="417"/>
                    <a:pt x="441" y="345"/>
                    <a:pt x="536" y="345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lnTo>
                    <a:pt x="0" y="3393"/>
                  </a:lnTo>
                  <a:cubicBezTo>
                    <a:pt x="0" y="3679"/>
                    <a:pt x="238" y="3917"/>
                    <a:pt x="524" y="3917"/>
                  </a:cubicBezTo>
                  <a:cubicBezTo>
                    <a:pt x="798" y="3917"/>
                    <a:pt x="1036" y="3679"/>
                    <a:pt x="1036" y="3393"/>
                  </a:cubicBezTo>
                  <a:lnTo>
                    <a:pt x="1036" y="2989"/>
                  </a:lnTo>
                  <a:lnTo>
                    <a:pt x="1096" y="2929"/>
                  </a:lnTo>
                  <a:lnTo>
                    <a:pt x="1536" y="3512"/>
                  </a:lnTo>
                  <a:cubicBezTo>
                    <a:pt x="1608" y="3620"/>
                    <a:pt x="1739" y="3691"/>
                    <a:pt x="1870" y="3727"/>
                  </a:cubicBezTo>
                  <a:cubicBezTo>
                    <a:pt x="1888" y="3728"/>
                    <a:pt x="1906" y="3729"/>
                    <a:pt x="1923" y="3729"/>
                  </a:cubicBezTo>
                  <a:cubicBezTo>
                    <a:pt x="2046" y="3729"/>
                    <a:pt x="2159" y="3694"/>
                    <a:pt x="2263" y="3632"/>
                  </a:cubicBezTo>
                  <a:cubicBezTo>
                    <a:pt x="2489" y="3453"/>
                    <a:pt x="2524" y="3131"/>
                    <a:pt x="2370" y="2905"/>
                  </a:cubicBezTo>
                  <a:lnTo>
                    <a:pt x="1846" y="2191"/>
                  </a:lnTo>
                  <a:lnTo>
                    <a:pt x="2203" y="1834"/>
                  </a:lnTo>
                  <a:cubicBezTo>
                    <a:pt x="2393" y="1643"/>
                    <a:pt x="2393" y="1310"/>
                    <a:pt x="2203" y="1107"/>
                  </a:cubicBezTo>
                  <a:cubicBezTo>
                    <a:pt x="2108" y="1006"/>
                    <a:pt x="1977" y="956"/>
                    <a:pt x="1844" y="956"/>
                  </a:cubicBezTo>
                  <a:cubicBezTo>
                    <a:pt x="1712" y="956"/>
                    <a:pt x="1578" y="1006"/>
                    <a:pt x="1477" y="1107"/>
                  </a:cubicBezTo>
                  <a:lnTo>
                    <a:pt x="1036" y="1536"/>
                  </a:lnTo>
                  <a:lnTo>
                    <a:pt x="1036" y="524"/>
                  </a:lnTo>
                  <a:cubicBezTo>
                    <a:pt x="1036" y="238"/>
                    <a:pt x="798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36"/>
            <p:cNvSpPr/>
            <p:nvPr/>
          </p:nvSpPr>
          <p:spPr>
            <a:xfrm>
              <a:off x="7203303" y="3456206"/>
              <a:ext cx="80753" cy="124710"/>
            </a:xfrm>
            <a:custGeom>
              <a:rect b="b" l="l" r="r" t="t"/>
              <a:pathLst>
                <a:path extrusionOk="0" h="3918" w="2537">
                  <a:moveTo>
                    <a:pt x="525" y="345"/>
                  </a:moveTo>
                  <a:cubicBezTo>
                    <a:pt x="620" y="345"/>
                    <a:pt x="692" y="417"/>
                    <a:pt x="692" y="512"/>
                  </a:cubicBezTo>
                  <a:lnTo>
                    <a:pt x="692" y="1953"/>
                  </a:lnTo>
                  <a:cubicBezTo>
                    <a:pt x="692" y="2024"/>
                    <a:pt x="727" y="2084"/>
                    <a:pt x="799" y="2119"/>
                  </a:cubicBezTo>
                  <a:cubicBezTo>
                    <a:pt x="818" y="2127"/>
                    <a:pt x="839" y="2131"/>
                    <a:pt x="861" y="2131"/>
                  </a:cubicBezTo>
                  <a:cubicBezTo>
                    <a:pt x="907" y="2131"/>
                    <a:pt x="957" y="2112"/>
                    <a:pt x="989" y="2072"/>
                  </a:cubicBezTo>
                  <a:lnTo>
                    <a:pt x="1715" y="1346"/>
                  </a:lnTo>
                  <a:cubicBezTo>
                    <a:pt x="1745" y="1316"/>
                    <a:pt x="1787" y="1301"/>
                    <a:pt x="1829" y="1301"/>
                  </a:cubicBezTo>
                  <a:cubicBezTo>
                    <a:pt x="1870" y="1301"/>
                    <a:pt x="1912" y="1316"/>
                    <a:pt x="1942" y="1346"/>
                  </a:cubicBezTo>
                  <a:cubicBezTo>
                    <a:pt x="2001" y="1405"/>
                    <a:pt x="2001" y="1500"/>
                    <a:pt x="1942" y="1560"/>
                  </a:cubicBezTo>
                  <a:lnTo>
                    <a:pt x="1477" y="2024"/>
                  </a:lnTo>
                  <a:cubicBezTo>
                    <a:pt x="1418" y="2084"/>
                    <a:pt x="1406" y="2191"/>
                    <a:pt x="1465" y="2262"/>
                  </a:cubicBezTo>
                  <a:lnTo>
                    <a:pt x="2073" y="3096"/>
                  </a:lnTo>
                  <a:cubicBezTo>
                    <a:pt x="2108" y="3143"/>
                    <a:pt x="2120" y="3191"/>
                    <a:pt x="2108" y="3227"/>
                  </a:cubicBezTo>
                  <a:cubicBezTo>
                    <a:pt x="2108" y="3274"/>
                    <a:pt x="2073" y="3310"/>
                    <a:pt x="2049" y="3334"/>
                  </a:cubicBezTo>
                  <a:cubicBezTo>
                    <a:pt x="2013" y="3370"/>
                    <a:pt x="1966" y="3370"/>
                    <a:pt x="1930" y="3370"/>
                  </a:cubicBezTo>
                  <a:cubicBezTo>
                    <a:pt x="1882" y="3370"/>
                    <a:pt x="1846" y="3334"/>
                    <a:pt x="1823" y="3310"/>
                  </a:cubicBezTo>
                  <a:lnTo>
                    <a:pt x="1275" y="2548"/>
                  </a:lnTo>
                  <a:cubicBezTo>
                    <a:pt x="1239" y="2500"/>
                    <a:pt x="1192" y="2477"/>
                    <a:pt x="1132" y="2477"/>
                  </a:cubicBezTo>
                  <a:cubicBezTo>
                    <a:pt x="1096" y="2477"/>
                    <a:pt x="1025" y="2489"/>
                    <a:pt x="1001" y="2512"/>
                  </a:cubicBezTo>
                  <a:lnTo>
                    <a:pt x="727" y="2786"/>
                  </a:lnTo>
                  <a:cubicBezTo>
                    <a:pt x="703" y="2810"/>
                    <a:pt x="692" y="2858"/>
                    <a:pt x="692" y="2905"/>
                  </a:cubicBezTo>
                  <a:lnTo>
                    <a:pt x="692" y="3381"/>
                  </a:lnTo>
                  <a:cubicBezTo>
                    <a:pt x="692" y="3465"/>
                    <a:pt x="620" y="3548"/>
                    <a:pt x="525" y="3548"/>
                  </a:cubicBezTo>
                  <a:cubicBezTo>
                    <a:pt x="442" y="3548"/>
                    <a:pt x="358" y="3465"/>
                    <a:pt x="358" y="3381"/>
                  </a:cubicBezTo>
                  <a:lnTo>
                    <a:pt x="358" y="512"/>
                  </a:lnTo>
                  <a:cubicBezTo>
                    <a:pt x="358" y="417"/>
                    <a:pt x="442" y="345"/>
                    <a:pt x="525" y="34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3393"/>
                  </a:lnTo>
                  <a:cubicBezTo>
                    <a:pt x="1" y="3679"/>
                    <a:pt x="239" y="3917"/>
                    <a:pt x="525" y="3917"/>
                  </a:cubicBezTo>
                  <a:cubicBezTo>
                    <a:pt x="811" y="3917"/>
                    <a:pt x="1049" y="3679"/>
                    <a:pt x="1049" y="3393"/>
                  </a:cubicBezTo>
                  <a:lnTo>
                    <a:pt x="1049" y="2989"/>
                  </a:lnTo>
                  <a:lnTo>
                    <a:pt x="1108" y="2929"/>
                  </a:lnTo>
                  <a:lnTo>
                    <a:pt x="1537" y="3512"/>
                  </a:lnTo>
                  <a:cubicBezTo>
                    <a:pt x="1608" y="3620"/>
                    <a:pt x="1751" y="3691"/>
                    <a:pt x="1882" y="3727"/>
                  </a:cubicBezTo>
                  <a:cubicBezTo>
                    <a:pt x="1899" y="3728"/>
                    <a:pt x="1915" y="3729"/>
                    <a:pt x="1932" y="3729"/>
                  </a:cubicBezTo>
                  <a:cubicBezTo>
                    <a:pt x="2046" y="3729"/>
                    <a:pt x="2159" y="3694"/>
                    <a:pt x="2263" y="3632"/>
                  </a:cubicBezTo>
                  <a:cubicBezTo>
                    <a:pt x="2489" y="3453"/>
                    <a:pt x="2537" y="3131"/>
                    <a:pt x="2370" y="2905"/>
                  </a:cubicBezTo>
                  <a:lnTo>
                    <a:pt x="1846" y="2191"/>
                  </a:lnTo>
                  <a:lnTo>
                    <a:pt x="2204" y="1834"/>
                  </a:lnTo>
                  <a:cubicBezTo>
                    <a:pt x="2406" y="1643"/>
                    <a:pt x="2406" y="1310"/>
                    <a:pt x="2204" y="1107"/>
                  </a:cubicBezTo>
                  <a:cubicBezTo>
                    <a:pt x="2108" y="1006"/>
                    <a:pt x="1980" y="956"/>
                    <a:pt x="1849" y="956"/>
                  </a:cubicBezTo>
                  <a:cubicBezTo>
                    <a:pt x="1718" y="956"/>
                    <a:pt x="1585" y="1006"/>
                    <a:pt x="1477" y="1107"/>
                  </a:cubicBezTo>
                  <a:lnTo>
                    <a:pt x="1049" y="1536"/>
                  </a:lnTo>
                  <a:lnTo>
                    <a:pt x="1049" y="524"/>
                  </a:lnTo>
                  <a:cubicBezTo>
                    <a:pt x="1049" y="238"/>
                    <a:pt x="811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36"/>
            <p:cNvSpPr/>
            <p:nvPr/>
          </p:nvSpPr>
          <p:spPr>
            <a:xfrm>
              <a:off x="7151388" y="3478518"/>
              <a:ext cx="33772" cy="102015"/>
            </a:xfrm>
            <a:custGeom>
              <a:rect b="b" l="l" r="r" t="t"/>
              <a:pathLst>
                <a:path extrusionOk="0" h="3205" w="1061">
                  <a:moveTo>
                    <a:pt x="511" y="0"/>
                  </a:moveTo>
                  <a:cubicBezTo>
                    <a:pt x="230" y="0"/>
                    <a:pt x="1" y="252"/>
                    <a:pt x="1" y="537"/>
                  </a:cubicBezTo>
                  <a:lnTo>
                    <a:pt x="1" y="2645"/>
                  </a:lnTo>
                  <a:cubicBezTo>
                    <a:pt x="1" y="2931"/>
                    <a:pt x="227" y="3181"/>
                    <a:pt x="501" y="3204"/>
                  </a:cubicBezTo>
                  <a:cubicBezTo>
                    <a:pt x="508" y="3205"/>
                    <a:pt x="515" y="3205"/>
                    <a:pt x="521" y="3205"/>
                  </a:cubicBezTo>
                  <a:cubicBezTo>
                    <a:pt x="810" y="3205"/>
                    <a:pt x="1060" y="2959"/>
                    <a:pt x="1060" y="2669"/>
                  </a:cubicBezTo>
                  <a:lnTo>
                    <a:pt x="1060" y="1621"/>
                  </a:lnTo>
                  <a:cubicBezTo>
                    <a:pt x="1060" y="1514"/>
                    <a:pt x="977" y="1442"/>
                    <a:pt x="882" y="1442"/>
                  </a:cubicBezTo>
                  <a:cubicBezTo>
                    <a:pt x="775" y="1442"/>
                    <a:pt x="703" y="1514"/>
                    <a:pt x="703" y="1621"/>
                  </a:cubicBezTo>
                  <a:lnTo>
                    <a:pt x="703" y="2669"/>
                  </a:lnTo>
                  <a:cubicBezTo>
                    <a:pt x="703" y="2752"/>
                    <a:pt x="644" y="2823"/>
                    <a:pt x="549" y="2847"/>
                  </a:cubicBezTo>
                  <a:cubicBezTo>
                    <a:pt x="542" y="2848"/>
                    <a:pt x="536" y="2848"/>
                    <a:pt x="530" y="2848"/>
                  </a:cubicBezTo>
                  <a:cubicBezTo>
                    <a:pt x="432" y="2848"/>
                    <a:pt x="358" y="2758"/>
                    <a:pt x="358" y="2669"/>
                  </a:cubicBezTo>
                  <a:lnTo>
                    <a:pt x="358" y="549"/>
                  </a:lnTo>
                  <a:cubicBezTo>
                    <a:pt x="358" y="454"/>
                    <a:pt x="418" y="383"/>
                    <a:pt x="501" y="371"/>
                  </a:cubicBezTo>
                  <a:cubicBezTo>
                    <a:pt x="508" y="370"/>
                    <a:pt x="515" y="370"/>
                    <a:pt x="521" y="370"/>
                  </a:cubicBezTo>
                  <a:cubicBezTo>
                    <a:pt x="620" y="370"/>
                    <a:pt x="703" y="449"/>
                    <a:pt x="703" y="549"/>
                  </a:cubicBezTo>
                  <a:lnTo>
                    <a:pt x="703" y="775"/>
                  </a:lnTo>
                  <a:cubicBezTo>
                    <a:pt x="703" y="859"/>
                    <a:pt x="775" y="942"/>
                    <a:pt x="882" y="942"/>
                  </a:cubicBezTo>
                  <a:cubicBezTo>
                    <a:pt x="977" y="942"/>
                    <a:pt x="1060" y="859"/>
                    <a:pt x="1060" y="752"/>
                  </a:cubicBezTo>
                  <a:lnTo>
                    <a:pt x="1060" y="549"/>
                  </a:lnTo>
                  <a:cubicBezTo>
                    <a:pt x="1060" y="264"/>
                    <a:pt x="834" y="13"/>
                    <a:pt x="549" y="2"/>
                  </a:cubicBezTo>
                  <a:cubicBezTo>
                    <a:pt x="536" y="1"/>
                    <a:pt x="523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36"/>
            <p:cNvSpPr/>
            <p:nvPr/>
          </p:nvSpPr>
          <p:spPr>
            <a:xfrm>
              <a:off x="7293891" y="3508884"/>
              <a:ext cx="41729" cy="41697"/>
            </a:xfrm>
            <a:custGeom>
              <a:rect b="b" l="l" r="r" t="t"/>
              <a:pathLst>
                <a:path extrusionOk="0" h="1310" w="1311">
                  <a:moveTo>
                    <a:pt x="655" y="357"/>
                  </a:moveTo>
                  <a:cubicBezTo>
                    <a:pt x="822" y="357"/>
                    <a:pt x="953" y="488"/>
                    <a:pt x="953" y="655"/>
                  </a:cubicBezTo>
                  <a:cubicBezTo>
                    <a:pt x="953" y="822"/>
                    <a:pt x="810" y="953"/>
                    <a:pt x="655" y="953"/>
                  </a:cubicBezTo>
                  <a:cubicBezTo>
                    <a:pt x="489" y="953"/>
                    <a:pt x="358" y="822"/>
                    <a:pt x="358" y="655"/>
                  </a:cubicBezTo>
                  <a:cubicBezTo>
                    <a:pt x="358" y="488"/>
                    <a:pt x="489" y="357"/>
                    <a:pt x="655" y="357"/>
                  </a:cubicBezTo>
                  <a:close/>
                  <a:moveTo>
                    <a:pt x="655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3" name="Google Shape;2823;p36"/>
          <p:cNvGrpSpPr/>
          <p:nvPr/>
        </p:nvGrpSpPr>
        <p:grpSpPr>
          <a:xfrm>
            <a:off x="5108729" y="3351230"/>
            <a:ext cx="357005" cy="357005"/>
            <a:chOff x="5108729" y="3351230"/>
            <a:chExt cx="357005" cy="357005"/>
          </a:xfrm>
        </p:grpSpPr>
        <p:sp>
          <p:nvSpPr>
            <p:cNvPr id="2824" name="Google Shape;2824;p36"/>
            <p:cNvSpPr/>
            <p:nvPr/>
          </p:nvSpPr>
          <p:spPr>
            <a:xfrm>
              <a:off x="5108729" y="3351230"/>
              <a:ext cx="357005" cy="357005"/>
            </a:xfrm>
            <a:custGeom>
              <a:rect b="b" l="l" r="r" t="t"/>
              <a:pathLst>
                <a:path extrusionOk="0" h="11216" w="11216">
                  <a:moveTo>
                    <a:pt x="5620" y="357"/>
                  </a:moveTo>
                  <a:cubicBezTo>
                    <a:pt x="8525" y="357"/>
                    <a:pt x="10882" y="2703"/>
                    <a:pt x="10882" y="5608"/>
                  </a:cubicBezTo>
                  <a:cubicBezTo>
                    <a:pt x="10882" y="8513"/>
                    <a:pt x="8525" y="10859"/>
                    <a:pt x="5620" y="10859"/>
                  </a:cubicBezTo>
                  <a:cubicBezTo>
                    <a:pt x="2727" y="10859"/>
                    <a:pt x="369" y="8513"/>
                    <a:pt x="369" y="5608"/>
                  </a:cubicBezTo>
                  <a:cubicBezTo>
                    <a:pt x="369" y="2703"/>
                    <a:pt x="2727" y="357"/>
                    <a:pt x="5620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03" y="572"/>
                    <a:pt x="1631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31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08" y="11216"/>
                    <a:pt x="8513" y="10632"/>
                    <a:pt x="9585" y="9585"/>
                  </a:cubicBezTo>
                  <a:cubicBezTo>
                    <a:pt x="10656" y="8525"/>
                    <a:pt x="11216" y="7108"/>
                    <a:pt x="11216" y="5608"/>
                  </a:cubicBezTo>
                  <a:cubicBezTo>
                    <a:pt x="11216" y="4108"/>
                    <a:pt x="10656" y="2703"/>
                    <a:pt x="9585" y="1631"/>
                  </a:cubicBezTo>
                  <a:cubicBezTo>
                    <a:pt x="8525" y="572"/>
                    <a:pt x="7108" y="0"/>
                    <a:pt x="5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36"/>
            <p:cNvSpPr/>
            <p:nvPr/>
          </p:nvSpPr>
          <p:spPr>
            <a:xfrm>
              <a:off x="5163668" y="3402381"/>
              <a:ext cx="244104" cy="233473"/>
            </a:xfrm>
            <a:custGeom>
              <a:rect b="b" l="l" r="r" t="t"/>
              <a:pathLst>
                <a:path extrusionOk="0" h="7335" w="7669">
                  <a:moveTo>
                    <a:pt x="3775" y="0"/>
                  </a:moveTo>
                  <a:cubicBezTo>
                    <a:pt x="3334" y="24"/>
                    <a:pt x="1846" y="239"/>
                    <a:pt x="1751" y="1882"/>
                  </a:cubicBezTo>
                  <a:lnTo>
                    <a:pt x="1751" y="1905"/>
                  </a:lnTo>
                  <a:lnTo>
                    <a:pt x="1751" y="2834"/>
                  </a:lnTo>
                  <a:lnTo>
                    <a:pt x="1394" y="2739"/>
                  </a:lnTo>
                  <a:cubicBezTo>
                    <a:pt x="1347" y="2725"/>
                    <a:pt x="1299" y="2718"/>
                    <a:pt x="1252" y="2718"/>
                  </a:cubicBezTo>
                  <a:cubicBezTo>
                    <a:pt x="1097" y="2718"/>
                    <a:pt x="949" y="2792"/>
                    <a:pt x="858" y="2929"/>
                  </a:cubicBezTo>
                  <a:cubicBezTo>
                    <a:pt x="763" y="3072"/>
                    <a:pt x="739" y="3263"/>
                    <a:pt x="834" y="3429"/>
                  </a:cubicBezTo>
                  <a:cubicBezTo>
                    <a:pt x="882" y="3525"/>
                    <a:pt x="965" y="3596"/>
                    <a:pt x="1060" y="3656"/>
                  </a:cubicBezTo>
                  <a:lnTo>
                    <a:pt x="1536" y="3894"/>
                  </a:lnTo>
                  <a:cubicBezTo>
                    <a:pt x="1620" y="3941"/>
                    <a:pt x="1667" y="4037"/>
                    <a:pt x="1620" y="4144"/>
                  </a:cubicBezTo>
                  <a:cubicBezTo>
                    <a:pt x="1477" y="4501"/>
                    <a:pt x="1084" y="5144"/>
                    <a:pt x="143" y="5370"/>
                  </a:cubicBezTo>
                  <a:cubicBezTo>
                    <a:pt x="60" y="5382"/>
                    <a:pt x="1" y="5477"/>
                    <a:pt x="12" y="5561"/>
                  </a:cubicBezTo>
                  <a:cubicBezTo>
                    <a:pt x="12" y="5596"/>
                    <a:pt x="120" y="6168"/>
                    <a:pt x="1024" y="6215"/>
                  </a:cubicBezTo>
                  <a:cubicBezTo>
                    <a:pt x="1072" y="6382"/>
                    <a:pt x="1132" y="6585"/>
                    <a:pt x="1203" y="6668"/>
                  </a:cubicBezTo>
                  <a:cubicBezTo>
                    <a:pt x="1238" y="6703"/>
                    <a:pt x="1292" y="6725"/>
                    <a:pt x="1342" y="6725"/>
                  </a:cubicBezTo>
                  <a:cubicBezTo>
                    <a:pt x="1360" y="6725"/>
                    <a:pt x="1378" y="6722"/>
                    <a:pt x="1394" y="6716"/>
                  </a:cubicBezTo>
                  <a:cubicBezTo>
                    <a:pt x="1394" y="6716"/>
                    <a:pt x="1676" y="6624"/>
                    <a:pt x="1983" y="6624"/>
                  </a:cubicBezTo>
                  <a:cubicBezTo>
                    <a:pt x="2060" y="6624"/>
                    <a:pt x="2139" y="6630"/>
                    <a:pt x="2215" y="6644"/>
                  </a:cubicBezTo>
                  <a:cubicBezTo>
                    <a:pt x="2215" y="6644"/>
                    <a:pt x="2679" y="6739"/>
                    <a:pt x="2953" y="7013"/>
                  </a:cubicBezTo>
                  <a:cubicBezTo>
                    <a:pt x="3096" y="7156"/>
                    <a:pt x="3251" y="7239"/>
                    <a:pt x="3441" y="7287"/>
                  </a:cubicBezTo>
                  <a:cubicBezTo>
                    <a:pt x="3537" y="7311"/>
                    <a:pt x="3656" y="7335"/>
                    <a:pt x="3763" y="7335"/>
                  </a:cubicBezTo>
                  <a:cubicBezTo>
                    <a:pt x="3870" y="7335"/>
                    <a:pt x="3989" y="7311"/>
                    <a:pt x="4096" y="7287"/>
                  </a:cubicBezTo>
                  <a:cubicBezTo>
                    <a:pt x="4275" y="7239"/>
                    <a:pt x="4430" y="7156"/>
                    <a:pt x="4573" y="7013"/>
                  </a:cubicBezTo>
                  <a:cubicBezTo>
                    <a:pt x="4846" y="6739"/>
                    <a:pt x="5311" y="6644"/>
                    <a:pt x="5311" y="6644"/>
                  </a:cubicBezTo>
                  <a:cubicBezTo>
                    <a:pt x="5389" y="6630"/>
                    <a:pt x="5469" y="6624"/>
                    <a:pt x="5547" y="6624"/>
                  </a:cubicBezTo>
                  <a:cubicBezTo>
                    <a:pt x="5858" y="6624"/>
                    <a:pt x="6132" y="6716"/>
                    <a:pt x="6132" y="6716"/>
                  </a:cubicBezTo>
                  <a:cubicBezTo>
                    <a:pt x="6153" y="6726"/>
                    <a:pt x="6173" y="6730"/>
                    <a:pt x="6192" y="6730"/>
                  </a:cubicBezTo>
                  <a:cubicBezTo>
                    <a:pt x="6242" y="6730"/>
                    <a:pt x="6289" y="6702"/>
                    <a:pt x="6323" y="6668"/>
                  </a:cubicBezTo>
                  <a:cubicBezTo>
                    <a:pt x="6394" y="6573"/>
                    <a:pt x="6454" y="6370"/>
                    <a:pt x="6501" y="6215"/>
                  </a:cubicBezTo>
                  <a:cubicBezTo>
                    <a:pt x="7394" y="6168"/>
                    <a:pt x="7501" y="5584"/>
                    <a:pt x="7513" y="5561"/>
                  </a:cubicBezTo>
                  <a:cubicBezTo>
                    <a:pt x="7668" y="5501"/>
                    <a:pt x="7609" y="5430"/>
                    <a:pt x="7513" y="5394"/>
                  </a:cubicBezTo>
                  <a:cubicBezTo>
                    <a:pt x="6573" y="5180"/>
                    <a:pt x="6192" y="4537"/>
                    <a:pt x="6037" y="4180"/>
                  </a:cubicBezTo>
                  <a:cubicBezTo>
                    <a:pt x="6001" y="4084"/>
                    <a:pt x="6037" y="3965"/>
                    <a:pt x="6132" y="3929"/>
                  </a:cubicBezTo>
                  <a:lnTo>
                    <a:pt x="6609" y="3691"/>
                  </a:lnTo>
                  <a:cubicBezTo>
                    <a:pt x="6692" y="3644"/>
                    <a:pt x="6787" y="3572"/>
                    <a:pt x="6823" y="3465"/>
                  </a:cubicBezTo>
                  <a:cubicBezTo>
                    <a:pt x="6918" y="3298"/>
                    <a:pt x="6906" y="3108"/>
                    <a:pt x="6799" y="2953"/>
                  </a:cubicBezTo>
                  <a:cubicBezTo>
                    <a:pt x="6708" y="2816"/>
                    <a:pt x="6553" y="2742"/>
                    <a:pt x="6400" y="2742"/>
                  </a:cubicBezTo>
                  <a:cubicBezTo>
                    <a:pt x="6354" y="2742"/>
                    <a:pt x="6307" y="2749"/>
                    <a:pt x="6263" y="2763"/>
                  </a:cubicBezTo>
                  <a:lnTo>
                    <a:pt x="5906" y="2870"/>
                  </a:lnTo>
                  <a:lnTo>
                    <a:pt x="5906" y="2322"/>
                  </a:lnTo>
                  <a:cubicBezTo>
                    <a:pt x="5906" y="2215"/>
                    <a:pt x="5835" y="2144"/>
                    <a:pt x="5727" y="2144"/>
                  </a:cubicBezTo>
                  <a:cubicBezTo>
                    <a:pt x="5620" y="2144"/>
                    <a:pt x="5549" y="2215"/>
                    <a:pt x="5549" y="2322"/>
                  </a:cubicBezTo>
                  <a:lnTo>
                    <a:pt x="5549" y="3108"/>
                  </a:lnTo>
                  <a:cubicBezTo>
                    <a:pt x="5549" y="3144"/>
                    <a:pt x="5561" y="3179"/>
                    <a:pt x="5573" y="3215"/>
                  </a:cubicBezTo>
                  <a:cubicBezTo>
                    <a:pt x="5612" y="3265"/>
                    <a:pt x="5669" y="3290"/>
                    <a:pt x="5734" y="3290"/>
                  </a:cubicBezTo>
                  <a:cubicBezTo>
                    <a:pt x="5748" y="3290"/>
                    <a:pt x="5761" y="3289"/>
                    <a:pt x="5775" y="3287"/>
                  </a:cubicBezTo>
                  <a:lnTo>
                    <a:pt x="6347" y="3120"/>
                  </a:lnTo>
                  <a:cubicBezTo>
                    <a:pt x="6363" y="3117"/>
                    <a:pt x="6379" y="3116"/>
                    <a:pt x="6393" y="3116"/>
                  </a:cubicBezTo>
                  <a:cubicBezTo>
                    <a:pt x="6440" y="3116"/>
                    <a:pt x="6474" y="3131"/>
                    <a:pt x="6501" y="3167"/>
                  </a:cubicBezTo>
                  <a:cubicBezTo>
                    <a:pt x="6525" y="3203"/>
                    <a:pt x="6525" y="3251"/>
                    <a:pt x="6513" y="3275"/>
                  </a:cubicBezTo>
                  <a:cubicBezTo>
                    <a:pt x="6513" y="3298"/>
                    <a:pt x="6489" y="3334"/>
                    <a:pt x="6442" y="3358"/>
                  </a:cubicBezTo>
                  <a:lnTo>
                    <a:pt x="5954" y="3596"/>
                  </a:lnTo>
                  <a:cubicBezTo>
                    <a:pt x="5692" y="3727"/>
                    <a:pt x="5573" y="4025"/>
                    <a:pt x="5680" y="4299"/>
                  </a:cubicBezTo>
                  <a:cubicBezTo>
                    <a:pt x="5847" y="4680"/>
                    <a:pt x="6251" y="5358"/>
                    <a:pt x="7168" y="5668"/>
                  </a:cubicBezTo>
                  <a:cubicBezTo>
                    <a:pt x="7092" y="5766"/>
                    <a:pt x="6907" y="5873"/>
                    <a:pt x="6558" y="5873"/>
                  </a:cubicBezTo>
                  <a:cubicBezTo>
                    <a:pt x="6525" y="5873"/>
                    <a:pt x="6490" y="5872"/>
                    <a:pt x="6454" y="5870"/>
                  </a:cubicBezTo>
                  <a:cubicBezTo>
                    <a:pt x="6370" y="5870"/>
                    <a:pt x="6311" y="5930"/>
                    <a:pt x="6275" y="6013"/>
                  </a:cubicBezTo>
                  <a:cubicBezTo>
                    <a:pt x="6251" y="6132"/>
                    <a:pt x="6204" y="6263"/>
                    <a:pt x="6168" y="6346"/>
                  </a:cubicBezTo>
                  <a:cubicBezTo>
                    <a:pt x="6036" y="6322"/>
                    <a:pt x="5841" y="6285"/>
                    <a:pt x="5618" y="6285"/>
                  </a:cubicBezTo>
                  <a:cubicBezTo>
                    <a:pt x="5520" y="6285"/>
                    <a:pt x="5416" y="6292"/>
                    <a:pt x="5311" y="6311"/>
                  </a:cubicBezTo>
                  <a:cubicBezTo>
                    <a:pt x="5275" y="6311"/>
                    <a:pt x="4739" y="6430"/>
                    <a:pt x="4370" y="6787"/>
                  </a:cubicBezTo>
                  <a:cubicBezTo>
                    <a:pt x="4287" y="6870"/>
                    <a:pt x="4180" y="6930"/>
                    <a:pt x="4061" y="6966"/>
                  </a:cubicBezTo>
                  <a:cubicBezTo>
                    <a:pt x="3989" y="6977"/>
                    <a:pt x="3894" y="6989"/>
                    <a:pt x="3822" y="6989"/>
                  </a:cubicBezTo>
                  <a:cubicBezTo>
                    <a:pt x="3751" y="6989"/>
                    <a:pt x="3656" y="6977"/>
                    <a:pt x="3584" y="6966"/>
                  </a:cubicBezTo>
                  <a:cubicBezTo>
                    <a:pt x="3477" y="6930"/>
                    <a:pt x="3358" y="6870"/>
                    <a:pt x="3275" y="6787"/>
                  </a:cubicBezTo>
                  <a:cubicBezTo>
                    <a:pt x="2918" y="6430"/>
                    <a:pt x="2370" y="6323"/>
                    <a:pt x="2334" y="6311"/>
                  </a:cubicBezTo>
                  <a:cubicBezTo>
                    <a:pt x="2236" y="6292"/>
                    <a:pt x="2135" y="6285"/>
                    <a:pt x="2038" y="6285"/>
                  </a:cubicBezTo>
                  <a:cubicBezTo>
                    <a:pt x="1817" y="6285"/>
                    <a:pt x="1613" y="6322"/>
                    <a:pt x="1489" y="6346"/>
                  </a:cubicBezTo>
                  <a:cubicBezTo>
                    <a:pt x="1453" y="6263"/>
                    <a:pt x="1417" y="6132"/>
                    <a:pt x="1382" y="6013"/>
                  </a:cubicBezTo>
                  <a:cubicBezTo>
                    <a:pt x="1370" y="5930"/>
                    <a:pt x="1298" y="5870"/>
                    <a:pt x="1203" y="5870"/>
                  </a:cubicBezTo>
                  <a:cubicBezTo>
                    <a:pt x="786" y="5870"/>
                    <a:pt x="596" y="5751"/>
                    <a:pt x="489" y="5656"/>
                  </a:cubicBezTo>
                  <a:cubicBezTo>
                    <a:pt x="1429" y="5358"/>
                    <a:pt x="1834" y="4680"/>
                    <a:pt x="1977" y="4287"/>
                  </a:cubicBezTo>
                  <a:cubicBezTo>
                    <a:pt x="2084" y="4013"/>
                    <a:pt x="1977" y="3703"/>
                    <a:pt x="1715" y="3584"/>
                  </a:cubicBezTo>
                  <a:lnTo>
                    <a:pt x="1215" y="3346"/>
                  </a:lnTo>
                  <a:cubicBezTo>
                    <a:pt x="1179" y="3310"/>
                    <a:pt x="1155" y="3287"/>
                    <a:pt x="1144" y="3251"/>
                  </a:cubicBezTo>
                  <a:cubicBezTo>
                    <a:pt x="1144" y="3227"/>
                    <a:pt x="1132" y="3191"/>
                    <a:pt x="1155" y="3144"/>
                  </a:cubicBezTo>
                  <a:cubicBezTo>
                    <a:pt x="1181" y="3118"/>
                    <a:pt x="1218" y="3093"/>
                    <a:pt x="1259" y="3093"/>
                  </a:cubicBezTo>
                  <a:cubicBezTo>
                    <a:pt x="1275" y="3093"/>
                    <a:pt x="1293" y="3097"/>
                    <a:pt x="1310" y="3108"/>
                  </a:cubicBezTo>
                  <a:lnTo>
                    <a:pt x="1894" y="3275"/>
                  </a:lnTo>
                  <a:cubicBezTo>
                    <a:pt x="1908" y="3277"/>
                    <a:pt x="1923" y="3279"/>
                    <a:pt x="1938" y="3279"/>
                  </a:cubicBezTo>
                  <a:cubicBezTo>
                    <a:pt x="1994" y="3279"/>
                    <a:pt x="2046" y="3257"/>
                    <a:pt x="2084" y="3191"/>
                  </a:cubicBezTo>
                  <a:cubicBezTo>
                    <a:pt x="2096" y="3167"/>
                    <a:pt x="2108" y="3120"/>
                    <a:pt x="2108" y="3096"/>
                  </a:cubicBezTo>
                  <a:lnTo>
                    <a:pt x="2108" y="1917"/>
                  </a:lnTo>
                  <a:cubicBezTo>
                    <a:pt x="2191" y="596"/>
                    <a:pt x="3299" y="381"/>
                    <a:pt x="3799" y="346"/>
                  </a:cubicBezTo>
                  <a:cubicBezTo>
                    <a:pt x="4227" y="381"/>
                    <a:pt x="5132" y="548"/>
                    <a:pt x="5406" y="1465"/>
                  </a:cubicBezTo>
                  <a:cubicBezTo>
                    <a:pt x="5418" y="1548"/>
                    <a:pt x="5489" y="1608"/>
                    <a:pt x="5561" y="1608"/>
                  </a:cubicBezTo>
                  <a:cubicBezTo>
                    <a:pt x="5680" y="1608"/>
                    <a:pt x="5775" y="1489"/>
                    <a:pt x="5727" y="1382"/>
                  </a:cubicBezTo>
                  <a:cubicBezTo>
                    <a:pt x="5406" y="191"/>
                    <a:pt x="4192" y="24"/>
                    <a:pt x="3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6" name="Google Shape;2826;p36"/>
          <p:cNvGrpSpPr/>
          <p:nvPr/>
        </p:nvGrpSpPr>
        <p:grpSpPr>
          <a:xfrm>
            <a:off x="5583569" y="3351230"/>
            <a:ext cx="357419" cy="357005"/>
            <a:chOff x="5583569" y="3351230"/>
            <a:chExt cx="357419" cy="357005"/>
          </a:xfrm>
        </p:grpSpPr>
        <p:sp>
          <p:nvSpPr>
            <p:cNvPr id="2827" name="Google Shape;2827;p36"/>
            <p:cNvSpPr/>
            <p:nvPr/>
          </p:nvSpPr>
          <p:spPr>
            <a:xfrm>
              <a:off x="5583569" y="3351230"/>
              <a:ext cx="357419" cy="357005"/>
            </a:xfrm>
            <a:custGeom>
              <a:rect b="b" l="l" r="r" t="t"/>
              <a:pathLst>
                <a:path extrusionOk="0" h="11216" w="11229">
                  <a:moveTo>
                    <a:pt x="5620" y="357"/>
                  </a:moveTo>
                  <a:cubicBezTo>
                    <a:pt x="8514" y="357"/>
                    <a:pt x="10871" y="2703"/>
                    <a:pt x="10871" y="5608"/>
                  </a:cubicBezTo>
                  <a:cubicBezTo>
                    <a:pt x="10871" y="8513"/>
                    <a:pt x="8514" y="10859"/>
                    <a:pt x="5620" y="10859"/>
                  </a:cubicBezTo>
                  <a:cubicBezTo>
                    <a:pt x="2715" y="10859"/>
                    <a:pt x="370" y="8513"/>
                    <a:pt x="370" y="5608"/>
                  </a:cubicBezTo>
                  <a:cubicBezTo>
                    <a:pt x="370" y="2703"/>
                    <a:pt x="2715" y="357"/>
                    <a:pt x="5620" y="357"/>
                  </a:cubicBezTo>
                  <a:close/>
                  <a:moveTo>
                    <a:pt x="5620" y="0"/>
                  </a:moveTo>
                  <a:cubicBezTo>
                    <a:pt x="4108" y="0"/>
                    <a:pt x="2715" y="572"/>
                    <a:pt x="1644" y="1631"/>
                  </a:cubicBezTo>
                  <a:cubicBezTo>
                    <a:pt x="584" y="2691"/>
                    <a:pt x="1" y="4108"/>
                    <a:pt x="1" y="5608"/>
                  </a:cubicBezTo>
                  <a:cubicBezTo>
                    <a:pt x="1" y="7108"/>
                    <a:pt x="584" y="8513"/>
                    <a:pt x="1644" y="9585"/>
                  </a:cubicBezTo>
                  <a:cubicBezTo>
                    <a:pt x="2703" y="10632"/>
                    <a:pt x="4108" y="11216"/>
                    <a:pt x="5620" y="11216"/>
                  </a:cubicBezTo>
                  <a:cubicBezTo>
                    <a:pt x="7121" y="11216"/>
                    <a:pt x="8514" y="10632"/>
                    <a:pt x="9597" y="9585"/>
                  </a:cubicBezTo>
                  <a:cubicBezTo>
                    <a:pt x="10669" y="8525"/>
                    <a:pt x="11228" y="7108"/>
                    <a:pt x="11228" y="5608"/>
                  </a:cubicBezTo>
                  <a:cubicBezTo>
                    <a:pt x="11228" y="4108"/>
                    <a:pt x="10645" y="2703"/>
                    <a:pt x="9597" y="1631"/>
                  </a:cubicBezTo>
                  <a:cubicBezTo>
                    <a:pt x="8537" y="572"/>
                    <a:pt x="7121" y="0"/>
                    <a:pt x="5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36"/>
            <p:cNvSpPr/>
            <p:nvPr/>
          </p:nvSpPr>
          <p:spPr>
            <a:xfrm>
              <a:off x="5658625" y="3403527"/>
              <a:ext cx="172073" cy="243690"/>
            </a:xfrm>
            <a:custGeom>
              <a:rect b="b" l="l" r="r" t="t"/>
              <a:pathLst>
                <a:path extrusionOk="0" h="7656" w="5406">
                  <a:moveTo>
                    <a:pt x="1834" y="0"/>
                  </a:moveTo>
                  <a:cubicBezTo>
                    <a:pt x="1727" y="0"/>
                    <a:pt x="1655" y="72"/>
                    <a:pt x="1655" y="179"/>
                  </a:cubicBezTo>
                  <a:cubicBezTo>
                    <a:pt x="1655" y="1000"/>
                    <a:pt x="988" y="1655"/>
                    <a:pt x="179" y="1655"/>
                  </a:cubicBezTo>
                  <a:cubicBezTo>
                    <a:pt x="72" y="1655"/>
                    <a:pt x="0" y="1727"/>
                    <a:pt x="0" y="1834"/>
                  </a:cubicBezTo>
                  <a:lnTo>
                    <a:pt x="0" y="3489"/>
                  </a:lnTo>
                  <a:cubicBezTo>
                    <a:pt x="0" y="3596"/>
                    <a:pt x="72" y="3667"/>
                    <a:pt x="179" y="3667"/>
                  </a:cubicBezTo>
                  <a:lnTo>
                    <a:pt x="1655" y="3667"/>
                  </a:lnTo>
                  <a:lnTo>
                    <a:pt x="1655" y="4453"/>
                  </a:lnTo>
                  <a:cubicBezTo>
                    <a:pt x="1655" y="4560"/>
                    <a:pt x="1727" y="4632"/>
                    <a:pt x="1834" y="4632"/>
                  </a:cubicBezTo>
                  <a:cubicBezTo>
                    <a:pt x="1941" y="4632"/>
                    <a:pt x="2012" y="4560"/>
                    <a:pt x="2012" y="4453"/>
                  </a:cubicBezTo>
                  <a:lnTo>
                    <a:pt x="2012" y="3489"/>
                  </a:lnTo>
                  <a:cubicBezTo>
                    <a:pt x="2012" y="3382"/>
                    <a:pt x="1941" y="3310"/>
                    <a:pt x="1834" y="3310"/>
                  </a:cubicBezTo>
                  <a:lnTo>
                    <a:pt x="357" y="3310"/>
                  </a:lnTo>
                  <a:lnTo>
                    <a:pt x="357" y="2000"/>
                  </a:lnTo>
                  <a:cubicBezTo>
                    <a:pt x="1215" y="1905"/>
                    <a:pt x="1917" y="1226"/>
                    <a:pt x="2012" y="345"/>
                  </a:cubicBezTo>
                  <a:lnTo>
                    <a:pt x="3084" y="345"/>
                  </a:lnTo>
                  <a:lnTo>
                    <a:pt x="3084" y="1822"/>
                  </a:lnTo>
                  <a:cubicBezTo>
                    <a:pt x="3084" y="1929"/>
                    <a:pt x="3155" y="2000"/>
                    <a:pt x="3262" y="2000"/>
                  </a:cubicBezTo>
                  <a:lnTo>
                    <a:pt x="4739" y="2000"/>
                  </a:lnTo>
                  <a:lnTo>
                    <a:pt x="4739" y="3298"/>
                  </a:lnTo>
                  <a:lnTo>
                    <a:pt x="3262" y="3298"/>
                  </a:lnTo>
                  <a:cubicBezTo>
                    <a:pt x="3155" y="3298"/>
                    <a:pt x="3084" y="3370"/>
                    <a:pt x="3084" y="3477"/>
                  </a:cubicBezTo>
                  <a:lnTo>
                    <a:pt x="3084" y="5584"/>
                  </a:lnTo>
                  <a:cubicBezTo>
                    <a:pt x="3084" y="5941"/>
                    <a:pt x="3381" y="6251"/>
                    <a:pt x="3739" y="6251"/>
                  </a:cubicBezTo>
                  <a:cubicBezTo>
                    <a:pt x="3965" y="6251"/>
                    <a:pt x="4155" y="6132"/>
                    <a:pt x="4274" y="5953"/>
                  </a:cubicBezTo>
                  <a:lnTo>
                    <a:pt x="4965" y="6775"/>
                  </a:lnTo>
                  <a:cubicBezTo>
                    <a:pt x="4644" y="7120"/>
                    <a:pt x="4191" y="7311"/>
                    <a:pt x="3703" y="7311"/>
                  </a:cubicBezTo>
                  <a:cubicBezTo>
                    <a:pt x="2774" y="7299"/>
                    <a:pt x="2012" y="6525"/>
                    <a:pt x="2012" y="5572"/>
                  </a:cubicBezTo>
                  <a:lnTo>
                    <a:pt x="2012" y="5287"/>
                  </a:lnTo>
                  <a:cubicBezTo>
                    <a:pt x="2012" y="5179"/>
                    <a:pt x="1929" y="5108"/>
                    <a:pt x="1834" y="5108"/>
                  </a:cubicBezTo>
                  <a:cubicBezTo>
                    <a:pt x="1727" y="5108"/>
                    <a:pt x="1655" y="5179"/>
                    <a:pt x="1655" y="5287"/>
                  </a:cubicBezTo>
                  <a:lnTo>
                    <a:pt x="1655" y="5560"/>
                  </a:lnTo>
                  <a:cubicBezTo>
                    <a:pt x="1655" y="6703"/>
                    <a:pt x="2584" y="7656"/>
                    <a:pt x="3739" y="7656"/>
                  </a:cubicBezTo>
                  <a:cubicBezTo>
                    <a:pt x="4358" y="7656"/>
                    <a:pt x="4941" y="7370"/>
                    <a:pt x="5322" y="6882"/>
                  </a:cubicBezTo>
                  <a:cubicBezTo>
                    <a:pt x="5406" y="6834"/>
                    <a:pt x="5406" y="6751"/>
                    <a:pt x="5346" y="6691"/>
                  </a:cubicBezTo>
                  <a:lnTo>
                    <a:pt x="4489" y="5691"/>
                  </a:lnTo>
                  <a:cubicBezTo>
                    <a:pt x="4435" y="5627"/>
                    <a:pt x="4353" y="5582"/>
                    <a:pt x="4260" y="5582"/>
                  </a:cubicBezTo>
                  <a:cubicBezTo>
                    <a:pt x="4249" y="5582"/>
                    <a:pt x="4238" y="5583"/>
                    <a:pt x="4227" y="5584"/>
                  </a:cubicBezTo>
                  <a:cubicBezTo>
                    <a:pt x="4120" y="5596"/>
                    <a:pt x="4036" y="5656"/>
                    <a:pt x="3989" y="5751"/>
                  </a:cubicBezTo>
                  <a:cubicBezTo>
                    <a:pt x="3941" y="5834"/>
                    <a:pt x="3858" y="5894"/>
                    <a:pt x="3751" y="5918"/>
                  </a:cubicBezTo>
                  <a:cubicBezTo>
                    <a:pt x="3743" y="5918"/>
                    <a:pt x="3736" y="5918"/>
                    <a:pt x="3728" y="5918"/>
                  </a:cubicBezTo>
                  <a:cubicBezTo>
                    <a:pt x="3560" y="5918"/>
                    <a:pt x="3429" y="5791"/>
                    <a:pt x="3429" y="5620"/>
                  </a:cubicBezTo>
                  <a:lnTo>
                    <a:pt x="3429" y="3667"/>
                  </a:lnTo>
                  <a:lnTo>
                    <a:pt x="4894" y="3667"/>
                  </a:lnTo>
                  <a:cubicBezTo>
                    <a:pt x="5001" y="3667"/>
                    <a:pt x="5072" y="3596"/>
                    <a:pt x="5072" y="3489"/>
                  </a:cubicBezTo>
                  <a:lnTo>
                    <a:pt x="5072" y="1834"/>
                  </a:lnTo>
                  <a:cubicBezTo>
                    <a:pt x="5072" y="1727"/>
                    <a:pt x="5001" y="1655"/>
                    <a:pt x="4894" y="1655"/>
                  </a:cubicBezTo>
                  <a:lnTo>
                    <a:pt x="3429" y="1655"/>
                  </a:lnTo>
                  <a:lnTo>
                    <a:pt x="3429" y="179"/>
                  </a:lnTo>
                  <a:cubicBezTo>
                    <a:pt x="3429" y="72"/>
                    <a:pt x="3346" y="0"/>
                    <a:pt x="3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9" name="Google Shape;2829;p36"/>
          <p:cNvGrpSpPr/>
          <p:nvPr/>
        </p:nvGrpSpPr>
        <p:grpSpPr>
          <a:xfrm>
            <a:off x="7482229" y="3351230"/>
            <a:ext cx="357419" cy="357005"/>
            <a:chOff x="7482229" y="3351230"/>
            <a:chExt cx="357419" cy="357005"/>
          </a:xfrm>
        </p:grpSpPr>
        <p:sp>
          <p:nvSpPr>
            <p:cNvPr id="2830" name="Google Shape;2830;p36"/>
            <p:cNvSpPr/>
            <p:nvPr/>
          </p:nvSpPr>
          <p:spPr>
            <a:xfrm>
              <a:off x="7482229" y="3351230"/>
              <a:ext cx="357419" cy="357005"/>
            </a:xfrm>
            <a:custGeom>
              <a:rect b="b" l="l" r="r" t="t"/>
              <a:pathLst>
                <a:path extrusionOk="0" h="11216" w="11229">
                  <a:moveTo>
                    <a:pt x="5633" y="357"/>
                  </a:moveTo>
                  <a:cubicBezTo>
                    <a:pt x="8538" y="357"/>
                    <a:pt x="10883" y="2703"/>
                    <a:pt x="10883" y="5608"/>
                  </a:cubicBezTo>
                  <a:cubicBezTo>
                    <a:pt x="10883" y="8513"/>
                    <a:pt x="8538" y="10859"/>
                    <a:pt x="5633" y="10859"/>
                  </a:cubicBezTo>
                  <a:cubicBezTo>
                    <a:pt x="2728" y="10859"/>
                    <a:pt x="382" y="8513"/>
                    <a:pt x="382" y="5608"/>
                  </a:cubicBezTo>
                  <a:cubicBezTo>
                    <a:pt x="382" y="2703"/>
                    <a:pt x="2728" y="357"/>
                    <a:pt x="5633" y="357"/>
                  </a:cubicBezTo>
                  <a:close/>
                  <a:moveTo>
                    <a:pt x="5621" y="0"/>
                  </a:moveTo>
                  <a:cubicBezTo>
                    <a:pt x="4109" y="0"/>
                    <a:pt x="2716" y="572"/>
                    <a:pt x="1644" y="1631"/>
                  </a:cubicBezTo>
                  <a:cubicBezTo>
                    <a:pt x="584" y="2691"/>
                    <a:pt x="1" y="4108"/>
                    <a:pt x="1" y="5608"/>
                  </a:cubicBezTo>
                  <a:cubicBezTo>
                    <a:pt x="1" y="7108"/>
                    <a:pt x="584" y="8513"/>
                    <a:pt x="1644" y="9585"/>
                  </a:cubicBezTo>
                  <a:cubicBezTo>
                    <a:pt x="2704" y="10632"/>
                    <a:pt x="4109" y="11216"/>
                    <a:pt x="5621" y="11216"/>
                  </a:cubicBezTo>
                  <a:cubicBezTo>
                    <a:pt x="7121" y="11216"/>
                    <a:pt x="8526" y="10632"/>
                    <a:pt x="9597" y="9585"/>
                  </a:cubicBezTo>
                  <a:cubicBezTo>
                    <a:pt x="10645" y="8525"/>
                    <a:pt x="11229" y="7108"/>
                    <a:pt x="11229" y="5608"/>
                  </a:cubicBezTo>
                  <a:cubicBezTo>
                    <a:pt x="11229" y="4108"/>
                    <a:pt x="10669" y="2703"/>
                    <a:pt x="9597" y="1631"/>
                  </a:cubicBezTo>
                  <a:cubicBezTo>
                    <a:pt x="8538" y="572"/>
                    <a:pt x="7121" y="0"/>
                    <a:pt x="5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36"/>
            <p:cNvSpPr/>
            <p:nvPr/>
          </p:nvSpPr>
          <p:spPr>
            <a:xfrm>
              <a:off x="7592138" y="3605616"/>
              <a:ext cx="137983" cy="32530"/>
            </a:xfrm>
            <a:custGeom>
              <a:rect b="b" l="l" r="r" t="t"/>
              <a:pathLst>
                <a:path extrusionOk="0" h="1022" w="4335">
                  <a:moveTo>
                    <a:pt x="202" y="1"/>
                  </a:moveTo>
                  <a:cubicBezTo>
                    <a:pt x="147" y="1"/>
                    <a:pt x="94" y="21"/>
                    <a:pt x="60" y="69"/>
                  </a:cubicBezTo>
                  <a:cubicBezTo>
                    <a:pt x="1" y="140"/>
                    <a:pt x="1" y="259"/>
                    <a:pt x="96" y="319"/>
                  </a:cubicBezTo>
                  <a:cubicBezTo>
                    <a:pt x="644" y="783"/>
                    <a:pt x="1370" y="1021"/>
                    <a:pt x="2168" y="1021"/>
                  </a:cubicBezTo>
                  <a:cubicBezTo>
                    <a:pt x="2954" y="1021"/>
                    <a:pt x="3680" y="771"/>
                    <a:pt x="4239" y="319"/>
                  </a:cubicBezTo>
                  <a:cubicBezTo>
                    <a:pt x="4323" y="259"/>
                    <a:pt x="4335" y="140"/>
                    <a:pt x="4263" y="69"/>
                  </a:cubicBezTo>
                  <a:cubicBezTo>
                    <a:pt x="4228" y="26"/>
                    <a:pt x="4170" y="4"/>
                    <a:pt x="4115" y="4"/>
                  </a:cubicBezTo>
                  <a:cubicBezTo>
                    <a:pt x="4078" y="4"/>
                    <a:pt x="4042" y="14"/>
                    <a:pt x="4013" y="33"/>
                  </a:cubicBezTo>
                  <a:cubicBezTo>
                    <a:pt x="3537" y="438"/>
                    <a:pt x="2882" y="664"/>
                    <a:pt x="2168" y="664"/>
                  </a:cubicBezTo>
                  <a:cubicBezTo>
                    <a:pt x="1465" y="664"/>
                    <a:pt x="810" y="438"/>
                    <a:pt x="322" y="33"/>
                  </a:cubicBezTo>
                  <a:cubicBezTo>
                    <a:pt x="286" y="12"/>
                    <a:pt x="24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36"/>
            <p:cNvSpPr/>
            <p:nvPr/>
          </p:nvSpPr>
          <p:spPr>
            <a:xfrm>
              <a:off x="7513709" y="3387962"/>
              <a:ext cx="295987" cy="282014"/>
            </a:xfrm>
            <a:custGeom>
              <a:rect b="b" l="l" r="r" t="t"/>
              <a:pathLst>
                <a:path extrusionOk="0" h="8860" w="9299">
                  <a:moveTo>
                    <a:pt x="6060" y="370"/>
                  </a:moveTo>
                  <a:cubicBezTo>
                    <a:pt x="6358" y="370"/>
                    <a:pt x="6596" y="608"/>
                    <a:pt x="6596" y="906"/>
                  </a:cubicBezTo>
                  <a:cubicBezTo>
                    <a:pt x="6596" y="1204"/>
                    <a:pt x="6358" y="1442"/>
                    <a:pt x="6060" y="1442"/>
                  </a:cubicBezTo>
                  <a:cubicBezTo>
                    <a:pt x="5763" y="1442"/>
                    <a:pt x="5525" y="1204"/>
                    <a:pt x="5525" y="906"/>
                  </a:cubicBezTo>
                  <a:cubicBezTo>
                    <a:pt x="5525" y="608"/>
                    <a:pt x="5763" y="370"/>
                    <a:pt x="6060" y="370"/>
                  </a:cubicBezTo>
                  <a:close/>
                  <a:moveTo>
                    <a:pt x="1322" y="2989"/>
                  </a:moveTo>
                  <a:cubicBezTo>
                    <a:pt x="1596" y="2989"/>
                    <a:pt x="1834" y="3097"/>
                    <a:pt x="2012" y="3263"/>
                  </a:cubicBezTo>
                  <a:cubicBezTo>
                    <a:pt x="1477" y="3680"/>
                    <a:pt x="1072" y="4240"/>
                    <a:pt x="881" y="4883"/>
                  </a:cubicBezTo>
                  <a:cubicBezTo>
                    <a:pt x="548" y="4716"/>
                    <a:pt x="334" y="4359"/>
                    <a:pt x="334" y="3990"/>
                  </a:cubicBezTo>
                  <a:cubicBezTo>
                    <a:pt x="334" y="3442"/>
                    <a:pt x="774" y="2989"/>
                    <a:pt x="1322" y="2989"/>
                  </a:cubicBezTo>
                  <a:close/>
                  <a:moveTo>
                    <a:pt x="7954" y="2989"/>
                  </a:moveTo>
                  <a:cubicBezTo>
                    <a:pt x="8501" y="2989"/>
                    <a:pt x="8942" y="3442"/>
                    <a:pt x="8942" y="3990"/>
                  </a:cubicBezTo>
                  <a:cubicBezTo>
                    <a:pt x="8966" y="4359"/>
                    <a:pt x="8739" y="4704"/>
                    <a:pt x="8394" y="4883"/>
                  </a:cubicBezTo>
                  <a:cubicBezTo>
                    <a:pt x="8216" y="4240"/>
                    <a:pt x="7811" y="3680"/>
                    <a:pt x="7263" y="3263"/>
                  </a:cubicBezTo>
                  <a:cubicBezTo>
                    <a:pt x="7442" y="3085"/>
                    <a:pt x="7692" y="2989"/>
                    <a:pt x="7954" y="2989"/>
                  </a:cubicBezTo>
                  <a:close/>
                  <a:moveTo>
                    <a:pt x="6072" y="1"/>
                  </a:moveTo>
                  <a:cubicBezTo>
                    <a:pt x="5632" y="1"/>
                    <a:pt x="5251" y="334"/>
                    <a:pt x="5191" y="763"/>
                  </a:cubicBezTo>
                  <a:lnTo>
                    <a:pt x="4596" y="953"/>
                  </a:lnTo>
                  <a:cubicBezTo>
                    <a:pt x="4525" y="989"/>
                    <a:pt x="4477" y="1049"/>
                    <a:pt x="4477" y="1120"/>
                  </a:cubicBezTo>
                  <a:lnTo>
                    <a:pt x="4477" y="2370"/>
                  </a:lnTo>
                  <a:cubicBezTo>
                    <a:pt x="3679" y="2394"/>
                    <a:pt x="2929" y="2632"/>
                    <a:pt x="2334" y="3025"/>
                  </a:cubicBezTo>
                  <a:cubicBezTo>
                    <a:pt x="2084" y="2751"/>
                    <a:pt x="1727" y="2608"/>
                    <a:pt x="1358" y="2608"/>
                  </a:cubicBezTo>
                  <a:cubicBezTo>
                    <a:pt x="607" y="2608"/>
                    <a:pt x="0" y="3216"/>
                    <a:pt x="0" y="3966"/>
                  </a:cubicBezTo>
                  <a:cubicBezTo>
                    <a:pt x="0" y="4513"/>
                    <a:pt x="345" y="5002"/>
                    <a:pt x="834" y="5216"/>
                  </a:cubicBezTo>
                  <a:cubicBezTo>
                    <a:pt x="822" y="5347"/>
                    <a:pt x="798" y="5478"/>
                    <a:pt x="798" y="5609"/>
                  </a:cubicBezTo>
                  <a:cubicBezTo>
                    <a:pt x="798" y="7395"/>
                    <a:pt x="2524" y="8859"/>
                    <a:pt x="4667" y="8859"/>
                  </a:cubicBezTo>
                  <a:cubicBezTo>
                    <a:pt x="5763" y="8859"/>
                    <a:pt x="6739" y="8490"/>
                    <a:pt x="7442" y="7871"/>
                  </a:cubicBezTo>
                  <a:cubicBezTo>
                    <a:pt x="7513" y="7811"/>
                    <a:pt x="7513" y="7692"/>
                    <a:pt x="7454" y="7621"/>
                  </a:cubicBezTo>
                  <a:cubicBezTo>
                    <a:pt x="7421" y="7588"/>
                    <a:pt x="7374" y="7570"/>
                    <a:pt x="7326" y="7570"/>
                  </a:cubicBezTo>
                  <a:cubicBezTo>
                    <a:pt x="7287" y="7570"/>
                    <a:pt x="7248" y="7582"/>
                    <a:pt x="7215" y="7609"/>
                  </a:cubicBezTo>
                  <a:cubicBezTo>
                    <a:pt x="6572" y="8157"/>
                    <a:pt x="5668" y="8514"/>
                    <a:pt x="4667" y="8514"/>
                  </a:cubicBezTo>
                  <a:cubicBezTo>
                    <a:pt x="2739" y="8514"/>
                    <a:pt x="1167" y="7216"/>
                    <a:pt x="1167" y="5633"/>
                  </a:cubicBezTo>
                  <a:cubicBezTo>
                    <a:pt x="1167" y="4037"/>
                    <a:pt x="2739" y="2739"/>
                    <a:pt x="4667" y="2739"/>
                  </a:cubicBezTo>
                  <a:cubicBezTo>
                    <a:pt x="6608" y="2739"/>
                    <a:pt x="8180" y="4037"/>
                    <a:pt x="8180" y="5633"/>
                  </a:cubicBezTo>
                  <a:cubicBezTo>
                    <a:pt x="8180" y="6133"/>
                    <a:pt x="8037" y="6597"/>
                    <a:pt x="7751" y="7014"/>
                  </a:cubicBezTo>
                  <a:cubicBezTo>
                    <a:pt x="7704" y="7085"/>
                    <a:pt x="7727" y="7169"/>
                    <a:pt x="7787" y="7228"/>
                  </a:cubicBezTo>
                  <a:cubicBezTo>
                    <a:pt x="7818" y="7264"/>
                    <a:pt x="7859" y="7280"/>
                    <a:pt x="7902" y="7280"/>
                  </a:cubicBezTo>
                  <a:cubicBezTo>
                    <a:pt x="7958" y="7280"/>
                    <a:pt x="8015" y="7252"/>
                    <a:pt x="8049" y="7204"/>
                  </a:cubicBezTo>
                  <a:cubicBezTo>
                    <a:pt x="8358" y="6740"/>
                    <a:pt x="8537" y="6192"/>
                    <a:pt x="8537" y="5621"/>
                  </a:cubicBezTo>
                  <a:cubicBezTo>
                    <a:pt x="8537" y="5490"/>
                    <a:pt x="8525" y="5359"/>
                    <a:pt x="8513" y="5228"/>
                  </a:cubicBezTo>
                  <a:cubicBezTo>
                    <a:pt x="8978" y="5014"/>
                    <a:pt x="9299" y="4525"/>
                    <a:pt x="9299" y="3978"/>
                  </a:cubicBezTo>
                  <a:cubicBezTo>
                    <a:pt x="9299" y="3228"/>
                    <a:pt x="8692" y="2620"/>
                    <a:pt x="7954" y="2620"/>
                  </a:cubicBezTo>
                  <a:cubicBezTo>
                    <a:pt x="7573" y="2620"/>
                    <a:pt x="7215" y="2775"/>
                    <a:pt x="6965" y="3037"/>
                  </a:cubicBezTo>
                  <a:cubicBezTo>
                    <a:pt x="6358" y="2656"/>
                    <a:pt x="5632" y="2406"/>
                    <a:pt x="4822" y="2382"/>
                  </a:cubicBezTo>
                  <a:lnTo>
                    <a:pt x="4822" y="1263"/>
                  </a:lnTo>
                  <a:lnTo>
                    <a:pt x="5215" y="1132"/>
                  </a:lnTo>
                  <a:cubicBezTo>
                    <a:pt x="5303" y="1507"/>
                    <a:pt x="5647" y="1780"/>
                    <a:pt x="6048" y="1780"/>
                  </a:cubicBezTo>
                  <a:cubicBezTo>
                    <a:pt x="6080" y="1780"/>
                    <a:pt x="6112" y="1779"/>
                    <a:pt x="6144" y="1775"/>
                  </a:cubicBezTo>
                  <a:cubicBezTo>
                    <a:pt x="6584" y="1727"/>
                    <a:pt x="6918" y="1382"/>
                    <a:pt x="6953" y="953"/>
                  </a:cubicBezTo>
                  <a:cubicBezTo>
                    <a:pt x="6977" y="430"/>
                    <a:pt x="6584" y="1"/>
                    <a:pt x="6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36"/>
            <p:cNvSpPr/>
            <p:nvPr/>
          </p:nvSpPr>
          <p:spPr>
            <a:xfrm>
              <a:off x="7580393" y="3516460"/>
              <a:ext cx="56880" cy="56880"/>
            </a:xfrm>
            <a:custGeom>
              <a:rect b="b" l="l" r="r" t="t"/>
              <a:pathLst>
                <a:path extrusionOk="0" h="1787" w="1787">
                  <a:moveTo>
                    <a:pt x="894" y="345"/>
                  </a:moveTo>
                  <a:cubicBezTo>
                    <a:pt x="1191" y="345"/>
                    <a:pt x="1429" y="584"/>
                    <a:pt x="1429" y="881"/>
                  </a:cubicBezTo>
                  <a:cubicBezTo>
                    <a:pt x="1418" y="1179"/>
                    <a:pt x="1179" y="1417"/>
                    <a:pt x="894" y="1417"/>
                  </a:cubicBezTo>
                  <a:cubicBezTo>
                    <a:pt x="596" y="1417"/>
                    <a:pt x="358" y="1179"/>
                    <a:pt x="358" y="881"/>
                  </a:cubicBezTo>
                  <a:cubicBezTo>
                    <a:pt x="358" y="584"/>
                    <a:pt x="596" y="345"/>
                    <a:pt x="894" y="345"/>
                  </a:cubicBezTo>
                  <a:close/>
                  <a:moveTo>
                    <a:pt x="894" y="0"/>
                  </a:moveTo>
                  <a:cubicBezTo>
                    <a:pt x="406" y="0"/>
                    <a:pt x="1" y="405"/>
                    <a:pt x="1" y="893"/>
                  </a:cubicBezTo>
                  <a:cubicBezTo>
                    <a:pt x="1" y="1381"/>
                    <a:pt x="406" y="1786"/>
                    <a:pt x="894" y="1786"/>
                  </a:cubicBezTo>
                  <a:cubicBezTo>
                    <a:pt x="1394" y="1786"/>
                    <a:pt x="1787" y="1381"/>
                    <a:pt x="1787" y="893"/>
                  </a:cubicBezTo>
                  <a:cubicBezTo>
                    <a:pt x="1775" y="405"/>
                    <a:pt x="1394" y="0"/>
                    <a:pt x="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36"/>
            <p:cNvSpPr/>
            <p:nvPr/>
          </p:nvSpPr>
          <p:spPr>
            <a:xfrm>
              <a:off x="7685750" y="3516460"/>
              <a:ext cx="56880" cy="56880"/>
            </a:xfrm>
            <a:custGeom>
              <a:rect b="b" l="l" r="r" t="t"/>
              <a:pathLst>
                <a:path extrusionOk="0" h="1787" w="1787">
                  <a:moveTo>
                    <a:pt x="894" y="345"/>
                  </a:moveTo>
                  <a:cubicBezTo>
                    <a:pt x="1191" y="345"/>
                    <a:pt x="1429" y="584"/>
                    <a:pt x="1429" y="881"/>
                  </a:cubicBezTo>
                  <a:cubicBezTo>
                    <a:pt x="1429" y="1179"/>
                    <a:pt x="1191" y="1417"/>
                    <a:pt x="894" y="1417"/>
                  </a:cubicBezTo>
                  <a:cubicBezTo>
                    <a:pt x="596" y="1417"/>
                    <a:pt x="358" y="1179"/>
                    <a:pt x="358" y="881"/>
                  </a:cubicBezTo>
                  <a:cubicBezTo>
                    <a:pt x="358" y="584"/>
                    <a:pt x="596" y="345"/>
                    <a:pt x="894" y="345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81"/>
                    <a:pt x="405" y="1786"/>
                    <a:pt x="894" y="1786"/>
                  </a:cubicBezTo>
                  <a:cubicBezTo>
                    <a:pt x="1382" y="1786"/>
                    <a:pt x="1787" y="1381"/>
                    <a:pt x="1787" y="893"/>
                  </a:cubicBezTo>
                  <a:cubicBezTo>
                    <a:pt x="1775" y="405"/>
                    <a:pt x="1382" y="0"/>
                    <a:pt x="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5" name="Google Shape;2835;p36"/>
          <p:cNvGrpSpPr/>
          <p:nvPr/>
        </p:nvGrpSpPr>
        <p:grpSpPr>
          <a:xfrm>
            <a:off x="3764485" y="2890682"/>
            <a:ext cx="222874" cy="345737"/>
            <a:chOff x="3764485" y="2890682"/>
            <a:chExt cx="222874" cy="345737"/>
          </a:xfrm>
        </p:grpSpPr>
        <p:sp>
          <p:nvSpPr>
            <p:cNvPr id="2836" name="Google Shape;2836;p36"/>
            <p:cNvSpPr/>
            <p:nvPr/>
          </p:nvSpPr>
          <p:spPr>
            <a:xfrm>
              <a:off x="3764485" y="2890682"/>
              <a:ext cx="222874" cy="345737"/>
            </a:xfrm>
            <a:custGeom>
              <a:rect b="b" l="l" r="r" t="t"/>
              <a:pathLst>
                <a:path extrusionOk="0" h="10862" w="7002">
                  <a:moveTo>
                    <a:pt x="3596" y="348"/>
                  </a:moveTo>
                  <a:lnTo>
                    <a:pt x="3727" y="396"/>
                  </a:lnTo>
                  <a:cubicBezTo>
                    <a:pt x="3882" y="467"/>
                    <a:pt x="4001" y="610"/>
                    <a:pt x="4073" y="801"/>
                  </a:cubicBezTo>
                  <a:cubicBezTo>
                    <a:pt x="3894" y="777"/>
                    <a:pt x="3739" y="753"/>
                    <a:pt x="3596" y="729"/>
                  </a:cubicBezTo>
                  <a:lnTo>
                    <a:pt x="3596" y="348"/>
                  </a:lnTo>
                  <a:close/>
                  <a:moveTo>
                    <a:pt x="6168" y="8504"/>
                  </a:moveTo>
                  <a:cubicBezTo>
                    <a:pt x="6275" y="8504"/>
                    <a:pt x="6347" y="8587"/>
                    <a:pt x="6347" y="8683"/>
                  </a:cubicBezTo>
                  <a:lnTo>
                    <a:pt x="6347" y="8861"/>
                  </a:lnTo>
                  <a:lnTo>
                    <a:pt x="6168" y="8861"/>
                  </a:lnTo>
                  <a:cubicBezTo>
                    <a:pt x="6085" y="8861"/>
                    <a:pt x="6001" y="8945"/>
                    <a:pt x="6001" y="9028"/>
                  </a:cubicBezTo>
                  <a:cubicBezTo>
                    <a:pt x="6001" y="9123"/>
                    <a:pt x="6085" y="9195"/>
                    <a:pt x="6168" y="9195"/>
                  </a:cubicBezTo>
                  <a:lnTo>
                    <a:pt x="6513" y="9195"/>
                  </a:lnTo>
                  <a:cubicBezTo>
                    <a:pt x="6621" y="9195"/>
                    <a:pt x="6692" y="9266"/>
                    <a:pt x="6692" y="9373"/>
                  </a:cubicBezTo>
                  <a:lnTo>
                    <a:pt x="6692" y="10397"/>
                  </a:lnTo>
                  <a:cubicBezTo>
                    <a:pt x="6680" y="10504"/>
                    <a:pt x="6597" y="10576"/>
                    <a:pt x="6501" y="10576"/>
                  </a:cubicBezTo>
                  <a:lnTo>
                    <a:pt x="1394" y="10576"/>
                  </a:lnTo>
                  <a:cubicBezTo>
                    <a:pt x="1287" y="10576"/>
                    <a:pt x="1215" y="10504"/>
                    <a:pt x="1215" y="10397"/>
                  </a:cubicBezTo>
                  <a:lnTo>
                    <a:pt x="1215" y="9373"/>
                  </a:lnTo>
                  <a:cubicBezTo>
                    <a:pt x="1215" y="9266"/>
                    <a:pt x="1287" y="9195"/>
                    <a:pt x="1394" y="9195"/>
                  </a:cubicBezTo>
                  <a:lnTo>
                    <a:pt x="5489" y="9195"/>
                  </a:lnTo>
                  <a:cubicBezTo>
                    <a:pt x="5573" y="9195"/>
                    <a:pt x="5644" y="9123"/>
                    <a:pt x="5644" y="9028"/>
                  </a:cubicBezTo>
                  <a:cubicBezTo>
                    <a:pt x="5644" y="8945"/>
                    <a:pt x="5573" y="8861"/>
                    <a:pt x="5489" y="8861"/>
                  </a:cubicBezTo>
                  <a:lnTo>
                    <a:pt x="1560" y="8861"/>
                  </a:lnTo>
                  <a:lnTo>
                    <a:pt x="1560" y="8683"/>
                  </a:lnTo>
                  <a:cubicBezTo>
                    <a:pt x="1560" y="8587"/>
                    <a:pt x="1632" y="8504"/>
                    <a:pt x="1739" y="8504"/>
                  </a:cubicBezTo>
                  <a:close/>
                  <a:moveTo>
                    <a:pt x="3471" y="1"/>
                  </a:moveTo>
                  <a:cubicBezTo>
                    <a:pt x="3436" y="1"/>
                    <a:pt x="3413" y="3"/>
                    <a:pt x="3406" y="3"/>
                  </a:cubicBezTo>
                  <a:cubicBezTo>
                    <a:pt x="3311" y="3"/>
                    <a:pt x="3251" y="74"/>
                    <a:pt x="3251" y="158"/>
                  </a:cubicBezTo>
                  <a:lnTo>
                    <a:pt x="3251" y="682"/>
                  </a:lnTo>
                  <a:cubicBezTo>
                    <a:pt x="3184" y="678"/>
                    <a:pt x="3123" y="676"/>
                    <a:pt x="3071" y="676"/>
                  </a:cubicBezTo>
                  <a:cubicBezTo>
                    <a:pt x="2968" y="676"/>
                    <a:pt x="2902" y="682"/>
                    <a:pt x="2894" y="682"/>
                  </a:cubicBezTo>
                  <a:cubicBezTo>
                    <a:pt x="2811" y="682"/>
                    <a:pt x="2751" y="753"/>
                    <a:pt x="2751" y="848"/>
                  </a:cubicBezTo>
                  <a:cubicBezTo>
                    <a:pt x="2751" y="932"/>
                    <a:pt x="2822" y="991"/>
                    <a:pt x="2906" y="991"/>
                  </a:cubicBezTo>
                  <a:cubicBezTo>
                    <a:pt x="2909" y="991"/>
                    <a:pt x="2939" y="990"/>
                    <a:pt x="2991" y="990"/>
                  </a:cubicBezTo>
                  <a:cubicBezTo>
                    <a:pt x="3356" y="990"/>
                    <a:pt x="4811" y="1045"/>
                    <a:pt x="5728" y="1920"/>
                  </a:cubicBezTo>
                  <a:cubicBezTo>
                    <a:pt x="6228" y="2408"/>
                    <a:pt x="6501" y="3063"/>
                    <a:pt x="6501" y="3896"/>
                  </a:cubicBezTo>
                  <a:cubicBezTo>
                    <a:pt x="6501" y="4789"/>
                    <a:pt x="6299" y="5361"/>
                    <a:pt x="6097" y="5968"/>
                  </a:cubicBezTo>
                  <a:cubicBezTo>
                    <a:pt x="5882" y="6575"/>
                    <a:pt x="5668" y="7194"/>
                    <a:pt x="5644" y="8171"/>
                  </a:cubicBezTo>
                  <a:lnTo>
                    <a:pt x="1989" y="8171"/>
                  </a:lnTo>
                  <a:cubicBezTo>
                    <a:pt x="1941" y="8075"/>
                    <a:pt x="1882" y="7909"/>
                    <a:pt x="1882" y="7647"/>
                  </a:cubicBezTo>
                  <a:cubicBezTo>
                    <a:pt x="1882" y="7230"/>
                    <a:pt x="2132" y="6266"/>
                    <a:pt x="3882" y="4515"/>
                  </a:cubicBezTo>
                  <a:cubicBezTo>
                    <a:pt x="3918" y="4480"/>
                    <a:pt x="3942" y="4385"/>
                    <a:pt x="3906" y="4325"/>
                  </a:cubicBezTo>
                  <a:cubicBezTo>
                    <a:pt x="3886" y="4275"/>
                    <a:pt x="3825" y="4251"/>
                    <a:pt x="3764" y="4251"/>
                  </a:cubicBezTo>
                  <a:cubicBezTo>
                    <a:pt x="3751" y="4251"/>
                    <a:pt x="3739" y="4252"/>
                    <a:pt x="3727" y="4254"/>
                  </a:cubicBezTo>
                  <a:cubicBezTo>
                    <a:pt x="3727" y="4254"/>
                    <a:pt x="3635" y="4276"/>
                    <a:pt x="3486" y="4276"/>
                  </a:cubicBezTo>
                  <a:cubicBezTo>
                    <a:pt x="3292" y="4276"/>
                    <a:pt x="3001" y="4238"/>
                    <a:pt x="2691" y="4063"/>
                  </a:cubicBezTo>
                  <a:cubicBezTo>
                    <a:pt x="2620" y="4020"/>
                    <a:pt x="2540" y="4000"/>
                    <a:pt x="2460" y="4000"/>
                  </a:cubicBezTo>
                  <a:cubicBezTo>
                    <a:pt x="2341" y="4000"/>
                    <a:pt x="2220" y="4044"/>
                    <a:pt x="2120" y="4123"/>
                  </a:cubicBezTo>
                  <a:cubicBezTo>
                    <a:pt x="1924" y="4281"/>
                    <a:pt x="1552" y="4499"/>
                    <a:pt x="998" y="4499"/>
                  </a:cubicBezTo>
                  <a:cubicBezTo>
                    <a:pt x="846" y="4499"/>
                    <a:pt x="680" y="4482"/>
                    <a:pt x="501" y="4444"/>
                  </a:cubicBezTo>
                  <a:lnTo>
                    <a:pt x="370" y="3777"/>
                  </a:lnTo>
                  <a:lnTo>
                    <a:pt x="2001" y="2146"/>
                  </a:lnTo>
                  <a:cubicBezTo>
                    <a:pt x="2037" y="2110"/>
                    <a:pt x="2049" y="2063"/>
                    <a:pt x="2049" y="2027"/>
                  </a:cubicBezTo>
                  <a:lnTo>
                    <a:pt x="2049" y="1813"/>
                  </a:lnTo>
                  <a:cubicBezTo>
                    <a:pt x="2049" y="1729"/>
                    <a:pt x="2120" y="1634"/>
                    <a:pt x="2215" y="1634"/>
                  </a:cubicBezTo>
                  <a:cubicBezTo>
                    <a:pt x="2327" y="1626"/>
                    <a:pt x="2501" y="1615"/>
                    <a:pt x="2715" y="1615"/>
                  </a:cubicBezTo>
                  <a:cubicBezTo>
                    <a:pt x="3115" y="1615"/>
                    <a:pt x="3656" y="1654"/>
                    <a:pt x="4192" y="1825"/>
                  </a:cubicBezTo>
                  <a:cubicBezTo>
                    <a:pt x="4211" y="1833"/>
                    <a:pt x="4231" y="1837"/>
                    <a:pt x="4250" y="1837"/>
                  </a:cubicBezTo>
                  <a:cubicBezTo>
                    <a:pt x="4314" y="1837"/>
                    <a:pt x="4373" y="1794"/>
                    <a:pt x="4382" y="1729"/>
                  </a:cubicBezTo>
                  <a:cubicBezTo>
                    <a:pt x="4418" y="1634"/>
                    <a:pt x="4370" y="1539"/>
                    <a:pt x="4275" y="1527"/>
                  </a:cubicBezTo>
                  <a:cubicBezTo>
                    <a:pt x="3701" y="1346"/>
                    <a:pt x="3117" y="1300"/>
                    <a:pt x="2687" y="1300"/>
                  </a:cubicBezTo>
                  <a:cubicBezTo>
                    <a:pt x="2465" y="1300"/>
                    <a:pt x="2285" y="1312"/>
                    <a:pt x="2168" y="1325"/>
                  </a:cubicBezTo>
                  <a:cubicBezTo>
                    <a:pt x="1906" y="1348"/>
                    <a:pt x="1715" y="1563"/>
                    <a:pt x="1715" y="1813"/>
                  </a:cubicBezTo>
                  <a:lnTo>
                    <a:pt x="1715" y="1968"/>
                  </a:lnTo>
                  <a:lnTo>
                    <a:pt x="60" y="3611"/>
                  </a:lnTo>
                  <a:cubicBezTo>
                    <a:pt x="24" y="3658"/>
                    <a:pt x="1" y="3706"/>
                    <a:pt x="24" y="3765"/>
                  </a:cubicBezTo>
                  <a:lnTo>
                    <a:pt x="179" y="4611"/>
                  </a:lnTo>
                  <a:cubicBezTo>
                    <a:pt x="203" y="4670"/>
                    <a:pt x="239" y="4718"/>
                    <a:pt x="298" y="4730"/>
                  </a:cubicBezTo>
                  <a:cubicBezTo>
                    <a:pt x="542" y="4788"/>
                    <a:pt x="764" y="4813"/>
                    <a:pt x="967" y="4813"/>
                  </a:cubicBezTo>
                  <a:cubicBezTo>
                    <a:pt x="1627" y="4813"/>
                    <a:pt x="2071" y="4552"/>
                    <a:pt x="2299" y="4361"/>
                  </a:cubicBezTo>
                  <a:cubicBezTo>
                    <a:pt x="2338" y="4329"/>
                    <a:pt x="2389" y="4313"/>
                    <a:pt x="2435" y="4313"/>
                  </a:cubicBezTo>
                  <a:cubicBezTo>
                    <a:pt x="2459" y="4313"/>
                    <a:pt x="2481" y="4317"/>
                    <a:pt x="2501" y="4325"/>
                  </a:cubicBezTo>
                  <a:cubicBezTo>
                    <a:pt x="2822" y="4504"/>
                    <a:pt x="3120" y="4563"/>
                    <a:pt x="3334" y="4587"/>
                  </a:cubicBezTo>
                  <a:cubicBezTo>
                    <a:pt x="1846" y="6135"/>
                    <a:pt x="1537" y="7099"/>
                    <a:pt x="1537" y="7635"/>
                  </a:cubicBezTo>
                  <a:cubicBezTo>
                    <a:pt x="1537" y="7861"/>
                    <a:pt x="1584" y="8040"/>
                    <a:pt x="1608" y="8159"/>
                  </a:cubicBezTo>
                  <a:cubicBezTo>
                    <a:pt x="1370" y="8195"/>
                    <a:pt x="1191" y="8397"/>
                    <a:pt x="1191" y="8647"/>
                  </a:cubicBezTo>
                  <a:lnTo>
                    <a:pt x="1191" y="8849"/>
                  </a:lnTo>
                  <a:cubicBezTo>
                    <a:pt x="1001" y="8909"/>
                    <a:pt x="858" y="9111"/>
                    <a:pt x="858" y="9326"/>
                  </a:cubicBezTo>
                  <a:lnTo>
                    <a:pt x="858" y="10361"/>
                  </a:lnTo>
                  <a:cubicBezTo>
                    <a:pt x="858" y="10635"/>
                    <a:pt x="1072" y="10861"/>
                    <a:pt x="1358" y="10861"/>
                  </a:cubicBezTo>
                  <a:lnTo>
                    <a:pt x="6501" y="10861"/>
                  </a:lnTo>
                  <a:cubicBezTo>
                    <a:pt x="6775" y="10861"/>
                    <a:pt x="7002" y="10635"/>
                    <a:pt x="7002" y="10361"/>
                  </a:cubicBezTo>
                  <a:lnTo>
                    <a:pt x="7002" y="9326"/>
                  </a:lnTo>
                  <a:cubicBezTo>
                    <a:pt x="7002" y="9171"/>
                    <a:pt x="6859" y="8968"/>
                    <a:pt x="6656" y="8897"/>
                  </a:cubicBezTo>
                  <a:lnTo>
                    <a:pt x="6656" y="8695"/>
                  </a:lnTo>
                  <a:cubicBezTo>
                    <a:pt x="6656" y="8409"/>
                    <a:pt x="6442" y="8183"/>
                    <a:pt x="6156" y="8183"/>
                  </a:cubicBezTo>
                  <a:lnTo>
                    <a:pt x="5978" y="8183"/>
                  </a:lnTo>
                  <a:cubicBezTo>
                    <a:pt x="5990" y="7266"/>
                    <a:pt x="6204" y="6671"/>
                    <a:pt x="6406" y="6087"/>
                  </a:cubicBezTo>
                  <a:cubicBezTo>
                    <a:pt x="6621" y="5492"/>
                    <a:pt x="6823" y="4861"/>
                    <a:pt x="6823" y="3908"/>
                  </a:cubicBezTo>
                  <a:cubicBezTo>
                    <a:pt x="6823" y="2991"/>
                    <a:pt x="6525" y="2241"/>
                    <a:pt x="5966" y="1694"/>
                  </a:cubicBezTo>
                  <a:cubicBezTo>
                    <a:pt x="5501" y="1265"/>
                    <a:pt x="4930" y="1015"/>
                    <a:pt x="4418" y="860"/>
                  </a:cubicBezTo>
                  <a:cubicBezTo>
                    <a:pt x="4311" y="396"/>
                    <a:pt x="4061" y="182"/>
                    <a:pt x="3846" y="86"/>
                  </a:cubicBezTo>
                  <a:cubicBezTo>
                    <a:pt x="3690" y="12"/>
                    <a:pt x="3550" y="1"/>
                    <a:pt x="3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36"/>
            <p:cNvSpPr/>
            <p:nvPr/>
          </p:nvSpPr>
          <p:spPr>
            <a:xfrm>
              <a:off x="3913799" y="2948231"/>
              <a:ext cx="20499" cy="14960"/>
            </a:xfrm>
            <a:custGeom>
              <a:rect b="b" l="l" r="r" t="t"/>
              <a:pathLst>
                <a:path extrusionOk="0" h="470" w="644">
                  <a:moveTo>
                    <a:pt x="184" y="0"/>
                  </a:moveTo>
                  <a:cubicBezTo>
                    <a:pt x="126" y="0"/>
                    <a:pt x="73" y="27"/>
                    <a:pt x="48" y="76"/>
                  </a:cubicBezTo>
                  <a:cubicBezTo>
                    <a:pt x="1" y="148"/>
                    <a:pt x="36" y="255"/>
                    <a:pt x="108" y="291"/>
                  </a:cubicBezTo>
                  <a:cubicBezTo>
                    <a:pt x="203" y="326"/>
                    <a:pt x="286" y="386"/>
                    <a:pt x="358" y="433"/>
                  </a:cubicBezTo>
                  <a:cubicBezTo>
                    <a:pt x="394" y="445"/>
                    <a:pt x="417" y="469"/>
                    <a:pt x="453" y="469"/>
                  </a:cubicBezTo>
                  <a:cubicBezTo>
                    <a:pt x="501" y="469"/>
                    <a:pt x="560" y="433"/>
                    <a:pt x="584" y="386"/>
                  </a:cubicBezTo>
                  <a:cubicBezTo>
                    <a:pt x="644" y="326"/>
                    <a:pt x="620" y="231"/>
                    <a:pt x="537" y="183"/>
                  </a:cubicBezTo>
                  <a:cubicBezTo>
                    <a:pt x="453" y="124"/>
                    <a:pt x="358" y="64"/>
                    <a:pt x="263" y="17"/>
                  </a:cubicBezTo>
                  <a:cubicBezTo>
                    <a:pt x="237" y="6"/>
                    <a:pt x="210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36"/>
            <p:cNvSpPr/>
            <p:nvPr/>
          </p:nvSpPr>
          <p:spPr>
            <a:xfrm>
              <a:off x="3841418" y="2956315"/>
              <a:ext cx="10631" cy="15947"/>
            </a:xfrm>
            <a:custGeom>
              <a:rect b="b" l="l" r="r" t="t"/>
              <a:pathLst>
                <a:path extrusionOk="0" h="501" w="334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34"/>
                  </a:lnTo>
                  <a:cubicBezTo>
                    <a:pt x="1" y="418"/>
                    <a:pt x="72" y="501"/>
                    <a:pt x="167" y="501"/>
                  </a:cubicBezTo>
                  <a:cubicBezTo>
                    <a:pt x="251" y="501"/>
                    <a:pt x="334" y="418"/>
                    <a:pt x="334" y="334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9" name="Google Shape;2839;p36"/>
          <p:cNvGrpSpPr/>
          <p:nvPr/>
        </p:nvGrpSpPr>
        <p:grpSpPr>
          <a:xfrm>
            <a:off x="2238616" y="2908131"/>
            <a:ext cx="422596" cy="310382"/>
            <a:chOff x="2278533" y="2937377"/>
            <a:chExt cx="346788" cy="254704"/>
          </a:xfrm>
        </p:grpSpPr>
        <p:sp>
          <p:nvSpPr>
            <p:cNvPr id="2840" name="Google Shape;2840;p36"/>
            <p:cNvSpPr/>
            <p:nvPr/>
          </p:nvSpPr>
          <p:spPr>
            <a:xfrm>
              <a:off x="2317557" y="2958607"/>
              <a:ext cx="270619" cy="184200"/>
            </a:xfrm>
            <a:custGeom>
              <a:rect b="b" l="l" r="r" t="t"/>
              <a:pathLst>
                <a:path extrusionOk="0" h="5787" w="8502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36"/>
            <p:cNvSpPr/>
            <p:nvPr/>
          </p:nvSpPr>
          <p:spPr>
            <a:xfrm>
              <a:off x="2278533" y="2937377"/>
              <a:ext cx="346788" cy="254704"/>
            </a:xfrm>
            <a:custGeom>
              <a:rect b="b" l="l" r="r" t="t"/>
              <a:pathLst>
                <a:path extrusionOk="0" h="8002" w="10895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2" name="Google Shape;2842;p36"/>
          <p:cNvSpPr/>
          <p:nvPr/>
        </p:nvSpPr>
        <p:spPr>
          <a:xfrm>
            <a:off x="3227863" y="2891128"/>
            <a:ext cx="347552" cy="346438"/>
          </a:xfrm>
          <a:custGeom>
            <a:rect b="b" l="l" r="r" t="t"/>
            <a:pathLst>
              <a:path extrusionOk="0" h="10884" w="10919">
                <a:moveTo>
                  <a:pt x="9561" y="561"/>
                </a:moveTo>
                <a:lnTo>
                  <a:pt x="9561" y="1203"/>
                </a:lnTo>
                <a:cubicBezTo>
                  <a:pt x="9561" y="1299"/>
                  <a:pt x="9633" y="1370"/>
                  <a:pt x="9728" y="1370"/>
                </a:cubicBezTo>
                <a:lnTo>
                  <a:pt x="10359" y="1370"/>
                </a:lnTo>
                <a:lnTo>
                  <a:pt x="8966" y="2739"/>
                </a:lnTo>
                <a:lnTo>
                  <a:pt x="8394" y="2739"/>
                </a:lnTo>
                <a:lnTo>
                  <a:pt x="9323" y="1811"/>
                </a:lnTo>
                <a:cubicBezTo>
                  <a:pt x="9383" y="1751"/>
                  <a:pt x="9383" y="1644"/>
                  <a:pt x="9323" y="1584"/>
                </a:cubicBezTo>
                <a:cubicBezTo>
                  <a:pt x="9293" y="1555"/>
                  <a:pt x="9252" y="1540"/>
                  <a:pt x="9210" y="1540"/>
                </a:cubicBezTo>
                <a:cubicBezTo>
                  <a:pt x="9168" y="1540"/>
                  <a:pt x="9127" y="1555"/>
                  <a:pt x="9097" y="1584"/>
                </a:cubicBezTo>
                <a:lnTo>
                  <a:pt x="8180" y="2513"/>
                </a:lnTo>
                <a:lnTo>
                  <a:pt x="8180" y="1954"/>
                </a:lnTo>
                <a:lnTo>
                  <a:pt x="9561" y="561"/>
                </a:lnTo>
                <a:close/>
                <a:moveTo>
                  <a:pt x="4441" y="2382"/>
                </a:moveTo>
                <a:cubicBezTo>
                  <a:pt x="5513" y="2382"/>
                  <a:pt x="6489" y="2799"/>
                  <a:pt x="7228" y="3466"/>
                </a:cubicBezTo>
                <a:lnTo>
                  <a:pt x="4334" y="6347"/>
                </a:lnTo>
                <a:cubicBezTo>
                  <a:pt x="4275" y="6406"/>
                  <a:pt x="4275" y="6514"/>
                  <a:pt x="4334" y="6573"/>
                </a:cubicBezTo>
                <a:cubicBezTo>
                  <a:pt x="4370" y="6609"/>
                  <a:pt x="4406" y="6621"/>
                  <a:pt x="4453" y="6621"/>
                </a:cubicBezTo>
                <a:cubicBezTo>
                  <a:pt x="4501" y="6621"/>
                  <a:pt x="4525" y="6609"/>
                  <a:pt x="4572" y="6573"/>
                </a:cubicBezTo>
                <a:lnTo>
                  <a:pt x="5287" y="5859"/>
                </a:lnTo>
                <a:cubicBezTo>
                  <a:pt x="5418" y="6037"/>
                  <a:pt x="5477" y="6252"/>
                  <a:pt x="5477" y="6478"/>
                </a:cubicBezTo>
                <a:cubicBezTo>
                  <a:pt x="5477" y="7038"/>
                  <a:pt x="5013" y="7502"/>
                  <a:pt x="4453" y="7502"/>
                </a:cubicBezTo>
                <a:cubicBezTo>
                  <a:pt x="3894" y="7502"/>
                  <a:pt x="3429" y="7038"/>
                  <a:pt x="3429" y="6478"/>
                </a:cubicBezTo>
                <a:cubicBezTo>
                  <a:pt x="3429" y="5906"/>
                  <a:pt x="3894" y="5442"/>
                  <a:pt x="4453" y="5442"/>
                </a:cubicBezTo>
                <a:cubicBezTo>
                  <a:pt x="4513" y="5442"/>
                  <a:pt x="4584" y="5442"/>
                  <a:pt x="4644" y="5466"/>
                </a:cubicBezTo>
                <a:cubicBezTo>
                  <a:pt x="4652" y="5467"/>
                  <a:pt x="4660" y="5467"/>
                  <a:pt x="4668" y="5467"/>
                </a:cubicBezTo>
                <a:cubicBezTo>
                  <a:pt x="4751" y="5467"/>
                  <a:pt x="4813" y="5410"/>
                  <a:pt x="4834" y="5323"/>
                </a:cubicBezTo>
                <a:cubicBezTo>
                  <a:pt x="4858" y="5240"/>
                  <a:pt x="4799" y="5168"/>
                  <a:pt x="4703" y="5133"/>
                </a:cubicBezTo>
                <a:cubicBezTo>
                  <a:pt x="4620" y="5121"/>
                  <a:pt x="4537" y="5109"/>
                  <a:pt x="4453" y="5109"/>
                </a:cubicBezTo>
                <a:cubicBezTo>
                  <a:pt x="3703" y="5109"/>
                  <a:pt x="3096" y="5716"/>
                  <a:pt x="3096" y="6454"/>
                </a:cubicBezTo>
                <a:cubicBezTo>
                  <a:pt x="3096" y="7204"/>
                  <a:pt x="3703" y="7811"/>
                  <a:pt x="4453" y="7811"/>
                </a:cubicBezTo>
                <a:cubicBezTo>
                  <a:pt x="5192" y="7811"/>
                  <a:pt x="5811" y="7204"/>
                  <a:pt x="5811" y="6454"/>
                </a:cubicBezTo>
                <a:cubicBezTo>
                  <a:pt x="5811" y="6145"/>
                  <a:pt x="5704" y="5859"/>
                  <a:pt x="5525" y="5621"/>
                </a:cubicBezTo>
                <a:lnTo>
                  <a:pt x="6025" y="5121"/>
                </a:lnTo>
                <a:cubicBezTo>
                  <a:pt x="6346" y="5490"/>
                  <a:pt x="6525" y="5966"/>
                  <a:pt x="6525" y="6454"/>
                </a:cubicBezTo>
                <a:cubicBezTo>
                  <a:pt x="6525" y="7585"/>
                  <a:pt x="5596" y="8514"/>
                  <a:pt x="4465" y="8514"/>
                </a:cubicBezTo>
                <a:cubicBezTo>
                  <a:pt x="3334" y="8514"/>
                  <a:pt x="2417" y="7585"/>
                  <a:pt x="2417" y="6454"/>
                </a:cubicBezTo>
                <a:cubicBezTo>
                  <a:pt x="2417" y="5323"/>
                  <a:pt x="3334" y="4406"/>
                  <a:pt x="4465" y="4406"/>
                </a:cubicBezTo>
                <a:cubicBezTo>
                  <a:pt x="4811" y="4406"/>
                  <a:pt x="5156" y="4490"/>
                  <a:pt x="5453" y="4656"/>
                </a:cubicBezTo>
                <a:cubicBezTo>
                  <a:pt x="5476" y="4671"/>
                  <a:pt x="5502" y="4678"/>
                  <a:pt x="5528" y="4678"/>
                </a:cubicBezTo>
                <a:cubicBezTo>
                  <a:pt x="5585" y="4678"/>
                  <a:pt x="5643" y="4646"/>
                  <a:pt x="5668" y="4597"/>
                </a:cubicBezTo>
                <a:cubicBezTo>
                  <a:pt x="5715" y="4525"/>
                  <a:pt x="5692" y="4418"/>
                  <a:pt x="5608" y="4371"/>
                </a:cubicBezTo>
                <a:cubicBezTo>
                  <a:pt x="5275" y="4180"/>
                  <a:pt x="4882" y="4097"/>
                  <a:pt x="4477" y="4097"/>
                </a:cubicBezTo>
                <a:cubicBezTo>
                  <a:pt x="3167" y="4097"/>
                  <a:pt x="2120" y="5168"/>
                  <a:pt x="2120" y="6454"/>
                </a:cubicBezTo>
                <a:cubicBezTo>
                  <a:pt x="2120" y="7764"/>
                  <a:pt x="3191" y="8823"/>
                  <a:pt x="4477" y="8823"/>
                </a:cubicBezTo>
                <a:cubicBezTo>
                  <a:pt x="5787" y="8823"/>
                  <a:pt x="6847" y="7752"/>
                  <a:pt x="6847" y="6454"/>
                </a:cubicBezTo>
                <a:cubicBezTo>
                  <a:pt x="6847" y="5883"/>
                  <a:pt x="6644" y="5323"/>
                  <a:pt x="6263" y="4894"/>
                </a:cubicBezTo>
                <a:lnTo>
                  <a:pt x="6763" y="4406"/>
                </a:lnTo>
                <a:cubicBezTo>
                  <a:pt x="7263" y="4966"/>
                  <a:pt x="7549" y="5704"/>
                  <a:pt x="7549" y="6454"/>
                </a:cubicBezTo>
                <a:cubicBezTo>
                  <a:pt x="7549" y="8157"/>
                  <a:pt x="6168" y="9538"/>
                  <a:pt x="4465" y="9538"/>
                </a:cubicBezTo>
                <a:cubicBezTo>
                  <a:pt x="2775" y="9538"/>
                  <a:pt x="1382" y="8157"/>
                  <a:pt x="1382" y="6454"/>
                </a:cubicBezTo>
                <a:cubicBezTo>
                  <a:pt x="1382" y="4763"/>
                  <a:pt x="2775" y="3382"/>
                  <a:pt x="4465" y="3382"/>
                </a:cubicBezTo>
                <a:cubicBezTo>
                  <a:pt x="5061" y="3382"/>
                  <a:pt x="5632" y="3537"/>
                  <a:pt x="6132" y="3870"/>
                </a:cubicBezTo>
                <a:cubicBezTo>
                  <a:pt x="6157" y="3887"/>
                  <a:pt x="6187" y="3895"/>
                  <a:pt x="6217" y="3895"/>
                </a:cubicBezTo>
                <a:cubicBezTo>
                  <a:pt x="6272" y="3895"/>
                  <a:pt x="6328" y="3869"/>
                  <a:pt x="6358" y="3823"/>
                </a:cubicBezTo>
                <a:cubicBezTo>
                  <a:pt x="6406" y="3751"/>
                  <a:pt x="6382" y="3644"/>
                  <a:pt x="6311" y="3597"/>
                </a:cubicBezTo>
                <a:cubicBezTo>
                  <a:pt x="5763" y="3239"/>
                  <a:pt x="5132" y="3061"/>
                  <a:pt x="4477" y="3061"/>
                </a:cubicBezTo>
                <a:cubicBezTo>
                  <a:pt x="2608" y="3061"/>
                  <a:pt x="1084" y="4585"/>
                  <a:pt x="1084" y="6454"/>
                </a:cubicBezTo>
                <a:cubicBezTo>
                  <a:pt x="1084" y="8335"/>
                  <a:pt x="2608" y="9847"/>
                  <a:pt x="4477" y="9847"/>
                </a:cubicBezTo>
                <a:cubicBezTo>
                  <a:pt x="6358" y="9847"/>
                  <a:pt x="7870" y="8335"/>
                  <a:pt x="7870" y="6454"/>
                </a:cubicBezTo>
                <a:cubicBezTo>
                  <a:pt x="7870" y="5609"/>
                  <a:pt x="7561" y="4811"/>
                  <a:pt x="7001" y="4168"/>
                </a:cubicBezTo>
                <a:lnTo>
                  <a:pt x="7489" y="3680"/>
                </a:lnTo>
                <a:cubicBezTo>
                  <a:pt x="8120" y="4418"/>
                  <a:pt x="8537" y="5394"/>
                  <a:pt x="8537" y="6478"/>
                </a:cubicBezTo>
                <a:cubicBezTo>
                  <a:pt x="8537" y="8740"/>
                  <a:pt x="6692" y="10562"/>
                  <a:pt x="4441" y="10562"/>
                </a:cubicBezTo>
                <a:cubicBezTo>
                  <a:pt x="2191" y="10562"/>
                  <a:pt x="346" y="8716"/>
                  <a:pt x="346" y="6478"/>
                </a:cubicBezTo>
                <a:cubicBezTo>
                  <a:pt x="346" y="4228"/>
                  <a:pt x="2191" y="2382"/>
                  <a:pt x="4441" y="2382"/>
                </a:cubicBezTo>
                <a:close/>
                <a:moveTo>
                  <a:pt x="9701" y="1"/>
                </a:moveTo>
                <a:cubicBezTo>
                  <a:pt x="9659" y="1"/>
                  <a:pt x="9617" y="17"/>
                  <a:pt x="9585" y="49"/>
                </a:cubicBezTo>
                <a:lnTo>
                  <a:pt x="7894" y="1739"/>
                </a:lnTo>
                <a:cubicBezTo>
                  <a:pt x="7859" y="1775"/>
                  <a:pt x="7847" y="1811"/>
                  <a:pt x="7847" y="1858"/>
                </a:cubicBezTo>
                <a:lnTo>
                  <a:pt x="7847" y="2811"/>
                </a:lnTo>
                <a:lnTo>
                  <a:pt x="7430" y="3228"/>
                </a:lnTo>
                <a:cubicBezTo>
                  <a:pt x="6644" y="2501"/>
                  <a:pt x="5584" y="2037"/>
                  <a:pt x="4430" y="2037"/>
                </a:cubicBezTo>
                <a:cubicBezTo>
                  <a:pt x="1989" y="2037"/>
                  <a:pt x="0" y="4013"/>
                  <a:pt x="0" y="6454"/>
                </a:cubicBezTo>
                <a:cubicBezTo>
                  <a:pt x="0" y="8895"/>
                  <a:pt x="1989" y="10883"/>
                  <a:pt x="4430" y="10883"/>
                </a:cubicBezTo>
                <a:cubicBezTo>
                  <a:pt x="6870" y="10883"/>
                  <a:pt x="8847" y="8895"/>
                  <a:pt x="8847" y="6454"/>
                </a:cubicBezTo>
                <a:cubicBezTo>
                  <a:pt x="8847" y="5299"/>
                  <a:pt x="8394" y="4240"/>
                  <a:pt x="7656" y="3454"/>
                </a:cubicBezTo>
                <a:lnTo>
                  <a:pt x="8073" y="3037"/>
                </a:lnTo>
                <a:lnTo>
                  <a:pt x="9025" y="3037"/>
                </a:lnTo>
                <a:cubicBezTo>
                  <a:pt x="9073" y="3037"/>
                  <a:pt x="9109" y="3013"/>
                  <a:pt x="9144" y="2989"/>
                </a:cubicBezTo>
                <a:lnTo>
                  <a:pt x="10835" y="1299"/>
                </a:lnTo>
                <a:cubicBezTo>
                  <a:pt x="10895" y="1251"/>
                  <a:pt x="10918" y="1192"/>
                  <a:pt x="10883" y="1132"/>
                </a:cubicBezTo>
                <a:cubicBezTo>
                  <a:pt x="10859" y="1072"/>
                  <a:pt x="10799" y="1025"/>
                  <a:pt x="10740" y="1025"/>
                </a:cubicBezTo>
                <a:lnTo>
                  <a:pt x="9871" y="1025"/>
                </a:lnTo>
                <a:lnTo>
                  <a:pt x="9871" y="168"/>
                </a:lnTo>
                <a:cubicBezTo>
                  <a:pt x="9871" y="108"/>
                  <a:pt x="9823" y="49"/>
                  <a:pt x="9764" y="13"/>
                </a:cubicBezTo>
                <a:cubicBezTo>
                  <a:pt x="9744" y="5"/>
                  <a:pt x="9723" y="1"/>
                  <a:pt x="97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43" name="Google Shape;2843;p36"/>
          <p:cNvGrpSpPr/>
          <p:nvPr/>
        </p:nvGrpSpPr>
        <p:grpSpPr>
          <a:xfrm>
            <a:off x="1836637" y="2891510"/>
            <a:ext cx="286152" cy="346437"/>
            <a:chOff x="1836637" y="2891510"/>
            <a:chExt cx="286152" cy="346437"/>
          </a:xfrm>
        </p:grpSpPr>
        <p:sp>
          <p:nvSpPr>
            <p:cNvPr id="2844" name="Google Shape;2844;p36"/>
            <p:cNvSpPr/>
            <p:nvPr/>
          </p:nvSpPr>
          <p:spPr>
            <a:xfrm>
              <a:off x="1836637" y="3059413"/>
              <a:ext cx="286152" cy="178534"/>
            </a:xfrm>
            <a:custGeom>
              <a:rect b="b" l="l" r="r" t="t"/>
              <a:pathLst>
                <a:path extrusionOk="0" h="5609" w="8990">
                  <a:moveTo>
                    <a:pt x="3072" y="322"/>
                  </a:moveTo>
                  <a:cubicBezTo>
                    <a:pt x="3156" y="322"/>
                    <a:pt x="3251" y="357"/>
                    <a:pt x="3322" y="429"/>
                  </a:cubicBezTo>
                  <a:cubicBezTo>
                    <a:pt x="3382" y="488"/>
                    <a:pt x="3430" y="572"/>
                    <a:pt x="3430" y="679"/>
                  </a:cubicBezTo>
                  <a:lnTo>
                    <a:pt x="3430" y="1108"/>
                  </a:lnTo>
                  <a:cubicBezTo>
                    <a:pt x="3406" y="1286"/>
                    <a:pt x="3311" y="1453"/>
                    <a:pt x="3144" y="1560"/>
                  </a:cubicBezTo>
                  <a:cubicBezTo>
                    <a:pt x="3096" y="1584"/>
                    <a:pt x="3072" y="1631"/>
                    <a:pt x="3072" y="1691"/>
                  </a:cubicBezTo>
                  <a:lnTo>
                    <a:pt x="3072" y="1870"/>
                  </a:lnTo>
                  <a:lnTo>
                    <a:pt x="2715" y="1870"/>
                  </a:lnTo>
                  <a:lnTo>
                    <a:pt x="2715" y="1691"/>
                  </a:lnTo>
                  <a:cubicBezTo>
                    <a:pt x="2715" y="1631"/>
                    <a:pt x="2679" y="1584"/>
                    <a:pt x="2632" y="1560"/>
                  </a:cubicBezTo>
                  <a:cubicBezTo>
                    <a:pt x="2477" y="1465"/>
                    <a:pt x="2370" y="1286"/>
                    <a:pt x="2370" y="1108"/>
                  </a:cubicBezTo>
                  <a:lnTo>
                    <a:pt x="2370" y="679"/>
                  </a:lnTo>
                  <a:cubicBezTo>
                    <a:pt x="2370" y="488"/>
                    <a:pt x="2537" y="322"/>
                    <a:pt x="2727" y="322"/>
                  </a:cubicBezTo>
                  <a:close/>
                  <a:moveTo>
                    <a:pt x="6132" y="322"/>
                  </a:moveTo>
                  <a:cubicBezTo>
                    <a:pt x="6228" y="322"/>
                    <a:pt x="6311" y="357"/>
                    <a:pt x="6382" y="429"/>
                  </a:cubicBezTo>
                  <a:cubicBezTo>
                    <a:pt x="6442" y="488"/>
                    <a:pt x="6489" y="572"/>
                    <a:pt x="6489" y="679"/>
                  </a:cubicBezTo>
                  <a:lnTo>
                    <a:pt x="6489" y="1108"/>
                  </a:lnTo>
                  <a:cubicBezTo>
                    <a:pt x="6478" y="1286"/>
                    <a:pt x="6370" y="1453"/>
                    <a:pt x="6204" y="1560"/>
                  </a:cubicBezTo>
                  <a:cubicBezTo>
                    <a:pt x="6168" y="1584"/>
                    <a:pt x="6132" y="1631"/>
                    <a:pt x="6132" y="1691"/>
                  </a:cubicBezTo>
                  <a:lnTo>
                    <a:pt x="6132" y="1870"/>
                  </a:lnTo>
                  <a:lnTo>
                    <a:pt x="5775" y="1870"/>
                  </a:lnTo>
                  <a:lnTo>
                    <a:pt x="5775" y="1691"/>
                  </a:lnTo>
                  <a:cubicBezTo>
                    <a:pt x="5775" y="1631"/>
                    <a:pt x="5751" y="1584"/>
                    <a:pt x="5704" y="1560"/>
                  </a:cubicBezTo>
                  <a:cubicBezTo>
                    <a:pt x="5537" y="1465"/>
                    <a:pt x="5430" y="1286"/>
                    <a:pt x="5430" y="1108"/>
                  </a:cubicBezTo>
                  <a:lnTo>
                    <a:pt x="5430" y="679"/>
                  </a:lnTo>
                  <a:cubicBezTo>
                    <a:pt x="5430" y="488"/>
                    <a:pt x="5597" y="322"/>
                    <a:pt x="5787" y="322"/>
                  </a:cubicBezTo>
                  <a:close/>
                  <a:moveTo>
                    <a:pt x="1536" y="2024"/>
                  </a:moveTo>
                  <a:cubicBezTo>
                    <a:pt x="1620" y="2024"/>
                    <a:pt x="1715" y="2048"/>
                    <a:pt x="1787" y="2120"/>
                  </a:cubicBezTo>
                  <a:cubicBezTo>
                    <a:pt x="1846" y="2179"/>
                    <a:pt x="1894" y="2274"/>
                    <a:pt x="1894" y="2382"/>
                  </a:cubicBezTo>
                  <a:lnTo>
                    <a:pt x="1894" y="2810"/>
                  </a:lnTo>
                  <a:lnTo>
                    <a:pt x="1882" y="2810"/>
                  </a:lnTo>
                  <a:cubicBezTo>
                    <a:pt x="1882" y="2989"/>
                    <a:pt x="1775" y="3167"/>
                    <a:pt x="1608" y="3251"/>
                  </a:cubicBezTo>
                  <a:cubicBezTo>
                    <a:pt x="1560" y="3286"/>
                    <a:pt x="1536" y="3334"/>
                    <a:pt x="1536" y="3382"/>
                  </a:cubicBezTo>
                  <a:lnTo>
                    <a:pt x="1536" y="3572"/>
                  </a:lnTo>
                  <a:lnTo>
                    <a:pt x="1179" y="3572"/>
                  </a:lnTo>
                  <a:lnTo>
                    <a:pt x="1179" y="3382"/>
                  </a:lnTo>
                  <a:cubicBezTo>
                    <a:pt x="1179" y="3334"/>
                    <a:pt x="1144" y="3286"/>
                    <a:pt x="1108" y="3251"/>
                  </a:cubicBezTo>
                  <a:cubicBezTo>
                    <a:pt x="941" y="3167"/>
                    <a:pt x="834" y="2989"/>
                    <a:pt x="834" y="2810"/>
                  </a:cubicBezTo>
                  <a:lnTo>
                    <a:pt x="834" y="2382"/>
                  </a:lnTo>
                  <a:cubicBezTo>
                    <a:pt x="834" y="2179"/>
                    <a:pt x="1001" y="2024"/>
                    <a:pt x="1191" y="2024"/>
                  </a:cubicBezTo>
                  <a:close/>
                  <a:moveTo>
                    <a:pt x="4596" y="2024"/>
                  </a:moveTo>
                  <a:cubicBezTo>
                    <a:pt x="4692" y="2024"/>
                    <a:pt x="4775" y="2048"/>
                    <a:pt x="4858" y="2120"/>
                  </a:cubicBezTo>
                  <a:cubicBezTo>
                    <a:pt x="4918" y="2179"/>
                    <a:pt x="4954" y="2274"/>
                    <a:pt x="4954" y="2382"/>
                  </a:cubicBezTo>
                  <a:lnTo>
                    <a:pt x="4954" y="2810"/>
                  </a:lnTo>
                  <a:cubicBezTo>
                    <a:pt x="4942" y="3001"/>
                    <a:pt x="4835" y="3167"/>
                    <a:pt x="4680" y="3251"/>
                  </a:cubicBezTo>
                  <a:cubicBezTo>
                    <a:pt x="4632" y="3286"/>
                    <a:pt x="4596" y="3334"/>
                    <a:pt x="4596" y="3382"/>
                  </a:cubicBezTo>
                  <a:lnTo>
                    <a:pt x="4596" y="3572"/>
                  </a:lnTo>
                  <a:lnTo>
                    <a:pt x="4239" y="3572"/>
                  </a:lnTo>
                  <a:lnTo>
                    <a:pt x="4239" y="3382"/>
                  </a:lnTo>
                  <a:cubicBezTo>
                    <a:pt x="4239" y="3334"/>
                    <a:pt x="4215" y="3286"/>
                    <a:pt x="4168" y="3251"/>
                  </a:cubicBezTo>
                  <a:cubicBezTo>
                    <a:pt x="4001" y="3167"/>
                    <a:pt x="3906" y="2989"/>
                    <a:pt x="3906" y="2810"/>
                  </a:cubicBezTo>
                  <a:lnTo>
                    <a:pt x="3906" y="2382"/>
                  </a:lnTo>
                  <a:cubicBezTo>
                    <a:pt x="3906" y="2179"/>
                    <a:pt x="4061" y="2024"/>
                    <a:pt x="4263" y="2024"/>
                  </a:cubicBezTo>
                  <a:close/>
                  <a:moveTo>
                    <a:pt x="7668" y="2024"/>
                  </a:moveTo>
                  <a:cubicBezTo>
                    <a:pt x="7752" y="2024"/>
                    <a:pt x="7847" y="2048"/>
                    <a:pt x="7918" y="2120"/>
                  </a:cubicBezTo>
                  <a:cubicBezTo>
                    <a:pt x="7978" y="2179"/>
                    <a:pt x="8025" y="2274"/>
                    <a:pt x="8025" y="2382"/>
                  </a:cubicBezTo>
                  <a:lnTo>
                    <a:pt x="8025" y="2810"/>
                  </a:lnTo>
                  <a:cubicBezTo>
                    <a:pt x="8013" y="3001"/>
                    <a:pt x="7906" y="3167"/>
                    <a:pt x="7740" y="3251"/>
                  </a:cubicBezTo>
                  <a:cubicBezTo>
                    <a:pt x="7692" y="3286"/>
                    <a:pt x="7668" y="3334"/>
                    <a:pt x="7668" y="3382"/>
                  </a:cubicBezTo>
                  <a:lnTo>
                    <a:pt x="7668" y="3572"/>
                  </a:lnTo>
                  <a:lnTo>
                    <a:pt x="7311" y="3572"/>
                  </a:lnTo>
                  <a:lnTo>
                    <a:pt x="7311" y="3382"/>
                  </a:lnTo>
                  <a:cubicBezTo>
                    <a:pt x="7311" y="3334"/>
                    <a:pt x="7275" y="3286"/>
                    <a:pt x="7240" y="3251"/>
                  </a:cubicBezTo>
                  <a:cubicBezTo>
                    <a:pt x="7073" y="3167"/>
                    <a:pt x="6966" y="2989"/>
                    <a:pt x="6966" y="2810"/>
                  </a:cubicBezTo>
                  <a:lnTo>
                    <a:pt x="6966" y="2382"/>
                  </a:lnTo>
                  <a:cubicBezTo>
                    <a:pt x="6966" y="2179"/>
                    <a:pt x="7132" y="2024"/>
                    <a:pt x="7323" y="2024"/>
                  </a:cubicBezTo>
                  <a:close/>
                  <a:moveTo>
                    <a:pt x="2715" y="0"/>
                  </a:moveTo>
                  <a:cubicBezTo>
                    <a:pt x="2334" y="0"/>
                    <a:pt x="2037" y="298"/>
                    <a:pt x="2037" y="667"/>
                  </a:cubicBezTo>
                  <a:lnTo>
                    <a:pt x="2037" y="1096"/>
                  </a:lnTo>
                  <a:cubicBezTo>
                    <a:pt x="2037" y="1370"/>
                    <a:pt x="2179" y="1620"/>
                    <a:pt x="2382" y="1762"/>
                  </a:cubicBezTo>
                  <a:lnTo>
                    <a:pt x="2382" y="1917"/>
                  </a:lnTo>
                  <a:lnTo>
                    <a:pt x="2096" y="2036"/>
                  </a:lnTo>
                  <a:cubicBezTo>
                    <a:pt x="2072" y="1989"/>
                    <a:pt x="2037" y="1941"/>
                    <a:pt x="2001" y="1905"/>
                  </a:cubicBezTo>
                  <a:cubicBezTo>
                    <a:pt x="1858" y="1786"/>
                    <a:pt x="1703" y="1703"/>
                    <a:pt x="1525" y="1703"/>
                  </a:cubicBezTo>
                  <a:lnTo>
                    <a:pt x="1179" y="1703"/>
                  </a:lnTo>
                  <a:cubicBezTo>
                    <a:pt x="810" y="1703"/>
                    <a:pt x="513" y="2001"/>
                    <a:pt x="513" y="2382"/>
                  </a:cubicBezTo>
                  <a:lnTo>
                    <a:pt x="513" y="2810"/>
                  </a:lnTo>
                  <a:cubicBezTo>
                    <a:pt x="513" y="3072"/>
                    <a:pt x="644" y="3334"/>
                    <a:pt x="846" y="3477"/>
                  </a:cubicBezTo>
                  <a:lnTo>
                    <a:pt x="846" y="3632"/>
                  </a:lnTo>
                  <a:lnTo>
                    <a:pt x="417" y="3810"/>
                  </a:lnTo>
                  <a:cubicBezTo>
                    <a:pt x="167" y="3906"/>
                    <a:pt x="1" y="4144"/>
                    <a:pt x="1" y="4429"/>
                  </a:cubicBezTo>
                  <a:lnTo>
                    <a:pt x="1" y="5441"/>
                  </a:lnTo>
                  <a:cubicBezTo>
                    <a:pt x="1" y="5537"/>
                    <a:pt x="72" y="5608"/>
                    <a:pt x="167" y="5608"/>
                  </a:cubicBezTo>
                  <a:cubicBezTo>
                    <a:pt x="251" y="5608"/>
                    <a:pt x="334" y="5537"/>
                    <a:pt x="334" y="5441"/>
                  </a:cubicBezTo>
                  <a:lnTo>
                    <a:pt x="334" y="4429"/>
                  </a:lnTo>
                  <a:cubicBezTo>
                    <a:pt x="334" y="4287"/>
                    <a:pt x="417" y="4167"/>
                    <a:pt x="548" y="4108"/>
                  </a:cubicBezTo>
                  <a:lnTo>
                    <a:pt x="1060" y="3906"/>
                  </a:lnTo>
                  <a:lnTo>
                    <a:pt x="1679" y="3906"/>
                  </a:lnTo>
                  <a:lnTo>
                    <a:pt x="2191" y="4108"/>
                  </a:lnTo>
                  <a:cubicBezTo>
                    <a:pt x="2322" y="4167"/>
                    <a:pt x="2418" y="4287"/>
                    <a:pt x="2418" y="4429"/>
                  </a:cubicBezTo>
                  <a:lnTo>
                    <a:pt x="2418" y="5441"/>
                  </a:lnTo>
                  <a:cubicBezTo>
                    <a:pt x="2418" y="5537"/>
                    <a:pt x="2489" y="5608"/>
                    <a:pt x="2572" y="5608"/>
                  </a:cubicBezTo>
                  <a:cubicBezTo>
                    <a:pt x="2668" y="5608"/>
                    <a:pt x="2739" y="5537"/>
                    <a:pt x="2739" y="5441"/>
                  </a:cubicBezTo>
                  <a:lnTo>
                    <a:pt x="2739" y="4429"/>
                  </a:lnTo>
                  <a:cubicBezTo>
                    <a:pt x="2739" y="4144"/>
                    <a:pt x="2572" y="3906"/>
                    <a:pt x="2322" y="3810"/>
                  </a:cubicBezTo>
                  <a:lnTo>
                    <a:pt x="1894" y="3632"/>
                  </a:lnTo>
                  <a:lnTo>
                    <a:pt x="1894" y="3477"/>
                  </a:lnTo>
                  <a:cubicBezTo>
                    <a:pt x="2096" y="3310"/>
                    <a:pt x="2239" y="3072"/>
                    <a:pt x="2239" y="2810"/>
                  </a:cubicBezTo>
                  <a:lnTo>
                    <a:pt x="2239" y="2382"/>
                  </a:lnTo>
                  <a:lnTo>
                    <a:pt x="2239" y="2346"/>
                  </a:lnTo>
                  <a:lnTo>
                    <a:pt x="2620" y="2191"/>
                  </a:lnTo>
                  <a:lnTo>
                    <a:pt x="3251" y="2191"/>
                  </a:lnTo>
                  <a:lnTo>
                    <a:pt x="3632" y="2346"/>
                  </a:lnTo>
                  <a:lnTo>
                    <a:pt x="3632" y="2382"/>
                  </a:lnTo>
                  <a:lnTo>
                    <a:pt x="3632" y="2810"/>
                  </a:lnTo>
                  <a:cubicBezTo>
                    <a:pt x="3632" y="3072"/>
                    <a:pt x="3763" y="3334"/>
                    <a:pt x="3977" y="3477"/>
                  </a:cubicBezTo>
                  <a:lnTo>
                    <a:pt x="3977" y="3632"/>
                  </a:lnTo>
                  <a:lnTo>
                    <a:pt x="3549" y="3810"/>
                  </a:lnTo>
                  <a:cubicBezTo>
                    <a:pt x="3287" y="3906"/>
                    <a:pt x="3132" y="4144"/>
                    <a:pt x="3132" y="4429"/>
                  </a:cubicBezTo>
                  <a:lnTo>
                    <a:pt x="3132" y="5441"/>
                  </a:lnTo>
                  <a:cubicBezTo>
                    <a:pt x="3132" y="5537"/>
                    <a:pt x="3203" y="5608"/>
                    <a:pt x="3287" y="5608"/>
                  </a:cubicBezTo>
                  <a:cubicBezTo>
                    <a:pt x="3382" y="5608"/>
                    <a:pt x="3453" y="5537"/>
                    <a:pt x="3453" y="5441"/>
                  </a:cubicBezTo>
                  <a:lnTo>
                    <a:pt x="3453" y="4429"/>
                  </a:lnTo>
                  <a:cubicBezTo>
                    <a:pt x="3453" y="4287"/>
                    <a:pt x="3549" y="4167"/>
                    <a:pt x="3680" y="4108"/>
                  </a:cubicBezTo>
                  <a:lnTo>
                    <a:pt x="4180" y="3906"/>
                  </a:lnTo>
                  <a:lnTo>
                    <a:pt x="4811" y="3906"/>
                  </a:lnTo>
                  <a:lnTo>
                    <a:pt x="5311" y="4108"/>
                  </a:lnTo>
                  <a:cubicBezTo>
                    <a:pt x="5454" y="4167"/>
                    <a:pt x="5537" y="4287"/>
                    <a:pt x="5537" y="4429"/>
                  </a:cubicBezTo>
                  <a:lnTo>
                    <a:pt x="5537" y="5441"/>
                  </a:lnTo>
                  <a:cubicBezTo>
                    <a:pt x="5537" y="5537"/>
                    <a:pt x="5608" y="5608"/>
                    <a:pt x="5704" y="5608"/>
                  </a:cubicBezTo>
                  <a:cubicBezTo>
                    <a:pt x="5787" y="5608"/>
                    <a:pt x="5870" y="5537"/>
                    <a:pt x="5870" y="5441"/>
                  </a:cubicBezTo>
                  <a:lnTo>
                    <a:pt x="5870" y="4429"/>
                  </a:lnTo>
                  <a:cubicBezTo>
                    <a:pt x="5870" y="4144"/>
                    <a:pt x="5704" y="3906"/>
                    <a:pt x="5454" y="3810"/>
                  </a:cubicBezTo>
                  <a:lnTo>
                    <a:pt x="5013" y="3632"/>
                  </a:lnTo>
                  <a:lnTo>
                    <a:pt x="5013" y="3477"/>
                  </a:lnTo>
                  <a:cubicBezTo>
                    <a:pt x="5227" y="3310"/>
                    <a:pt x="5358" y="3072"/>
                    <a:pt x="5358" y="2810"/>
                  </a:cubicBezTo>
                  <a:lnTo>
                    <a:pt x="5358" y="2382"/>
                  </a:lnTo>
                  <a:lnTo>
                    <a:pt x="5358" y="2346"/>
                  </a:lnTo>
                  <a:lnTo>
                    <a:pt x="5751" y="2191"/>
                  </a:lnTo>
                  <a:lnTo>
                    <a:pt x="6370" y="2191"/>
                  </a:lnTo>
                  <a:lnTo>
                    <a:pt x="6763" y="2346"/>
                  </a:lnTo>
                  <a:lnTo>
                    <a:pt x="6763" y="2382"/>
                  </a:lnTo>
                  <a:lnTo>
                    <a:pt x="6763" y="2810"/>
                  </a:lnTo>
                  <a:cubicBezTo>
                    <a:pt x="6763" y="3072"/>
                    <a:pt x="6894" y="3334"/>
                    <a:pt x="7097" y="3477"/>
                  </a:cubicBezTo>
                  <a:lnTo>
                    <a:pt x="7097" y="3632"/>
                  </a:lnTo>
                  <a:lnTo>
                    <a:pt x="6668" y="3810"/>
                  </a:lnTo>
                  <a:cubicBezTo>
                    <a:pt x="6418" y="3906"/>
                    <a:pt x="6251" y="4144"/>
                    <a:pt x="6251" y="4429"/>
                  </a:cubicBezTo>
                  <a:lnTo>
                    <a:pt x="6251" y="5441"/>
                  </a:lnTo>
                  <a:cubicBezTo>
                    <a:pt x="6251" y="5537"/>
                    <a:pt x="6323" y="5608"/>
                    <a:pt x="6418" y="5608"/>
                  </a:cubicBezTo>
                  <a:cubicBezTo>
                    <a:pt x="6501" y="5608"/>
                    <a:pt x="6585" y="5537"/>
                    <a:pt x="6585" y="5441"/>
                  </a:cubicBezTo>
                  <a:lnTo>
                    <a:pt x="6585" y="4429"/>
                  </a:lnTo>
                  <a:cubicBezTo>
                    <a:pt x="6585" y="4287"/>
                    <a:pt x="6668" y="4167"/>
                    <a:pt x="6799" y="4108"/>
                  </a:cubicBezTo>
                  <a:lnTo>
                    <a:pt x="7311" y="3906"/>
                  </a:lnTo>
                  <a:lnTo>
                    <a:pt x="7930" y="3906"/>
                  </a:lnTo>
                  <a:lnTo>
                    <a:pt x="8442" y="4108"/>
                  </a:lnTo>
                  <a:cubicBezTo>
                    <a:pt x="8573" y="4167"/>
                    <a:pt x="8668" y="4287"/>
                    <a:pt x="8668" y="4429"/>
                  </a:cubicBezTo>
                  <a:lnTo>
                    <a:pt x="8668" y="5441"/>
                  </a:lnTo>
                  <a:cubicBezTo>
                    <a:pt x="8668" y="5537"/>
                    <a:pt x="8740" y="5608"/>
                    <a:pt x="8823" y="5608"/>
                  </a:cubicBezTo>
                  <a:cubicBezTo>
                    <a:pt x="8918" y="5608"/>
                    <a:pt x="8990" y="5537"/>
                    <a:pt x="8990" y="5441"/>
                  </a:cubicBezTo>
                  <a:lnTo>
                    <a:pt x="8990" y="4429"/>
                  </a:lnTo>
                  <a:cubicBezTo>
                    <a:pt x="8823" y="4144"/>
                    <a:pt x="8668" y="3906"/>
                    <a:pt x="8406" y="3810"/>
                  </a:cubicBezTo>
                  <a:lnTo>
                    <a:pt x="7978" y="3632"/>
                  </a:lnTo>
                  <a:lnTo>
                    <a:pt x="7978" y="3477"/>
                  </a:lnTo>
                  <a:cubicBezTo>
                    <a:pt x="8192" y="3310"/>
                    <a:pt x="8323" y="3072"/>
                    <a:pt x="8323" y="2810"/>
                  </a:cubicBezTo>
                  <a:lnTo>
                    <a:pt x="8323" y="2382"/>
                  </a:lnTo>
                  <a:cubicBezTo>
                    <a:pt x="8323" y="2191"/>
                    <a:pt x="8252" y="2036"/>
                    <a:pt x="8133" y="1893"/>
                  </a:cubicBezTo>
                  <a:cubicBezTo>
                    <a:pt x="7990" y="1786"/>
                    <a:pt x="7835" y="1703"/>
                    <a:pt x="7656" y="1703"/>
                  </a:cubicBezTo>
                  <a:lnTo>
                    <a:pt x="7311" y="1703"/>
                  </a:lnTo>
                  <a:cubicBezTo>
                    <a:pt x="7073" y="1703"/>
                    <a:pt x="6847" y="1846"/>
                    <a:pt x="6728" y="2036"/>
                  </a:cubicBezTo>
                  <a:lnTo>
                    <a:pt x="6442" y="1917"/>
                  </a:lnTo>
                  <a:lnTo>
                    <a:pt x="6442" y="1762"/>
                  </a:lnTo>
                  <a:cubicBezTo>
                    <a:pt x="6656" y="1608"/>
                    <a:pt x="6787" y="1370"/>
                    <a:pt x="6787" y="1096"/>
                  </a:cubicBezTo>
                  <a:lnTo>
                    <a:pt x="6787" y="667"/>
                  </a:lnTo>
                  <a:cubicBezTo>
                    <a:pt x="6787" y="488"/>
                    <a:pt x="6716" y="322"/>
                    <a:pt x="6597" y="191"/>
                  </a:cubicBezTo>
                  <a:cubicBezTo>
                    <a:pt x="6466" y="72"/>
                    <a:pt x="6299" y="0"/>
                    <a:pt x="6120" y="0"/>
                  </a:cubicBezTo>
                  <a:lnTo>
                    <a:pt x="5775" y="0"/>
                  </a:lnTo>
                  <a:cubicBezTo>
                    <a:pt x="5406" y="0"/>
                    <a:pt x="5108" y="298"/>
                    <a:pt x="5108" y="667"/>
                  </a:cubicBezTo>
                  <a:lnTo>
                    <a:pt x="5108" y="1096"/>
                  </a:lnTo>
                  <a:cubicBezTo>
                    <a:pt x="5108" y="1370"/>
                    <a:pt x="5239" y="1620"/>
                    <a:pt x="5454" y="1762"/>
                  </a:cubicBezTo>
                  <a:lnTo>
                    <a:pt x="5454" y="1917"/>
                  </a:lnTo>
                  <a:lnTo>
                    <a:pt x="5168" y="2036"/>
                  </a:lnTo>
                  <a:cubicBezTo>
                    <a:pt x="5132" y="1989"/>
                    <a:pt x="5108" y="1941"/>
                    <a:pt x="5061" y="1905"/>
                  </a:cubicBezTo>
                  <a:cubicBezTo>
                    <a:pt x="4930" y="1786"/>
                    <a:pt x="4763" y="1703"/>
                    <a:pt x="4584" y="1703"/>
                  </a:cubicBezTo>
                  <a:lnTo>
                    <a:pt x="4239" y="1703"/>
                  </a:lnTo>
                  <a:cubicBezTo>
                    <a:pt x="4001" y="1703"/>
                    <a:pt x="3787" y="1846"/>
                    <a:pt x="3668" y="2036"/>
                  </a:cubicBezTo>
                  <a:lnTo>
                    <a:pt x="3382" y="1917"/>
                  </a:lnTo>
                  <a:lnTo>
                    <a:pt x="3382" y="1762"/>
                  </a:lnTo>
                  <a:cubicBezTo>
                    <a:pt x="3584" y="1608"/>
                    <a:pt x="3727" y="1370"/>
                    <a:pt x="3727" y="1096"/>
                  </a:cubicBezTo>
                  <a:lnTo>
                    <a:pt x="3727" y="667"/>
                  </a:lnTo>
                  <a:cubicBezTo>
                    <a:pt x="3727" y="488"/>
                    <a:pt x="3644" y="322"/>
                    <a:pt x="3525" y="191"/>
                  </a:cubicBezTo>
                  <a:cubicBezTo>
                    <a:pt x="3394" y="72"/>
                    <a:pt x="3227" y="0"/>
                    <a:pt x="3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36"/>
            <p:cNvSpPr/>
            <p:nvPr/>
          </p:nvSpPr>
          <p:spPr>
            <a:xfrm>
              <a:off x="1917740" y="2891510"/>
              <a:ext cx="119394" cy="161474"/>
            </a:xfrm>
            <a:custGeom>
              <a:rect b="b" l="l" r="r" t="t"/>
              <a:pathLst>
                <a:path extrusionOk="0" h="5073" w="3751">
                  <a:moveTo>
                    <a:pt x="2036" y="310"/>
                  </a:moveTo>
                  <a:cubicBezTo>
                    <a:pt x="2227" y="310"/>
                    <a:pt x="2394" y="477"/>
                    <a:pt x="2394" y="668"/>
                  </a:cubicBezTo>
                  <a:lnTo>
                    <a:pt x="2394" y="1013"/>
                  </a:lnTo>
                  <a:cubicBezTo>
                    <a:pt x="2394" y="1299"/>
                    <a:pt x="2156" y="1537"/>
                    <a:pt x="1870" y="1537"/>
                  </a:cubicBezTo>
                  <a:cubicBezTo>
                    <a:pt x="1596" y="1537"/>
                    <a:pt x="1334" y="1299"/>
                    <a:pt x="1334" y="1013"/>
                  </a:cubicBezTo>
                  <a:lnTo>
                    <a:pt x="1334" y="668"/>
                  </a:lnTo>
                  <a:cubicBezTo>
                    <a:pt x="1334" y="477"/>
                    <a:pt x="1501" y="310"/>
                    <a:pt x="1691" y="310"/>
                  </a:cubicBezTo>
                  <a:close/>
                  <a:moveTo>
                    <a:pt x="2036" y="1834"/>
                  </a:moveTo>
                  <a:lnTo>
                    <a:pt x="2036" y="1918"/>
                  </a:lnTo>
                  <a:cubicBezTo>
                    <a:pt x="2048" y="1977"/>
                    <a:pt x="2072" y="2037"/>
                    <a:pt x="2096" y="2084"/>
                  </a:cubicBezTo>
                  <a:lnTo>
                    <a:pt x="1870" y="2311"/>
                  </a:lnTo>
                  <a:lnTo>
                    <a:pt x="1858" y="2311"/>
                  </a:lnTo>
                  <a:lnTo>
                    <a:pt x="1632" y="2084"/>
                  </a:lnTo>
                  <a:cubicBezTo>
                    <a:pt x="1667" y="2037"/>
                    <a:pt x="1679" y="1977"/>
                    <a:pt x="1679" y="1918"/>
                  </a:cubicBezTo>
                  <a:lnTo>
                    <a:pt x="1679" y="1834"/>
                  </a:lnTo>
                  <a:cubicBezTo>
                    <a:pt x="1739" y="1846"/>
                    <a:pt x="1798" y="1846"/>
                    <a:pt x="1858" y="1846"/>
                  </a:cubicBezTo>
                  <a:cubicBezTo>
                    <a:pt x="1917" y="1846"/>
                    <a:pt x="1977" y="1846"/>
                    <a:pt x="2036" y="1834"/>
                  </a:cubicBezTo>
                  <a:close/>
                  <a:moveTo>
                    <a:pt x="2382" y="2275"/>
                  </a:moveTo>
                  <a:lnTo>
                    <a:pt x="2668" y="2406"/>
                  </a:lnTo>
                  <a:cubicBezTo>
                    <a:pt x="2715" y="2442"/>
                    <a:pt x="2763" y="2501"/>
                    <a:pt x="2763" y="2573"/>
                  </a:cubicBezTo>
                  <a:lnTo>
                    <a:pt x="2763" y="2894"/>
                  </a:lnTo>
                  <a:lnTo>
                    <a:pt x="1036" y="2894"/>
                  </a:lnTo>
                  <a:lnTo>
                    <a:pt x="1036" y="2573"/>
                  </a:lnTo>
                  <a:lnTo>
                    <a:pt x="1013" y="2573"/>
                  </a:lnTo>
                  <a:cubicBezTo>
                    <a:pt x="1013" y="2501"/>
                    <a:pt x="1060" y="2442"/>
                    <a:pt x="1120" y="2406"/>
                  </a:cubicBezTo>
                  <a:lnTo>
                    <a:pt x="1394" y="2275"/>
                  </a:lnTo>
                  <a:lnTo>
                    <a:pt x="1655" y="2537"/>
                  </a:lnTo>
                  <a:cubicBezTo>
                    <a:pt x="1703" y="2596"/>
                    <a:pt x="1798" y="2620"/>
                    <a:pt x="1894" y="2620"/>
                  </a:cubicBezTo>
                  <a:cubicBezTo>
                    <a:pt x="1977" y="2620"/>
                    <a:pt x="2048" y="2596"/>
                    <a:pt x="2132" y="2537"/>
                  </a:cubicBezTo>
                  <a:lnTo>
                    <a:pt x="2382" y="2275"/>
                  </a:lnTo>
                  <a:close/>
                  <a:moveTo>
                    <a:pt x="3299" y="3216"/>
                  </a:moveTo>
                  <a:lnTo>
                    <a:pt x="3120" y="3573"/>
                  </a:lnTo>
                  <a:lnTo>
                    <a:pt x="596" y="3573"/>
                  </a:lnTo>
                  <a:lnTo>
                    <a:pt x="417" y="3216"/>
                  </a:lnTo>
                  <a:close/>
                  <a:moveTo>
                    <a:pt x="1691" y="1"/>
                  </a:moveTo>
                  <a:cubicBezTo>
                    <a:pt x="1322" y="1"/>
                    <a:pt x="1024" y="298"/>
                    <a:pt x="1024" y="668"/>
                  </a:cubicBezTo>
                  <a:lnTo>
                    <a:pt x="1024" y="1013"/>
                  </a:lnTo>
                  <a:cubicBezTo>
                    <a:pt x="1024" y="1299"/>
                    <a:pt x="1155" y="1537"/>
                    <a:pt x="1370" y="1680"/>
                  </a:cubicBezTo>
                  <a:lnTo>
                    <a:pt x="1370" y="1918"/>
                  </a:lnTo>
                  <a:lnTo>
                    <a:pt x="1370" y="1942"/>
                  </a:lnTo>
                  <a:lnTo>
                    <a:pt x="965" y="2132"/>
                  </a:lnTo>
                  <a:cubicBezTo>
                    <a:pt x="798" y="2215"/>
                    <a:pt x="679" y="2382"/>
                    <a:pt x="679" y="2573"/>
                  </a:cubicBezTo>
                  <a:lnTo>
                    <a:pt x="679" y="2894"/>
                  </a:lnTo>
                  <a:lnTo>
                    <a:pt x="167" y="2894"/>
                  </a:lnTo>
                  <a:cubicBezTo>
                    <a:pt x="108" y="2894"/>
                    <a:pt x="60" y="2918"/>
                    <a:pt x="24" y="2965"/>
                  </a:cubicBezTo>
                  <a:cubicBezTo>
                    <a:pt x="1" y="3001"/>
                    <a:pt x="1" y="3073"/>
                    <a:pt x="24" y="3108"/>
                  </a:cubicBezTo>
                  <a:lnTo>
                    <a:pt x="370" y="3799"/>
                  </a:lnTo>
                  <a:cubicBezTo>
                    <a:pt x="405" y="3858"/>
                    <a:pt x="465" y="3882"/>
                    <a:pt x="524" y="3882"/>
                  </a:cubicBezTo>
                  <a:lnTo>
                    <a:pt x="703" y="3882"/>
                  </a:lnTo>
                  <a:lnTo>
                    <a:pt x="703" y="4918"/>
                  </a:lnTo>
                  <a:cubicBezTo>
                    <a:pt x="703" y="5001"/>
                    <a:pt x="774" y="5073"/>
                    <a:pt x="858" y="5073"/>
                  </a:cubicBezTo>
                  <a:cubicBezTo>
                    <a:pt x="953" y="5073"/>
                    <a:pt x="1024" y="5001"/>
                    <a:pt x="1024" y="4918"/>
                  </a:cubicBezTo>
                  <a:lnTo>
                    <a:pt x="1024" y="3882"/>
                  </a:lnTo>
                  <a:lnTo>
                    <a:pt x="2751" y="3882"/>
                  </a:lnTo>
                  <a:lnTo>
                    <a:pt x="2751" y="4918"/>
                  </a:lnTo>
                  <a:cubicBezTo>
                    <a:pt x="2751" y="5001"/>
                    <a:pt x="2822" y="5073"/>
                    <a:pt x="2918" y="5073"/>
                  </a:cubicBezTo>
                  <a:cubicBezTo>
                    <a:pt x="3001" y="5073"/>
                    <a:pt x="3084" y="5001"/>
                    <a:pt x="3084" y="4918"/>
                  </a:cubicBezTo>
                  <a:lnTo>
                    <a:pt x="3084" y="3882"/>
                  </a:lnTo>
                  <a:lnTo>
                    <a:pt x="3263" y="3882"/>
                  </a:lnTo>
                  <a:cubicBezTo>
                    <a:pt x="3322" y="3882"/>
                    <a:pt x="3382" y="3858"/>
                    <a:pt x="3406" y="3799"/>
                  </a:cubicBezTo>
                  <a:lnTo>
                    <a:pt x="3751" y="3108"/>
                  </a:lnTo>
                  <a:cubicBezTo>
                    <a:pt x="3739" y="3073"/>
                    <a:pt x="3739" y="3001"/>
                    <a:pt x="3703" y="2965"/>
                  </a:cubicBezTo>
                  <a:cubicBezTo>
                    <a:pt x="3680" y="2918"/>
                    <a:pt x="3632" y="2894"/>
                    <a:pt x="3572" y="2894"/>
                  </a:cubicBezTo>
                  <a:lnTo>
                    <a:pt x="3049" y="2894"/>
                  </a:lnTo>
                  <a:lnTo>
                    <a:pt x="3049" y="2573"/>
                  </a:lnTo>
                  <a:cubicBezTo>
                    <a:pt x="3049" y="2382"/>
                    <a:pt x="2941" y="2215"/>
                    <a:pt x="2763" y="2132"/>
                  </a:cubicBezTo>
                  <a:lnTo>
                    <a:pt x="2370" y="1942"/>
                  </a:lnTo>
                  <a:lnTo>
                    <a:pt x="2370" y="1918"/>
                  </a:lnTo>
                  <a:lnTo>
                    <a:pt x="2370" y="1680"/>
                  </a:lnTo>
                  <a:cubicBezTo>
                    <a:pt x="2572" y="1537"/>
                    <a:pt x="2703" y="1275"/>
                    <a:pt x="2703" y="1013"/>
                  </a:cubicBezTo>
                  <a:lnTo>
                    <a:pt x="2703" y="668"/>
                  </a:lnTo>
                  <a:cubicBezTo>
                    <a:pt x="2703" y="298"/>
                    <a:pt x="2406" y="1"/>
                    <a:pt x="2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36"/>
            <p:cNvSpPr/>
            <p:nvPr/>
          </p:nvSpPr>
          <p:spPr>
            <a:xfrm>
              <a:off x="1960933" y="3027201"/>
              <a:ext cx="32244" cy="10249"/>
            </a:xfrm>
            <a:custGeom>
              <a:rect b="b" l="l" r="r" t="t"/>
              <a:pathLst>
                <a:path extrusionOk="0" h="322" w="101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846" y="322"/>
                  </a:lnTo>
                  <a:cubicBezTo>
                    <a:pt x="930" y="322"/>
                    <a:pt x="1013" y="250"/>
                    <a:pt x="1013" y="155"/>
                  </a:cubicBezTo>
                  <a:cubicBezTo>
                    <a:pt x="1013" y="72"/>
                    <a:pt x="930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7" name="Google Shape;2847;p36"/>
          <p:cNvGrpSpPr/>
          <p:nvPr/>
        </p:nvGrpSpPr>
        <p:grpSpPr>
          <a:xfrm>
            <a:off x="5585861" y="2905929"/>
            <a:ext cx="379764" cy="337684"/>
            <a:chOff x="5585861" y="2905929"/>
            <a:chExt cx="379764" cy="337684"/>
          </a:xfrm>
        </p:grpSpPr>
        <p:sp>
          <p:nvSpPr>
            <p:cNvPr id="2848" name="Google Shape;2848;p36"/>
            <p:cNvSpPr/>
            <p:nvPr/>
          </p:nvSpPr>
          <p:spPr>
            <a:xfrm>
              <a:off x="5609734" y="3198096"/>
              <a:ext cx="11395" cy="45517"/>
            </a:xfrm>
            <a:custGeom>
              <a:rect b="b" l="l" r="r" t="t"/>
              <a:pathLst>
                <a:path extrusionOk="0" h="1430" w="358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36"/>
            <p:cNvSpPr/>
            <p:nvPr/>
          </p:nvSpPr>
          <p:spPr>
            <a:xfrm>
              <a:off x="5585861" y="3048431"/>
              <a:ext cx="205431" cy="195182"/>
            </a:xfrm>
            <a:custGeom>
              <a:rect b="b" l="l" r="r" t="t"/>
              <a:pathLst>
                <a:path extrusionOk="0" h="6132" w="6454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36"/>
            <p:cNvSpPr/>
            <p:nvPr/>
          </p:nvSpPr>
          <p:spPr>
            <a:xfrm>
              <a:off x="5740078" y="2905929"/>
              <a:ext cx="225547" cy="189516"/>
            </a:xfrm>
            <a:custGeom>
              <a:rect b="b" l="l" r="r" t="t"/>
              <a:pathLst>
                <a:path extrusionOk="0" h="5954" w="7086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36"/>
            <p:cNvSpPr/>
            <p:nvPr/>
          </p:nvSpPr>
          <p:spPr>
            <a:xfrm>
              <a:off x="5793902" y="2928464"/>
              <a:ext cx="131553" cy="130598"/>
            </a:xfrm>
            <a:custGeom>
              <a:rect b="b" l="l" r="r" t="t"/>
              <a:pathLst>
                <a:path extrusionOk="0" h="4103" w="4133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2" name="Google Shape;2852;p36"/>
          <p:cNvGrpSpPr/>
          <p:nvPr/>
        </p:nvGrpSpPr>
        <p:grpSpPr>
          <a:xfrm>
            <a:off x="1327676" y="2910480"/>
            <a:ext cx="347934" cy="310024"/>
            <a:chOff x="1327676" y="2910480"/>
            <a:chExt cx="347934" cy="310024"/>
          </a:xfrm>
        </p:grpSpPr>
        <p:sp>
          <p:nvSpPr>
            <p:cNvPr id="2853" name="Google Shape;2853;p36"/>
            <p:cNvSpPr/>
            <p:nvPr/>
          </p:nvSpPr>
          <p:spPr>
            <a:xfrm>
              <a:off x="1367081" y="3067370"/>
              <a:ext cx="43257" cy="15565"/>
            </a:xfrm>
            <a:custGeom>
              <a:rect b="b" l="l" r="r" t="t"/>
              <a:pathLst>
                <a:path extrusionOk="0" h="489" w="1359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8"/>
                    <a:pt x="1168" y="488"/>
                    <a:pt x="1191" y="488"/>
                  </a:cubicBezTo>
                  <a:cubicBezTo>
                    <a:pt x="1251" y="488"/>
                    <a:pt x="1310" y="465"/>
                    <a:pt x="1346" y="405"/>
                  </a:cubicBezTo>
                  <a:cubicBezTo>
                    <a:pt x="1358" y="322"/>
                    <a:pt x="1334" y="238"/>
                    <a:pt x="1251" y="191"/>
                  </a:cubicBezTo>
                  <a:cubicBezTo>
                    <a:pt x="882" y="12"/>
                    <a:pt x="19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36"/>
            <p:cNvSpPr/>
            <p:nvPr/>
          </p:nvSpPr>
          <p:spPr>
            <a:xfrm>
              <a:off x="1350402" y="3170436"/>
              <a:ext cx="10663" cy="48541"/>
            </a:xfrm>
            <a:custGeom>
              <a:rect b="b" l="l" r="r" t="t"/>
              <a:pathLst>
                <a:path extrusionOk="0" h="1525" w="335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cubicBezTo>
                    <a:pt x="263" y="1525"/>
                    <a:pt x="334" y="1453"/>
                    <a:pt x="334" y="1358"/>
                  </a:cubicBezTo>
                  <a:lnTo>
                    <a:pt x="334" y="168"/>
                  </a:ln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36"/>
            <p:cNvSpPr/>
            <p:nvPr/>
          </p:nvSpPr>
          <p:spPr>
            <a:xfrm>
              <a:off x="1327676" y="3040187"/>
              <a:ext cx="201643" cy="180317"/>
            </a:xfrm>
            <a:custGeom>
              <a:rect b="b" l="l" r="r" t="t"/>
              <a:pathLst>
                <a:path extrusionOk="0" h="5665" w="6335">
                  <a:moveTo>
                    <a:pt x="5894" y="628"/>
                  </a:moveTo>
                  <a:lnTo>
                    <a:pt x="5954" y="866"/>
                  </a:lnTo>
                  <a:cubicBezTo>
                    <a:pt x="5977" y="926"/>
                    <a:pt x="5966" y="997"/>
                    <a:pt x="5918" y="1045"/>
                  </a:cubicBezTo>
                  <a:lnTo>
                    <a:pt x="5823" y="1140"/>
                  </a:lnTo>
                  <a:lnTo>
                    <a:pt x="5596" y="914"/>
                  </a:lnTo>
                  <a:lnTo>
                    <a:pt x="5894" y="628"/>
                  </a:lnTo>
                  <a:close/>
                  <a:moveTo>
                    <a:pt x="2941" y="307"/>
                  </a:moveTo>
                  <a:lnTo>
                    <a:pt x="2941" y="961"/>
                  </a:lnTo>
                  <a:cubicBezTo>
                    <a:pt x="2941" y="1057"/>
                    <a:pt x="2906" y="1164"/>
                    <a:pt x="2870" y="1271"/>
                  </a:cubicBezTo>
                  <a:lnTo>
                    <a:pt x="2787" y="1438"/>
                  </a:lnTo>
                  <a:cubicBezTo>
                    <a:pt x="2775" y="1450"/>
                    <a:pt x="2775" y="1473"/>
                    <a:pt x="2775" y="1509"/>
                  </a:cubicBezTo>
                  <a:lnTo>
                    <a:pt x="2775" y="1854"/>
                  </a:lnTo>
                  <a:cubicBezTo>
                    <a:pt x="2775" y="2104"/>
                    <a:pt x="2667" y="2331"/>
                    <a:pt x="2513" y="2485"/>
                  </a:cubicBezTo>
                  <a:cubicBezTo>
                    <a:pt x="2363" y="2635"/>
                    <a:pt x="2165" y="2727"/>
                    <a:pt x="1954" y="2727"/>
                  </a:cubicBezTo>
                  <a:cubicBezTo>
                    <a:pt x="1930" y="2727"/>
                    <a:pt x="1906" y="2726"/>
                    <a:pt x="1882" y="2724"/>
                  </a:cubicBezTo>
                  <a:cubicBezTo>
                    <a:pt x="1417" y="2712"/>
                    <a:pt x="1048" y="2307"/>
                    <a:pt x="1048" y="1819"/>
                  </a:cubicBezTo>
                  <a:lnTo>
                    <a:pt x="1048" y="1521"/>
                  </a:lnTo>
                  <a:cubicBezTo>
                    <a:pt x="1048" y="1497"/>
                    <a:pt x="1048" y="1473"/>
                    <a:pt x="1036" y="1450"/>
                  </a:cubicBezTo>
                  <a:lnTo>
                    <a:pt x="929" y="1259"/>
                  </a:lnTo>
                  <a:cubicBezTo>
                    <a:pt x="905" y="1176"/>
                    <a:pt x="870" y="1104"/>
                    <a:pt x="870" y="1021"/>
                  </a:cubicBezTo>
                  <a:lnTo>
                    <a:pt x="870" y="997"/>
                  </a:lnTo>
                  <a:cubicBezTo>
                    <a:pt x="870" y="616"/>
                    <a:pt x="1179" y="307"/>
                    <a:pt x="1572" y="307"/>
                  </a:cubicBezTo>
                  <a:close/>
                  <a:moveTo>
                    <a:pt x="2275" y="2986"/>
                  </a:moveTo>
                  <a:cubicBezTo>
                    <a:pt x="2286" y="3045"/>
                    <a:pt x="2298" y="3081"/>
                    <a:pt x="2310" y="3117"/>
                  </a:cubicBezTo>
                  <a:lnTo>
                    <a:pt x="2167" y="3259"/>
                  </a:lnTo>
                  <a:cubicBezTo>
                    <a:pt x="2102" y="3325"/>
                    <a:pt x="2013" y="3358"/>
                    <a:pt x="1923" y="3358"/>
                  </a:cubicBezTo>
                  <a:cubicBezTo>
                    <a:pt x="1834" y="3358"/>
                    <a:pt x="1745" y="3325"/>
                    <a:pt x="1679" y="3259"/>
                  </a:cubicBezTo>
                  <a:lnTo>
                    <a:pt x="1536" y="3128"/>
                  </a:lnTo>
                  <a:cubicBezTo>
                    <a:pt x="1560" y="3081"/>
                    <a:pt x="1572" y="3045"/>
                    <a:pt x="1572" y="2986"/>
                  </a:cubicBezTo>
                  <a:cubicBezTo>
                    <a:pt x="1679" y="3009"/>
                    <a:pt x="1775" y="3045"/>
                    <a:pt x="1882" y="3045"/>
                  </a:cubicBezTo>
                  <a:lnTo>
                    <a:pt x="1917" y="3045"/>
                  </a:lnTo>
                  <a:cubicBezTo>
                    <a:pt x="2036" y="3045"/>
                    <a:pt x="2167" y="3021"/>
                    <a:pt x="2275" y="2986"/>
                  </a:cubicBezTo>
                  <a:close/>
                  <a:moveTo>
                    <a:pt x="6162" y="0"/>
                  </a:moveTo>
                  <a:cubicBezTo>
                    <a:pt x="6120" y="0"/>
                    <a:pt x="6079" y="15"/>
                    <a:pt x="6049" y="45"/>
                  </a:cubicBezTo>
                  <a:lnTo>
                    <a:pt x="2906" y="3021"/>
                  </a:lnTo>
                  <a:cubicBezTo>
                    <a:pt x="2882" y="3057"/>
                    <a:pt x="2834" y="3069"/>
                    <a:pt x="2787" y="3069"/>
                  </a:cubicBezTo>
                  <a:lnTo>
                    <a:pt x="2763" y="3069"/>
                  </a:lnTo>
                  <a:cubicBezTo>
                    <a:pt x="2656" y="3069"/>
                    <a:pt x="2584" y="2997"/>
                    <a:pt x="2584" y="2890"/>
                  </a:cubicBezTo>
                  <a:lnTo>
                    <a:pt x="2584" y="2843"/>
                  </a:lnTo>
                  <a:cubicBezTo>
                    <a:pt x="2644" y="2819"/>
                    <a:pt x="2679" y="2771"/>
                    <a:pt x="2727" y="2724"/>
                  </a:cubicBezTo>
                  <a:cubicBezTo>
                    <a:pt x="2965" y="2497"/>
                    <a:pt x="3084" y="2200"/>
                    <a:pt x="3084" y="1878"/>
                  </a:cubicBezTo>
                  <a:lnTo>
                    <a:pt x="3084" y="1581"/>
                  </a:lnTo>
                  <a:lnTo>
                    <a:pt x="3144" y="1450"/>
                  </a:lnTo>
                  <a:cubicBezTo>
                    <a:pt x="3215" y="1307"/>
                    <a:pt x="3251" y="1152"/>
                    <a:pt x="3251" y="997"/>
                  </a:cubicBezTo>
                  <a:lnTo>
                    <a:pt x="3251" y="176"/>
                  </a:lnTo>
                  <a:cubicBezTo>
                    <a:pt x="3251" y="92"/>
                    <a:pt x="3179" y="21"/>
                    <a:pt x="3084" y="21"/>
                  </a:cubicBezTo>
                  <a:lnTo>
                    <a:pt x="1548" y="21"/>
                  </a:lnTo>
                  <a:cubicBezTo>
                    <a:pt x="1001" y="21"/>
                    <a:pt x="536" y="461"/>
                    <a:pt x="536" y="1033"/>
                  </a:cubicBezTo>
                  <a:lnTo>
                    <a:pt x="536" y="1045"/>
                  </a:lnTo>
                  <a:cubicBezTo>
                    <a:pt x="536" y="1176"/>
                    <a:pt x="572" y="1295"/>
                    <a:pt x="632" y="1414"/>
                  </a:cubicBezTo>
                  <a:lnTo>
                    <a:pt x="703" y="1581"/>
                  </a:lnTo>
                  <a:lnTo>
                    <a:pt x="703" y="1831"/>
                  </a:lnTo>
                  <a:cubicBezTo>
                    <a:pt x="703" y="2247"/>
                    <a:pt x="917" y="2616"/>
                    <a:pt x="1215" y="2843"/>
                  </a:cubicBezTo>
                  <a:lnTo>
                    <a:pt x="1215" y="2997"/>
                  </a:lnTo>
                  <a:cubicBezTo>
                    <a:pt x="1215" y="3069"/>
                    <a:pt x="1155" y="3140"/>
                    <a:pt x="1072" y="3176"/>
                  </a:cubicBezTo>
                  <a:lnTo>
                    <a:pt x="501" y="3343"/>
                  </a:lnTo>
                  <a:cubicBezTo>
                    <a:pt x="215" y="3414"/>
                    <a:pt x="0" y="3676"/>
                    <a:pt x="0" y="3974"/>
                  </a:cubicBezTo>
                  <a:lnTo>
                    <a:pt x="0" y="5462"/>
                  </a:lnTo>
                  <a:cubicBezTo>
                    <a:pt x="0" y="5557"/>
                    <a:pt x="84" y="5629"/>
                    <a:pt x="167" y="5629"/>
                  </a:cubicBezTo>
                  <a:cubicBezTo>
                    <a:pt x="262" y="5629"/>
                    <a:pt x="334" y="5557"/>
                    <a:pt x="334" y="5462"/>
                  </a:cubicBezTo>
                  <a:lnTo>
                    <a:pt x="334" y="3974"/>
                  </a:lnTo>
                  <a:cubicBezTo>
                    <a:pt x="334" y="3831"/>
                    <a:pt x="441" y="3676"/>
                    <a:pt x="584" y="3640"/>
                  </a:cubicBezTo>
                  <a:lnTo>
                    <a:pt x="1167" y="3474"/>
                  </a:lnTo>
                  <a:cubicBezTo>
                    <a:pt x="1215" y="3450"/>
                    <a:pt x="1251" y="3438"/>
                    <a:pt x="1298" y="3414"/>
                  </a:cubicBezTo>
                  <a:lnTo>
                    <a:pt x="1405" y="3521"/>
                  </a:lnTo>
                  <a:cubicBezTo>
                    <a:pt x="1536" y="3652"/>
                    <a:pt x="1703" y="3712"/>
                    <a:pt x="1882" y="3712"/>
                  </a:cubicBezTo>
                  <a:cubicBezTo>
                    <a:pt x="2060" y="3712"/>
                    <a:pt x="2227" y="3652"/>
                    <a:pt x="2358" y="3521"/>
                  </a:cubicBezTo>
                  <a:lnTo>
                    <a:pt x="2501" y="3367"/>
                  </a:lnTo>
                  <a:cubicBezTo>
                    <a:pt x="2584" y="3402"/>
                    <a:pt x="2656" y="3426"/>
                    <a:pt x="2727" y="3426"/>
                  </a:cubicBezTo>
                  <a:lnTo>
                    <a:pt x="2763" y="3426"/>
                  </a:lnTo>
                  <a:cubicBezTo>
                    <a:pt x="2894" y="3426"/>
                    <a:pt x="3013" y="3378"/>
                    <a:pt x="3096" y="3295"/>
                  </a:cubicBezTo>
                  <a:lnTo>
                    <a:pt x="5334" y="1176"/>
                  </a:lnTo>
                  <a:lnTo>
                    <a:pt x="5561" y="1402"/>
                  </a:lnTo>
                  <a:lnTo>
                    <a:pt x="2965" y="3986"/>
                  </a:lnTo>
                  <a:cubicBezTo>
                    <a:pt x="2798" y="4152"/>
                    <a:pt x="2715" y="4367"/>
                    <a:pt x="2715" y="4581"/>
                  </a:cubicBezTo>
                  <a:lnTo>
                    <a:pt x="2715" y="5498"/>
                  </a:lnTo>
                  <a:cubicBezTo>
                    <a:pt x="2715" y="5581"/>
                    <a:pt x="2787" y="5664"/>
                    <a:pt x="2882" y="5664"/>
                  </a:cubicBezTo>
                  <a:cubicBezTo>
                    <a:pt x="2965" y="5664"/>
                    <a:pt x="3037" y="5581"/>
                    <a:pt x="3037" y="5498"/>
                  </a:cubicBezTo>
                  <a:lnTo>
                    <a:pt x="3037" y="4581"/>
                  </a:lnTo>
                  <a:cubicBezTo>
                    <a:pt x="3037" y="4450"/>
                    <a:pt x="3096" y="4319"/>
                    <a:pt x="3191" y="4212"/>
                  </a:cubicBezTo>
                  <a:lnTo>
                    <a:pt x="6096" y="1307"/>
                  </a:lnTo>
                  <a:cubicBezTo>
                    <a:pt x="6216" y="1200"/>
                    <a:pt x="6275" y="997"/>
                    <a:pt x="6227" y="831"/>
                  </a:cubicBezTo>
                  <a:lnTo>
                    <a:pt x="6168" y="378"/>
                  </a:lnTo>
                  <a:lnTo>
                    <a:pt x="6275" y="271"/>
                  </a:lnTo>
                  <a:cubicBezTo>
                    <a:pt x="6335" y="211"/>
                    <a:pt x="6335" y="104"/>
                    <a:pt x="6275" y="45"/>
                  </a:cubicBezTo>
                  <a:cubicBezTo>
                    <a:pt x="6245" y="15"/>
                    <a:pt x="6204" y="0"/>
                    <a:pt x="6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36"/>
            <p:cNvSpPr/>
            <p:nvPr/>
          </p:nvSpPr>
          <p:spPr>
            <a:xfrm>
              <a:off x="1470179" y="2910480"/>
              <a:ext cx="205431" cy="173601"/>
            </a:xfrm>
            <a:custGeom>
              <a:rect b="b" l="l" r="r" t="t"/>
              <a:pathLst>
                <a:path extrusionOk="0" h="5454" w="6454"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lnTo>
                    <a:pt x="0" y="4822"/>
                  </a:lnTo>
                  <a:cubicBezTo>
                    <a:pt x="0" y="4917"/>
                    <a:pt x="72" y="4989"/>
                    <a:pt x="155" y="4989"/>
                  </a:cubicBezTo>
                  <a:cubicBezTo>
                    <a:pt x="250" y="4989"/>
                    <a:pt x="322" y="4917"/>
                    <a:pt x="322" y="4822"/>
                  </a:cubicBezTo>
                  <a:lnTo>
                    <a:pt x="322" y="512"/>
                  </a:lnTo>
                  <a:cubicBezTo>
                    <a:pt x="322" y="405"/>
                    <a:pt x="393" y="322"/>
                    <a:pt x="500" y="322"/>
                  </a:cubicBezTo>
                  <a:lnTo>
                    <a:pt x="5953" y="322"/>
                  </a:lnTo>
                  <a:cubicBezTo>
                    <a:pt x="6049" y="322"/>
                    <a:pt x="6132" y="405"/>
                    <a:pt x="6132" y="512"/>
                  </a:cubicBezTo>
                  <a:lnTo>
                    <a:pt x="6132" y="4941"/>
                  </a:lnTo>
                  <a:cubicBezTo>
                    <a:pt x="6132" y="5048"/>
                    <a:pt x="6049" y="5120"/>
                    <a:pt x="5953" y="5120"/>
                  </a:cubicBezTo>
                  <a:lnTo>
                    <a:pt x="2298" y="5120"/>
                  </a:lnTo>
                  <a:cubicBezTo>
                    <a:pt x="2215" y="5120"/>
                    <a:pt x="2131" y="5191"/>
                    <a:pt x="2131" y="5287"/>
                  </a:cubicBezTo>
                  <a:cubicBezTo>
                    <a:pt x="2131" y="5370"/>
                    <a:pt x="2215" y="5453"/>
                    <a:pt x="2298" y="5453"/>
                  </a:cubicBezTo>
                  <a:lnTo>
                    <a:pt x="5953" y="5453"/>
                  </a:lnTo>
                  <a:cubicBezTo>
                    <a:pt x="6227" y="5453"/>
                    <a:pt x="6453" y="5227"/>
                    <a:pt x="6453" y="4941"/>
                  </a:cubicBezTo>
                  <a:lnTo>
                    <a:pt x="6453" y="512"/>
                  </a:lnTo>
                  <a:cubicBezTo>
                    <a:pt x="6453" y="226"/>
                    <a:pt x="6215" y="0"/>
                    <a:pt x="5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36"/>
            <p:cNvSpPr/>
            <p:nvPr/>
          </p:nvSpPr>
          <p:spPr>
            <a:xfrm>
              <a:off x="1497075" y="2942692"/>
              <a:ext cx="152370" cy="96668"/>
            </a:xfrm>
            <a:custGeom>
              <a:rect b="b" l="l" r="r" t="t"/>
              <a:pathLst>
                <a:path extrusionOk="0" h="3037" w="4787">
                  <a:moveTo>
                    <a:pt x="3751" y="0"/>
                  </a:moveTo>
                  <a:cubicBezTo>
                    <a:pt x="3656" y="0"/>
                    <a:pt x="3584" y="72"/>
                    <a:pt x="3584" y="167"/>
                  </a:cubicBezTo>
                  <a:cubicBezTo>
                    <a:pt x="3584" y="250"/>
                    <a:pt x="3656" y="334"/>
                    <a:pt x="3751" y="334"/>
                  </a:cubicBezTo>
                  <a:lnTo>
                    <a:pt x="4215" y="334"/>
                  </a:lnTo>
                  <a:lnTo>
                    <a:pt x="2465" y="2072"/>
                  </a:lnTo>
                  <a:lnTo>
                    <a:pt x="1727" y="1322"/>
                  </a:lnTo>
                  <a:cubicBezTo>
                    <a:pt x="1697" y="1292"/>
                    <a:pt x="1656" y="1277"/>
                    <a:pt x="1614" y="1277"/>
                  </a:cubicBezTo>
                  <a:cubicBezTo>
                    <a:pt x="1572" y="1277"/>
                    <a:pt x="1531" y="1292"/>
                    <a:pt x="1501" y="1322"/>
                  </a:cubicBezTo>
                  <a:lnTo>
                    <a:pt x="60" y="2774"/>
                  </a:lnTo>
                  <a:cubicBezTo>
                    <a:pt x="1" y="2834"/>
                    <a:pt x="1" y="2929"/>
                    <a:pt x="60" y="2989"/>
                  </a:cubicBezTo>
                  <a:cubicBezTo>
                    <a:pt x="84" y="3024"/>
                    <a:pt x="132" y="3036"/>
                    <a:pt x="179" y="3036"/>
                  </a:cubicBezTo>
                  <a:cubicBezTo>
                    <a:pt x="227" y="3036"/>
                    <a:pt x="251" y="3024"/>
                    <a:pt x="298" y="2989"/>
                  </a:cubicBezTo>
                  <a:lnTo>
                    <a:pt x="1632" y="1655"/>
                  </a:lnTo>
                  <a:lnTo>
                    <a:pt x="2382" y="2393"/>
                  </a:lnTo>
                  <a:cubicBezTo>
                    <a:pt x="2412" y="2423"/>
                    <a:pt x="2453" y="2438"/>
                    <a:pt x="2495" y="2438"/>
                  </a:cubicBezTo>
                  <a:cubicBezTo>
                    <a:pt x="2537" y="2438"/>
                    <a:pt x="2578" y="2423"/>
                    <a:pt x="2608" y="2393"/>
                  </a:cubicBezTo>
                  <a:lnTo>
                    <a:pt x="4465" y="536"/>
                  </a:lnTo>
                  <a:lnTo>
                    <a:pt x="4465" y="1000"/>
                  </a:lnTo>
                  <a:cubicBezTo>
                    <a:pt x="4465" y="1084"/>
                    <a:pt x="4537" y="1167"/>
                    <a:pt x="4632" y="1167"/>
                  </a:cubicBezTo>
                  <a:cubicBezTo>
                    <a:pt x="4715" y="1167"/>
                    <a:pt x="4787" y="1084"/>
                    <a:pt x="4787" y="1000"/>
                  </a:cubicBezTo>
                  <a:lnTo>
                    <a:pt x="4787" y="155"/>
                  </a:lnTo>
                  <a:cubicBezTo>
                    <a:pt x="4751" y="72"/>
                    <a:pt x="4692" y="0"/>
                    <a:pt x="4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8" name="Google Shape;2858;p36"/>
          <p:cNvSpPr/>
          <p:nvPr/>
        </p:nvSpPr>
        <p:spPr>
          <a:xfrm>
            <a:off x="2785967" y="3195072"/>
            <a:ext cx="10663" cy="32244"/>
          </a:xfrm>
          <a:custGeom>
            <a:rect b="b" l="l" r="r" t="t"/>
            <a:pathLst>
              <a:path extrusionOk="0" h="1013" w="335">
                <a:moveTo>
                  <a:pt x="167" y="1"/>
                </a:moveTo>
                <a:cubicBezTo>
                  <a:pt x="72" y="1"/>
                  <a:pt x="1" y="84"/>
                  <a:pt x="1" y="167"/>
                </a:cubicBezTo>
                <a:lnTo>
                  <a:pt x="1" y="858"/>
                </a:lnTo>
                <a:cubicBezTo>
                  <a:pt x="1" y="941"/>
                  <a:pt x="72" y="1013"/>
                  <a:pt x="167" y="1013"/>
                </a:cubicBezTo>
                <a:cubicBezTo>
                  <a:pt x="251" y="1013"/>
                  <a:pt x="334" y="941"/>
                  <a:pt x="334" y="858"/>
                </a:cubicBezTo>
                <a:lnTo>
                  <a:pt x="334" y="167"/>
                </a:lnTo>
                <a:cubicBezTo>
                  <a:pt x="334" y="60"/>
                  <a:pt x="251" y="1"/>
                  <a:pt x="1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9" name="Google Shape;2859;p36"/>
          <p:cNvGrpSpPr/>
          <p:nvPr/>
        </p:nvGrpSpPr>
        <p:grpSpPr>
          <a:xfrm>
            <a:off x="2753401" y="2869564"/>
            <a:ext cx="382828" cy="358601"/>
            <a:chOff x="2753373" y="2902523"/>
            <a:chExt cx="347552" cy="325557"/>
          </a:xfrm>
        </p:grpSpPr>
        <p:sp>
          <p:nvSpPr>
            <p:cNvPr id="2860" name="Google Shape;2860;p36"/>
            <p:cNvSpPr/>
            <p:nvPr/>
          </p:nvSpPr>
          <p:spPr>
            <a:xfrm>
              <a:off x="2807962" y="3018575"/>
              <a:ext cx="86418" cy="29506"/>
            </a:xfrm>
            <a:custGeom>
              <a:rect b="b" l="l" r="r" t="t"/>
              <a:pathLst>
                <a:path extrusionOk="0" h="927" w="2715">
                  <a:moveTo>
                    <a:pt x="1070" y="0"/>
                  </a:moveTo>
                  <a:cubicBezTo>
                    <a:pt x="752" y="0"/>
                    <a:pt x="464" y="31"/>
                    <a:pt x="274" y="57"/>
                  </a:cubicBezTo>
                  <a:cubicBezTo>
                    <a:pt x="107" y="93"/>
                    <a:pt x="0" y="224"/>
                    <a:pt x="0" y="390"/>
                  </a:cubicBezTo>
                  <a:lnTo>
                    <a:pt x="0" y="759"/>
                  </a:lnTo>
                  <a:cubicBezTo>
                    <a:pt x="0" y="843"/>
                    <a:pt x="72" y="926"/>
                    <a:pt x="155" y="926"/>
                  </a:cubicBezTo>
                  <a:cubicBezTo>
                    <a:pt x="250" y="926"/>
                    <a:pt x="322" y="843"/>
                    <a:pt x="322" y="759"/>
                  </a:cubicBezTo>
                  <a:lnTo>
                    <a:pt x="322" y="390"/>
                  </a:lnTo>
                  <a:cubicBezTo>
                    <a:pt x="322" y="390"/>
                    <a:pt x="322" y="367"/>
                    <a:pt x="334" y="367"/>
                  </a:cubicBezTo>
                  <a:cubicBezTo>
                    <a:pt x="493" y="349"/>
                    <a:pt x="758" y="318"/>
                    <a:pt x="1059" y="318"/>
                  </a:cubicBezTo>
                  <a:cubicBezTo>
                    <a:pt x="1163" y="318"/>
                    <a:pt x="1271" y="322"/>
                    <a:pt x="1381" y="331"/>
                  </a:cubicBezTo>
                  <a:cubicBezTo>
                    <a:pt x="1870" y="355"/>
                    <a:pt x="2239" y="486"/>
                    <a:pt x="2453" y="700"/>
                  </a:cubicBezTo>
                  <a:cubicBezTo>
                    <a:pt x="2483" y="730"/>
                    <a:pt x="2524" y="745"/>
                    <a:pt x="2566" y="745"/>
                  </a:cubicBezTo>
                  <a:cubicBezTo>
                    <a:pt x="2608" y="745"/>
                    <a:pt x="2649" y="730"/>
                    <a:pt x="2679" y="700"/>
                  </a:cubicBezTo>
                  <a:cubicBezTo>
                    <a:pt x="2715" y="640"/>
                    <a:pt x="2715" y="533"/>
                    <a:pt x="2655" y="474"/>
                  </a:cubicBezTo>
                  <a:cubicBezTo>
                    <a:pt x="2276" y="95"/>
                    <a:pt x="1627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36"/>
            <p:cNvSpPr/>
            <p:nvPr/>
          </p:nvSpPr>
          <p:spPr>
            <a:xfrm>
              <a:off x="2753373" y="2973376"/>
              <a:ext cx="195213" cy="254704"/>
            </a:xfrm>
            <a:custGeom>
              <a:rect b="b" l="l" r="r" t="t"/>
              <a:pathLst>
                <a:path extrusionOk="0" h="8002" w="6133">
                  <a:moveTo>
                    <a:pt x="4787" y="298"/>
                  </a:moveTo>
                  <a:lnTo>
                    <a:pt x="4787" y="1846"/>
                  </a:lnTo>
                  <a:cubicBezTo>
                    <a:pt x="4787" y="2084"/>
                    <a:pt x="4751" y="2310"/>
                    <a:pt x="4644" y="2513"/>
                  </a:cubicBezTo>
                  <a:cubicBezTo>
                    <a:pt x="4632" y="2537"/>
                    <a:pt x="4632" y="2560"/>
                    <a:pt x="4632" y="2596"/>
                  </a:cubicBezTo>
                  <a:lnTo>
                    <a:pt x="4632" y="3037"/>
                  </a:lnTo>
                  <a:cubicBezTo>
                    <a:pt x="4632" y="3465"/>
                    <a:pt x="4442" y="3870"/>
                    <a:pt x="4132" y="4168"/>
                  </a:cubicBezTo>
                  <a:cubicBezTo>
                    <a:pt x="3852" y="4437"/>
                    <a:pt x="3484" y="4590"/>
                    <a:pt x="3099" y="4590"/>
                  </a:cubicBezTo>
                  <a:cubicBezTo>
                    <a:pt x="3059" y="4590"/>
                    <a:pt x="3018" y="4588"/>
                    <a:pt x="2977" y="4584"/>
                  </a:cubicBezTo>
                  <a:cubicBezTo>
                    <a:pt x="2156" y="4525"/>
                    <a:pt x="1513" y="3811"/>
                    <a:pt x="1513" y="2977"/>
                  </a:cubicBezTo>
                  <a:lnTo>
                    <a:pt x="1513" y="2572"/>
                  </a:lnTo>
                  <a:cubicBezTo>
                    <a:pt x="1513" y="2549"/>
                    <a:pt x="1513" y="2537"/>
                    <a:pt x="1501" y="2501"/>
                  </a:cubicBezTo>
                  <a:cubicBezTo>
                    <a:pt x="1394" y="2298"/>
                    <a:pt x="1358" y="2072"/>
                    <a:pt x="1358" y="1834"/>
                  </a:cubicBezTo>
                  <a:lnTo>
                    <a:pt x="1358" y="1513"/>
                  </a:lnTo>
                  <a:cubicBezTo>
                    <a:pt x="1358" y="834"/>
                    <a:pt x="1894" y="298"/>
                    <a:pt x="2561" y="298"/>
                  </a:cubicBezTo>
                  <a:close/>
                  <a:moveTo>
                    <a:pt x="3930" y="4680"/>
                  </a:moveTo>
                  <a:lnTo>
                    <a:pt x="3930" y="4977"/>
                  </a:lnTo>
                  <a:lnTo>
                    <a:pt x="3061" y="5573"/>
                  </a:lnTo>
                  <a:lnTo>
                    <a:pt x="2203" y="4977"/>
                  </a:lnTo>
                  <a:lnTo>
                    <a:pt x="2203" y="4680"/>
                  </a:lnTo>
                  <a:cubicBezTo>
                    <a:pt x="2430" y="4799"/>
                    <a:pt x="2680" y="4870"/>
                    <a:pt x="2942" y="4882"/>
                  </a:cubicBezTo>
                  <a:lnTo>
                    <a:pt x="3061" y="4882"/>
                  </a:lnTo>
                  <a:cubicBezTo>
                    <a:pt x="3358" y="4882"/>
                    <a:pt x="3656" y="4811"/>
                    <a:pt x="3930" y="4680"/>
                  </a:cubicBezTo>
                  <a:close/>
                  <a:moveTo>
                    <a:pt x="2084" y="5275"/>
                  </a:moveTo>
                  <a:lnTo>
                    <a:pt x="2846" y="5787"/>
                  </a:lnTo>
                  <a:lnTo>
                    <a:pt x="2430" y="6180"/>
                  </a:lnTo>
                  <a:lnTo>
                    <a:pt x="2406" y="6180"/>
                  </a:lnTo>
                  <a:lnTo>
                    <a:pt x="1918" y="5442"/>
                  </a:lnTo>
                  <a:lnTo>
                    <a:pt x="2084" y="5275"/>
                  </a:lnTo>
                  <a:close/>
                  <a:moveTo>
                    <a:pt x="4073" y="5251"/>
                  </a:moveTo>
                  <a:lnTo>
                    <a:pt x="4239" y="5418"/>
                  </a:lnTo>
                  <a:lnTo>
                    <a:pt x="3739" y="6180"/>
                  </a:lnTo>
                  <a:lnTo>
                    <a:pt x="3716" y="6180"/>
                  </a:lnTo>
                  <a:lnTo>
                    <a:pt x="3311" y="5775"/>
                  </a:lnTo>
                  <a:lnTo>
                    <a:pt x="4073" y="5251"/>
                  </a:lnTo>
                  <a:close/>
                  <a:moveTo>
                    <a:pt x="2549" y="1"/>
                  </a:moveTo>
                  <a:cubicBezTo>
                    <a:pt x="1715" y="1"/>
                    <a:pt x="1025" y="691"/>
                    <a:pt x="1025" y="1525"/>
                  </a:cubicBezTo>
                  <a:lnTo>
                    <a:pt x="1025" y="1870"/>
                  </a:lnTo>
                  <a:cubicBezTo>
                    <a:pt x="1025" y="2132"/>
                    <a:pt x="1084" y="2406"/>
                    <a:pt x="1191" y="2644"/>
                  </a:cubicBezTo>
                  <a:lnTo>
                    <a:pt x="1191" y="3001"/>
                  </a:lnTo>
                  <a:cubicBezTo>
                    <a:pt x="1191" y="3596"/>
                    <a:pt x="1453" y="4132"/>
                    <a:pt x="1870" y="4489"/>
                  </a:cubicBezTo>
                  <a:lnTo>
                    <a:pt x="1870" y="5025"/>
                  </a:lnTo>
                  <a:lnTo>
                    <a:pt x="1572" y="5335"/>
                  </a:lnTo>
                  <a:cubicBezTo>
                    <a:pt x="1549" y="5358"/>
                    <a:pt x="1537" y="5406"/>
                    <a:pt x="1537" y="5454"/>
                  </a:cubicBezTo>
                  <a:lnTo>
                    <a:pt x="548" y="5811"/>
                  </a:lnTo>
                  <a:cubicBezTo>
                    <a:pt x="227" y="5930"/>
                    <a:pt x="1" y="6239"/>
                    <a:pt x="1" y="6597"/>
                  </a:cubicBezTo>
                  <a:lnTo>
                    <a:pt x="1" y="7823"/>
                  </a:lnTo>
                  <a:cubicBezTo>
                    <a:pt x="1" y="7906"/>
                    <a:pt x="72" y="7978"/>
                    <a:pt x="167" y="7978"/>
                  </a:cubicBezTo>
                  <a:cubicBezTo>
                    <a:pt x="251" y="7978"/>
                    <a:pt x="322" y="7906"/>
                    <a:pt x="322" y="7823"/>
                  </a:cubicBezTo>
                  <a:lnTo>
                    <a:pt x="322" y="6597"/>
                  </a:lnTo>
                  <a:cubicBezTo>
                    <a:pt x="322" y="6370"/>
                    <a:pt x="465" y="6180"/>
                    <a:pt x="668" y="6108"/>
                  </a:cubicBezTo>
                  <a:lnTo>
                    <a:pt x="1691" y="5739"/>
                  </a:lnTo>
                  <a:lnTo>
                    <a:pt x="2120" y="6370"/>
                  </a:lnTo>
                  <a:cubicBezTo>
                    <a:pt x="2180" y="6466"/>
                    <a:pt x="2275" y="6501"/>
                    <a:pt x="2358" y="6525"/>
                  </a:cubicBezTo>
                  <a:lnTo>
                    <a:pt x="2394" y="6525"/>
                  </a:lnTo>
                  <a:cubicBezTo>
                    <a:pt x="2489" y="6525"/>
                    <a:pt x="2561" y="6489"/>
                    <a:pt x="2632" y="6430"/>
                  </a:cubicBezTo>
                  <a:lnTo>
                    <a:pt x="2906" y="6168"/>
                  </a:lnTo>
                  <a:lnTo>
                    <a:pt x="2906" y="7835"/>
                  </a:lnTo>
                  <a:cubicBezTo>
                    <a:pt x="2906" y="7918"/>
                    <a:pt x="2977" y="8002"/>
                    <a:pt x="3061" y="8002"/>
                  </a:cubicBezTo>
                  <a:cubicBezTo>
                    <a:pt x="3156" y="8002"/>
                    <a:pt x="3227" y="7918"/>
                    <a:pt x="3227" y="7835"/>
                  </a:cubicBezTo>
                  <a:lnTo>
                    <a:pt x="3227" y="6168"/>
                  </a:lnTo>
                  <a:lnTo>
                    <a:pt x="3501" y="6430"/>
                  </a:lnTo>
                  <a:cubicBezTo>
                    <a:pt x="3549" y="6489"/>
                    <a:pt x="3644" y="6525"/>
                    <a:pt x="3739" y="6525"/>
                  </a:cubicBezTo>
                  <a:lnTo>
                    <a:pt x="3763" y="6525"/>
                  </a:lnTo>
                  <a:cubicBezTo>
                    <a:pt x="3870" y="6501"/>
                    <a:pt x="3954" y="6466"/>
                    <a:pt x="4001" y="6370"/>
                  </a:cubicBezTo>
                  <a:lnTo>
                    <a:pt x="4430" y="5739"/>
                  </a:lnTo>
                  <a:lnTo>
                    <a:pt x="5466" y="6108"/>
                  </a:lnTo>
                  <a:cubicBezTo>
                    <a:pt x="5668" y="6180"/>
                    <a:pt x="5799" y="6370"/>
                    <a:pt x="5799" y="6597"/>
                  </a:cubicBezTo>
                  <a:lnTo>
                    <a:pt x="5799" y="7823"/>
                  </a:lnTo>
                  <a:cubicBezTo>
                    <a:pt x="5799" y="7906"/>
                    <a:pt x="5882" y="7978"/>
                    <a:pt x="5966" y="7978"/>
                  </a:cubicBezTo>
                  <a:cubicBezTo>
                    <a:pt x="6061" y="7978"/>
                    <a:pt x="6133" y="7906"/>
                    <a:pt x="6133" y="7823"/>
                  </a:cubicBezTo>
                  <a:lnTo>
                    <a:pt x="6133" y="6597"/>
                  </a:lnTo>
                  <a:cubicBezTo>
                    <a:pt x="6121" y="6228"/>
                    <a:pt x="5894" y="5918"/>
                    <a:pt x="5561" y="5787"/>
                  </a:cubicBezTo>
                  <a:lnTo>
                    <a:pt x="4585" y="5442"/>
                  </a:lnTo>
                  <a:cubicBezTo>
                    <a:pt x="4585" y="5394"/>
                    <a:pt x="4561" y="5346"/>
                    <a:pt x="4537" y="5323"/>
                  </a:cubicBezTo>
                  <a:lnTo>
                    <a:pt x="4239" y="5001"/>
                  </a:lnTo>
                  <a:lnTo>
                    <a:pt x="4239" y="4489"/>
                  </a:lnTo>
                  <a:cubicBezTo>
                    <a:pt x="4275" y="4454"/>
                    <a:pt x="4299" y="4430"/>
                    <a:pt x="4335" y="4406"/>
                  </a:cubicBezTo>
                  <a:cubicBezTo>
                    <a:pt x="4704" y="4049"/>
                    <a:pt x="4930" y="3561"/>
                    <a:pt x="4930" y="3060"/>
                  </a:cubicBezTo>
                  <a:lnTo>
                    <a:pt x="4930" y="2644"/>
                  </a:lnTo>
                  <a:cubicBezTo>
                    <a:pt x="5037" y="2382"/>
                    <a:pt x="5085" y="2132"/>
                    <a:pt x="5085" y="1870"/>
                  </a:cubicBezTo>
                  <a:lnTo>
                    <a:pt x="5085" y="167"/>
                  </a:lnTo>
                  <a:cubicBezTo>
                    <a:pt x="5085" y="84"/>
                    <a:pt x="5013" y="1"/>
                    <a:pt x="4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36"/>
            <p:cNvSpPr/>
            <p:nvPr/>
          </p:nvSpPr>
          <p:spPr>
            <a:xfrm>
              <a:off x="2905361" y="3195072"/>
              <a:ext cx="10631" cy="32244"/>
            </a:xfrm>
            <a:custGeom>
              <a:rect b="b" l="l" r="r" t="t"/>
              <a:pathLst>
                <a:path extrusionOk="0" h="1013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858"/>
                  </a:lnTo>
                  <a:cubicBezTo>
                    <a:pt x="0" y="941"/>
                    <a:pt x="72" y="1013"/>
                    <a:pt x="167" y="1013"/>
                  </a:cubicBezTo>
                  <a:cubicBezTo>
                    <a:pt x="250" y="1013"/>
                    <a:pt x="334" y="941"/>
                    <a:pt x="334" y="858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36"/>
            <p:cNvSpPr/>
            <p:nvPr/>
          </p:nvSpPr>
          <p:spPr>
            <a:xfrm>
              <a:off x="2939069" y="2934735"/>
              <a:ext cx="161856" cy="169049"/>
            </a:xfrm>
            <a:custGeom>
              <a:rect b="b" l="l" r="r" t="t"/>
              <a:pathLst>
                <a:path extrusionOk="0" h="5311" w="5085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36"/>
            <p:cNvSpPr/>
            <p:nvPr/>
          </p:nvSpPr>
          <p:spPr>
            <a:xfrm>
              <a:off x="3002379" y="2902523"/>
              <a:ext cx="32244" cy="96668"/>
            </a:xfrm>
            <a:custGeom>
              <a:rect b="b" l="l" r="r" t="t"/>
              <a:pathLst>
                <a:path extrusionOk="0" h="3037" w="1013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36"/>
            <p:cNvSpPr/>
            <p:nvPr/>
          </p:nvSpPr>
          <p:spPr>
            <a:xfrm>
              <a:off x="3003143" y="3005206"/>
              <a:ext cx="32244" cy="32244"/>
            </a:xfrm>
            <a:custGeom>
              <a:rect b="b" l="l" r="r" t="t"/>
              <a:pathLst>
                <a:path extrusionOk="0" h="1013" w="1013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6" name="Google Shape;2866;p36"/>
          <p:cNvGrpSpPr/>
          <p:nvPr/>
        </p:nvGrpSpPr>
        <p:grpSpPr>
          <a:xfrm>
            <a:off x="849016" y="2903255"/>
            <a:ext cx="356655" cy="335425"/>
            <a:chOff x="849016" y="2903255"/>
            <a:chExt cx="356655" cy="335425"/>
          </a:xfrm>
        </p:grpSpPr>
        <p:sp>
          <p:nvSpPr>
            <p:cNvPr id="2867" name="Google Shape;2867;p36"/>
            <p:cNvSpPr/>
            <p:nvPr/>
          </p:nvSpPr>
          <p:spPr>
            <a:xfrm>
              <a:off x="849016" y="2903255"/>
              <a:ext cx="356655" cy="335425"/>
            </a:xfrm>
            <a:custGeom>
              <a:rect b="b" l="l" r="r" t="t"/>
              <a:pathLst>
                <a:path extrusionOk="0" h="10538" w="11205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36"/>
            <p:cNvSpPr/>
            <p:nvPr/>
          </p:nvSpPr>
          <p:spPr>
            <a:xfrm>
              <a:off x="1137046" y="2932825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36"/>
            <p:cNvSpPr/>
            <p:nvPr/>
          </p:nvSpPr>
          <p:spPr>
            <a:xfrm>
              <a:off x="1080579" y="2932825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36"/>
            <p:cNvSpPr/>
            <p:nvPr/>
          </p:nvSpPr>
          <p:spPr>
            <a:xfrm>
              <a:off x="879350" y="2949122"/>
              <a:ext cx="187988" cy="10631"/>
            </a:xfrm>
            <a:custGeom>
              <a:rect b="b" l="l" r="r" t="t"/>
              <a:pathLst>
                <a:path extrusionOk="0" h="334" w="5906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36"/>
            <p:cNvSpPr/>
            <p:nvPr/>
          </p:nvSpPr>
          <p:spPr>
            <a:xfrm>
              <a:off x="1137046" y="3050309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36"/>
            <p:cNvSpPr/>
            <p:nvPr/>
          </p:nvSpPr>
          <p:spPr>
            <a:xfrm>
              <a:off x="1080579" y="3050309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36"/>
            <p:cNvSpPr/>
            <p:nvPr/>
          </p:nvSpPr>
          <p:spPr>
            <a:xfrm>
              <a:off x="879350" y="3066988"/>
              <a:ext cx="187988" cy="10249"/>
            </a:xfrm>
            <a:custGeom>
              <a:rect b="b" l="l" r="r" t="t"/>
              <a:pathLst>
                <a:path extrusionOk="0" h="322" w="590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36"/>
            <p:cNvSpPr/>
            <p:nvPr/>
          </p:nvSpPr>
          <p:spPr>
            <a:xfrm>
              <a:off x="1137046" y="3167794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36"/>
            <p:cNvSpPr/>
            <p:nvPr/>
          </p:nvSpPr>
          <p:spPr>
            <a:xfrm>
              <a:off x="1080579" y="3167794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36"/>
            <p:cNvSpPr/>
            <p:nvPr/>
          </p:nvSpPr>
          <p:spPr>
            <a:xfrm>
              <a:off x="879350" y="3184473"/>
              <a:ext cx="187988" cy="10249"/>
            </a:xfrm>
            <a:custGeom>
              <a:rect b="b" l="l" r="r" t="t"/>
              <a:pathLst>
                <a:path extrusionOk="0" h="322" w="590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36"/>
            <p:cNvSpPr/>
            <p:nvPr/>
          </p:nvSpPr>
          <p:spPr>
            <a:xfrm>
              <a:off x="879350" y="3083285"/>
              <a:ext cx="25432" cy="10631"/>
            </a:xfrm>
            <a:custGeom>
              <a:rect b="b" l="l" r="r" t="t"/>
              <a:pathLst>
                <a:path extrusionOk="0" h="334" w="799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8" name="Google Shape;2878;p36"/>
          <p:cNvGrpSpPr/>
          <p:nvPr/>
        </p:nvGrpSpPr>
        <p:grpSpPr>
          <a:xfrm>
            <a:off x="4210933" y="2926777"/>
            <a:ext cx="280072" cy="275521"/>
            <a:chOff x="4210933" y="2926777"/>
            <a:chExt cx="280072" cy="275521"/>
          </a:xfrm>
        </p:grpSpPr>
        <p:sp>
          <p:nvSpPr>
            <p:cNvPr id="2879" name="Google Shape;2879;p36"/>
            <p:cNvSpPr/>
            <p:nvPr/>
          </p:nvSpPr>
          <p:spPr>
            <a:xfrm>
              <a:off x="4490623" y="2970352"/>
              <a:ext cx="32" cy="414"/>
            </a:xfrm>
            <a:custGeom>
              <a:rect b="b" l="l" r="r" t="t"/>
              <a:pathLst>
                <a:path extrusionOk="0" h="13" w="1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36"/>
            <p:cNvSpPr/>
            <p:nvPr/>
          </p:nvSpPr>
          <p:spPr>
            <a:xfrm>
              <a:off x="4489859" y="2969589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36"/>
            <p:cNvSpPr/>
            <p:nvPr/>
          </p:nvSpPr>
          <p:spPr>
            <a:xfrm>
              <a:off x="4210933" y="2944952"/>
              <a:ext cx="280072" cy="257346"/>
            </a:xfrm>
            <a:custGeom>
              <a:rect b="b" l="l" r="r" t="t"/>
              <a:pathLst>
                <a:path extrusionOk="0" h="8085" w="8799">
                  <a:moveTo>
                    <a:pt x="7549" y="620"/>
                  </a:moveTo>
                  <a:lnTo>
                    <a:pt x="6596" y="6382"/>
                  </a:lnTo>
                  <a:lnTo>
                    <a:pt x="6596" y="620"/>
                  </a:lnTo>
                  <a:close/>
                  <a:moveTo>
                    <a:pt x="4965" y="1"/>
                  </a:moveTo>
                  <a:cubicBezTo>
                    <a:pt x="4894" y="1"/>
                    <a:pt x="4834" y="60"/>
                    <a:pt x="4834" y="143"/>
                  </a:cubicBezTo>
                  <a:cubicBezTo>
                    <a:pt x="4834" y="215"/>
                    <a:pt x="4894" y="274"/>
                    <a:pt x="4965" y="274"/>
                  </a:cubicBezTo>
                  <a:lnTo>
                    <a:pt x="6322" y="274"/>
                  </a:lnTo>
                  <a:lnTo>
                    <a:pt x="6322" y="7835"/>
                  </a:lnTo>
                  <a:lnTo>
                    <a:pt x="262" y="7835"/>
                  </a:lnTo>
                  <a:lnTo>
                    <a:pt x="262" y="7192"/>
                  </a:lnTo>
                  <a:cubicBezTo>
                    <a:pt x="262" y="7121"/>
                    <a:pt x="203" y="7061"/>
                    <a:pt x="131" y="7061"/>
                  </a:cubicBezTo>
                  <a:cubicBezTo>
                    <a:pt x="60" y="7061"/>
                    <a:pt x="0" y="7121"/>
                    <a:pt x="0" y="7192"/>
                  </a:cubicBezTo>
                  <a:lnTo>
                    <a:pt x="0" y="7954"/>
                  </a:lnTo>
                  <a:cubicBezTo>
                    <a:pt x="0" y="8025"/>
                    <a:pt x="60" y="8085"/>
                    <a:pt x="131" y="8085"/>
                  </a:cubicBezTo>
                  <a:lnTo>
                    <a:pt x="6465" y="8085"/>
                  </a:lnTo>
                  <a:cubicBezTo>
                    <a:pt x="6525" y="8085"/>
                    <a:pt x="6561" y="8037"/>
                    <a:pt x="6584" y="8002"/>
                  </a:cubicBezTo>
                  <a:lnTo>
                    <a:pt x="7906" y="3715"/>
                  </a:lnTo>
                  <a:cubicBezTo>
                    <a:pt x="7918" y="3632"/>
                    <a:pt x="7882" y="3572"/>
                    <a:pt x="7811" y="3549"/>
                  </a:cubicBezTo>
                  <a:cubicBezTo>
                    <a:pt x="7799" y="3547"/>
                    <a:pt x="7788" y="3546"/>
                    <a:pt x="7777" y="3546"/>
                  </a:cubicBezTo>
                  <a:cubicBezTo>
                    <a:pt x="7721" y="3546"/>
                    <a:pt x="7674" y="3572"/>
                    <a:pt x="7644" y="3632"/>
                  </a:cubicBezTo>
                  <a:lnTo>
                    <a:pt x="6870" y="6132"/>
                  </a:lnTo>
                  <a:lnTo>
                    <a:pt x="7727" y="989"/>
                  </a:lnTo>
                  <a:lnTo>
                    <a:pt x="8466" y="989"/>
                  </a:lnTo>
                  <a:lnTo>
                    <a:pt x="7799" y="3144"/>
                  </a:lnTo>
                  <a:cubicBezTo>
                    <a:pt x="7787" y="3215"/>
                    <a:pt x="7811" y="3275"/>
                    <a:pt x="7882" y="3311"/>
                  </a:cubicBezTo>
                  <a:lnTo>
                    <a:pt x="7930" y="3311"/>
                  </a:lnTo>
                  <a:cubicBezTo>
                    <a:pt x="7989" y="3311"/>
                    <a:pt x="8037" y="3275"/>
                    <a:pt x="8049" y="3215"/>
                  </a:cubicBezTo>
                  <a:lnTo>
                    <a:pt x="8763" y="894"/>
                  </a:lnTo>
                  <a:cubicBezTo>
                    <a:pt x="8799" y="870"/>
                    <a:pt x="8799" y="822"/>
                    <a:pt x="8763" y="798"/>
                  </a:cubicBezTo>
                  <a:cubicBezTo>
                    <a:pt x="8739" y="763"/>
                    <a:pt x="8704" y="739"/>
                    <a:pt x="8668" y="739"/>
                  </a:cubicBezTo>
                  <a:lnTo>
                    <a:pt x="7787" y="739"/>
                  </a:lnTo>
                  <a:lnTo>
                    <a:pt x="7835" y="501"/>
                  </a:lnTo>
                  <a:cubicBezTo>
                    <a:pt x="7835" y="453"/>
                    <a:pt x="7835" y="417"/>
                    <a:pt x="7799" y="394"/>
                  </a:cubicBezTo>
                  <a:cubicBezTo>
                    <a:pt x="7763" y="358"/>
                    <a:pt x="7739" y="346"/>
                    <a:pt x="7692" y="346"/>
                  </a:cubicBezTo>
                  <a:lnTo>
                    <a:pt x="6596" y="346"/>
                  </a:lnTo>
                  <a:lnTo>
                    <a:pt x="6596" y="143"/>
                  </a:lnTo>
                  <a:cubicBezTo>
                    <a:pt x="6596" y="60"/>
                    <a:pt x="6537" y="1"/>
                    <a:pt x="6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36"/>
            <p:cNvSpPr/>
            <p:nvPr/>
          </p:nvSpPr>
          <p:spPr>
            <a:xfrm>
              <a:off x="4212047" y="2926777"/>
              <a:ext cx="144826" cy="234619"/>
            </a:xfrm>
            <a:custGeom>
              <a:rect b="b" l="l" r="r" t="t"/>
              <a:pathLst>
                <a:path extrusionOk="0" h="7371" w="455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lnTo>
                    <a:pt x="1" y="7239"/>
                  </a:lnTo>
                  <a:cubicBezTo>
                    <a:pt x="1" y="7311"/>
                    <a:pt x="60" y="7370"/>
                    <a:pt x="132" y="7370"/>
                  </a:cubicBezTo>
                  <a:cubicBezTo>
                    <a:pt x="203" y="7370"/>
                    <a:pt x="263" y="7311"/>
                    <a:pt x="263" y="7239"/>
                  </a:cubicBezTo>
                  <a:lnTo>
                    <a:pt x="263" y="262"/>
                  </a:lnTo>
                  <a:lnTo>
                    <a:pt x="1763" y="262"/>
                  </a:lnTo>
                  <a:lnTo>
                    <a:pt x="2299" y="810"/>
                  </a:lnTo>
                  <a:cubicBezTo>
                    <a:pt x="2335" y="845"/>
                    <a:pt x="2358" y="857"/>
                    <a:pt x="2394" y="857"/>
                  </a:cubicBezTo>
                  <a:lnTo>
                    <a:pt x="4418" y="857"/>
                  </a:lnTo>
                  <a:cubicBezTo>
                    <a:pt x="4490" y="857"/>
                    <a:pt x="4549" y="798"/>
                    <a:pt x="4549" y="726"/>
                  </a:cubicBezTo>
                  <a:cubicBezTo>
                    <a:pt x="4537" y="655"/>
                    <a:pt x="4478" y="595"/>
                    <a:pt x="4418" y="595"/>
                  </a:cubicBezTo>
                  <a:lnTo>
                    <a:pt x="2454" y="595"/>
                  </a:lnTo>
                  <a:lnTo>
                    <a:pt x="1918" y="36"/>
                  </a:lnTo>
                  <a:cubicBezTo>
                    <a:pt x="1882" y="12"/>
                    <a:pt x="1858" y="0"/>
                    <a:pt x="1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36"/>
            <p:cNvSpPr/>
            <p:nvPr/>
          </p:nvSpPr>
          <p:spPr>
            <a:xfrm>
              <a:off x="4246550" y="2996103"/>
              <a:ext cx="28074" cy="28106"/>
            </a:xfrm>
            <a:custGeom>
              <a:rect b="b" l="l" r="r" t="t"/>
              <a:pathLst>
                <a:path extrusionOk="0" h="883" w="882">
                  <a:moveTo>
                    <a:pt x="620" y="263"/>
                  </a:moveTo>
                  <a:lnTo>
                    <a:pt x="620" y="608"/>
                  </a:lnTo>
                  <a:lnTo>
                    <a:pt x="262" y="608"/>
                  </a:lnTo>
                  <a:lnTo>
                    <a:pt x="262" y="263"/>
                  </a:lnTo>
                  <a:close/>
                  <a:moveTo>
                    <a:pt x="131" y="1"/>
                  </a:moveTo>
                  <a:cubicBezTo>
                    <a:pt x="60" y="1"/>
                    <a:pt x="0" y="60"/>
                    <a:pt x="0" y="144"/>
                  </a:cubicBezTo>
                  <a:lnTo>
                    <a:pt x="0" y="751"/>
                  </a:lnTo>
                  <a:cubicBezTo>
                    <a:pt x="0" y="822"/>
                    <a:pt x="60" y="882"/>
                    <a:pt x="131" y="882"/>
                  </a:cubicBezTo>
                  <a:lnTo>
                    <a:pt x="739" y="882"/>
                  </a:lnTo>
                  <a:cubicBezTo>
                    <a:pt x="822" y="882"/>
                    <a:pt x="881" y="822"/>
                    <a:pt x="881" y="751"/>
                  </a:cubicBezTo>
                  <a:lnTo>
                    <a:pt x="881" y="144"/>
                  </a:lnTo>
                  <a:cubicBezTo>
                    <a:pt x="881" y="60"/>
                    <a:pt x="82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36"/>
            <p:cNvSpPr/>
            <p:nvPr/>
          </p:nvSpPr>
          <p:spPr>
            <a:xfrm>
              <a:off x="4285956" y="3015456"/>
              <a:ext cx="97814" cy="8753"/>
            </a:xfrm>
            <a:custGeom>
              <a:rect b="b" l="l" r="r" t="t"/>
              <a:pathLst>
                <a:path extrusionOk="0" h="275" w="3073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4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4"/>
                    <a:pt x="3072" y="143"/>
                  </a:cubicBezTo>
                  <a:cubicBezTo>
                    <a:pt x="3072" y="72"/>
                    <a:pt x="3013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36"/>
            <p:cNvSpPr/>
            <p:nvPr/>
          </p:nvSpPr>
          <p:spPr>
            <a:xfrm>
              <a:off x="4285956" y="3001800"/>
              <a:ext cx="30366" cy="8753"/>
            </a:xfrm>
            <a:custGeom>
              <a:rect b="b" l="l" r="r" t="t"/>
              <a:pathLst>
                <a:path extrusionOk="0" h="275" w="954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36"/>
            <p:cNvSpPr/>
            <p:nvPr/>
          </p:nvSpPr>
          <p:spPr>
            <a:xfrm>
              <a:off x="4246550" y="3060177"/>
              <a:ext cx="28074" cy="28074"/>
            </a:xfrm>
            <a:custGeom>
              <a:rect b="b" l="l" r="r" t="t"/>
              <a:pathLst>
                <a:path extrusionOk="0" h="882" w="882">
                  <a:moveTo>
                    <a:pt x="620" y="274"/>
                  </a:moveTo>
                  <a:lnTo>
                    <a:pt x="620" y="631"/>
                  </a:lnTo>
                  <a:lnTo>
                    <a:pt x="262" y="631"/>
                  </a:lnTo>
                  <a:lnTo>
                    <a:pt x="262" y="274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50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50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36"/>
            <p:cNvSpPr/>
            <p:nvPr/>
          </p:nvSpPr>
          <p:spPr>
            <a:xfrm>
              <a:off x="4285956" y="3080261"/>
              <a:ext cx="97814" cy="8371"/>
            </a:xfrm>
            <a:custGeom>
              <a:rect b="b" l="l" r="r" t="t"/>
              <a:pathLst>
                <a:path extrusionOk="0" h="263" w="3073">
                  <a:moveTo>
                    <a:pt x="132" y="0"/>
                  </a:moveTo>
                  <a:cubicBezTo>
                    <a:pt x="60" y="0"/>
                    <a:pt x="1" y="48"/>
                    <a:pt x="1" y="131"/>
                  </a:cubicBezTo>
                  <a:cubicBezTo>
                    <a:pt x="1" y="203"/>
                    <a:pt x="60" y="262"/>
                    <a:pt x="132" y="262"/>
                  </a:cubicBezTo>
                  <a:lnTo>
                    <a:pt x="2942" y="262"/>
                  </a:lnTo>
                  <a:cubicBezTo>
                    <a:pt x="3013" y="262"/>
                    <a:pt x="3072" y="203"/>
                    <a:pt x="3072" y="131"/>
                  </a:cubicBezTo>
                  <a:cubicBezTo>
                    <a:pt x="3072" y="48"/>
                    <a:pt x="3013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36"/>
            <p:cNvSpPr/>
            <p:nvPr/>
          </p:nvSpPr>
          <p:spPr>
            <a:xfrm>
              <a:off x="4285956" y="3066224"/>
              <a:ext cx="30366" cy="8753"/>
            </a:xfrm>
            <a:custGeom>
              <a:rect b="b" l="l" r="r" t="t"/>
              <a:pathLst>
                <a:path extrusionOk="0" h="275" w="954">
                  <a:moveTo>
                    <a:pt x="132" y="1"/>
                  </a:moveTo>
                  <a:cubicBezTo>
                    <a:pt x="60" y="1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43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36"/>
            <p:cNvSpPr/>
            <p:nvPr/>
          </p:nvSpPr>
          <p:spPr>
            <a:xfrm>
              <a:off x="4246550" y="3124601"/>
              <a:ext cx="28074" cy="28074"/>
            </a:xfrm>
            <a:custGeom>
              <a:rect b="b" l="l" r="r" t="t"/>
              <a:pathLst>
                <a:path extrusionOk="0" h="882" w="882">
                  <a:moveTo>
                    <a:pt x="620" y="250"/>
                  </a:moveTo>
                  <a:lnTo>
                    <a:pt x="620" y="607"/>
                  </a:lnTo>
                  <a:lnTo>
                    <a:pt x="262" y="607"/>
                  </a:lnTo>
                  <a:lnTo>
                    <a:pt x="262" y="250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38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38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36"/>
            <p:cNvSpPr/>
            <p:nvPr/>
          </p:nvSpPr>
          <p:spPr>
            <a:xfrm>
              <a:off x="4285956" y="3143921"/>
              <a:ext cx="97814" cy="8753"/>
            </a:xfrm>
            <a:custGeom>
              <a:rect b="b" l="l" r="r" t="t"/>
              <a:pathLst>
                <a:path extrusionOk="0" h="275" w="3073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5"/>
                    <a:pt x="3072" y="131"/>
                  </a:cubicBezTo>
                  <a:cubicBezTo>
                    <a:pt x="3072" y="60"/>
                    <a:pt x="3013" y="0"/>
                    <a:pt x="2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36"/>
            <p:cNvSpPr/>
            <p:nvPr/>
          </p:nvSpPr>
          <p:spPr>
            <a:xfrm>
              <a:off x="4285956" y="3130266"/>
              <a:ext cx="30366" cy="8371"/>
            </a:xfrm>
            <a:custGeom>
              <a:rect b="b" l="l" r="r" t="t"/>
              <a:pathLst>
                <a:path extrusionOk="0" h="263" w="954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63"/>
                    <a:pt x="132" y="263"/>
                  </a:cubicBezTo>
                  <a:lnTo>
                    <a:pt x="810" y="263"/>
                  </a:lnTo>
                  <a:cubicBezTo>
                    <a:pt x="894" y="263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2" name="Google Shape;2892;p36"/>
          <p:cNvGrpSpPr/>
          <p:nvPr/>
        </p:nvGrpSpPr>
        <p:grpSpPr>
          <a:xfrm>
            <a:off x="4667216" y="2915382"/>
            <a:ext cx="320273" cy="318395"/>
            <a:chOff x="4667216" y="2915382"/>
            <a:chExt cx="320273" cy="318395"/>
          </a:xfrm>
        </p:grpSpPr>
        <p:sp>
          <p:nvSpPr>
            <p:cNvPr id="2893" name="Google Shape;2893;p36"/>
            <p:cNvSpPr/>
            <p:nvPr/>
          </p:nvSpPr>
          <p:spPr>
            <a:xfrm>
              <a:off x="4686154" y="2938140"/>
              <a:ext cx="166789" cy="163734"/>
            </a:xfrm>
            <a:custGeom>
              <a:rect b="b" l="l" r="r" t="t"/>
              <a:pathLst>
                <a:path extrusionOk="0" h="5144" w="5240">
                  <a:moveTo>
                    <a:pt x="2668" y="0"/>
                  </a:moveTo>
                  <a:cubicBezTo>
                    <a:pt x="2013" y="0"/>
                    <a:pt x="1358" y="250"/>
                    <a:pt x="858" y="750"/>
                  </a:cubicBezTo>
                  <a:cubicBezTo>
                    <a:pt x="620" y="989"/>
                    <a:pt x="429" y="1286"/>
                    <a:pt x="298" y="1608"/>
                  </a:cubicBezTo>
                  <a:cubicBezTo>
                    <a:pt x="263" y="1679"/>
                    <a:pt x="298" y="1762"/>
                    <a:pt x="370" y="1798"/>
                  </a:cubicBezTo>
                  <a:cubicBezTo>
                    <a:pt x="388" y="1804"/>
                    <a:pt x="407" y="1807"/>
                    <a:pt x="426" y="1807"/>
                  </a:cubicBezTo>
                  <a:cubicBezTo>
                    <a:pt x="484" y="1807"/>
                    <a:pt x="542" y="1780"/>
                    <a:pt x="560" y="1727"/>
                  </a:cubicBezTo>
                  <a:cubicBezTo>
                    <a:pt x="679" y="1441"/>
                    <a:pt x="846" y="1191"/>
                    <a:pt x="1060" y="977"/>
                  </a:cubicBezTo>
                  <a:cubicBezTo>
                    <a:pt x="1495" y="536"/>
                    <a:pt x="2075" y="316"/>
                    <a:pt x="2656" y="316"/>
                  </a:cubicBezTo>
                  <a:cubicBezTo>
                    <a:pt x="3236" y="316"/>
                    <a:pt x="3817" y="536"/>
                    <a:pt x="4251" y="977"/>
                  </a:cubicBezTo>
                  <a:cubicBezTo>
                    <a:pt x="4692" y="1405"/>
                    <a:pt x="4930" y="1977"/>
                    <a:pt x="4930" y="2584"/>
                  </a:cubicBezTo>
                  <a:cubicBezTo>
                    <a:pt x="4930" y="3191"/>
                    <a:pt x="4692" y="3763"/>
                    <a:pt x="4251" y="4191"/>
                  </a:cubicBezTo>
                  <a:cubicBezTo>
                    <a:pt x="3823" y="4620"/>
                    <a:pt x="3263" y="4858"/>
                    <a:pt x="2644" y="4858"/>
                  </a:cubicBezTo>
                  <a:cubicBezTo>
                    <a:pt x="2037" y="4858"/>
                    <a:pt x="1477" y="4620"/>
                    <a:pt x="1037" y="4191"/>
                  </a:cubicBezTo>
                  <a:cubicBezTo>
                    <a:pt x="536" y="3679"/>
                    <a:pt x="298" y="2989"/>
                    <a:pt x="405" y="2274"/>
                  </a:cubicBezTo>
                  <a:cubicBezTo>
                    <a:pt x="417" y="2191"/>
                    <a:pt x="358" y="2120"/>
                    <a:pt x="286" y="2108"/>
                  </a:cubicBezTo>
                  <a:cubicBezTo>
                    <a:pt x="279" y="2107"/>
                    <a:pt x="272" y="2106"/>
                    <a:pt x="265" y="2106"/>
                  </a:cubicBezTo>
                  <a:cubicBezTo>
                    <a:pt x="191" y="2106"/>
                    <a:pt x="131" y="2162"/>
                    <a:pt x="120" y="2227"/>
                  </a:cubicBezTo>
                  <a:cubicBezTo>
                    <a:pt x="1" y="3024"/>
                    <a:pt x="263" y="3822"/>
                    <a:pt x="846" y="4394"/>
                  </a:cubicBezTo>
                  <a:cubicBezTo>
                    <a:pt x="1334" y="4894"/>
                    <a:pt x="1977" y="5144"/>
                    <a:pt x="2668" y="5144"/>
                  </a:cubicBezTo>
                  <a:cubicBezTo>
                    <a:pt x="3346" y="5144"/>
                    <a:pt x="3989" y="4870"/>
                    <a:pt x="4477" y="4394"/>
                  </a:cubicBezTo>
                  <a:cubicBezTo>
                    <a:pt x="4966" y="3906"/>
                    <a:pt x="5228" y="3263"/>
                    <a:pt x="5228" y="2584"/>
                  </a:cubicBezTo>
                  <a:cubicBezTo>
                    <a:pt x="5239" y="1870"/>
                    <a:pt x="4966" y="1227"/>
                    <a:pt x="4477" y="750"/>
                  </a:cubicBezTo>
                  <a:cubicBezTo>
                    <a:pt x="3977" y="250"/>
                    <a:pt x="3323" y="0"/>
                    <a:pt x="2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36"/>
            <p:cNvSpPr/>
            <p:nvPr/>
          </p:nvSpPr>
          <p:spPr>
            <a:xfrm>
              <a:off x="4667216" y="2915382"/>
              <a:ext cx="320273" cy="318395"/>
            </a:xfrm>
            <a:custGeom>
              <a:rect b="b" l="l" r="r" t="t"/>
              <a:pathLst>
                <a:path extrusionOk="0" h="10003" w="10062">
                  <a:moveTo>
                    <a:pt x="5668" y="5502"/>
                  </a:moveTo>
                  <a:lnTo>
                    <a:pt x="5977" y="5811"/>
                  </a:lnTo>
                  <a:lnTo>
                    <a:pt x="5799" y="5990"/>
                  </a:lnTo>
                  <a:lnTo>
                    <a:pt x="5489" y="5680"/>
                  </a:lnTo>
                  <a:lnTo>
                    <a:pt x="5584" y="5585"/>
                  </a:lnTo>
                  <a:lnTo>
                    <a:pt x="5668" y="5502"/>
                  </a:lnTo>
                  <a:close/>
                  <a:moveTo>
                    <a:pt x="8347" y="7597"/>
                  </a:moveTo>
                  <a:lnTo>
                    <a:pt x="8501" y="7752"/>
                  </a:lnTo>
                  <a:lnTo>
                    <a:pt x="7739" y="8502"/>
                  </a:lnTo>
                  <a:lnTo>
                    <a:pt x="7585" y="8359"/>
                  </a:lnTo>
                  <a:lnTo>
                    <a:pt x="8347" y="7597"/>
                  </a:lnTo>
                  <a:close/>
                  <a:moveTo>
                    <a:pt x="8704" y="7954"/>
                  </a:moveTo>
                  <a:lnTo>
                    <a:pt x="8894" y="8157"/>
                  </a:lnTo>
                  <a:lnTo>
                    <a:pt x="8132" y="8907"/>
                  </a:lnTo>
                  <a:lnTo>
                    <a:pt x="7989" y="8764"/>
                  </a:lnTo>
                  <a:lnTo>
                    <a:pt x="7942" y="8716"/>
                  </a:lnTo>
                  <a:lnTo>
                    <a:pt x="8704" y="7954"/>
                  </a:lnTo>
                  <a:close/>
                  <a:moveTo>
                    <a:pt x="9097" y="8359"/>
                  </a:moveTo>
                  <a:lnTo>
                    <a:pt x="9621" y="8895"/>
                  </a:lnTo>
                  <a:cubicBezTo>
                    <a:pt x="9728" y="8966"/>
                    <a:pt x="9728" y="9121"/>
                    <a:pt x="9644" y="9228"/>
                  </a:cubicBezTo>
                  <a:lnTo>
                    <a:pt x="9216" y="9657"/>
                  </a:lnTo>
                  <a:cubicBezTo>
                    <a:pt x="9168" y="9699"/>
                    <a:pt x="9109" y="9719"/>
                    <a:pt x="9048" y="9719"/>
                  </a:cubicBezTo>
                  <a:cubicBezTo>
                    <a:pt x="8987" y="9719"/>
                    <a:pt x="8924" y="9699"/>
                    <a:pt x="8871" y="9657"/>
                  </a:cubicBezTo>
                  <a:lnTo>
                    <a:pt x="8335" y="9121"/>
                  </a:lnTo>
                  <a:lnTo>
                    <a:pt x="9097" y="8359"/>
                  </a:lnTo>
                  <a:close/>
                  <a:moveTo>
                    <a:pt x="3282" y="1"/>
                  </a:moveTo>
                  <a:cubicBezTo>
                    <a:pt x="2441" y="1"/>
                    <a:pt x="1602" y="322"/>
                    <a:pt x="965" y="965"/>
                  </a:cubicBezTo>
                  <a:cubicBezTo>
                    <a:pt x="334" y="1584"/>
                    <a:pt x="0" y="2406"/>
                    <a:pt x="0" y="3287"/>
                  </a:cubicBezTo>
                  <a:cubicBezTo>
                    <a:pt x="0" y="4156"/>
                    <a:pt x="334" y="4978"/>
                    <a:pt x="965" y="5609"/>
                  </a:cubicBezTo>
                  <a:cubicBezTo>
                    <a:pt x="1608" y="6240"/>
                    <a:pt x="2441" y="6573"/>
                    <a:pt x="3286" y="6573"/>
                  </a:cubicBezTo>
                  <a:cubicBezTo>
                    <a:pt x="3989" y="6573"/>
                    <a:pt x="4703" y="6347"/>
                    <a:pt x="5275" y="5883"/>
                  </a:cubicBezTo>
                  <a:lnTo>
                    <a:pt x="5608" y="6216"/>
                  </a:lnTo>
                  <a:cubicBezTo>
                    <a:pt x="5477" y="6418"/>
                    <a:pt x="5501" y="6692"/>
                    <a:pt x="5680" y="6871"/>
                  </a:cubicBezTo>
                  <a:lnTo>
                    <a:pt x="6370" y="7561"/>
                  </a:lnTo>
                  <a:cubicBezTo>
                    <a:pt x="6400" y="7585"/>
                    <a:pt x="6436" y="7597"/>
                    <a:pt x="6471" y="7597"/>
                  </a:cubicBezTo>
                  <a:cubicBezTo>
                    <a:pt x="6507" y="7597"/>
                    <a:pt x="6543" y="7585"/>
                    <a:pt x="6573" y="7561"/>
                  </a:cubicBezTo>
                  <a:cubicBezTo>
                    <a:pt x="6632" y="7502"/>
                    <a:pt x="6632" y="7407"/>
                    <a:pt x="6573" y="7347"/>
                  </a:cubicBezTo>
                  <a:lnTo>
                    <a:pt x="5894" y="6668"/>
                  </a:lnTo>
                  <a:cubicBezTo>
                    <a:pt x="5799" y="6573"/>
                    <a:pt x="5799" y="6418"/>
                    <a:pt x="5894" y="6323"/>
                  </a:cubicBezTo>
                  <a:lnTo>
                    <a:pt x="6323" y="5895"/>
                  </a:lnTo>
                  <a:cubicBezTo>
                    <a:pt x="6370" y="5847"/>
                    <a:pt x="6430" y="5811"/>
                    <a:pt x="6489" y="5811"/>
                  </a:cubicBezTo>
                  <a:cubicBezTo>
                    <a:pt x="6549" y="5811"/>
                    <a:pt x="6608" y="5847"/>
                    <a:pt x="6644" y="5895"/>
                  </a:cubicBezTo>
                  <a:lnTo>
                    <a:pt x="8156" y="7395"/>
                  </a:lnTo>
                  <a:lnTo>
                    <a:pt x="7394" y="8157"/>
                  </a:lnTo>
                  <a:lnTo>
                    <a:pt x="6966" y="7716"/>
                  </a:lnTo>
                  <a:cubicBezTo>
                    <a:pt x="6936" y="7686"/>
                    <a:pt x="6897" y="7672"/>
                    <a:pt x="6858" y="7672"/>
                  </a:cubicBezTo>
                  <a:cubicBezTo>
                    <a:pt x="6820" y="7672"/>
                    <a:pt x="6781" y="7686"/>
                    <a:pt x="6751" y="7716"/>
                  </a:cubicBezTo>
                  <a:cubicBezTo>
                    <a:pt x="6692" y="7776"/>
                    <a:pt x="6692" y="7871"/>
                    <a:pt x="6751" y="7930"/>
                  </a:cubicBezTo>
                  <a:lnTo>
                    <a:pt x="8668" y="9847"/>
                  </a:lnTo>
                  <a:cubicBezTo>
                    <a:pt x="8775" y="9955"/>
                    <a:pt x="8906" y="10002"/>
                    <a:pt x="9049" y="10002"/>
                  </a:cubicBezTo>
                  <a:cubicBezTo>
                    <a:pt x="9180" y="10002"/>
                    <a:pt x="9311" y="9955"/>
                    <a:pt x="9418" y="9847"/>
                  </a:cubicBezTo>
                  <a:lnTo>
                    <a:pt x="9847" y="9419"/>
                  </a:lnTo>
                  <a:cubicBezTo>
                    <a:pt x="10061" y="9228"/>
                    <a:pt x="10061" y="8883"/>
                    <a:pt x="9847" y="8669"/>
                  </a:cubicBezTo>
                  <a:lnTo>
                    <a:pt x="6858" y="5680"/>
                  </a:lnTo>
                  <a:cubicBezTo>
                    <a:pt x="6751" y="5573"/>
                    <a:pt x="6620" y="5525"/>
                    <a:pt x="6489" y="5525"/>
                  </a:cubicBezTo>
                  <a:cubicBezTo>
                    <a:pt x="6382" y="5525"/>
                    <a:pt x="6299" y="5561"/>
                    <a:pt x="6204" y="5609"/>
                  </a:cubicBezTo>
                  <a:lnTo>
                    <a:pt x="5870" y="5275"/>
                  </a:lnTo>
                  <a:cubicBezTo>
                    <a:pt x="6144" y="4930"/>
                    <a:pt x="6334" y="4537"/>
                    <a:pt x="6454" y="4097"/>
                  </a:cubicBezTo>
                  <a:cubicBezTo>
                    <a:pt x="6465" y="4025"/>
                    <a:pt x="6430" y="3942"/>
                    <a:pt x="6346" y="3918"/>
                  </a:cubicBezTo>
                  <a:cubicBezTo>
                    <a:pt x="6339" y="3917"/>
                    <a:pt x="6332" y="3916"/>
                    <a:pt x="6324" y="3916"/>
                  </a:cubicBezTo>
                  <a:cubicBezTo>
                    <a:pt x="6258" y="3916"/>
                    <a:pt x="6189" y="3961"/>
                    <a:pt x="6168" y="4025"/>
                  </a:cubicBezTo>
                  <a:cubicBezTo>
                    <a:pt x="6037" y="4537"/>
                    <a:pt x="5775" y="5013"/>
                    <a:pt x="5394" y="5383"/>
                  </a:cubicBezTo>
                  <a:cubicBezTo>
                    <a:pt x="4816" y="5960"/>
                    <a:pt x="4051" y="6249"/>
                    <a:pt x="3285" y="6249"/>
                  </a:cubicBezTo>
                  <a:cubicBezTo>
                    <a:pt x="2519" y="6249"/>
                    <a:pt x="1751" y="5960"/>
                    <a:pt x="1167" y="5383"/>
                  </a:cubicBezTo>
                  <a:cubicBezTo>
                    <a:pt x="608" y="4823"/>
                    <a:pt x="298" y="4073"/>
                    <a:pt x="298" y="3263"/>
                  </a:cubicBezTo>
                  <a:cubicBezTo>
                    <a:pt x="298" y="2466"/>
                    <a:pt x="608" y="1715"/>
                    <a:pt x="1167" y="1156"/>
                  </a:cubicBezTo>
                  <a:cubicBezTo>
                    <a:pt x="1751" y="572"/>
                    <a:pt x="2519" y="281"/>
                    <a:pt x="3285" y="281"/>
                  </a:cubicBezTo>
                  <a:cubicBezTo>
                    <a:pt x="4051" y="281"/>
                    <a:pt x="4816" y="572"/>
                    <a:pt x="5394" y="1156"/>
                  </a:cubicBezTo>
                  <a:cubicBezTo>
                    <a:pt x="6013" y="1763"/>
                    <a:pt x="6323" y="2608"/>
                    <a:pt x="6263" y="3478"/>
                  </a:cubicBezTo>
                  <a:cubicBezTo>
                    <a:pt x="6263" y="3549"/>
                    <a:pt x="6323" y="3620"/>
                    <a:pt x="6394" y="3644"/>
                  </a:cubicBezTo>
                  <a:cubicBezTo>
                    <a:pt x="6465" y="3644"/>
                    <a:pt x="6549" y="3585"/>
                    <a:pt x="6561" y="3501"/>
                  </a:cubicBezTo>
                  <a:cubicBezTo>
                    <a:pt x="6620" y="2549"/>
                    <a:pt x="6275" y="1632"/>
                    <a:pt x="5608" y="965"/>
                  </a:cubicBezTo>
                  <a:cubicBezTo>
                    <a:pt x="4965" y="322"/>
                    <a:pt x="4123" y="1"/>
                    <a:pt x="3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36"/>
            <p:cNvSpPr/>
            <p:nvPr/>
          </p:nvSpPr>
          <p:spPr>
            <a:xfrm>
              <a:off x="4733899" y="2960772"/>
              <a:ext cx="75469" cy="86546"/>
            </a:xfrm>
            <a:custGeom>
              <a:rect b="b" l="l" r="r" t="t"/>
              <a:pathLst>
                <a:path extrusionOk="0" h="2719" w="2371">
                  <a:moveTo>
                    <a:pt x="1218" y="276"/>
                  </a:moveTo>
                  <a:cubicBezTo>
                    <a:pt x="1233" y="276"/>
                    <a:pt x="1248" y="277"/>
                    <a:pt x="1263" y="278"/>
                  </a:cubicBezTo>
                  <a:cubicBezTo>
                    <a:pt x="1703" y="313"/>
                    <a:pt x="2061" y="647"/>
                    <a:pt x="2084" y="1099"/>
                  </a:cubicBezTo>
                  <a:cubicBezTo>
                    <a:pt x="2073" y="1456"/>
                    <a:pt x="1858" y="1802"/>
                    <a:pt x="1537" y="1944"/>
                  </a:cubicBezTo>
                  <a:cubicBezTo>
                    <a:pt x="1430" y="1992"/>
                    <a:pt x="1370" y="2099"/>
                    <a:pt x="1370" y="2218"/>
                  </a:cubicBezTo>
                  <a:cubicBezTo>
                    <a:pt x="1370" y="2313"/>
                    <a:pt x="1275" y="2409"/>
                    <a:pt x="1180" y="2409"/>
                  </a:cubicBezTo>
                  <a:cubicBezTo>
                    <a:pt x="1072" y="2409"/>
                    <a:pt x="989" y="2313"/>
                    <a:pt x="989" y="2218"/>
                  </a:cubicBezTo>
                  <a:cubicBezTo>
                    <a:pt x="989" y="1944"/>
                    <a:pt x="1132" y="1694"/>
                    <a:pt x="1382" y="1587"/>
                  </a:cubicBezTo>
                  <a:cubicBezTo>
                    <a:pt x="1561" y="1504"/>
                    <a:pt x="1680" y="1325"/>
                    <a:pt x="1668" y="1111"/>
                  </a:cubicBezTo>
                  <a:cubicBezTo>
                    <a:pt x="1656" y="873"/>
                    <a:pt x="1465" y="682"/>
                    <a:pt x="1227" y="670"/>
                  </a:cubicBezTo>
                  <a:lnTo>
                    <a:pt x="1191" y="670"/>
                  </a:lnTo>
                  <a:cubicBezTo>
                    <a:pt x="1072" y="670"/>
                    <a:pt x="953" y="706"/>
                    <a:pt x="870" y="801"/>
                  </a:cubicBezTo>
                  <a:cubicBezTo>
                    <a:pt x="763" y="885"/>
                    <a:pt x="715" y="1028"/>
                    <a:pt x="715" y="1159"/>
                  </a:cubicBezTo>
                  <a:cubicBezTo>
                    <a:pt x="715" y="1266"/>
                    <a:pt x="632" y="1349"/>
                    <a:pt x="525" y="1349"/>
                  </a:cubicBezTo>
                  <a:cubicBezTo>
                    <a:pt x="418" y="1349"/>
                    <a:pt x="334" y="1266"/>
                    <a:pt x="334" y="1159"/>
                  </a:cubicBezTo>
                  <a:cubicBezTo>
                    <a:pt x="334" y="920"/>
                    <a:pt x="429" y="682"/>
                    <a:pt x="608" y="516"/>
                  </a:cubicBezTo>
                  <a:cubicBezTo>
                    <a:pt x="775" y="359"/>
                    <a:pt x="995" y="276"/>
                    <a:pt x="1218" y="276"/>
                  </a:cubicBezTo>
                  <a:close/>
                  <a:moveTo>
                    <a:pt x="1163" y="0"/>
                  </a:moveTo>
                  <a:cubicBezTo>
                    <a:pt x="872" y="0"/>
                    <a:pt x="586" y="108"/>
                    <a:pt x="370" y="313"/>
                  </a:cubicBezTo>
                  <a:cubicBezTo>
                    <a:pt x="132" y="539"/>
                    <a:pt x="1" y="849"/>
                    <a:pt x="1" y="1159"/>
                  </a:cubicBezTo>
                  <a:cubicBezTo>
                    <a:pt x="1" y="1432"/>
                    <a:pt x="227" y="1647"/>
                    <a:pt x="489" y="1647"/>
                  </a:cubicBezTo>
                  <a:cubicBezTo>
                    <a:pt x="763" y="1647"/>
                    <a:pt x="989" y="1432"/>
                    <a:pt x="989" y="1159"/>
                  </a:cubicBezTo>
                  <a:cubicBezTo>
                    <a:pt x="989" y="1099"/>
                    <a:pt x="1001" y="1051"/>
                    <a:pt x="1049" y="1028"/>
                  </a:cubicBezTo>
                  <a:cubicBezTo>
                    <a:pt x="1078" y="998"/>
                    <a:pt x="1115" y="977"/>
                    <a:pt x="1161" y="977"/>
                  </a:cubicBezTo>
                  <a:cubicBezTo>
                    <a:pt x="1171" y="977"/>
                    <a:pt x="1181" y="978"/>
                    <a:pt x="1191" y="980"/>
                  </a:cubicBezTo>
                  <a:cubicBezTo>
                    <a:pt x="1287" y="980"/>
                    <a:pt x="1358" y="1075"/>
                    <a:pt x="1370" y="1159"/>
                  </a:cubicBezTo>
                  <a:cubicBezTo>
                    <a:pt x="1370" y="1230"/>
                    <a:pt x="1322" y="1313"/>
                    <a:pt x="1263" y="1337"/>
                  </a:cubicBezTo>
                  <a:cubicBezTo>
                    <a:pt x="930" y="1504"/>
                    <a:pt x="703" y="1849"/>
                    <a:pt x="703" y="2230"/>
                  </a:cubicBezTo>
                  <a:cubicBezTo>
                    <a:pt x="703" y="2504"/>
                    <a:pt x="930" y="2718"/>
                    <a:pt x="1191" y="2718"/>
                  </a:cubicBezTo>
                  <a:cubicBezTo>
                    <a:pt x="1465" y="2718"/>
                    <a:pt x="1680" y="2504"/>
                    <a:pt x="1680" y="2230"/>
                  </a:cubicBezTo>
                  <a:lnTo>
                    <a:pt x="1680" y="2218"/>
                  </a:lnTo>
                  <a:cubicBezTo>
                    <a:pt x="2096" y="2004"/>
                    <a:pt x="2370" y="1563"/>
                    <a:pt x="2334" y="1087"/>
                  </a:cubicBezTo>
                  <a:cubicBezTo>
                    <a:pt x="2311" y="504"/>
                    <a:pt x="1834" y="27"/>
                    <a:pt x="1251" y="4"/>
                  </a:cubicBezTo>
                  <a:cubicBezTo>
                    <a:pt x="1222" y="1"/>
                    <a:pt x="1192" y="0"/>
                    <a:pt x="1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36"/>
            <p:cNvSpPr/>
            <p:nvPr/>
          </p:nvSpPr>
          <p:spPr>
            <a:xfrm>
              <a:off x="4755894" y="3048431"/>
              <a:ext cx="31098" cy="32244"/>
            </a:xfrm>
            <a:custGeom>
              <a:rect b="b" l="l" r="r" t="t"/>
              <a:pathLst>
                <a:path extrusionOk="0" h="1013" w="977">
                  <a:moveTo>
                    <a:pt x="489" y="298"/>
                  </a:moveTo>
                  <a:cubicBezTo>
                    <a:pt x="596" y="298"/>
                    <a:pt x="679" y="381"/>
                    <a:pt x="679" y="488"/>
                  </a:cubicBezTo>
                  <a:lnTo>
                    <a:pt x="679" y="500"/>
                  </a:lnTo>
                  <a:cubicBezTo>
                    <a:pt x="679" y="607"/>
                    <a:pt x="596" y="702"/>
                    <a:pt x="489" y="702"/>
                  </a:cubicBezTo>
                  <a:cubicBezTo>
                    <a:pt x="381" y="702"/>
                    <a:pt x="298" y="607"/>
                    <a:pt x="298" y="500"/>
                  </a:cubicBezTo>
                  <a:lnTo>
                    <a:pt x="298" y="488"/>
                  </a:lnTo>
                  <a:cubicBezTo>
                    <a:pt x="298" y="381"/>
                    <a:pt x="381" y="298"/>
                    <a:pt x="489" y="298"/>
                  </a:cubicBezTo>
                  <a:close/>
                  <a:moveTo>
                    <a:pt x="489" y="0"/>
                  </a:moveTo>
                  <a:cubicBezTo>
                    <a:pt x="215" y="0"/>
                    <a:pt x="0" y="226"/>
                    <a:pt x="0" y="488"/>
                  </a:cubicBezTo>
                  <a:lnTo>
                    <a:pt x="0" y="524"/>
                  </a:lnTo>
                  <a:cubicBezTo>
                    <a:pt x="0" y="786"/>
                    <a:pt x="215" y="1012"/>
                    <a:pt x="489" y="1012"/>
                  </a:cubicBezTo>
                  <a:cubicBezTo>
                    <a:pt x="751" y="1012"/>
                    <a:pt x="977" y="786"/>
                    <a:pt x="977" y="524"/>
                  </a:cubicBezTo>
                  <a:lnTo>
                    <a:pt x="977" y="488"/>
                  </a:lnTo>
                  <a:cubicBezTo>
                    <a:pt x="977" y="226"/>
                    <a:pt x="751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7" name="Google Shape;2897;p36"/>
          <p:cNvGrpSpPr/>
          <p:nvPr/>
        </p:nvGrpSpPr>
        <p:grpSpPr>
          <a:xfrm>
            <a:off x="5170480" y="2934639"/>
            <a:ext cx="261929" cy="280550"/>
            <a:chOff x="5170480" y="2934639"/>
            <a:chExt cx="261929" cy="280550"/>
          </a:xfrm>
        </p:grpSpPr>
        <p:sp>
          <p:nvSpPr>
            <p:cNvPr id="2898" name="Google Shape;2898;p36"/>
            <p:cNvSpPr/>
            <p:nvPr/>
          </p:nvSpPr>
          <p:spPr>
            <a:xfrm>
              <a:off x="5170480" y="2934639"/>
              <a:ext cx="243340" cy="280550"/>
            </a:xfrm>
            <a:custGeom>
              <a:rect b="b" l="l" r="r" t="t"/>
              <a:pathLst>
                <a:path extrusionOk="0" h="8814" w="7645">
                  <a:moveTo>
                    <a:pt x="4192" y="301"/>
                  </a:moveTo>
                  <a:lnTo>
                    <a:pt x="5228" y="1337"/>
                  </a:lnTo>
                  <a:lnTo>
                    <a:pt x="3144" y="1337"/>
                  </a:lnTo>
                  <a:lnTo>
                    <a:pt x="4192" y="301"/>
                  </a:lnTo>
                  <a:close/>
                  <a:moveTo>
                    <a:pt x="4190" y="0"/>
                  </a:moveTo>
                  <a:cubicBezTo>
                    <a:pt x="4156" y="0"/>
                    <a:pt x="4120" y="9"/>
                    <a:pt x="4097" y="27"/>
                  </a:cubicBezTo>
                  <a:lnTo>
                    <a:pt x="2787" y="1337"/>
                  </a:lnTo>
                  <a:lnTo>
                    <a:pt x="703" y="1337"/>
                  </a:lnTo>
                  <a:cubicBezTo>
                    <a:pt x="632" y="1337"/>
                    <a:pt x="572" y="1396"/>
                    <a:pt x="572" y="1480"/>
                  </a:cubicBezTo>
                  <a:lnTo>
                    <a:pt x="572" y="3623"/>
                  </a:lnTo>
                  <a:lnTo>
                    <a:pt x="144" y="3623"/>
                  </a:lnTo>
                  <a:cubicBezTo>
                    <a:pt x="60" y="3623"/>
                    <a:pt x="1" y="3682"/>
                    <a:pt x="1" y="3754"/>
                  </a:cubicBezTo>
                  <a:lnTo>
                    <a:pt x="1" y="8683"/>
                  </a:lnTo>
                  <a:cubicBezTo>
                    <a:pt x="1" y="8754"/>
                    <a:pt x="60" y="8814"/>
                    <a:pt x="144" y="8814"/>
                  </a:cubicBezTo>
                  <a:lnTo>
                    <a:pt x="1489" y="8814"/>
                  </a:lnTo>
                  <a:cubicBezTo>
                    <a:pt x="1572" y="8814"/>
                    <a:pt x="1632" y="8754"/>
                    <a:pt x="1632" y="8683"/>
                  </a:cubicBezTo>
                  <a:cubicBezTo>
                    <a:pt x="1632" y="8599"/>
                    <a:pt x="1572" y="8540"/>
                    <a:pt x="1489" y="8540"/>
                  </a:cubicBezTo>
                  <a:lnTo>
                    <a:pt x="275" y="8540"/>
                  </a:lnTo>
                  <a:lnTo>
                    <a:pt x="275" y="4004"/>
                  </a:lnTo>
                  <a:lnTo>
                    <a:pt x="882" y="4456"/>
                  </a:lnTo>
                  <a:cubicBezTo>
                    <a:pt x="904" y="4469"/>
                    <a:pt x="928" y="4476"/>
                    <a:pt x="952" y="4476"/>
                  </a:cubicBezTo>
                  <a:cubicBezTo>
                    <a:pt x="992" y="4476"/>
                    <a:pt x="1031" y="4458"/>
                    <a:pt x="1061" y="4420"/>
                  </a:cubicBezTo>
                  <a:cubicBezTo>
                    <a:pt x="1108" y="4361"/>
                    <a:pt x="1096" y="4289"/>
                    <a:pt x="1037" y="4242"/>
                  </a:cubicBezTo>
                  <a:lnTo>
                    <a:pt x="834" y="4087"/>
                  </a:lnTo>
                  <a:lnTo>
                    <a:pt x="834" y="3766"/>
                  </a:lnTo>
                  <a:lnTo>
                    <a:pt x="834" y="3754"/>
                  </a:lnTo>
                  <a:lnTo>
                    <a:pt x="834" y="3730"/>
                  </a:lnTo>
                  <a:lnTo>
                    <a:pt x="834" y="1610"/>
                  </a:lnTo>
                  <a:lnTo>
                    <a:pt x="7371" y="1610"/>
                  </a:lnTo>
                  <a:lnTo>
                    <a:pt x="7371" y="2099"/>
                  </a:lnTo>
                  <a:cubicBezTo>
                    <a:pt x="7371" y="2170"/>
                    <a:pt x="7430" y="2230"/>
                    <a:pt x="7502" y="2230"/>
                  </a:cubicBezTo>
                  <a:cubicBezTo>
                    <a:pt x="7585" y="2230"/>
                    <a:pt x="7645" y="2170"/>
                    <a:pt x="7645" y="2099"/>
                  </a:cubicBezTo>
                  <a:lnTo>
                    <a:pt x="7645" y="1468"/>
                  </a:lnTo>
                  <a:cubicBezTo>
                    <a:pt x="7633" y="1396"/>
                    <a:pt x="7573" y="1337"/>
                    <a:pt x="7490" y="1337"/>
                  </a:cubicBezTo>
                  <a:lnTo>
                    <a:pt x="5585" y="1337"/>
                  </a:lnTo>
                  <a:lnTo>
                    <a:pt x="4275" y="27"/>
                  </a:lnTo>
                  <a:cubicBezTo>
                    <a:pt x="4257" y="9"/>
                    <a:pt x="4225" y="0"/>
                    <a:pt x="4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36"/>
            <p:cNvSpPr/>
            <p:nvPr/>
          </p:nvSpPr>
          <p:spPr>
            <a:xfrm>
              <a:off x="5217493" y="3007116"/>
              <a:ext cx="34122" cy="34122"/>
            </a:xfrm>
            <a:custGeom>
              <a:rect b="b" l="l" r="r" t="t"/>
              <a:pathLst>
                <a:path extrusionOk="0" h="1072" w="1072">
                  <a:moveTo>
                    <a:pt x="810" y="262"/>
                  </a:moveTo>
                  <a:lnTo>
                    <a:pt x="810" y="810"/>
                  </a:lnTo>
                  <a:lnTo>
                    <a:pt x="274" y="810"/>
                  </a:lnTo>
                  <a:lnTo>
                    <a:pt x="274" y="262"/>
                  </a:lnTo>
                  <a:close/>
                  <a:moveTo>
                    <a:pt x="143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941"/>
                  </a:lnTo>
                  <a:cubicBezTo>
                    <a:pt x="0" y="1012"/>
                    <a:pt x="60" y="1072"/>
                    <a:pt x="143" y="1072"/>
                  </a:cubicBezTo>
                  <a:lnTo>
                    <a:pt x="941" y="1072"/>
                  </a:lnTo>
                  <a:cubicBezTo>
                    <a:pt x="1012" y="1072"/>
                    <a:pt x="1072" y="1012"/>
                    <a:pt x="1072" y="941"/>
                  </a:cubicBezTo>
                  <a:lnTo>
                    <a:pt x="1072" y="131"/>
                  </a:lnTo>
                  <a:cubicBezTo>
                    <a:pt x="1060" y="60"/>
                    <a:pt x="1000" y="0"/>
                    <a:pt x="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36"/>
            <p:cNvSpPr/>
            <p:nvPr/>
          </p:nvSpPr>
          <p:spPr>
            <a:xfrm>
              <a:off x="5264474" y="3007116"/>
              <a:ext cx="26196" cy="8371"/>
            </a:xfrm>
            <a:custGeom>
              <a:rect b="b" l="l" r="r" t="t"/>
              <a:pathLst>
                <a:path extrusionOk="0" h="263" w="823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62"/>
                    <a:pt x="132" y="262"/>
                  </a:cubicBezTo>
                  <a:lnTo>
                    <a:pt x="679" y="262"/>
                  </a:lnTo>
                  <a:cubicBezTo>
                    <a:pt x="763" y="262"/>
                    <a:pt x="822" y="215"/>
                    <a:pt x="822" y="131"/>
                  </a:cubicBezTo>
                  <a:cubicBezTo>
                    <a:pt x="822" y="60"/>
                    <a:pt x="763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36"/>
            <p:cNvSpPr/>
            <p:nvPr/>
          </p:nvSpPr>
          <p:spPr>
            <a:xfrm>
              <a:off x="5264856" y="3029079"/>
              <a:ext cx="86068" cy="8371"/>
            </a:xfrm>
            <a:custGeom>
              <a:rect b="b" l="l" r="r" t="t"/>
              <a:pathLst>
                <a:path extrusionOk="0" h="263" w="2704">
                  <a:moveTo>
                    <a:pt x="143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43" y="263"/>
                  </a:cubicBezTo>
                  <a:lnTo>
                    <a:pt x="2560" y="263"/>
                  </a:lnTo>
                  <a:cubicBezTo>
                    <a:pt x="2644" y="263"/>
                    <a:pt x="2703" y="203"/>
                    <a:pt x="2703" y="132"/>
                  </a:cubicBezTo>
                  <a:cubicBezTo>
                    <a:pt x="2679" y="60"/>
                    <a:pt x="2620" y="1"/>
                    <a:pt x="2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36"/>
            <p:cNvSpPr/>
            <p:nvPr/>
          </p:nvSpPr>
          <p:spPr>
            <a:xfrm>
              <a:off x="5227710" y="3062819"/>
              <a:ext cx="51565" cy="8753"/>
            </a:xfrm>
            <a:custGeom>
              <a:rect b="b" l="l" r="r" t="t"/>
              <a:pathLst>
                <a:path extrusionOk="0" h="275" w="162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1489" y="274"/>
                  </a:lnTo>
                  <a:cubicBezTo>
                    <a:pt x="1560" y="274"/>
                    <a:pt x="1620" y="215"/>
                    <a:pt x="1620" y="143"/>
                  </a:cubicBezTo>
                  <a:cubicBezTo>
                    <a:pt x="1620" y="72"/>
                    <a:pt x="1560" y="0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36"/>
            <p:cNvSpPr/>
            <p:nvPr/>
          </p:nvSpPr>
          <p:spPr>
            <a:xfrm>
              <a:off x="5196644" y="3182945"/>
              <a:ext cx="42461" cy="8371"/>
            </a:xfrm>
            <a:custGeom>
              <a:rect b="b" l="l" r="r" t="t"/>
              <a:pathLst>
                <a:path extrusionOk="0" h="263" w="1334">
                  <a:moveTo>
                    <a:pt x="143" y="1"/>
                  </a:moveTo>
                  <a:cubicBezTo>
                    <a:pt x="60" y="1"/>
                    <a:pt x="0" y="60"/>
                    <a:pt x="0" y="132"/>
                  </a:cubicBezTo>
                  <a:cubicBezTo>
                    <a:pt x="0" y="203"/>
                    <a:pt x="60" y="263"/>
                    <a:pt x="143" y="263"/>
                  </a:cubicBezTo>
                  <a:lnTo>
                    <a:pt x="1191" y="263"/>
                  </a:lnTo>
                  <a:cubicBezTo>
                    <a:pt x="1274" y="263"/>
                    <a:pt x="1334" y="203"/>
                    <a:pt x="1334" y="132"/>
                  </a:cubicBezTo>
                  <a:cubicBezTo>
                    <a:pt x="1310" y="60"/>
                    <a:pt x="1274" y="1"/>
                    <a:pt x="1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36"/>
            <p:cNvSpPr/>
            <p:nvPr/>
          </p:nvSpPr>
          <p:spPr>
            <a:xfrm>
              <a:off x="5210299" y="3013928"/>
              <a:ext cx="222110" cy="201261"/>
            </a:xfrm>
            <a:custGeom>
              <a:rect b="b" l="l" r="r" t="t"/>
              <a:pathLst>
                <a:path extrusionOk="0" h="6323" w="6978">
                  <a:moveTo>
                    <a:pt x="4679" y="2632"/>
                  </a:moveTo>
                  <a:lnTo>
                    <a:pt x="4274" y="2929"/>
                  </a:lnTo>
                  <a:lnTo>
                    <a:pt x="1441" y="2929"/>
                  </a:lnTo>
                  <a:lnTo>
                    <a:pt x="1024" y="2632"/>
                  </a:lnTo>
                  <a:close/>
                  <a:moveTo>
                    <a:pt x="3905" y="3168"/>
                  </a:moveTo>
                  <a:lnTo>
                    <a:pt x="3500" y="3465"/>
                  </a:lnTo>
                  <a:lnTo>
                    <a:pt x="2179" y="3465"/>
                  </a:lnTo>
                  <a:lnTo>
                    <a:pt x="1774" y="3168"/>
                  </a:lnTo>
                  <a:close/>
                  <a:moveTo>
                    <a:pt x="3143" y="3727"/>
                  </a:moveTo>
                  <a:lnTo>
                    <a:pt x="2846" y="3942"/>
                  </a:lnTo>
                  <a:lnTo>
                    <a:pt x="2548" y="3727"/>
                  </a:lnTo>
                  <a:close/>
                  <a:moveTo>
                    <a:pt x="6239" y="1"/>
                  </a:moveTo>
                  <a:cubicBezTo>
                    <a:pt x="6167" y="1"/>
                    <a:pt x="6108" y="48"/>
                    <a:pt x="6108" y="132"/>
                  </a:cubicBezTo>
                  <a:lnTo>
                    <a:pt x="6108" y="1263"/>
                  </a:lnTo>
                  <a:lnTo>
                    <a:pt x="6108" y="1596"/>
                  </a:lnTo>
                  <a:lnTo>
                    <a:pt x="5036" y="2382"/>
                  </a:lnTo>
                  <a:lnTo>
                    <a:pt x="667" y="2382"/>
                  </a:lnTo>
                  <a:lnTo>
                    <a:pt x="226" y="2060"/>
                  </a:lnTo>
                  <a:cubicBezTo>
                    <a:pt x="204" y="2047"/>
                    <a:pt x="180" y="2040"/>
                    <a:pt x="156" y="2040"/>
                  </a:cubicBezTo>
                  <a:cubicBezTo>
                    <a:pt x="116" y="2040"/>
                    <a:pt x="77" y="2059"/>
                    <a:pt x="48" y="2096"/>
                  </a:cubicBezTo>
                  <a:cubicBezTo>
                    <a:pt x="0" y="2156"/>
                    <a:pt x="24" y="2227"/>
                    <a:pt x="83" y="2275"/>
                  </a:cubicBezTo>
                  <a:lnTo>
                    <a:pt x="2786" y="4203"/>
                  </a:lnTo>
                  <a:cubicBezTo>
                    <a:pt x="2810" y="4221"/>
                    <a:pt x="2837" y="4230"/>
                    <a:pt x="2863" y="4230"/>
                  </a:cubicBezTo>
                  <a:cubicBezTo>
                    <a:pt x="2890" y="4230"/>
                    <a:pt x="2917" y="4221"/>
                    <a:pt x="2941" y="4203"/>
                  </a:cubicBezTo>
                  <a:lnTo>
                    <a:pt x="6703" y="1513"/>
                  </a:lnTo>
                  <a:lnTo>
                    <a:pt x="6703" y="6049"/>
                  </a:lnTo>
                  <a:lnTo>
                    <a:pt x="786" y="6049"/>
                  </a:lnTo>
                  <a:cubicBezTo>
                    <a:pt x="702" y="6049"/>
                    <a:pt x="643" y="6108"/>
                    <a:pt x="643" y="6192"/>
                  </a:cubicBezTo>
                  <a:cubicBezTo>
                    <a:pt x="643" y="6263"/>
                    <a:pt x="702" y="6323"/>
                    <a:pt x="786" y="6323"/>
                  </a:cubicBezTo>
                  <a:lnTo>
                    <a:pt x="6834" y="6323"/>
                  </a:lnTo>
                  <a:cubicBezTo>
                    <a:pt x="6918" y="6323"/>
                    <a:pt x="6977" y="6263"/>
                    <a:pt x="6977" y="6192"/>
                  </a:cubicBezTo>
                  <a:lnTo>
                    <a:pt x="6977" y="1263"/>
                  </a:lnTo>
                  <a:cubicBezTo>
                    <a:pt x="6941" y="1263"/>
                    <a:pt x="6941" y="1239"/>
                    <a:pt x="6941" y="1239"/>
                  </a:cubicBezTo>
                  <a:cubicBezTo>
                    <a:pt x="6929" y="1191"/>
                    <a:pt x="6882" y="1132"/>
                    <a:pt x="6810" y="1132"/>
                  </a:cubicBezTo>
                  <a:lnTo>
                    <a:pt x="6370" y="1132"/>
                  </a:lnTo>
                  <a:lnTo>
                    <a:pt x="6370" y="132"/>
                  </a:lnTo>
                  <a:cubicBezTo>
                    <a:pt x="6370" y="48"/>
                    <a:pt x="6310" y="1"/>
                    <a:pt x="6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5" name="Google Shape;2905;p36"/>
          <p:cNvGrpSpPr/>
          <p:nvPr/>
        </p:nvGrpSpPr>
        <p:grpSpPr>
          <a:xfrm>
            <a:off x="6069423" y="2891892"/>
            <a:ext cx="362320" cy="364230"/>
            <a:chOff x="6069423" y="2891892"/>
            <a:chExt cx="362320" cy="364230"/>
          </a:xfrm>
        </p:grpSpPr>
        <p:sp>
          <p:nvSpPr>
            <p:cNvPr id="2906" name="Google Shape;2906;p36"/>
            <p:cNvSpPr/>
            <p:nvPr/>
          </p:nvSpPr>
          <p:spPr>
            <a:xfrm>
              <a:off x="6069423" y="2891892"/>
              <a:ext cx="278958" cy="278958"/>
            </a:xfrm>
            <a:custGeom>
              <a:rect b="b" l="l" r="r" t="t"/>
              <a:pathLst>
                <a:path extrusionOk="0" h="8764" w="8764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36"/>
            <p:cNvSpPr/>
            <p:nvPr/>
          </p:nvSpPr>
          <p:spPr>
            <a:xfrm>
              <a:off x="6161507" y="2967679"/>
              <a:ext cx="111851" cy="97432"/>
            </a:xfrm>
            <a:custGeom>
              <a:rect b="b" l="l" r="r" t="t"/>
              <a:pathLst>
                <a:path extrusionOk="0" h="3061" w="3514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36"/>
            <p:cNvSpPr/>
            <p:nvPr/>
          </p:nvSpPr>
          <p:spPr>
            <a:xfrm>
              <a:off x="6144828" y="3007848"/>
              <a:ext cx="105389" cy="88742"/>
            </a:xfrm>
            <a:custGeom>
              <a:rect b="b" l="l" r="r" t="t"/>
              <a:pathLst>
                <a:path extrusionOk="0" h="2788" w="3311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36"/>
            <p:cNvSpPr/>
            <p:nvPr/>
          </p:nvSpPr>
          <p:spPr>
            <a:xfrm>
              <a:off x="6245633" y="3069248"/>
              <a:ext cx="186110" cy="186874"/>
            </a:xfrm>
            <a:custGeom>
              <a:rect b="b" l="l" r="r" t="t"/>
              <a:pathLst>
                <a:path extrusionOk="0" h="5871" w="5847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36"/>
            <p:cNvSpPr/>
            <p:nvPr/>
          </p:nvSpPr>
          <p:spPr>
            <a:xfrm>
              <a:off x="6305888" y="3129884"/>
              <a:ext cx="64488" cy="64456"/>
            </a:xfrm>
            <a:custGeom>
              <a:rect b="b" l="l" r="r" t="t"/>
              <a:pathLst>
                <a:path extrusionOk="0" h="2025" w="2026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36"/>
            <p:cNvSpPr/>
            <p:nvPr/>
          </p:nvSpPr>
          <p:spPr>
            <a:xfrm>
              <a:off x="6173634" y="2997631"/>
              <a:ext cx="70153" cy="70153"/>
            </a:xfrm>
            <a:custGeom>
              <a:rect b="b" l="l" r="r" t="t"/>
              <a:pathLst>
                <a:path extrusionOk="0" h="2204" w="2204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2" name="Google Shape;2912;p36"/>
          <p:cNvGrpSpPr/>
          <p:nvPr/>
        </p:nvGrpSpPr>
        <p:grpSpPr>
          <a:xfrm>
            <a:off x="6571955" y="2919170"/>
            <a:ext cx="308878" cy="311170"/>
            <a:chOff x="6571955" y="2919170"/>
            <a:chExt cx="308878" cy="311170"/>
          </a:xfrm>
        </p:grpSpPr>
        <p:sp>
          <p:nvSpPr>
            <p:cNvPr id="2913" name="Google Shape;2913;p36"/>
            <p:cNvSpPr/>
            <p:nvPr/>
          </p:nvSpPr>
          <p:spPr>
            <a:xfrm>
              <a:off x="6571955" y="2919170"/>
              <a:ext cx="245982" cy="237675"/>
            </a:xfrm>
            <a:custGeom>
              <a:rect b="b" l="l" r="r" t="t"/>
              <a:pathLst>
                <a:path extrusionOk="0" h="7467" w="7728">
                  <a:moveTo>
                    <a:pt x="3084" y="1680"/>
                  </a:moveTo>
                  <a:cubicBezTo>
                    <a:pt x="3405" y="1680"/>
                    <a:pt x="3679" y="1942"/>
                    <a:pt x="3679" y="2275"/>
                  </a:cubicBezTo>
                  <a:lnTo>
                    <a:pt x="3679" y="4049"/>
                  </a:lnTo>
                  <a:cubicBezTo>
                    <a:pt x="3679" y="4371"/>
                    <a:pt x="3405" y="4644"/>
                    <a:pt x="3084" y="4644"/>
                  </a:cubicBezTo>
                  <a:lnTo>
                    <a:pt x="2203" y="4644"/>
                  </a:lnTo>
                  <a:cubicBezTo>
                    <a:pt x="2143" y="4644"/>
                    <a:pt x="2084" y="4680"/>
                    <a:pt x="2072" y="4740"/>
                  </a:cubicBezTo>
                  <a:cubicBezTo>
                    <a:pt x="2060" y="4787"/>
                    <a:pt x="1929" y="5204"/>
                    <a:pt x="2096" y="5490"/>
                  </a:cubicBezTo>
                  <a:cubicBezTo>
                    <a:pt x="2036" y="5478"/>
                    <a:pt x="1977" y="5442"/>
                    <a:pt x="1917" y="5395"/>
                  </a:cubicBezTo>
                  <a:cubicBezTo>
                    <a:pt x="1786" y="5299"/>
                    <a:pt x="1703" y="5073"/>
                    <a:pt x="1679" y="4775"/>
                  </a:cubicBezTo>
                  <a:cubicBezTo>
                    <a:pt x="1679" y="4704"/>
                    <a:pt x="1608" y="4644"/>
                    <a:pt x="1536" y="4644"/>
                  </a:cubicBezTo>
                  <a:lnTo>
                    <a:pt x="822" y="4644"/>
                  </a:lnTo>
                  <a:cubicBezTo>
                    <a:pt x="488" y="4644"/>
                    <a:pt x="226" y="4371"/>
                    <a:pt x="226" y="4049"/>
                  </a:cubicBezTo>
                  <a:lnTo>
                    <a:pt x="226" y="2275"/>
                  </a:lnTo>
                  <a:cubicBezTo>
                    <a:pt x="226" y="1942"/>
                    <a:pt x="488" y="1680"/>
                    <a:pt x="822" y="1680"/>
                  </a:cubicBezTo>
                  <a:close/>
                  <a:moveTo>
                    <a:pt x="2739" y="1"/>
                  </a:moveTo>
                  <a:cubicBezTo>
                    <a:pt x="2334" y="1"/>
                    <a:pt x="2024" y="322"/>
                    <a:pt x="2024" y="715"/>
                  </a:cubicBezTo>
                  <a:lnTo>
                    <a:pt x="2024" y="1382"/>
                  </a:lnTo>
                  <a:lnTo>
                    <a:pt x="881" y="1382"/>
                  </a:lnTo>
                  <a:cubicBezTo>
                    <a:pt x="393" y="1382"/>
                    <a:pt x="0" y="1763"/>
                    <a:pt x="0" y="2263"/>
                  </a:cubicBezTo>
                  <a:lnTo>
                    <a:pt x="0" y="4025"/>
                  </a:lnTo>
                  <a:cubicBezTo>
                    <a:pt x="0" y="4513"/>
                    <a:pt x="393" y="4906"/>
                    <a:pt x="881" y="4906"/>
                  </a:cubicBezTo>
                  <a:lnTo>
                    <a:pt x="1465" y="4906"/>
                  </a:lnTo>
                  <a:cubicBezTo>
                    <a:pt x="1500" y="5240"/>
                    <a:pt x="1619" y="5466"/>
                    <a:pt x="1822" y="5621"/>
                  </a:cubicBezTo>
                  <a:cubicBezTo>
                    <a:pt x="1893" y="5668"/>
                    <a:pt x="1953" y="5704"/>
                    <a:pt x="2024" y="5740"/>
                  </a:cubicBezTo>
                  <a:lnTo>
                    <a:pt x="2024" y="7323"/>
                  </a:lnTo>
                  <a:lnTo>
                    <a:pt x="1977" y="7323"/>
                  </a:lnTo>
                  <a:cubicBezTo>
                    <a:pt x="1977" y="7395"/>
                    <a:pt x="2036" y="7466"/>
                    <a:pt x="2131" y="7466"/>
                  </a:cubicBezTo>
                  <a:cubicBezTo>
                    <a:pt x="2215" y="7466"/>
                    <a:pt x="2274" y="7407"/>
                    <a:pt x="2274" y="7323"/>
                  </a:cubicBezTo>
                  <a:lnTo>
                    <a:pt x="2274" y="5787"/>
                  </a:lnTo>
                  <a:lnTo>
                    <a:pt x="2298" y="5787"/>
                  </a:lnTo>
                  <a:cubicBezTo>
                    <a:pt x="2393" y="5787"/>
                    <a:pt x="2489" y="5776"/>
                    <a:pt x="2548" y="5752"/>
                  </a:cubicBezTo>
                  <a:cubicBezTo>
                    <a:pt x="2620" y="5740"/>
                    <a:pt x="2679" y="5668"/>
                    <a:pt x="2679" y="5597"/>
                  </a:cubicBezTo>
                  <a:cubicBezTo>
                    <a:pt x="2679" y="5514"/>
                    <a:pt x="2620" y="5442"/>
                    <a:pt x="2548" y="5430"/>
                  </a:cubicBezTo>
                  <a:cubicBezTo>
                    <a:pt x="2477" y="5406"/>
                    <a:pt x="2429" y="5383"/>
                    <a:pt x="2393" y="5335"/>
                  </a:cubicBezTo>
                  <a:cubicBezTo>
                    <a:pt x="2322" y="5216"/>
                    <a:pt x="2334" y="5037"/>
                    <a:pt x="2370" y="4906"/>
                  </a:cubicBezTo>
                  <a:lnTo>
                    <a:pt x="3120" y="4906"/>
                  </a:lnTo>
                  <a:cubicBezTo>
                    <a:pt x="3620" y="4906"/>
                    <a:pt x="4001" y="4513"/>
                    <a:pt x="4001" y="4025"/>
                  </a:cubicBezTo>
                  <a:lnTo>
                    <a:pt x="4001" y="2263"/>
                  </a:lnTo>
                  <a:cubicBezTo>
                    <a:pt x="4001" y="1763"/>
                    <a:pt x="3620" y="1382"/>
                    <a:pt x="3120" y="1382"/>
                  </a:cubicBezTo>
                  <a:lnTo>
                    <a:pt x="2298" y="1382"/>
                  </a:lnTo>
                  <a:lnTo>
                    <a:pt x="2298" y="1156"/>
                  </a:lnTo>
                  <a:lnTo>
                    <a:pt x="3024" y="1156"/>
                  </a:lnTo>
                  <a:cubicBezTo>
                    <a:pt x="3096" y="1156"/>
                    <a:pt x="3167" y="1096"/>
                    <a:pt x="3167" y="1013"/>
                  </a:cubicBezTo>
                  <a:cubicBezTo>
                    <a:pt x="3167" y="930"/>
                    <a:pt x="3108" y="858"/>
                    <a:pt x="3024" y="858"/>
                  </a:cubicBezTo>
                  <a:lnTo>
                    <a:pt x="2298" y="858"/>
                  </a:lnTo>
                  <a:lnTo>
                    <a:pt x="2298" y="692"/>
                  </a:lnTo>
                  <a:cubicBezTo>
                    <a:pt x="2298" y="453"/>
                    <a:pt x="2489" y="263"/>
                    <a:pt x="2727" y="263"/>
                  </a:cubicBezTo>
                  <a:lnTo>
                    <a:pt x="7001" y="263"/>
                  </a:lnTo>
                  <a:cubicBezTo>
                    <a:pt x="7239" y="263"/>
                    <a:pt x="7430" y="453"/>
                    <a:pt x="7430" y="692"/>
                  </a:cubicBezTo>
                  <a:lnTo>
                    <a:pt x="7430" y="858"/>
                  </a:lnTo>
                  <a:lnTo>
                    <a:pt x="3632" y="858"/>
                  </a:lnTo>
                  <a:cubicBezTo>
                    <a:pt x="3560" y="858"/>
                    <a:pt x="3489" y="918"/>
                    <a:pt x="3489" y="1013"/>
                  </a:cubicBezTo>
                  <a:cubicBezTo>
                    <a:pt x="3489" y="1084"/>
                    <a:pt x="3548" y="1156"/>
                    <a:pt x="3632" y="1156"/>
                  </a:cubicBezTo>
                  <a:lnTo>
                    <a:pt x="7430" y="1156"/>
                  </a:lnTo>
                  <a:lnTo>
                    <a:pt x="7430" y="1823"/>
                  </a:lnTo>
                  <a:cubicBezTo>
                    <a:pt x="7430" y="1906"/>
                    <a:pt x="7489" y="1977"/>
                    <a:pt x="7573" y="1977"/>
                  </a:cubicBezTo>
                  <a:cubicBezTo>
                    <a:pt x="7656" y="1977"/>
                    <a:pt x="7727" y="1918"/>
                    <a:pt x="7727" y="1823"/>
                  </a:cubicBezTo>
                  <a:lnTo>
                    <a:pt x="7727" y="715"/>
                  </a:lnTo>
                  <a:cubicBezTo>
                    <a:pt x="7727" y="311"/>
                    <a:pt x="7394" y="1"/>
                    <a:pt x="7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36"/>
            <p:cNvSpPr/>
            <p:nvPr/>
          </p:nvSpPr>
          <p:spPr>
            <a:xfrm>
              <a:off x="6708760" y="3206436"/>
              <a:ext cx="33740" cy="9517"/>
            </a:xfrm>
            <a:custGeom>
              <a:rect b="b" l="l" r="r" t="t"/>
              <a:pathLst>
                <a:path extrusionOk="0" h="299" w="1060">
                  <a:moveTo>
                    <a:pt x="155" y="1"/>
                  </a:moveTo>
                  <a:cubicBezTo>
                    <a:pt x="84" y="1"/>
                    <a:pt x="0" y="60"/>
                    <a:pt x="0" y="156"/>
                  </a:cubicBezTo>
                  <a:cubicBezTo>
                    <a:pt x="0" y="239"/>
                    <a:pt x="60" y="299"/>
                    <a:pt x="155" y="299"/>
                  </a:cubicBezTo>
                  <a:lnTo>
                    <a:pt x="917" y="299"/>
                  </a:lnTo>
                  <a:cubicBezTo>
                    <a:pt x="989" y="299"/>
                    <a:pt x="1060" y="239"/>
                    <a:pt x="1060" y="156"/>
                  </a:cubicBezTo>
                  <a:cubicBezTo>
                    <a:pt x="1060" y="84"/>
                    <a:pt x="1000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36"/>
            <p:cNvSpPr/>
            <p:nvPr/>
          </p:nvSpPr>
          <p:spPr>
            <a:xfrm>
              <a:off x="6604549" y="2993079"/>
              <a:ext cx="59904" cy="51565"/>
            </a:xfrm>
            <a:custGeom>
              <a:rect b="b" l="l" r="r" t="t"/>
              <a:pathLst>
                <a:path extrusionOk="0" h="1620" w="1882">
                  <a:moveTo>
                    <a:pt x="1346" y="275"/>
                  </a:moveTo>
                  <a:cubicBezTo>
                    <a:pt x="1512" y="275"/>
                    <a:pt x="1596" y="441"/>
                    <a:pt x="1596" y="596"/>
                  </a:cubicBezTo>
                  <a:cubicBezTo>
                    <a:pt x="1596" y="834"/>
                    <a:pt x="1357" y="1096"/>
                    <a:pt x="941" y="1322"/>
                  </a:cubicBezTo>
                  <a:cubicBezTo>
                    <a:pt x="524" y="1096"/>
                    <a:pt x="286" y="834"/>
                    <a:pt x="286" y="596"/>
                  </a:cubicBezTo>
                  <a:cubicBezTo>
                    <a:pt x="286" y="441"/>
                    <a:pt x="381" y="275"/>
                    <a:pt x="536" y="275"/>
                  </a:cubicBezTo>
                  <a:cubicBezTo>
                    <a:pt x="655" y="275"/>
                    <a:pt x="750" y="334"/>
                    <a:pt x="798" y="382"/>
                  </a:cubicBezTo>
                  <a:cubicBezTo>
                    <a:pt x="834" y="429"/>
                    <a:pt x="881" y="441"/>
                    <a:pt x="941" y="441"/>
                  </a:cubicBezTo>
                  <a:cubicBezTo>
                    <a:pt x="1000" y="441"/>
                    <a:pt x="1048" y="406"/>
                    <a:pt x="1095" y="382"/>
                  </a:cubicBezTo>
                  <a:cubicBezTo>
                    <a:pt x="1131" y="334"/>
                    <a:pt x="1226" y="275"/>
                    <a:pt x="1346" y="275"/>
                  </a:cubicBezTo>
                  <a:close/>
                  <a:moveTo>
                    <a:pt x="536" y="1"/>
                  </a:moveTo>
                  <a:cubicBezTo>
                    <a:pt x="238" y="1"/>
                    <a:pt x="0" y="263"/>
                    <a:pt x="0" y="596"/>
                  </a:cubicBezTo>
                  <a:cubicBezTo>
                    <a:pt x="0" y="798"/>
                    <a:pt x="107" y="1215"/>
                    <a:pt x="834" y="1584"/>
                  </a:cubicBezTo>
                  <a:cubicBezTo>
                    <a:pt x="869" y="1608"/>
                    <a:pt x="917" y="1620"/>
                    <a:pt x="941" y="1620"/>
                  </a:cubicBezTo>
                  <a:cubicBezTo>
                    <a:pt x="976" y="1620"/>
                    <a:pt x="1012" y="1608"/>
                    <a:pt x="1048" y="1584"/>
                  </a:cubicBezTo>
                  <a:cubicBezTo>
                    <a:pt x="1762" y="1215"/>
                    <a:pt x="1881" y="798"/>
                    <a:pt x="1881" y="596"/>
                  </a:cubicBezTo>
                  <a:cubicBezTo>
                    <a:pt x="1881" y="263"/>
                    <a:pt x="1643" y="1"/>
                    <a:pt x="1346" y="1"/>
                  </a:cubicBezTo>
                  <a:cubicBezTo>
                    <a:pt x="1167" y="1"/>
                    <a:pt x="1036" y="72"/>
                    <a:pt x="941" y="132"/>
                  </a:cubicBezTo>
                  <a:cubicBezTo>
                    <a:pt x="857" y="72"/>
                    <a:pt x="714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36"/>
            <p:cNvSpPr/>
            <p:nvPr/>
          </p:nvSpPr>
          <p:spPr>
            <a:xfrm>
              <a:off x="6634469" y="2991933"/>
              <a:ext cx="246364" cy="238407"/>
            </a:xfrm>
            <a:custGeom>
              <a:rect b="b" l="l" r="r" t="t"/>
              <a:pathLst>
                <a:path extrusionOk="0" h="7490" w="7740">
                  <a:moveTo>
                    <a:pt x="6847" y="1727"/>
                  </a:moveTo>
                  <a:cubicBezTo>
                    <a:pt x="7180" y="1727"/>
                    <a:pt x="7442" y="1989"/>
                    <a:pt x="7442" y="2323"/>
                  </a:cubicBezTo>
                  <a:lnTo>
                    <a:pt x="7442" y="4085"/>
                  </a:lnTo>
                  <a:lnTo>
                    <a:pt x="7454" y="4085"/>
                  </a:lnTo>
                  <a:cubicBezTo>
                    <a:pt x="7454" y="4406"/>
                    <a:pt x="7192" y="4680"/>
                    <a:pt x="6859" y="4680"/>
                  </a:cubicBezTo>
                  <a:lnTo>
                    <a:pt x="6144" y="4680"/>
                  </a:lnTo>
                  <a:cubicBezTo>
                    <a:pt x="6073" y="4680"/>
                    <a:pt x="6013" y="4740"/>
                    <a:pt x="6001" y="4811"/>
                  </a:cubicBezTo>
                  <a:cubicBezTo>
                    <a:pt x="5990" y="5121"/>
                    <a:pt x="5894" y="5335"/>
                    <a:pt x="5751" y="5454"/>
                  </a:cubicBezTo>
                  <a:cubicBezTo>
                    <a:pt x="5692" y="5490"/>
                    <a:pt x="5632" y="5525"/>
                    <a:pt x="5573" y="5537"/>
                  </a:cubicBezTo>
                  <a:cubicBezTo>
                    <a:pt x="5728" y="5252"/>
                    <a:pt x="5609" y="4835"/>
                    <a:pt x="5597" y="4799"/>
                  </a:cubicBezTo>
                  <a:cubicBezTo>
                    <a:pt x="5585" y="4740"/>
                    <a:pt x="5525" y="4692"/>
                    <a:pt x="5466" y="4692"/>
                  </a:cubicBezTo>
                  <a:lnTo>
                    <a:pt x="4585" y="4692"/>
                  </a:lnTo>
                  <a:cubicBezTo>
                    <a:pt x="4251" y="4692"/>
                    <a:pt x="3989" y="4418"/>
                    <a:pt x="3989" y="4097"/>
                  </a:cubicBezTo>
                  <a:lnTo>
                    <a:pt x="3989" y="2323"/>
                  </a:lnTo>
                  <a:cubicBezTo>
                    <a:pt x="3989" y="1989"/>
                    <a:pt x="4251" y="1727"/>
                    <a:pt x="4585" y="1727"/>
                  </a:cubicBezTo>
                  <a:close/>
                  <a:moveTo>
                    <a:pt x="5430" y="6609"/>
                  </a:moveTo>
                  <a:lnTo>
                    <a:pt x="5430" y="6776"/>
                  </a:lnTo>
                  <a:cubicBezTo>
                    <a:pt x="5430" y="7014"/>
                    <a:pt x="5239" y="7204"/>
                    <a:pt x="5001" y="7204"/>
                  </a:cubicBezTo>
                  <a:lnTo>
                    <a:pt x="727" y="7204"/>
                  </a:lnTo>
                  <a:cubicBezTo>
                    <a:pt x="489" y="7204"/>
                    <a:pt x="298" y="7014"/>
                    <a:pt x="298" y="6776"/>
                  </a:cubicBezTo>
                  <a:lnTo>
                    <a:pt x="298" y="6609"/>
                  </a:lnTo>
                  <a:close/>
                  <a:moveTo>
                    <a:pt x="5573" y="1"/>
                  </a:moveTo>
                  <a:cubicBezTo>
                    <a:pt x="5489" y="1"/>
                    <a:pt x="5418" y="61"/>
                    <a:pt x="5418" y="144"/>
                  </a:cubicBezTo>
                  <a:lnTo>
                    <a:pt x="5418" y="1430"/>
                  </a:lnTo>
                  <a:lnTo>
                    <a:pt x="4585" y="1430"/>
                  </a:lnTo>
                  <a:cubicBezTo>
                    <a:pt x="4096" y="1430"/>
                    <a:pt x="3704" y="1823"/>
                    <a:pt x="3704" y="2311"/>
                  </a:cubicBezTo>
                  <a:lnTo>
                    <a:pt x="3704" y="4073"/>
                  </a:lnTo>
                  <a:cubicBezTo>
                    <a:pt x="3704" y="4573"/>
                    <a:pt x="4096" y="4954"/>
                    <a:pt x="4585" y="4954"/>
                  </a:cubicBezTo>
                  <a:lnTo>
                    <a:pt x="5347" y="4954"/>
                  </a:lnTo>
                  <a:cubicBezTo>
                    <a:pt x="5359" y="5073"/>
                    <a:pt x="5370" y="5264"/>
                    <a:pt x="5311" y="5383"/>
                  </a:cubicBezTo>
                  <a:cubicBezTo>
                    <a:pt x="5287" y="5442"/>
                    <a:pt x="5239" y="5478"/>
                    <a:pt x="5168" y="5478"/>
                  </a:cubicBezTo>
                  <a:cubicBezTo>
                    <a:pt x="5097" y="5490"/>
                    <a:pt x="5025" y="5549"/>
                    <a:pt x="5025" y="5645"/>
                  </a:cubicBezTo>
                  <a:cubicBezTo>
                    <a:pt x="5025" y="5716"/>
                    <a:pt x="5097" y="5787"/>
                    <a:pt x="5168" y="5799"/>
                  </a:cubicBezTo>
                  <a:cubicBezTo>
                    <a:pt x="5228" y="5823"/>
                    <a:pt x="5311" y="5835"/>
                    <a:pt x="5418" y="5835"/>
                  </a:cubicBezTo>
                  <a:lnTo>
                    <a:pt x="5430" y="5835"/>
                  </a:lnTo>
                  <a:lnTo>
                    <a:pt x="5430" y="6323"/>
                  </a:lnTo>
                  <a:lnTo>
                    <a:pt x="298" y="6323"/>
                  </a:lnTo>
                  <a:lnTo>
                    <a:pt x="298" y="5656"/>
                  </a:lnTo>
                  <a:cubicBezTo>
                    <a:pt x="298" y="5585"/>
                    <a:pt x="239" y="5502"/>
                    <a:pt x="144" y="5502"/>
                  </a:cubicBezTo>
                  <a:cubicBezTo>
                    <a:pt x="72" y="5502"/>
                    <a:pt x="1" y="5561"/>
                    <a:pt x="1" y="5656"/>
                  </a:cubicBezTo>
                  <a:lnTo>
                    <a:pt x="1" y="6776"/>
                  </a:lnTo>
                  <a:cubicBezTo>
                    <a:pt x="1" y="7180"/>
                    <a:pt x="334" y="7490"/>
                    <a:pt x="715" y="7490"/>
                  </a:cubicBezTo>
                  <a:lnTo>
                    <a:pt x="4989" y="7490"/>
                  </a:lnTo>
                  <a:cubicBezTo>
                    <a:pt x="5394" y="7490"/>
                    <a:pt x="5704" y="7157"/>
                    <a:pt x="5704" y="6776"/>
                  </a:cubicBezTo>
                  <a:lnTo>
                    <a:pt x="5704" y="5787"/>
                  </a:lnTo>
                  <a:cubicBezTo>
                    <a:pt x="5775" y="5764"/>
                    <a:pt x="5847" y="5728"/>
                    <a:pt x="5906" y="5668"/>
                  </a:cubicBezTo>
                  <a:cubicBezTo>
                    <a:pt x="6097" y="5525"/>
                    <a:pt x="6216" y="5287"/>
                    <a:pt x="6263" y="4954"/>
                  </a:cubicBezTo>
                  <a:lnTo>
                    <a:pt x="6847" y="4954"/>
                  </a:lnTo>
                  <a:cubicBezTo>
                    <a:pt x="7335" y="4954"/>
                    <a:pt x="7728" y="4573"/>
                    <a:pt x="7728" y="4085"/>
                  </a:cubicBezTo>
                  <a:lnTo>
                    <a:pt x="7728" y="2311"/>
                  </a:lnTo>
                  <a:cubicBezTo>
                    <a:pt x="7740" y="1835"/>
                    <a:pt x="7359" y="1430"/>
                    <a:pt x="6859" y="1430"/>
                  </a:cubicBezTo>
                  <a:lnTo>
                    <a:pt x="5716" y="1430"/>
                  </a:lnTo>
                  <a:lnTo>
                    <a:pt x="5716" y="144"/>
                  </a:lnTo>
                  <a:cubicBezTo>
                    <a:pt x="5716" y="72"/>
                    <a:pt x="5656" y="1"/>
                    <a:pt x="5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36"/>
            <p:cNvSpPr/>
            <p:nvPr/>
          </p:nvSpPr>
          <p:spPr>
            <a:xfrm>
              <a:off x="6790627" y="3057885"/>
              <a:ext cx="52329" cy="60668"/>
            </a:xfrm>
            <a:custGeom>
              <a:rect b="b" l="l" r="r" t="t"/>
              <a:pathLst>
                <a:path extrusionOk="0" h="1906" w="1644">
                  <a:moveTo>
                    <a:pt x="822" y="286"/>
                  </a:moveTo>
                  <a:cubicBezTo>
                    <a:pt x="976" y="286"/>
                    <a:pt x="1084" y="405"/>
                    <a:pt x="1084" y="536"/>
                  </a:cubicBezTo>
                  <a:cubicBezTo>
                    <a:pt x="1084" y="679"/>
                    <a:pt x="964" y="786"/>
                    <a:pt x="822" y="786"/>
                  </a:cubicBezTo>
                  <a:cubicBezTo>
                    <a:pt x="691" y="786"/>
                    <a:pt x="572" y="667"/>
                    <a:pt x="572" y="536"/>
                  </a:cubicBezTo>
                  <a:cubicBezTo>
                    <a:pt x="572" y="405"/>
                    <a:pt x="691" y="286"/>
                    <a:pt x="822" y="286"/>
                  </a:cubicBezTo>
                  <a:close/>
                  <a:moveTo>
                    <a:pt x="936" y="1096"/>
                  </a:moveTo>
                  <a:cubicBezTo>
                    <a:pt x="1165" y="1096"/>
                    <a:pt x="1345" y="1305"/>
                    <a:pt x="1345" y="1548"/>
                  </a:cubicBezTo>
                  <a:cubicBezTo>
                    <a:pt x="1345" y="1572"/>
                    <a:pt x="1322" y="1608"/>
                    <a:pt x="1286" y="1608"/>
                  </a:cubicBezTo>
                  <a:lnTo>
                    <a:pt x="369" y="1608"/>
                  </a:lnTo>
                  <a:cubicBezTo>
                    <a:pt x="333" y="1608"/>
                    <a:pt x="298" y="1572"/>
                    <a:pt x="298" y="1548"/>
                  </a:cubicBezTo>
                  <a:lnTo>
                    <a:pt x="298" y="1537"/>
                  </a:lnTo>
                  <a:cubicBezTo>
                    <a:pt x="298" y="1298"/>
                    <a:pt x="500" y="1096"/>
                    <a:pt x="738" y="1096"/>
                  </a:cubicBezTo>
                  <a:lnTo>
                    <a:pt x="917" y="1096"/>
                  </a:lnTo>
                  <a:cubicBezTo>
                    <a:pt x="923" y="1096"/>
                    <a:pt x="929" y="1096"/>
                    <a:pt x="936" y="1096"/>
                  </a:cubicBezTo>
                  <a:close/>
                  <a:moveTo>
                    <a:pt x="822" y="1"/>
                  </a:moveTo>
                  <a:cubicBezTo>
                    <a:pt x="512" y="1"/>
                    <a:pt x="274" y="239"/>
                    <a:pt x="274" y="548"/>
                  </a:cubicBezTo>
                  <a:cubicBezTo>
                    <a:pt x="274" y="679"/>
                    <a:pt x="322" y="798"/>
                    <a:pt x="393" y="894"/>
                  </a:cubicBezTo>
                  <a:cubicBezTo>
                    <a:pt x="167" y="1013"/>
                    <a:pt x="0" y="1251"/>
                    <a:pt x="0" y="1537"/>
                  </a:cubicBezTo>
                  <a:lnTo>
                    <a:pt x="0" y="1548"/>
                  </a:lnTo>
                  <a:cubicBezTo>
                    <a:pt x="0" y="1739"/>
                    <a:pt x="167" y="1906"/>
                    <a:pt x="369" y="1906"/>
                  </a:cubicBezTo>
                  <a:lnTo>
                    <a:pt x="1286" y="1906"/>
                  </a:lnTo>
                  <a:cubicBezTo>
                    <a:pt x="1476" y="1906"/>
                    <a:pt x="1643" y="1739"/>
                    <a:pt x="1643" y="1548"/>
                  </a:cubicBezTo>
                  <a:lnTo>
                    <a:pt x="1643" y="1537"/>
                  </a:lnTo>
                  <a:cubicBezTo>
                    <a:pt x="1643" y="1251"/>
                    <a:pt x="1476" y="1013"/>
                    <a:pt x="1262" y="894"/>
                  </a:cubicBezTo>
                  <a:cubicBezTo>
                    <a:pt x="1334" y="798"/>
                    <a:pt x="1381" y="679"/>
                    <a:pt x="1381" y="548"/>
                  </a:cubicBezTo>
                  <a:cubicBezTo>
                    <a:pt x="1381" y="251"/>
                    <a:pt x="1143" y="1"/>
                    <a:pt x="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36"/>
            <p:cNvSpPr/>
            <p:nvPr/>
          </p:nvSpPr>
          <p:spPr>
            <a:xfrm>
              <a:off x="6712166" y="2975286"/>
              <a:ext cx="73941" cy="9485"/>
            </a:xfrm>
            <a:custGeom>
              <a:rect b="b" l="l" r="r" t="t"/>
              <a:pathLst>
                <a:path extrusionOk="0" h="298" w="2323">
                  <a:moveTo>
                    <a:pt x="155" y="0"/>
                  </a:moveTo>
                  <a:cubicBezTo>
                    <a:pt x="72" y="0"/>
                    <a:pt x="0" y="60"/>
                    <a:pt x="0" y="155"/>
                  </a:cubicBezTo>
                  <a:cubicBezTo>
                    <a:pt x="0" y="238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51" y="298"/>
                    <a:pt x="2322" y="238"/>
                    <a:pt x="2322" y="155"/>
                  </a:cubicBezTo>
                  <a:cubicBezTo>
                    <a:pt x="2322" y="60"/>
                    <a:pt x="2263" y="0"/>
                    <a:pt x="2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36"/>
            <p:cNvSpPr/>
            <p:nvPr/>
          </p:nvSpPr>
          <p:spPr>
            <a:xfrm>
              <a:off x="6712166" y="2993461"/>
              <a:ext cx="73941" cy="9517"/>
            </a:xfrm>
            <a:custGeom>
              <a:rect b="b" l="l" r="r" t="t"/>
              <a:pathLst>
                <a:path extrusionOk="0" h="299" w="2323">
                  <a:moveTo>
                    <a:pt x="155" y="1"/>
                  </a:moveTo>
                  <a:cubicBezTo>
                    <a:pt x="72" y="1"/>
                    <a:pt x="0" y="60"/>
                    <a:pt x="0" y="143"/>
                  </a:cubicBezTo>
                  <a:cubicBezTo>
                    <a:pt x="0" y="239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51" y="298"/>
                    <a:pt x="2322" y="239"/>
                    <a:pt x="2322" y="143"/>
                  </a:cubicBezTo>
                  <a:cubicBezTo>
                    <a:pt x="2322" y="60"/>
                    <a:pt x="2263" y="1"/>
                    <a:pt x="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36"/>
            <p:cNvSpPr/>
            <p:nvPr/>
          </p:nvSpPr>
          <p:spPr>
            <a:xfrm>
              <a:off x="6712166" y="3012050"/>
              <a:ext cx="73941" cy="9485"/>
            </a:xfrm>
            <a:custGeom>
              <a:rect b="b" l="l" r="r" t="t"/>
              <a:pathLst>
                <a:path extrusionOk="0" h="298" w="2323">
                  <a:moveTo>
                    <a:pt x="155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63" y="274"/>
                    <a:pt x="2322" y="214"/>
                    <a:pt x="2322" y="143"/>
                  </a:cubicBezTo>
                  <a:cubicBezTo>
                    <a:pt x="2322" y="71"/>
                    <a:pt x="2263" y="0"/>
                    <a:pt x="2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36"/>
            <p:cNvSpPr/>
            <p:nvPr/>
          </p:nvSpPr>
          <p:spPr>
            <a:xfrm>
              <a:off x="6662511" y="3103752"/>
              <a:ext cx="73941" cy="27310"/>
            </a:xfrm>
            <a:custGeom>
              <a:rect b="b" l="l" r="r" t="t"/>
              <a:pathLst>
                <a:path extrusionOk="0" h="858" w="2323">
                  <a:moveTo>
                    <a:pt x="2037" y="298"/>
                  </a:moveTo>
                  <a:lnTo>
                    <a:pt x="2037" y="584"/>
                  </a:lnTo>
                  <a:lnTo>
                    <a:pt x="298" y="584"/>
                  </a:lnTo>
                  <a:lnTo>
                    <a:pt x="298" y="298"/>
                  </a:lnTo>
                  <a:close/>
                  <a:moveTo>
                    <a:pt x="144" y="0"/>
                  </a:moveTo>
                  <a:cubicBezTo>
                    <a:pt x="72" y="0"/>
                    <a:pt x="1" y="60"/>
                    <a:pt x="1" y="155"/>
                  </a:cubicBezTo>
                  <a:lnTo>
                    <a:pt x="1" y="715"/>
                  </a:lnTo>
                  <a:cubicBezTo>
                    <a:pt x="1" y="786"/>
                    <a:pt x="60" y="858"/>
                    <a:pt x="144" y="858"/>
                  </a:cubicBezTo>
                  <a:lnTo>
                    <a:pt x="2168" y="858"/>
                  </a:lnTo>
                  <a:cubicBezTo>
                    <a:pt x="2251" y="858"/>
                    <a:pt x="2322" y="798"/>
                    <a:pt x="2322" y="715"/>
                  </a:cubicBezTo>
                  <a:lnTo>
                    <a:pt x="2322" y="155"/>
                  </a:lnTo>
                  <a:cubicBezTo>
                    <a:pt x="2322" y="72"/>
                    <a:pt x="2263" y="0"/>
                    <a:pt x="2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36"/>
            <p:cNvSpPr/>
            <p:nvPr/>
          </p:nvSpPr>
          <p:spPr>
            <a:xfrm>
              <a:off x="6662893" y="3140134"/>
              <a:ext cx="73941" cy="9485"/>
            </a:xfrm>
            <a:custGeom>
              <a:rect b="b" l="l" r="r" t="t"/>
              <a:pathLst>
                <a:path extrusionOk="0" h="298" w="2323">
                  <a:moveTo>
                    <a:pt x="155" y="0"/>
                  </a:moveTo>
                  <a:cubicBezTo>
                    <a:pt x="72" y="0"/>
                    <a:pt x="1" y="60"/>
                    <a:pt x="1" y="155"/>
                  </a:cubicBezTo>
                  <a:cubicBezTo>
                    <a:pt x="1" y="238"/>
                    <a:pt x="60" y="298"/>
                    <a:pt x="155" y="298"/>
                  </a:cubicBezTo>
                  <a:lnTo>
                    <a:pt x="2180" y="298"/>
                  </a:lnTo>
                  <a:cubicBezTo>
                    <a:pt x="2251" y="298"/>
                    <a:pt x="2322" y="238"/>
                    <a:pt x="2322" y="155"/>
                  </a:cubicBezTo>
                  <a:cubicBezTo>
                    <a:pt x="2322" y="60"/>
                    <a:pt x="2251" y="0"/>
                    <a:pt x="2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3" name="Google Shape;2923;p36"/>
          <p:cNvGrpSpPr/>
          <p:nvPr/>
        </p:nvGrpSpPr>
        <p:grpSpPr>
          <a:xfrm>
            <a:off x="7500054" y="2934735"/>
            <a:ext cx="350576" cy="280454"/>
            <a:chOff x="7500054" y="2934735"/>
            <a:chExt cx="350576" cy="280454"/>
          </a:xfrm>
        </p:grpSpPr>
        <p:sp>
          <p:nvSpPr>
            <p:cNvPr id="2924" name="Google Shape;2924;p36"/>
            <p:cNvSpPr/>
            <p:nvPr/>
          </p:nvSpPr>
          <p:spPr>
            <a:xfrm>
              <a:off x="7571671" y="2959371"/>
              <a:ext cx="191426" cy="10249"/>
            </a:xfrm>
            <a:custGeom>
              <a:rect b="b" l="l" r="r" t="t"/>
              <a:pathLst>
                <a:path extrusionOk="0" h="322" w="6014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36"/>
            <p:cNvSpPr/>
            <p:nvPr/>
          </p:nvSpPr>
          <p:spPr>
            <a:xfrm>
              <a:off x="7500054" y="2934735"/>
              <a:ext cx="350576" cy="280454"/>
            </a:xfrm>
            <a:custGeom>
              <a:rect b="b" l="l" r="r" t="t"/>
              <a:pathLst>
                <a:path extrusionOk="0" h="8811" w="11014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36"/>
            <p:cNvSpPr/>
            <p:nvPr/>
          </p:nvSpPr>
          <p:spPr>
            <a:xfrm>
              <a:off x="7539459" y="3074564"/>
              <a:ext cx="82663" cy="10249"/>
            </a:xfrm>
            <a:custGeom>
              <a:rect b="b" l="l" r="r" t="t"/>
              <a:pathLst>
                <a:path extrusionOk="0" h="322" w="2597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36"/>
            <p:cNvSpPr/>
            <p:nvPr/>
          </p:nvSpPr>
          <p:spPr>
            <a:xfrm>
              <a:off x="7539459" y="3099582"/>
              <a:ext cx="82663" cy="10249"/>
            </a:xfrm>
            <a:custGeom>
              <a:rect b="b" l="l" r="r" t="t"/>
              <a:pathLst>
                <a:path extrusionOk="0" h="322" w="2597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36"/>
            <p:cNvSpPr/>
            <p:nvPr/>
          </p:nvSpPr>
          <p:spPr>
            <a:xfrm>
              <a:off x="7539459" y="3124601"/>
              <a:ext cx="82663" cy="10631"/>
            </a:xfrm>
            <a:custGeom>
              <a:rect b="b" l="l" r="r" t="t"/>
              <a:pathLst>
                <a:path extrusionOk="0" h="334" w="2597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36"/>
            <p:cNvSpPr/>
            <p:nvPr/>
          </p:nvSpPr>
          <p:spPr>
            <a:xfrm>
              <a:off x="7539459" y="3149587"/>
              <a:ext cx="82663" cy="10663"/>
            </a:xfrm>
            <a:custGeom>
              <a:rect b="b" l="l" r="r" t="t"/>
              <a:pathLst>
                <a:path extrusionOk="0" h="335" w="2597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36"/>
            <p:cNvSpPr/>
            <p:nvPr/>
          </p:nvSpPr>
          <p:spPr>
            <a:xfrm>
              <a:off x="7539459" y="3174988"/>
              <a:ext cx="82663" cy="10281"/>
            </a:xfrm>
            <a:custGeom>
              <a:rect b="b" l="l" r="r" t="t"/>
              <a:pathLst>
                <a:path extrusionOk="0" h="323" w="2597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36"/>
            <p:cNvSpPr/>
            <p:nvPr/>
          </p:nvSpPr>
          <p:spPr>
            <a:xfrm>
              <a:off x="7539459" y="3011286"/>
              <a:ext cx="220614" cy="47395"/>
            </a:xfrm>
            <a:custGeom>
              <a:rect b="b" l="l" r="r" t="t"/>
              <a:pathLst>
                <a:path extrusionOk="0" h="1489" w="6931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2" name="Google Shape;2932;p36"/>
          <p:cNvGrpSpPr/>
          <p:nvPr/>
        </p:nvGrpSpPr>
        <p:grpSpPr>
          <a:xfrm>
            <a:off x="7024430" y="2874662"/>
            <a:ext cx="332012" cy="355454"/>
            <a:chOff x="7055134" y="2919170"/>
            <a:chExt cx="290321" cy="310820"/>
          </a:xfrm>
        </p:grpSpPr>
        <p:sp>
          <p:nvSpPr>
            <p:cNvPr id="2933" name="Google Shape;2933;p36"/>
            <p:cNvSpPr/>
            <p:nvPr/>
          </p:nvSpPr>
          <p:spPr>
            <a:xfrm>
              <a:off x="7102497" y="2970989"/>
              <a:ext cx="191044" cy="259001"/>
            </a:xfrm>
            <a:custGeom>
              <a:rect b="b" l="l" r="r" t="t"/>
              <a:pathLst>
                <a:path extrusionOk="0" h="8137" w="6002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36"/>
            <p:cNvSpPr/>
            <p:nvPr/>
          </p:nvSpPr>
          <p:spPr>
            <a:xfrm>
              <a:off x="7304872" y="3059413"/>
              <a:ext cx="40583" cy="9485"/>
            </a:xfrm>
            <a:custGeom>
              <a:rect b="b" l="l" r="r" t="t"/>
              <a:pathLst>
                <a:path extrusionOk="0" h="298" w="1275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36"/>
            <p:cNvSpPr/>
            <p:nvPr/>
          </p:nvSpPr>
          <p:spPr>
            <a:xfrm>
              <a:off x="7055134" y="3059413"/>
              <a:ext cx="41347" cy="9485"/>
            </a:xfrm>
            <a:custGeom>
              <a:rect b="b" l="l" r="r" t="t"/>
              <a:pathLst>
                <a:path extrusionOk="0" h="298" w="1299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36"/>
            <p:cNvSpPr/>
            <p:nvPr/>
          </p:nvSpPr>
          <p:spPr>
            <a:xfrm>
              <a:off x="7195727" y="2919170"/>
              <a:ext cx="9517" cy="40583"/>
            </a:xfrm>
            <a:custGeom>
              <a:rect b="b" l="l" r="r" t="t"/>
              <a:pathLst>
                <a:path extrusionOk="0" h="1275" w="299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36"/>
            <p:cNvSpPr/>
            <p:nvPr/>
          </p:nvSpPr>
          <p:spPr>
            <a:xfrm>
              <a:off x="7185128" y="3007116"/>
              <a:ext cx="30334" cy="92880"/>
            </a:xfrm>
            <a:custGeom>
              <a:rect b="b" l="l" r="r" t="t"/>
              <a:pathLst>
                <a:path extrusionOk="0" h="2918" w="953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36"/>
            <p:cNvSpPr/>
            <p:nvPr/>
          </p:nvSpPr>
          <p:spPr>
            <a:xfrm>
              <a:off x="7187770" y="3111328"/>
              <a:ext cx="25814" cy="25814"/>
            </a:xfrm>
            <a:custGeom>
              <a:rect b="b" l="l" r="r" t="t"/>
              <a:pathLst>
                <a:path extrusionOk="0" h="811" w="811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36"/>
            <p:cNvSpPr/>
            <p:nvPr/>
          </p:nvSpPr>
          <p:spPr>
            <a:xfrm>
              <a:off x="7249552" y="2951477"/>
              <a:ext cx="18971" cy="23077"/>
            </a:xfrm>
            <a:custGeom>
              <a:rect b="b" l="l" r="r" t="t"/>
              <a:pathLst>
                <a:path extrusionOk="0" h="725" w="596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36"/>
            <p:cNvSpPr/>
            <p:nvPr/>
          </p:nvSpPr>
          <p:spPr>
            <a:xfrm>
              <a:off x="7132831" y="3153852"/>
              <a:ext cx="18589" cy="22695"/>
            </a:xfrm>
            <a:custGeom>
              <a:rect b="b" l="l" r="r" t="t"/>
              <a:pathLst>
                <a:path extrusionOk="0" h="713" w="584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36"/>
            <p:cNvSpPr/>
            <p:nvPr/>
          </p:nvSpPr>
          <p:spPr>
            <a:xfrm>
              <a:off x="7132449" y="2951477"/>
              <a:ext cx="18971" cy="23077"/>
            </a:xfrm>
            <a:custGeom>
              <a:rect b="b" l="l" r="r" t="t"/>
              <a:pathLst>
                <a:path extrusionOk="0" h="725" w="596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36"/>
            <p:cNvSpPr/>
            <p:nvPr/>
          </p:nvSpPr>
          <p:spPr>
            <a:xfrm>
              <a:off x="7249552" y="3153852"/>
              <a:ext cx="18971" cy="22695"/>
            </a:xfrm>
            <a:custGeom>
              <a:rect b="b" l="l" r="r" t="t"/>
              <a:pathLst>
                <a:path extrusionOk="0" h="713" w="596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36"/>
            <p:cNvSpPr/>
            <p:nvPr/>
          </p:nvSpPr>
          <p:spPr>
            <a:xfrm>
              <a:off x="7289721" y="3113969"/>
              <a:ext cx="24286" cy="17093"/>
            </a:xfrm>
            <a:custGeom>
              <a:rect b="b" l="l" r="r" t="t"/>
              <a:pathLst>
                <a:path extrusionOk="0" h="537" w="763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36"/>
            <p:cNvSpPr/>
            <p:nvPr/>
          </p:nvSpPr>
          <p:spPr>
            <a:xfrm>
              <a:off x="7086964" y="2996931"/>
              <a:ext cx="24668" cy="17411"/>
            </a:xfrm>
            <a:custGeom>
              <a:rect b="b" l="l" r="r" t="t"/>
              <a:pathLst>
                <a:path extrusionOk="0" h="547" w="775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36"/>
            <p:cNvSpPr/>
            <p:nvPr/>
          </p:nvSpPr>
          <p:spPr>
            <a:xfrm>
              <a:off x="7289339" y="2996931"/>
              <a:ext cx="24668" cy="17411"/>
            </a:xfrm>
            <a:custGeom>
              <a:rect b="b" l="l" r="r" t="t"/>
              <a:pathLst>
                <a:path extrusionOk="0" h="547" w="775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36"/>
            <p:cNvSpPr/>
            <p:nvPr/>
          </p:nvSpPr>
          <p:spPr>
            <a:xfrm>
              <a:off x="7086964" y="3113587"/>
              <a:ext cx="24668" cy="17093"/>
            </a:xfrm>
            <a:custGeom>
              <a:rect b="b" l="l" r="r" t="t"/>
              <a:pathLst>
                <a:path extrusionOk="0" h="537" w="775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7" name="Google Shape;2947;p36"/>
          <p:cNvGrpSpPr/>
          <p:nvPr/>
        </p:nvGrpSpPr>
        <p:grpSpPr>
          <a:xfrm>
            <a:off x="7985143" y="2900613"/>
            <a:ext cx="330109" cy="347552"/>
            <a:chOff x="7985143" y="2900613"/>
            <a:chExt cx="330109" cy="347552"/>
          </a:xfrm>
        </p:grpSpPr>
        <p:sp>
          <p:nvSpPr>
            <p:cNvPr id="2948" name="Google Shape;2948;p36"/>
            <p:cNvSpPr/>
            <p:nvPr/>
          </p:nvSpPr>
          <p:spPr>
            <a:xfrm>
              <a:off x="8143943" y="3145449"/>
              <a:ext cx="13273" cy="10631"/>
            </a:xfrm>
            <a:custGeom>
              <a:rect b="b" l="l" r="r" t="t"/>
              <a:pathLst>
                <a:path extrusionOk="0" h="334" w="417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250" y="333"/>
                  </a:lnTo>
                  <a:cubicBezTo>
                    <a:pt x="334" y="333"/>
                    <a:pt x="417" y="250"/>
                    <a:pt x="417" y="167"/>
                  </a:cubicBezTo>
                  <a:cubicBezTo>
                    <a:pt x="393" y="60"/>
                    <a:pt x="334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36"/>
            <p:cNvSpPr/>
            <p:nvPr/>
          </p:nvSpPr>
          <p:spPr>
            <a:xfrm>
              <a:off x="8163264" y="3005970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36"/>
            <p:cNvSpPr/>
            <p:nvPr/>
          </p:nvSpPr>
          <p:spPr>
            <a:xfrm>
              <a:off x="8163264" y="3005970"/>
              <a:ext cx="5347" cy="11013"/>
            </a:xfrm>
            <a:custGeom>
              <a:rect b="b" l="l" r="r" t="t"/>
              <a:pathLst>
                <a:path extrusionOk="0" h="346" w="168">
                  <a:moveTo>
                    <a:pt x="1" y="1"/>
                  </a:moveTo>
                  <a:cubicBezTo>
                    <a:pt x="20" y="70"/>
                    <a:pt x="97" y="228"/>
                    <a:pt x="143" y="308"/>
                  </a:cubicBezTo>
                  <a:lnTo>
                    <a:pt x="143" y="308"/>
                  </a:lnTo>
                  <a:cubicBezTo>
                    <a:pt x="118" y="259"/>
                    <a:pt x="78" y="164"/>
                    <a:pt x="1" y="1"/>
                  </a:cubicBezTo>
                  <a:close/>
                  <a:moveTo>
                    <a:pt x="143" y="308"/>
                  </a:moveTo>
                  <a:lnTo>
                    <a:pt x="143" y="308"/>
                  </a:lnTo>
                  <a:cubicBezTo>
                    <a:pt x="153" y="327"/>
                    <a:pt x="161" y="339"/>
                    <a:pt x="167" y="346"/>
                  </a:cubicBezTo>
                  <a:cubicBezTo>
                    <a:pt x="161" y="338"/>
                    <a:pt x="153" y="325"/>
                    <a:pt x="143" y="3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36"/>
            <p:cNvSpPr/>
            <p:nvPr/>
          </p:nvSpPr>
          <p:spPr>
            <a:xfrm>
              <a:off x="8163264" y="3005588"/>
              <a:ext cx="32" cy="414"/>
            </a:xfrm>
            <a:custGeom>
              <a:rect b="b" l="l" r="r" t="t"/>
              <a:pathLst>
                <a:path extrusionOk="0" h="13" w="1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36"/>
            <p:cNvSpPr/>
            <p:nvPr/>
          </p:nvSpPr>
          <p:spPr>
            <a:xfrm>
              <a:off x="8168579" y="3016952"/>
              <a:ext cx="32" cy="796"/>
            </a:xfrm>
            <a:custGeom>
              <a:rect b="b" l="l" r="r" t="t"/>
              <a:pathLst>
                <a:path extrusionOk="0" h="25" w="1">
                  <a:moveTo>
                    <a:pt x="0" y="1"/>
                  </a:moveTo>
                  <a:cubicBezTo>
                    <a:pt x="0" y="25"/>
                    <a:pt x="0" y="25"/>
                    <a:pt x="0" y="1"/>
                  </a:cubicBezTo>
                  <a:cubicBezTo>
                    <a:pt x="0" y="25"/>
                    <a:pt x="0" y="2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36"/>
            <p:cNvSpPr/>
            <p:nvPr/>
          </p:nvSpPr>
          <p:spPr>
            <a:xfrm>
              <a:off x="7985143" y="2900613"/>
              <a:ext cx="330109" cy="347552"/>
            </a:xfrm>
            <a:custGeom>
              <a:rect b="b" l="l" r="r" t="t"/>
              <a:pathLst>
                <a:path extrusionOk="0" h="10919" w="10371">
                  <a:moveTo>
                    <a:pt x="5120" y="3060"/>
                  </a:moveTo>
                  <a:lnTo>
                    <a:pt x="5358" y="3572"/>
                  </a:lnTo>
                  <a:lnTo>
                    <a:pt x="4882" y="3572"/>
                  </a:lnTo>
                  <a:lnTo>
                    <a:pt x="5120" y="3060"/>
                  </a:lnTo>
                  <a:close/>
                  <a:moveTo>
                    <a:pt x="5501" y="3882"/>
                  </a:moveTo>
                  <a:lnTo>
                    <a:pt x="5644" y="4180"/>
                  </a:lnTo>
                  <a:lnTo>
                    <a:pt x="4596" y="4180"/>
                  </a:lnTo>
                  <a:lnTo>
                    <a:pt x="4727" y="3882"/>
                  </a:lnTo>
                  <a:close/>
                  <a:moveTo>
                    <a:pt x="3120" y="2799"/>
                  </a:moveTo>
                  <a:lnTo>
                    <a:pt x="3703" y="3644"/>
                  </a:lnTo>
                  <a:lnTo>
                    <a:pt x="3334" y="4037"/>
                  </a:lnTo>
                  <a:cubicBezTo>
                    <a:pt x="3239" y="4120"/>
                    <a:pt x="3239" y="4227"/>
                    <a:pt x="3239" y="4299"/>
                  </a:cubicBezTo>
                  <a:lnTo>
                    <a:pt x="2703" y="4299"/>
                  </a:lnTo>
                  <a:cubicBezTo>
                    <a:pt x="2703" y="4227"/>
                    <a:pt x="2727" y="4120"/>
                    <a:pt x="2620" y="4037"/>
                  </a:cubicBezTo>
                  <a:lnTo>
                    <a:pt x="2227" y="3644"/>
                  </a:lnTo>
                  <a:lnTo>
                    <a:pt x="2810" y="2799"/>
                  </a:lnTo>
                  <a:lnTo>
                    <a:pt x="2810" y="3465"/>
                  </a:lnTo>
                  <a:cubicBezTo>
                    <a:pt x="2739" y="3477"/>
                    <a:pt x="2668" y="3537"/>
                    <a:pt x="2668" y="3632"/>
                  </a:cubicBezTo>
                  <a:cubicBezTo>
                    <a:pt x="2668" y="3715"/>
                    <a:pt x="2739" y="3799"/>
                    <a:pt x="2822" y="3799"/>
                  </a:cubicBezTo>
                  <a:lnTo>
                    <a:pt x="3096" y="3799"/>
                  </a:lnTo>
                  <a:cubicBezTo>
                    <a:pt x="3180" y="3799"/>
                    <a:pt x="3263" y="3715"/>
                    <a:pt x="3263" y="3632"/>
                  </a:cubicBezTo>
                  <a:cubicBezTo>
                    <a:pt x="3263" y="3561"/>
                    <a:pt x="3203" y="3477"/>
                    <a:pt x="3120" y="3465"/>
                  </a:cubicBezTo>
                  <a:lnTo>
                    <a:pt x="3120" y="2799"/>
                  </a:lnTo>
                  <a:close/>
                  <a:moveTo>
                    <a:pt x="2414" y="4793"/>
                  </a:moveTo>
                  <a:cubicBezTo>
                    <a:pt x="2416" y="4793"/>
                    <a:pt x="2422" y="4795"/>
                    <a:pt x="2429" y="4799"/>
                  </a:cubicBezTo>
                  <a:cubicBezTo>
                    <a:pt x="2414" y="4799"/>
                    <a:pt x="2408" y="4793"/>
                    <a:pt x="2414" y="4793"/>
                  </a:cubicBezTo>
                  <a:close/>
                  <a:moveTo>
                    <a:pt x="3549" y="4620"/>
                  </a:moveTo>
                  <a:cubicBezTo>
                    <a:pt x="3549" y="4620"/>
                    <a:pt x="3572" y="4620"/>
                    <a:pt x="3572" y="4644"/>
                  </a:cubicBezTo>
                  <a:lnTo>
                    <a:pt x="3572" y="4787"/>
                  </a:lnTo>
                  <a:cubicBezTo>
                    <a:pt x="3572" y="4787"/>
                    <a:pt x="3572" y="4799"/>
                    <a:pt x="3549" y="4799"/>
                  </a:cubicBezTo>
                  <a:lnTo>
                    <a:pt x="2429" y="4799"/>
                  </a:lnTo>
                  <a:lnTo>
                    <a:pt x="2406" y="4644"/>
                  </a:lnTo>
                  <a:cubicBezTo>
                    <a:pt x="2406" y="4644"/>
                    <a:pt x="2406" y="4620"/>
                    <a:pt x="2429" y="4620"/>
                  </a:cubicBezTo>
                  <a:close/>
                  <a:moveTo>
                    <a:pt x="3251" y="5120"/>
                  </a:moveTo>
                  <a:lnTo>
                    <a:pt x="3251" y="5537"/>
                  </a:lnTo>
                  <a:lnTo>
                    <a:pt x="2727" y="5537"/>
                  </a:lnTo>
                  <a:lnTo>
                    <a:pt x="2727" y="5120"/>
                  </a:lnTo>
                  <a:close/>
                  <a:moveTo>
                    <a:pt x="3394" y="5858"/>
                  </a:moveTo>
                  <a:cubicBezTo>
                    <a:pt x="3418" y="5858"/>
                    <a:pt x="3441" y="5882"/>
                    <a:pt x="3441" y="5882"/>
                  </a:cubicBezTo>
                  <a:cubicBezTo>
                    <a:pt x="3453" y="5894"/>
                    <a:pt x="3453" y="5906"/>
                    <a:pt x="3453" y="5918"/>
                  </a:cubicBezTo>
                  <a:lnTo>
                    <a:pt x="3418" y="6811"/>
                  </a:lnTo>
                  <a:lnTo>
                    <a:pt x="2525" y="6811"/>
                  </a:lnTo>
                  <a:lnTo>
                    <a:pt x="2501" y="5918"/>
                  </a:lnTo>
                  <a:cubicBezTo>
                    <a:pt x="2501" y="5894"/>
                    <a:pt x="2513" y="5882"/>
                    <a:pt x="2513" y="5882"/>
                  </a:cubicBezTo>
                  <a:cubicBezTo>
                    <a:pt x="2513" y="5882"/>
                    <a:pt x="2537" y="5858"/>
                    <a:pt x="2560" y="5858"/>
                  </a:cubicBezTo>
                  <a:close/>
                  <a:moveTo>
                    <a:pt x="4954" y="4501"/>
                  </a:moveTo>
                  <a:lnTo>
                    <a:pt x="4954" y="6835"/>
                  </a:lnTo>
                  <a:lnTo>
                    <a:pt x="4489" y="6835"/>
                  </a:lnTo>
                  <a:lnTo>
                    <a:pt x="4489" y="4501"/>
                  </a:lnTo>
                  <a:close/>
                  <a:moveTo>
                    <a:pt x="5739" y="4501"/>
                  </a:moveTo>
                  <a:lnTo>
                    <a:pt x="5739" y="6835"/>
                  </a:lnTo>
                  <a:lnTo>
                    <a:pt x="5287" y="6835"/>
                  </a:lnTo>
                  <a:lnTo>
                    <a:pt x="5287" y="4501"/>
                  </a:lnTo>
                  <a:close/>
                  <a:moveTo>
                    <a:pt x="9252" y="1120"/>
                  </a:moveTo>
                  <a:cubicBezTo>
                    <a:pt x="9287" y="1120"/>
                    <a:pt x="9311" y="1144"/>
                    <a:pt x="9311" y="1179"/>
                  </a:cubicBezTo>
                  <a:lnTo>
                    <a:pt x="9311" y="6835"/>
                  </a:lnTo>
                  <a:lnTo>
                    <a:pt x="8335" y="6835"/>
                  </a:lnTo>
                  <a:lnTo>
                    <a:pt x="8335" y="1822"/>
                  </a:lnTo>
                  <a:cubicBezTo>
                    <a:pt x="8335" y="1691"/>
                    <a:pt x="8216" y="1572"/>
                    <a:pt x="8085" y="1572"/>
                  </a:cubicBezTo>
                  <a:lnTo>
                    <a:pt x="6692" y="1572"/>
                  </a:lnTo>
                  <a:cubicBezTo>
                    <a:pt x="6561" y="1572"/>
                    <a:pt x="6442" y="1691"/>
                    <a:pt x="6442" y="1822"/>
                  </a:cubicBezTo>
                  <a:lnTo>
                    <a:pt x="6442" y="6835"/>
                  </a:lnTo>
                  <a:lnTo>
                    <a:pt x="6061" y="6835"/>
                  </a:lnTo>
                  <a:lnTo>
                    <a:pt x="6061" y="4346"/>
                  </a:lnTo>
                  <a:cubicBezTo>
                    <a:pt x="6061" y="4311"/>
                    <a:pt x="6061" y="4299"/>
                    <a:pt x="6037" y="4263"/>
                  </a:cubicBezTo>
                  <a:cubicBezTo>
                    <a:pt x="5690" y="3506"/>
                    <a:pt x="5585" y="3288"/>
                    <a:pt x="5581" y="3288"/>
                  </a:cubicBezTo>
                  <a:lnTo>
                    <a:pt x="5581" y="3288"/>
                  </a:lnTo>
                  <a:cubicBezTo>
                    <a:pt x="5580" y="3288"/>
                    <a:pt x="5582" y="3292"/>
                    <a:pt x="5585" y="3299"/>
                  </a:cubicBezTo>
                  <a:cubicBezTo>
                    <a:pt x="5525" y="3168"/>
                    <a:pt x="5430" y="3001"/>
                    <a:pt x="5323" y="2775"/>
                  </a:cubicBezTo>
                  <a:cubicBezTo>
                    <a:pt x="5281" y="2679"/>
                    <a:pt x="5192" y="2632"/>
                    <a:pt x="5102" y="2632"/>
                  </a:cubicBezTo>
                  <a:cubicBezTo>
                    <a:pt x="5013" y="2632"/>
                    <a:pt x="4924" y="2679"/>
                    <a:pt x="4882" y="2775"/>
                  </a:cubicBezTo>
                  <a:cubicBezTo>
                    <a:pt x="4811" y="2941"/>
                    <a:pt x="4239" y="4132"/>
                    <a:pt x="4180" y="4263"/>
                  </a:cubicBezTo>
                  <a:cubicBezTo>
                    <a:pt x="4168" y="4287"/>
                    <a:pt x="4168" y="4311"/>
                    <a:pt x="4168" y="4346"/>
                  </a:cubicBezTo>
                  <a:lnTo>
                    <a:pt x="4168" y="6835"/>
                  </a:lnTo>
                  <a:lnTo>
                    <a:pt x="3739" y="6835"/>
                  </a:lnTo>
                  <a:lnTo>
                    <a:pt x="3763" y="5954"/>
                  </a:lnTo>
                  <a:cubicBezTo>
                    <a:pt x="3763" y="5847"/>
                    <a:pt x="3739" y="5739"/>
                    <a:pt x="3656" y="5668"/>
                  </a:cubicBezTo>
                  <a:cubicBezTo>
                    <a:pt x="3632" y="5644"/>
                    <a:pt x="3596" y="5608"/>
                    <a:pt x="3561" y="5597"/>
                  </a:cubicBezTo>
                  <a:lnTo>
                    <a:pt x="3561" y="5132"/>
                  </a:lnTo>
                  <a:cubicBezTo>
                    <a:pt x="3739" y="5120"/>
                    <a:pt x="3870" y="4965"/>
                    <a:pt x="3870" y="4799"/>
                  </a:cubicBezTo>
                  <a:lnTo>
                    <a:pt x="3870" y="4656"/>
                  </a:lnTo>
                  <a:cubicBezTo>
                    <a:pt x="3870" y="4477"/>
                    <a:pt x="3739" y="4323"/>
                    <a:pt x="3561" y="4323"/>
                  </a:cubicBezTo>
                  <a:lnTo>
                    <a:pt x="3561" y="4263"/>
                  </a:lnTo>
                  <a:lnTo>
                    <a:pt x="3942" y="3870"/>
                  </a:lnTo>
                  <a:cubicBezTo>
                    <a:pt x="4049" y="3763"/>
                    <a:pt x="4061" y="3608"/>
                    <a:pt x="3977" y="3489"/>
                  </a:cubicBezTo>
                  <a:lnTo>
                    <a:pt x="3120" y="2263"/>
                  </a:lnTo>
                  <a:cubicBezTo>
                    <a:pt x="3078" y="2203"/>
                    <a:pt x="3013" y="2173"/>
                    <a:pt x="2949" y="2173"/>
                  </a:cubicBezTo>
                  <a:cubicBezTo>
                    <a:pt x="2885" y="2173"/>
                    <a:pt x="2822" y="2203"/>
                    <a:pt x="2787" y="2263"/>
                  </a:cubicBezTo>
                  <a:lnTo>
                    <a:pt x="1929" y="3489"/>
                  </a:lnTo>
                  <a:cubicBezTo>
                    <a:pt x="1858" y="3608"/>
                    <a:pt x="1870" y="3775"/>
                    <a:pt x="1965" y="3870"/>
                  </a:cubicBezTo>
                  <a:lnTo>
                    <a:pt x="2346" y="4263"/>
                  </a:lnTo>
                  <a:lnTo>
                    <a:pt x="2346" y="4323"/>
                  </a:lnTo>
                  <a:cubicBezTo>
                    <a:pt x="2168" y="4346"/>
                    <a:pt x="2037" y="4489"/>
                    <a:pt x="2037" y="4656"/>
                  </a:cubicBezTo>
                  <a:lnTo>
                    <a:pt x="2037" y="4799"/>
                  </a:lnTo>
                  <a:cubicBezTo>
                    <a:pt x="2037" y="4989"/>
                    <a:pt x="2168" y="5132"/>
                    <a:pt x="2346" y="5132"/>
                  </a:cubicBezTo>
                  <a:lnTo>
                    <a:pt x="2346" y="5597"/>
                  </a:lnTo>
                  <a:cubicBezTo>
                    <a:pt x="2310" y="5608"/>
                    <a:pt x="2275" y="5644"/>
                    <a:pt x="2251" y="5668"/>
                  </a:cubicBezTo>
                  <a:cubicBezTo>
                    <a:pt x="2168" y="5739"/>
                    <a:pt x="2132" y="5847"/>
                    <a:pt x="2144" y="5954"/>
                  </a:cubicBezTo>
                  <a:lnTo>
                    <a:pt x="2168" y="6835"/>
                  </a:lnTo>
                  <a:lnTo>
                    <a:pt x="1013" y="6835"/>
                  </a:lnTo>
                  <a:lnTo>
                    <a:pt x="1013" y="1179"/>
                  </a:lnTo>
                  <a:lnTo>
                    <a:pt x="1060" y="1179"/>
                  </a:lnTo>
                  <a:cubicBezTo>
                    <a:pt x="1060" y="1144"/>
                    <a:pt x="1084" y="1120"/>
                    <a:pt x="1120" y="1120"/>
                  </a:cubicBezTo>
                  <a:close/>
                  <a:moveTo>
                    <a:pt x="8002" y="1917"/>
                  </a:moveTo>
                  <a:lnTo>
                    <a:pt x="8002" y="2644"/>
                  </a:lnTo>
                  <a:lnTo>
                    <a:pt x="7752" y="2644"/>
                  </a:lnTo>
                  <a:cubicBezTo>
                    <a:pt x="7668" y="2644"/>
                    <a:pt x="7585" y="2715"/>
                    <a:pt x="7585" y="2810"/>
                  </a:cubicBezTo>
                  <a:cubicBezTo>
                    <a:pt x="7585" y="2870"/>
                    <a:pt x="7668" y="2941"/>
                    <a:pt x="7752" y="2941"/>
                  </a:cubicBezTo>
                  <a:lnTo>
                    <a:pt x="8002" y="2941"/>
                  </a:lnTo>
                  <a:lnTo>
                    <a:pt x="8002" y="3668"/>
                  </a:lnTo>
                  <a:lnTo>
                    <a:pt x="7752" y="3668"/>
                  </a:lnTo>
                  <a:cubicBezTo>
                    <a:pt x="7668" y="3668"/>
                    <a:pt x="7585" y="3751"/>
                    <a:pt x="7585" y="3834"/>
                  </a:cubicBezTo>
                  <a:cubicBezTo>
                    <a:pt x="7585" y="3930"/>
                    <a:pt x="7668" y="4001"/>
                    <a:pt x="7752" y="4001"/>
                  </a:cubicBezTo>
                  <a:lnTo>
                    <a:pt x="8002" y="4001"/>
                  </a:lnTo>
                  <a:lnTo>
                    <a:pt x="8002" y="4727"/>
                  </a:lnTo>
                  <a:lnTo>
                    <a:pt x="7752" y="4727"/>
                  </a:lnTo>
                  <a:cubicBezTo>
                    <a:pt x="7668" y="4727"/>
                    <a:pt x="7585" y="4799"/>
                    <a:pt x="7585" y="4894"/>
                  </a:cubicBezTo>
                  <a:cubicBezTo>
                    <a:pt x="7585" y="4989"/>
                    <a:pt x="7668" y="5061"/>
                    <a:pt x="7752" y="5061"/>
                  </a:cubicBezTo>
                  <a:lnTo>
                    <a:pt x="8002" y="5061"/>
                  </a:lnTo>
                  <a:lnTo>
                    <a:pt x="8002" y="5787"/>
                  </a:lnTo>
                  <a:lnTo>
                    <a:pt x="7752" y="5787"/>
                  </a:lnTo>
                  <a:cubicBezTo>
                    <a:pt x="7668" y="5787"/>
                    <a:pt x="7585" y="5858"/>
                    <a:pt x="7585" y="5954"/>
                  </a:cubicBezTo>
                  <a:cubicBezTo>
                    <a:pt x="7585" y="6037"/>
                    <a:pt x="7668" y="6120"/>
                    <a:pt x="7752" y="6120"/>
                  </a:cubicBezTo>
                  <a:lnTo>
                    <a:pt x="8002" y="6120"/>
                  </a:lnTo>
                  <a:lnTo>
                    <a:pt x="8002" y="6847"/>
                  </a:lnTo>
                  <a:lnTo>
                    <a:pt x="6775" y="6847"/>
                  </a:lnTo>
                  <a:lnTo>
                    <a:pt x="6775" y="1917"/>
                  </a:lnTo>
                  <a:close/>
                  <a:moveTo>
                    <a:pt x="10049" y="7144"/>
                  </a:moveTo>
                  <a:lnTo>
                    <a:pt x="10049" y="8347"/>
                  </a:lnTo>
                  <a:cubicBezTo>
                    <a:pt x="10049" y="8454"/>
                    <a:pt x="9954" y="8561"/>
                    <a:pt x="9835" y="8561"/>
                  </a:cubicBezTo>
                  <a:lnTo>
                    <a:pt x="501" y="8561"/>
                  </a:lnTo>
                  <a:cubicBezTo>
                    <a:pt x="393" y="8561"/>
                    <a:pt x="298" y="8466"/>
                    <a:pt x="298" y="8347"/>
                  </a:cubicBezTo>
                  <a:lnTo>
                    <a:pt x="298" y="7144"/>
                  </a:lnTo>
                  <a:close/>
                  <a:moveTo>
                    <a:pt x="5966" y="8871"/>
                  </a:moveTo>
                  <a:lnTo>
                    <a:pt x="5966" y="9787"/>
                  </a:lnTo>
                  <a:lnTo>
                    <a:pt x="4299" y="9787"/>
                  </a:lnTo>
                  <a:lnTo>
                    <a:pt x="4299" y="8871"/>
                  </a:ln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lnTo>
                    <a:pt x="1" y="8347"/>
                  </a:lnTo>
                  <a:cubicBezTo>
                    <a:pt x="1" y="8633"/>
                    <a:pt x="239" y="8871"/>
                    <a:pt x="524" y="8871"/>
                  </a:cubicBezTo>
                  <a:lnTo>
                    <a:pt x="3989" y="8871"/>
                  </a:lnTo>
                  <a:lnTo>
                    <a:pt x="3989" y="9787"/>
                  </a:lnTo>
                  <a:lnTo>
                    <a:pt x="3465" y="9787"/>
                  </a:lnTo>
                  <a:cubicBezTo>
                    <a:pt x="3215" y="9787"/>
                    <a:pt x="3001" y="10002"/>
                    <a:pt x="3001" y="10252"/>
                  </a:cubicBezTo>
                  <a:lnTo>
                    <a:pt x="3001" y="10466"/>
                  </a:lnTo>
                  <a:cubicBezTo>
                    <a:pt x="3001" y="10716"/>
                    <a:pt x="3215" y="10919"/>
                    <a:pt x="3465" y="10919"/>
                  </a:cubicBezTo>
                  <a:lnTo>
                    <a:pt x="4739" y="10919"/>
                  </a:lnTo>
                  <a:cubicBezTo>
                    <a:pt x="4835" y="10919"/>
                    <a:pt x="4906" y="10847"/>
                    <a:pt x="4906" y="10764"/>
                  </a:cubicBezTo>
                  <a:cubicBezTo>
                    <a:pt x="4906" y="10669"/>
                    <a:pt x="4835" y="10597"/>
                    <a:pt x="4739" y="10597"/>
                  </a:cubicBezTo>
                  <a:lnTo>
                    <a:pt x="3465" y="10597"/>
                  </a:lnTo>
                  <a:cubicBezTo>
                    <a:pt x="3394" y="10597"/>
                    <a:pt x="3322" y="10538"/>
                    <a:pt x="3322" y="10442"/>
                  </a:cubicBezTo>
                  <a:lnTo>
                    <a:pt x="3322" y="10240"/>
                  </a:lnTo>
                  <a:cubicBezTo>
                    <a:pt x="3322" y="10168"/>
                    <a:pt x="3382" y="10085"/>
                    <a:pt x="3465" y="10085"/>
                  </a:cubicBezTo>
                  <a:lnTo>
                    <a:pt x="6811" y="10085"/>
                  </a:lnTo>
                  <a:cubicBezTo>
                    <a:pt x="6894" y="10085"/>
                    <a:pt x="6966" y="10145"/>
                    <a:pt x="6966" y="10240"/>
                  </a:cubicBezTo>
                  <a:lnTo>
                    <a:pt x="6966" y="10442"/>
                  </a:lnTo>
                  <a:cubicBezTo>
                    <a:pt x="6966" y="10526"/>
                    <a:pt x="6906" y="10597"/>
                    <a:pt x="6811" y="10597"/>
                  </a:cubicBezTo>
                  <a:lnTo>
                    <a:pt x="5489" y="10597"/>
                  </a:lnTo>
                  <a:cubicBezTo>
                    <a:pt x="5406" y="10597"/>
                    <a:pt x="5323" y="10669"/>
                    <a:pt x="5323" y="10764"/>
                  </a:cubicBezTo>
                  <a:cubicBezTo>
                    <a:pt x="5323" y="10847"/>
                    <a:pt x="5406" y="10919"/>
                    <a:pt x="5489" y="10919"/>
                  </a:cubicBezTo>
                  <a:lnTo>
                    <a:pt x="6811" y="10919"/>
                  </a:lnTo>
                  <a:cubicBezTo>
                    <a:pt x="7073" y="10919"/>
                    <a:pt x="7275" y="10716"/>
                    <a:pt x="7275" y="10466"/>
                  </a:cubicBezTo>
                  <a:lnTo>
                    <a:pt x="7275" y="10252"/>
                  </a:lnTo>
                  <a:cubicBezTo>
                    <a:pt x="7275" y="10002"/>
                    <a:pt x="7061" y="9787"/>
                    <a:pt x="6811" y="9787"/>
                  </a:cubicBezTo>
                  <a:lnTo>
                    <a:pt x="6299" y="9787"/>
                  </a:lnTo>
                  <a:lnTo>
                    <a:pt x="6299" y="8871"/>
                  </a:lnTo>
                  <a:lnTo>
                    <a:pt x="9847" y="8871"/>
                  </a:lnTo>
                  <a:cubicBezTo>
                    <a:pt x="10133" y="8871"/>
                    <a:pt x="10371" y="8633"/>
                    <a:pt x="10371" y="8347"/>
                  </a:cubicBezTo>
                  <a:lnTo>
                    <a:pt x="10371" y="4727"/>
                  </a:lnTo>
                  <a:cubicBezTo>
                    <a:pt x="10371" y="4644"/>
                    <a:pt x="10299" y="4573"/>
                    <a:pt x="10204" y="4573"/>
                  </a:cubicBezTo>
                  <a:cubicBezTo>
                    <a:pt x="10121" y="4573"/>
                    <a:pt x="10049" y="4644"/>
                    <a:pt x="10049" y="4727"/>
                  </a:cubicBezTo>
                  <a:lnTo>
                    <a:pt x="10049" y="6811"/>
                  </a:lnTo>
                  <a:lnTo>
                    <a:pt x="9633" y="6811"/>
                  </a:lnTo>
                  <a:lnTo>
                    <a:pt x="9633" y="1155"/>
                  </a:lnTo>
                  <a:cubicBezTo>
                    <a:pt x="9633" y="953"/>
                    <a:pt x="9466" y="786"/>
                    <a:pt x="9252" y="786"/>
                  </a:cubicBezTo>
                  <a:lnTo>
                    <a:pt x="1120" y="786"/>
                  </a:lnTo>
                  <a:cubicBezTo>
                    <a:pt x="905" y="786"/>
                    <a:pt x="739" y="953"/>
                    <a:pt x="739" y="1155"/>
                  </a:cubicBezTo>
                  <a:lnTo>
                    <a:pt x="739" y="6811"/>
                  </a:lnTo>
                  <a:lnTo>
                    <a:pt x="322" y="6811"/>
                  </a:lnTo>
                  <a:lnTo>
                    <a:pt x="322" y="524"/>
                  </a:lnTo>
                  <a:cubicBezTo>
                    <a:pt x="322" y="417"/>
                    <a:pt x="417" y="310"/>
                    <a:pt x="536" y="310"/>
                  </a:cubicBezTo>
                  <a:lnTo>
                    <a:pt x="9871" y="310"/>
                  </a:lnTo>
                  <a:cubicBezTo>
                    <a:pt x="9966" y="310"/>
                    <a:pt x="10073" y="405"/>
                    <a:pt x="10073" y="524"/>
                  </a:cubicBezTo>
                  <a:lnTo>
                    <a:pt x="10073" y="3977"/>
                  </a:lnTo>
                  <a:cubicBezTo>
                    <a:pt x="10049" y="4073"/>
                    <a:pt x="10121" y="4156"/>
                    <a:pt x="10204" y="4156"/>
                  </a:cubicBezTo>
                  <a:cubicBezTo>
                    <a:pt x="10299" y="4156"/>
                    <a:pt x="10371" y="4073"/>
                    <a:pt x="10371" y="3989"/>
                  </a:cubicBezTo>
                  <a:lnTo>
                    <a:pt x="10371" y="524"/>
                  </a:lnTo>
                  <a:cubicBezTo>
                    <a:pt x="10371" y="239"/>
                    <a:pt x="10133" y="1"/>
                    <a:pt x="9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36"/>
            <p:cNvSpPr/>
            <p:nvPr/>
          </p:nvSpPr>
          <p:spPr>
            <a:xfrm>
              <a:off x="8168579" y="301695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36"/>
            <p:cNvSpPr/>
            <p:nvPr/>
          </p:nvSpPr>
          <p:spPr>
            <a:xfrm>
              <a:off x="8168579" y="3017715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6" name="Google Shape;2956;p36"/>
          <p:cNvGrpSpPr/>
          <p:nvPr/>
        </p:nvGrpSpPr>
        <p:grpSpPr>
          <a:xfrm>
            <a:off x="7990840" y="2435226"/>
            <a:ext cx="354363" cy="353631"/>
            <a:chOff x="7990840" y="2435226"/>
            <a:chExt cx="354363" cy="353631"/>
          </a:xfrm>
        </p:grpSpPr>
        <p:sp>
          <p:nvSpPr>
            <p:cNvPr id="2957" name="Google Shape;2957;p36"/>
            <p:cNvSpPr/>
            <p:nvPr/>
          </p:nvSpPr>
          <p:spPr>
            <a:xfrm>
              <a:off x="7990840" y="2435226"/>
              <a:ext cx="354363" cy="353631"/>
            </a:xfrm>
            <a:custGeom>
              <a:rect b="b" l="l" r="r" t="t"/>
              <a:pathLst>
                <a:path extrusionOk="0" h="11110" w="11133">
                  <a:moveTo>
                    <a:pt x="3477" y="1727"/>
                  </a:moveTo>
                  <a:cubicBezTo>
                    <a:pt x="3679" y="1727"/>
                    <a:pt x="3834" y="1894"/>
                    <a:pt x="3834" y="2084"/>
                  </a:cubicBezTo>
                  <a:lnTo>
                    <a:pt x="3834" y="2430"/>
                  </a:lnTo>
                  <a:cubicBezTo>
                    <a:pt x="3834" y="2727"/>
                    <a:pt x="3596" y="2965"/>
                    <a:pt x="3298" y="2965"/>
                  </a:cubicBezTo>
                  <a:cubicBezTo>
                    <a:pt x="3024" y="2965"/>
                    <a:pt x="2786" y="2727"/>
                    <a:pt x="2786" y="2430"/>
                  </a:cubicBezTo>
                  <a:lnTo>
                    <a:pt x="2786" y="2084"/>
                  </a:lnTo>
                  <a:cubicBezTo>
                    <a:pt x="2786" y="1894"/>
                    <a:pt x="2941" y="1727"/>
                    <a:pt x="3143" y="1727"/>
                  </a:cubicBezTo>
                  <a:close/>
                  <a:moveTo>
                    <a:pt x="3477" y="3299"/>
                  </a:moveTo>
                  <a:lnTo>
                    <a:pt x="3477" y="3311"/>
                  </a:lnTo>
                  <a:cubicBezTo>
                    <a:pt x="3501" y="3382"/>
                    <a:pt x="3513" y="3454"/>
                    <a:pt x="3536" y="3537"/>
                  </a:cubicBezTo>
                  <a:lnTo>
                    <a:pt x="3322" y="3751"/>
                  </a:lnTo>
                  <a:lnTo>
                    <a:pt x="3286" y="3751"/>
                  </a:lnTo>
                  <a:lnTo>
                    <a:pt x="3060" y="3537"/>
                  </a:lnTo>
                  <a:cubicBezTo>
                    <a:pt x="3096" y="3489"/>
                    <a:pt x="3108" y="3430"/>
                    <a:pt x="3108" y="3370"/>
                  </a:cubicBezTo>
                  <a:lnTo>
                    <a:pt x="3108" y="3299"/>
                  </a:lnTo>
                  <a:close/>
                  <a:moveTo>
                    <a:pt x="5418" y="4966"/>
                  </a:moveTo>
                  <a:lnTo>
                    <a:pt x="5418" y="7025"/>
                  </a:lnTo>
                  <a:lnTo>
                    <a:pt x="5406" y="7025"/>
                  </a:lnTo>
                  <a:lnTo>
                    <a:pt x="4346" y="7787"/>
                  </a:lnTo>
                  <a:lnTo>
                    <a:pt x="4346" y="5180"/>
                  </a:lnTo>
                  <a:cubicBezTo>
                    <a:pt x="4429" y="5239"/>
                    <a:pt x="4536" y="5287"/>
                    <a:pt x="4656" y="5299"/>
                  </a:cubicBezTo>
                  <a:lnTo>
                    <a:pt x="4786" y="5299"/>
                  </a:lnTo>
                  <a:cubicBezTo>
                    <a:pt x="4929" y="5287"/>
                    <a:pt x="5060" y="5239"/>
                    <a:pt x="5167" y="5156"/>
                  </a:cubicBezTo>
                  <a:lnTo>
                    <a:pt x="5418" y="4966"/>
                  </a:lnTo>
                  <a:close/>
                  <a:moveTo>
                    <a:pt x="2846" y="3739"/>
                  </a:moveTo>
                  <a:lnTo>
                    <a:pt x="3096" y="3989"/>
                  </a:lnTo>
                  <a:cubicBezTo>
                    <a:pt x="3155" y="4049"/>
                    <a:pt x="3239" y="4096"/>
                    <a:pt x="3334" y="4096"/>
                  </a:cubicBezTo>
                  <a:cubicBezTo>
                    <a:pt x="3417" y="4096"/>
                    <a:pt x="3513" y="4073"/>
                    <a:pt x="3572" y="3989"/>
                  </a:cubicBezTo>
                  <a:lnTo>
                    <a:pt x="3798" y="3775"/>
                  </a:lnTo>
                  <a:cubicBezTo>
                    <a:pt x="3870" y="3799"/>
                    <a:pt x="3941" y="3823"/>
                    <a:pt x="4013" y="3823"/>
                  </a:cubicBezTo>
                  <a:cubicBezTo>
                    <a:pt x="4072" y="3823"/>
                    <a:pt x="4120" y="3858"/>
                    <a:pt x="4167" y="3906"/>
                  </a:cubicBezTo>
                  <a:lnTo>
                    <a:pt x="4644" y="4501"/>
                  </a:lnTo>
                  <a:cubicBezTo>
                    <a:pt x="4676" y="4541"/>
                    <a:pt x="4724" y="4558"/>
                    <a:pt x="4769" y="4558"/>
                  </a:cubicBezTo>
                  <a:cubicBezTo>
                    <a:pt x="4807" y="4558"/>
                    <a:pt x="4843" y="4547"/>
                    <a:pt x="4870" y="4525"/>
                  </a:cubicBezTo>
                  <a:lnTo>
                    <a:pt x="5441" y="4061"/>
                  </a:lnTo>
                  <a:cubicBezTo>
                    <a:pt x="5483" y="4031"/>
                    <a:pt x="5534" y="4016"/>
                    <a:pt x="5581" y="4016"/>
                  </a:cubicBezTo>
                  <a:cubicBezTo>
                    <a:pt x="5629" y="4016"/>
                    <a:pt x="5674" y="4031"/>
                    <a:pt x="5703" y="4061"/>
                  </a:cubicBezTo>
                  <a:cubicBezTo>
                    <a:pt x="5739" y="4108"/>
                    <a:pt x="5763" y="4156"/>
                    <a:pt x="5763" y="4216"/>
                  </a:cubicBezTo>
                  <a:cubicBezTo>
                    <a:pt x="5739" y="4227"/>
                    <a:pt x="5727" y="4275"/>
                    <a:pt x="5679" y="4311"/>
                  </a:cubicBezTo>
                  <a:lnTo>
                    <a:pt x="4953" y="4882"/>
                  </a:lnTo>
                  <a:cubicBezTo>
                    <a:pt x="4894" y="4930"/>
                    <a:pt x="4834" y="4966"/>
                    <a:pt x="4763" y="4966"/>
                  </a:cubicBezTo>
                  <a:lnTo>
                    <a:pt x="4691" y="4966"/>
                  </a:lnTo>
                  <a:cubicBezTo>
                    <a:pt x="4596" y="4942"/>
                    <a:pt x="4513" y="4906"/>
                    <a:pt x="4453" y="4823"/>
                  </a:cubicBezTo>
                  <a:lnTo>
                    <a:pt x="4310" y="4644"/>
                  </a:lnTo>
                  <a:cubicBezTo>
                    <a:pt x="4288" y="4607"/>
                    <a:pt x="4247" y="4588"/>
                    <a:pt x="4205" y="4588"/>
                  </a:cubicBezTo>
                  <a:cubicBezTo>
                    <a:pt x="4180" y="4588"/>
                    <a:pt x="4154" y="4595"/>
                    <a:pt x="4132" y="4608"/>
                  </a:cubicBezTo>
                  <a:cubicBezTo>
                    <a:pt x="4072" y="4632"/>
                    <a:pt x="4036" y="4692"/>
                    <a:pt x="4036" y="4751"/>
                  </a:cubicBezTo>
                  <a:lnTo>
                    <a:pt x="4036" y="8014"/>
                  </a:lnTo>
                  <a:lnTo>
                    <a:pt x="3655" y="8276"/>
                  </a:lnTo>
                  <a:lnTo>
                    <a:pt x="3655" y="6763"/>
                  </a:lnTo>
                  <a:cubicBezTo>
                    <a:pt x="3655" y="6668"/>
                    <a:pt x="3584" y="6597"/>
                    <a:pt x="3501" y="6597"/>
                  </a:cubicBezTo>
                  <a:cubicBezTo>
                    <a:pt x="3405" y="6597"/>
                    <a:pt x="3334" y="6668"/>
                    <a:pt x="3334" y="6763"/>
                  </a:cubicBezTo>
                  <a:lnTo>
                    <a:pt x="3334" y="8502"/>
                  </a:lnTo>
                  <a:lnTo>
                    <a:pt x="2798" y="8895"/>
                  </a:lnTo>
                  <a:lnTo>
                    <a:pt x="2798" y="6811"/>
                  </a:lnTo>
                  <a:cubicBezTo>
                    <a:pt x="2798" y="6644"/>
                    <a:pt x="2751" y="6490"/>
                    <a:pt x="2691" y="6347"/>
                  </a:cubicBezTo>
                  <a:lnTo>
                    <a:pt x="2524" y="6013"/>
                  </a:lnTo>
                  <a:cubicBezTo>
                    <a:pt x="2489" y="5918"/>
                    <a:pt x="2453" y="5811"/>
                    <a:pt x="2453" y="5704"/>
                  </a:cubicBezTo>
                  <a:lnTo>
                    <a:pt x="2453" y="4037"/>
                  </a:lnTo>
                  <a:cubicBezTo>
                    <a:pt x="2453" y="3966"/>
                    <a:pt x="2500" y="3906"/>
                    <a:pt x="2560" y="3870"/>
                  </a:cubicBezTo>
                  <a:lnTo>
                    <a:pt x="2846" y="3739"/>
                  </a:lnTo>
                  <a:close/>
                  <a:moveTo>
                    <a:pt x="5560" y="1"/>
                  </a:moveTo>
                  <a:cubicBezTo>
                    <a:pt x="5477" y="1"/>
                    <a:pt x="5406" y="84"/>
                    <a:pt x="5406" y="167"/>
                  </a:cubicBezTo>
                  <a:lnTo>
                    <a:pt x="5406" y="3680"/>
                  </a:lnTo>
                  <a:cubicBezTo>
                    <a:pt x="5346" y="3692"/>
                    <a:pt x="5287" y="3727"/>
                    <a:pt x="5239" y="3775"/>
                  </a:cubicBezTo>
                  <a:lnTo>
                    <a:pt x="4775" y="4132"/>
                  </a:lnTo>
                  <a:lnTo>
                    <a:pt x="4405" y="3656"/>
                  </a:lnTo>
                  <a:cubicBezTo>
                    <a:pt x="4298" y="3537"/>
                    <a:pt x="4167" y="3454"/>
                    <a:pt x="4001" y="3454"/>
                  </a:cubicBezTo>
                  <a:cubicBezTo>
                    <a:pt x="3894" y="3454"/>
                    <a:pt x="3822" y="3370"/>
                    <a:pt x="3822" y="3275"/>
                  </a:cubicBezTo>
                  <a:lnTo>
                    <a:pt x="3822" y="3096"/>
                  </a:lnTo>
                  <a:cubicBezTo>
                    <a:pt x="4036" y="2953"/>
                    <a:pt x="4167" y="2703"/>
                    <a:pt x="4167" y="2418"/>
                  </a:cubicBezTo>
                  <a:lnTo>
                    <a:pt x="4167" y="2072"/>
                  </a:lnTo>
                  <a:cubicBezTo>
                    <a:pt x="4167" y="1703"/>
                    <a:pt x="3858" y="1394"/>
                    <a:pt x="3477" y="1394"/>
                  </a:cubicBezTo>
                  <a:lnTo>
                    <a:pt x="3143" y="1394"/>
                  </a:lnTo>
                  <a:cubicBezTo>
                    <a:pt x="2762" y="1394"/>
                    <a:pt x="2453" y="1703"/>
                    <a:pt x="2453" y="2072"/>
                  </a:cubicBezTo>
                  <a:lnTo>
                    <a:pt x="2453" y="2418"/>
                  </a:lnTo>
                  <a:cubicBezTo>
                    <a:pt x="2453" y="2703"/>
                    <a:pt x="2584" y="2953"/>
                    <a:pt x="2798" y="3096"/>
                  </a:cubicBezTo>
                  <a:lnTo>
                    <a:pt x="2798" y="3358"/>
                  </a:lnTo>
                  <a:lnTo>
                    <a:pt x="2798" y="3370"/>
                  </a:lnTo>
                  <a:lnTo>
                    <a:pt x="2393" y="3573"/>
                  </a:lnTo>
                  <a:cubicBezTo>
                    <a:pt x="2215" y="3668"/>
                    <a:pt x="2108" y="3846"/>
                    <a:pt x="2108" y="4037"/>
                  </a:cubicBezTo>
                  <a:lnTo>
                    <a:pt x="2108" y="5704"/>
                  </a:lnTo>
                  <a:cubicBezTo>
                    <a:pt x="2108" y="5871"/>
                    <a:pt x="2155" y="6013"/>
                    <a:pt x="2215" y="6168"/>
                  </a:cubicBezTo>
                  <a:lnTo>
                    <a:pt x="2381" y="6490"/>
                  </a:lnTo>
                  <a:cubicBezTo>
                    <a:pt x="2429" y="6597"/>
                    <a:pt x="2453" y="6704"/>
                    <a:pt x="2453" y="6811"/>
                  </a:cubicBezTo>
                  <a:lnTo>
                    <a:pt x="2453" y="9133"/>
                  </a:lnTo>
                  <a:lnTo>
                    <a:pt x="84" y="10812"/>
                  </a:lnTo>
                  <a:cubicBezTo>
                    <a:pt x="12" y="10859"/>
                    <a:pt x="0" y="10954"/>
                    <a:pt x="48" y="11038"/>
                  </a:cubicBezTo>
                  <a:cubicBezTo>
                    <a:pt x="69" y="11081"/>
                    <a:pt x="116" y="11102"/>
                    <a:pt x="166" y="11102"/>
                  </a:cubicBezTo>
                  <a:cubicBezTo>
                    <a:pt x="199" y="11102"/>
                    <a:pt x="234" y="11093"/>
                    <a:pt x="262" y="11074"/>
                  </a:cubicBezTo>
                  <a:lnTo>
                    <a:pt x="5548" y="7323"/>
                  </a:lnTo>
                  <a:lnTo>
                    <a:pt x="10835" y="11074"/>
                  </a:lnTo>
                  <a:cubicBezTo>
                    <a:pt x="10859" y="11097"/>
                    <a:pt x="10894" y="11109"/>
                    <a:pt x="10918" y="11109"/>
                  </a:cubicBezTo>
                  <a:cubicBezTo>
                    <a:pt x="10966" y="11109"/>
                    <a:pt x="11025" y="11074"/>
                    <a:pt x="11061" y="11038"/>
                  </a:cubicBezTo>
                  <a:cubicBezTo>
                    <a:pt x="11133" y="10954"/>
                    <a:pt x="11121" y="10859"/>
                    <a:pt x="11037" y="10812"/>
                  </a:cubicBezTo>
                  <a:lnTo>
                    <a:pt x="5727" y="7049"/>
                  </a:lnTo>
                  <a:lnTo>
                    <a:pt x="5727" y="4692"/>
                  </a:lnTo>
                  <a:lnTo>
                    <a:pt x="5882" y="4573"/>
                  </a:lnTo>
                  <a:cubicBezTo>
                    <a:pt x="6001" y="4477"/>
                    <a:pt x="6072" y="4335"/>
                    <a:pt x="6072" y="4180"/>
                  </a:cubicBezTo>
                  <a:cubicBezTo>
                    <a:pt x="6072" y="4037"/>
                    <a:pt x="6013" y="3882"/>
                    <a:pt x="5906" y="3787"/>
                  </a:cubicBezTo>
                  <a:cubicBezTo>
                    <a:pt x="5858" y="3739"/>
                    <a:pt x="5787" y="3704"/>
                    <a:pt x="5727" y="3680"/>
                  </a:cubicBezTo>
                  <a:lnTo>
                    <a:pt x="5727" y="667"/>
                  </a:lnTo>
                  <a:lnTo>
                    <a:pt x="7906" y="667"/>
                  </a:lnTo>
                  <a:lnTo>
                    <a:pt x="7680" y="1132"/>
                  </a:lnTo>
                  <a:cubicBezTo>
                    <a:pt x="7644" y="1179"/>
                    <a:pt x="7644" y="1239"/>
                    <a:pt x="7680" y="1287"/>
                  </a:cubicBezTo>
                  <a:lnTo>
                    <a:pt x="7906" y="1751"/>
                  </a:lnTo>
                  <a:lnTo>
                    <a:pt x="6251" y="1751"/>
                  </a:lnTo>
                  <a:cubicBezTo>
                    <a:pt x="6156" y="1751"/>
                    <a:pt x="6084" y="1822"/>
                    <a:pt x="6084" y="1906"/>
                  </a:cubicBezTo>
                  <a:cubicBezTo>
                    <a:pt x="6084" y="2001"/>
                    <a:pt x="6156" y="2072"/>
                    <a:pt x="6251" y="2072"/>
                  </a:cubicBezTo>
                  <a:lnTo>
                    <a:pt x="8156" y="2072"/>
                  </a:lnTo>
                  <a:cubicBezTo>
                    <a:pt x="8215" y="2072"/>
                    <a:pt x="8263" y="2049"/>
                    <a:pt x="8287" y="2001"/>
                  </a:cubicBezTo>
                  <a:cubicBezTo>
                    <a:pt x="8323" y="1953"/>
                    <a:pt x="8323" y="1894"/>
                    <a:pt x="8287" y="1834"/>
                  </a:cubicBezTo>
                  <a:lnTo>
                    <a:pt x="7977" y="1215"/>
                  </a:lnTo>
                  <a:lnTo>
                    <a:pt x="8287" y="584"/>
                  </a:lnTo>
                  <a:cubicBezTo>
                    <a:pt x="8323" y="537"/>
                    <a:pt x="8323" y="477"/>
                    <a:pt x="8287" y="417"/>
                  </a:cubicBezTo>
                  <a:cubicBezTo>
                    <a:pt x="8263" y="382"/>
                    <a:pt x="8204" y="346"/>
                    <a:pt x="8156" y="346"/>
                  </a:cubicBezTo>
                  <a:lnTo>
                    <a:pt x="5727" y="346"/>
                  </a:lnTo>
                  <a:lnTo>
                    <a:pt x="5727" y="167"/>
                  </a:lnTo>
                  <a:cubicBezTo>
                    <a:pt x="5727" y="84"/>
                    <a:pt x="5656" y="1"/>
                    <a:pt x="5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36"/>
            <p:cNvSpPr/>
            <p:nvPr/>
          </p:nvSpPr>
          <p:spPr>
            <a:xfrm>
              <a:off x="8190160" y="2704158"/>
              <a:ext cx="61814" cy="45644"/>
            </a:xfrm>
            <a:custGeom>
              <a:rect b="b" l="l" r="r" t="t"/>
              <a:pathLst>
                <a:path extrusionOk="0" h="1434" w="1942">
                  <a:moveTo>
                    <a:pt x="173" y="0"/>
                  </a:moveTo>
                  <a:cubicBezTo>
                    <a:pt x="123" y="0"/>
                    <a:pt x="77" y="22"/>
                    <a:pt x="48" y="65"/>
                  </a:cubicBezTo>
                  <a:cubicBezTo>
                    <a:pt x="1" y="148"/>
                    <a:pt x="13" y="243"/>
                    <a:pt x="96" y="291"/>
                  </a:cubicBezTo>
                  <a:lnTo>
                    <a:pt x="1668" y="1410"/>
                  </a:lnTo>
                  <a:cubicBezTo>
                    <a:pt x="1703" y="1422"/>
                    <a:pt x="1727" y="1434"/>
                    <a:pt x="1763" y="1434"/>
                  </a:cubicBezTo>
                  <a:cubicBezTo>
                    <a:pt x="1799" y="1434"/>
                    <a:pt x="1858" y="1410"/>
                    <a:pt x="1894" y="1362"/>
                  </a:cubicBezTo>
                  <a:cubicBezTo>
                    <a:pt x="1942" y="1291"/>
                    <a:pt x="1918" y="1196"/>
                    <a:pt x="1846" y="1136"/>
                  </a:cubicBezTo>
                  <a:lnTo>
                    <a:pt x="275" y="29"/>
                  </a:lnTo>
                  <a:cubicBezTo>
                    <a:pt x="241" y="10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36"/>
            <p:cNvSpPr/>
            <p:nvPr/>
          </p:nvSpPr>
          <p:spPr>
            <a:xfrm>
              <a:off x="8162882" y="2684201"/>
              <a:ext cx="22026" cy="18239"/>
            </a:xfrm>
            <a:custGeom>
              <a:rect b="b" l="l" r="r" t="t"/>
              <a:pathLst>
                <a:path extrusionOk="0" h="573" w="692">
                  <a:moveTo>
                    <a:pt x="177" y="0"/>
                  </a:moveTo>
                  <a:cubicBezTo>
                    <a:pt x="123" y="0"/>
                    <a:pt x="67" y="26"/>
                    <a:pt x="36" y="73"/>
                  </a:cubicBezTo>
                  <a:cubicBezTo>
                    <a:pt x="1" y="144"/>
                    <a:pt x="13" y="251"/>
                    <a:pt x="84" y="299"/>
                  </a:cubicBezTo>
                  <a:lnTo>
                    <a:pt x="429" y="549"/>
                  </a:lnTo>
                  <a:cubicBezTo>
                    <a:pt x="453" y="561"/>
                    <a:pt x="489" y="573"/>
                    <a:pt x="513" y="573"/>
                  </a:cubicBezTo>
                  <a:cubicBezTo>
                    <a:pt x="560" y="573"/>
                    <a:pt x="620" y="549"/>
                    <a:pt x="655" y="501"/>
                  </a:cubicBezTo>
                  <a:cubicBezTo>
                    <a:pt x="691" y="430"/>
                    <a:pt x="679" y="323"/>
                    <a:pt x="608" y="275"/>
                  </a:cubicBezTo>
                  <a:lnTo>
                    <a:pt x="263" y="25"/>
                  </a:lnTo>
                  <a:cubicBezTo>
                    <a:pt x="237" y="8"/>
                    <a:pt x="207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0" name="Google Shape;2960;p36"/>
          <p:cNvGrpSpPr/>
          <p:nvPr/>
        </p:nvGrpSpPr>
        <p:grpSpPr>
          <a:xfrm>
            <a:off x="1817317" y="2480330"/>
            <a:ext cx="350958" cy="263043"/>
            <a:chOff x="1817317" y="2480330"/>
            <a:chExt cx="350958" cy="263043"/>
          </a:xfrm>
        </p:grpSpPr>
        <p:sp>
          <p:nvSpPr>
            <p:cNvPr id="2961" name="Google Shape;2961;p36"/>
            <p:cNvSpPr/>
            <p:nvPr/>
          </p:nvSpPr>
          <p:spPr>
            <a:xfrm>
              <a:off x="1817317" y="2480330"/>
              <a:ext cx="350958" cy="191426"/>
            </a:xfrm>
            <a:custGeom>
              <a:rect b="b" l="l" r="r" t="t"/>
              <a:pathLst>
                <a:path extrusionOk="0" h="6014" w="11026">
                  <a:moveTo>
                    <a:pt x="4477" y="1"/>
                  </a:moveTo>
                  <a:cubicBezTo>
                    <a:pt x="3918" y="1"/>
                    <a:pt x="3382" y="179"/>
                    <a:pt x="2917" y="524"/>
                  </a:cubicBezTo>
                  <a:cubicBezTo>
                    <a:pt x="2513" y="834"/>
                    <a:pt x="2203" y="1251"/>
                    <a:pt x="2036" y="1727"/>
                  </a:cubicBezTo>
                  <a:cubicBezTo>
                    <a:pt x="905" y="1787"/>
                    <a:pt x="0" y="2727"/>
                    <a:pt x="0" y="3870"/>
                  </a:cubicBezTo>
                  <a:cubicBezTo>
                    <a:pt x="0" y="5061"/>
                    <a:pt x="965" y="6013"/>
                    <a:pt x="2143" y="6013"/>
                  </a:cubicBezTo>
                  <a:lnTo>
                    <a:pt x="2917" y="6013"/>
                  </a:lnTo>
                  <a:cubicBezTo>
                    <a:pt x="3001" y="6013"/>
                    <a:pt x="3084" y="5942"/>
                    <a:pt x="3084" y="5847"/>
                  </a:cubicBezTo>
                  <a:cubicBezTo>
                    <a:pt x="3084" y="5763"/>
                    <a:pt x="3001" y="5692"/>
                    <a:pt x="2917" y="5692"/>
                  </a:cubicBezTo>
                  <a:lnTo>
                    <a:pt x="2143" y="5692"/>
                  </a:lnTo>
                  <a:cubicBezTo>
                    <a:pt x="1131" y="5692"/>
                    <a:pt x="310" y="4870"/>
                    <a:pt x="310" y="3858"/>
                  </a:cubicBezTo>
                  <a:cubicBezTo>
                    <a:pt x="310" y="2846"/>
                    <a:pt x="1131" y="2025"/>
                    <a:pt x="2132" y="2025"/>
                  </a:cubicBezTo>
                  <a:lnTo>
                    <a:pt x="2143" y="2025"/>
                  </a:lnTo>
                  <a:cubicBezTo>
                    <a:pt x="2215" y="2025"/>
                    <a:pt x="2274" y="1977"/>
                    <a:pt x="2286" y="1906"/>
                  </a:cubicBezTo>
                  <a:cubicBezTo>
                    <a:pt x="2429" y="1441"/>
                    <a:pt x="2703" y="1036"/>
                    <a:pt x="3096" y="739"/>
                  </a:cubicBezTo>
                  <a:cubicBezTo>
                    <a:pt x="3477" y="441"/>
                    <a:pt x="3953" y="286"/>
                    <a:pt x="4453" y="286"/>
                  </a:cubicBezTo>
                  <a:cubicBezTo>
                    <a:pt x="5239" y="286"/>
                    <a:pt x="5953" y="679"/>
                    <a:pt x="6370" y="1334"/>
                  </a:cubicBezTo>
                  <a:cubicBezTo>
                    <a:pt x="6412" y="1386"/>
                    <a:pt x="6471" y="1420"/>
                    <a:pt x="6533" y="1420"/>
                  </a:cubicBezTo>
                  <a:cubicBezTo>
                    <a:pt x="6542" y="1420"/>
                    <a:pt x="6551" y="1419"/>
                    <a:pt x="6561" y="1417"/>
                  </a:cubicBezTo>
                  <a:cubicBezTo>
                    <a:pt x="6751" y="1358"/>
                    <a:pt x="6954" y="1322"/>
                    <a:pt x="7144" y="1322"/>
                  </a:cubicBezTo>
                  <a:cubicBezTo>
                    <a:pt x="7942" y="1322"/>
                    <a:pt x="8644" y="1846"/>
                    <a:pt x="8882" y="2608"/>
                  </a:cubicBezTo>
                  <a:cubicBezTo>
                    <a:pt x="8918" y="2679"/>
                    <a:pt x="8978" y="2727"/>
                    <a:pt x="9061" y="2727"/>
                  </a:cubicBezTo>
                  <a:cubicBezTo>
                    <a:pt x="9121" y="2727"/>
                    <a:pt x="9168" y="2703"/>
                    <a:pt x="9228" y="2703"/>
                  </a:cubicBezTo>
                  <a:cubicBezTo>
                    <a:pt x="10049" y="2703"/>
                    <a:pt x="10704" y="3382"/>
                    <a:pt x="10704" y="4180"/>
                  </a:cubicBezTo>
                  <a:cubicBezTo>
                    <a:pt x="10704" y="4989"/>
                    <a:pt x="10025" y="5656"/>
                    <a:pt x="9228" y="5656"/>
                  </a:cubicBezTo>
                  <a:lnTo>
                    <a:pt x="8109" y="5656"/>
                  </a:lnTo>
                  <a:cubicBezTo>
                    <a:pt x="8025" y="5656"/>
                    <a:pt x="7942" y="5727"/>
                    <a:pt x="7942" y="5823"/>
                  </a:cubicBezTo>
                  <a:cubicBezTo>
                    <a:pt x="7942" y="5906"/>
                    <a:pt x="8025" y="5978"/>
                    <a:pt x="8109" y="5978"/>
                  </a:cubicBezTo>
                  <a:lnTo>
                    <a:pt x="9228" y="5978"/>
                  </a:lnTo>
                  <a:cubicBezTo>
                    <a:pt x="10228" y="5978"/>
                    <a:pt x="11026" y="5180"/>
                    <a:pt x="11026" y="4180"/>
                  </a:cubicBezTo>
                  <a:cubicBezTo>
                    <a:pt x="11026" y="3180"/>
                    <a:pt x="10204" y="2429"/>
                    <a:pt x="9228" y="2429"/>
                  </a:cubicBezTo>
                  <a:lnTo>
                    <a:pt x="9168" y="2429"/>
                  </a:lnTo>
                  <a:cubicBezTo>
                    <a:pt x="9013" y="2060"/>
                    <a:pt x="8763" y="1715"/>
                    <a:pt x="8442" y="1477"/>
                  </a:cubicBezTo>
                  <a:cubicBezTo>
                    <a:pt x="8061" y="1191"/>
                    <a:pt x="7620" y="1048"/>
                    <a:pt x="7156" y="1048"/>
                  </a:cubicBezTo>
                  <a:cubicBezTo>
                    <a:pt x="6966" y="1048"/>
                    <a:pt x="6787" y="1072"/>
                    <a:pt x="6596" y="1120"/>
                  </a:cubicBezTo>
                  <a:cubicBezTo>
                    <a:pt x="6096" y="417"/>
                    <a:pt x="5322" y="1"/>
                    <a:pt x="4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36"/>
            <p:cNvSpPr/>
            <p:nvPr/>
          </p:nvSpPr>
          <p:spPr>
            <a:xfrm>
              <a:off x="1926844" y="2568626"/>
              <a:ext cx="131140" cy="174747"/>
            </a:xfrm>
            <a:custGeom>
              <a:rect b="b" l="l" r="r" t="t"/>
              <a:pathLst>
                <a:path extrusionOk="0" h="5490" w="4120">
                  <a:moveTo>
                    <a:pt x="2417" y="322"/>
                  </a:moveTo>
                  <a:lnTo>
                    <a:pt x="2417" y="1370"/>
                  </a:lnTo>
                  <a:cubicBezTo>
                    <a:pt x="2417" y="1537"/>
                    <a:pt x="2572" y="1691"/>
                    <a:pt x="2751" y="1691"/>
                  </a:cubicBezTo>
                  <a:lnTo>
                    <a:pt x="3274" y="1691"/>
                  </a:lnTo>
                  <a:cubicBezTo>
                    <a:pt x="3358" y="1691"/>
                    <a:pt x="3429" y="1620"/>
                    <a:pt x="3429" y="1525"/>
                  </a:cubicBezTo>
                  <a:cubicBezTo>
                    <a:pt x="3429" y="1441"/>
                    <a:pt x="3358" y="1358"/>
                    <a:pt x="3274" y="1358"/>
                  </a:cubicBezTo>
                  <a:lnTo>
                    <a:pt x="2751" y="1358"/>
                  </a:lnTo>
                  <a:cubicBezTo>
                    <a:pt x="2751" y="1358"/>
                    <a:pt x="2727" y="1358"/>
                    <a:pt x="2727" y="1346"/>
                  </a:cubicBezTo>
                  <a:lnTo>
                    <a:pt x="2727" y="346"/>
                  </a:lnTo>
                  <a:lnTo>
                    <a:pt x="3751" y="1358"/>
                  </a:lnTo>
                  <a:cubicBezTo>
                    <a:pt x="3775" y="1394"/>
                    <a:pt x="3798" y="1441"/>
                    <a:pt x="3798" y="1501"/>
                  </a:cubicBezTo>
                  <a:lnTo>
                    <a:pt x="3798" y="5180"/>
                  </a:lnTo>
                  <a:lnTo>
                    <a:pt x="3810" y="5180"/>
                  </a:lnTo>
                  <a:lnTo>
                    <a:pt x="334" y="5192"/>
                  </a:lnTo>
                  <a:cubicBezTo>
                    <a:pt x="334" y="5192"/>
                    <a:pt x="322" y="5192"/>
                    <a:pt x="322" y="5180"/>
                  </a:cubicBezTo>
                  <a:lnTo>
                    <a:pt x="322" y="334"/>
                  </a:lnTo>
                  <a:cubicBezTo>
                    <a:pt x="322" y="334"/>
                    <a:pt x="322" y="322"/>
                    <a:pt x="334" y="322"/>
                  </a:cubicBezTo>
                  <a:close/>
                  <a:moveTo>
                    <a:pt x="322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5156"/>
                  </a:lnTo>
                  <a:cubicBezTo>
                    <a:pt x="0" y="5335"/>
                    <a:pt x="143" y="5489"/>
                    <a:pt x="322" y="5489"/>
                  </a:cubicBezTo>
                  <a:lnTo>
                    <a:pt x="3775" y="5489"/>
                  </a:lnTo>
                  <a:cubicBezTo>
                    <a:pt x="3953" y="5489"/>
                    <a:pt x="4108" y="5335"/>
                    <a:pt x="4108" y="5156"/>
                  </a:cubicBezTo>
                  <a:lnTo>
                    <a:pt x="4108" y="1501"/>
                  </a:lnTo>
                  <a:cubicBezTo>
                    <a:pt x="4120" y="1382"/>
                    <a:pt x="4072" y="1251"/>
                    <a:pt x="3965" y="1156"/>
                  </a:cubicBezTo>
                  <a:lnTo>
                    <a:pt x="2953" y="144"/>
                  </a:lnTo>
                  <a:cubicBezTo>
                    <a:pt x="2870" y="48"/>
                    <a:pt x="2739" y="1"/>
                    <a:pt x="2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36"/>
            <p:cNvSpPr/>
            <p:nvPr/>
          </p:nvSpPr>
          <p:spPr>
            <a:xfrm>
              <a:off x="1965485" y="2639893"/>
              <a:ext cx="55002" cy="70885"/>
            </a:xfrm>
            <a:custGeom>
              <a:rect b="b" l="l" r="r" t="t"/>
              <a:pathLst>
                <a:path extrusionOk="0" h="2227" w="1728">
                  <a:moveTo>
                    <a:pt x="870" y="0"/>
                  </a:moveTo>
                  <a:cubicBezTo>
                    <a:pt x="822" y="0"/>
                    <a:pt x="775" y="36"/>
                    <a:pt x="751" y="60"/>
                  </a:cubicBezTo>
                  <a:lnTo>
                    <a:pt x="60" y="929"/>
                  </a:lnTo>
                  <a:cubicBezTo>
                    <a:pt x="1" y="1000"/>
                    <a:pt x="13" y="1107"/>
                    <a:pt x="84" y="1155"/>
                  </a:cubicBezTo>
                  <a:cubicBezTo>
                    <a:pt x="117" y="1178"/>
                    <a:pt x="151" y="1189"/>
                    <a:pt x="183" y="1189"/>
                  </a:cubicBezTo>
                  <a:cubicBezTo>
                    <a:pt x="234" y="1189"/>
                    <a:pt x="281" y="1163"/>
                    <a:pt x="310" y="1119"/>
                  </a:cubicBezTo>
                  <a:lnTo>
                    <a:pt x="715" y="619"/>
                  </a:lnTo>
                  <a:lnTo>
                    <a:pt x="715" y="2060"/>
                  </a:lnTo>
                  <a:cubicBezTo>
                    <a:pt x="715" y="2143"/>
                    <a:pt x="787" y="2227"/>
                    <a:pt x="882" y="2227"/>
                  </a:cubicBezTo>
                  <a:cubicBezTo>
                    <a:pt x="965" y="2227"/>
                    <a:pt x="1048" y="2143"/>
                    <a:pt x="1048" y="2060"/>
                  </a:cubicBezTo>
                  <a:lnTo>
                    <a:pt x="1048" y="619"/>
                  </a:lnTo>
                  <a:lnTo>
                    <a:pt x="1441" y="1119"/>
                  </a:lnTo>
                  <a:cubicBezTo>
                    <a:pt x="1477" y="1167"/>
                    <a:pt x="1513" y="1179"/>
                    <a:pt x="1560" y="1179"/>
                  </a:cubicBezTo>
                  <a:cubicBezTo>
                    <a:pt x="1596" y="1179"/>
                    <a:pt x="1644" y="1167"/>
                    <a:pt x="1668" y="1155"/>
                  </a:cubicBezTo>
                  <a:cubicBezTo>
                    <a:pt x="1715" y="1107"/>
                    <a:pt x="1727" y="1000"/>
                    <a:pt x="1668" y="929"/>
                  </a:cubicBezTo>
                  <a:lnTo>
                    <a:pt x="989" y="60"/>
                  </a:lnTo>
                  <a:cubicBezTo>
                    <a:pt x="953" y="24"/>
                    <a:pt x="906" y="0"/>
                    <a:pt x="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36"/>
            <p:cNvSpPr/>
            <p:nvPr/>
          </p:nvSpPr>
          <p:spPr>
            <a:xfrm>
              <a:off x="1965103" y="2503406"/>
              <a:ext cx="43989" cy="31162"/>
            </a:xfrm>
            <a:custGeom>
              <a:rect b="b" l="l" r="r" t="t"/>
              <a:pathLst>
                <a:path extrusionOk="0" h="979" w="1382">
                  <a:moveTo>
                    <a:pt x="181" y="0"/>
                  </a:moveTo>
                  <a:cubicBezTo>
                    <a:pt x="104" y="0"/>
                    <a:pt x="24" y="56"/>
                    <a:pt x="13" y="121"/>
                  </a:cubicBezTo>
                  <a:cubicBezTo>
                    <a:pt x="1" y="216"/>
                    <a:pt x="60" y="300"/>
                    <a:pt x="132" y="323"/>
                  </a:cubicBezTo>
                  <a:cubicBezTo>
                    <a:pt x="501" y="395"/>
                    <a:pt x="846" y="597"/>
                    <a:pt x="1072" y="919"/>
                  </a:cubicBezTo>
                  <a:cubicBezTo>
                    <a:pt x="1096" y="954"/>
                    <a:pt x="1144" y="978"/>
                    <a:pt x="1203" y="978"/>
                  </a:cubicBezTo>
                  <a:cubicBezTo>
                    <a:pt x="1227" y="978"/>
                    <a:pt x="1275" y="954"/>
                    <a:pt x="1310" y="942"/>
                  </a:cubicBezTo>
                  <a:cubicBezTo>
                    <a:pt x="1370" y="895"/>
                    <a:pt x="1382" y="800"/>
                    <a:pt x="1334" y="716"/>
                  </a:cubicBezTo>
                  <a:cubicBezTo>
                    <a:pt x="1060" y="347"/>
                    <a:pt x="656" y="97"/>
                    <a:pt x="203" y="2"/>
                  </a:cubicBezTo>
                  <a:cubicBezTo>
                    <a:pt x="196" y="1"/>
                    <a:pt x="189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36"/>
            <p:cNvSpPr/>
            <p:nvPr/>
          </p:nvSpPr>
          <p:spPr>
            <a:xfrm>
              <a:off x="2052668" y="2537369"/>
              <a:ext cx="34504" cy="30175"/>
            </a:xfrm>
            <a:custGeom>
              <a:rect b="b" l="l" r="r" t="t"/>
              <a:pathLst>
                <a:path extrusionOk="0" h="948" w="1084">
                  <a:moveTo>
                    <a:pt x="194" y="0"/>
                  </a:moveTo>
                  <a:cubicBezTo>
                    <a:pt x="124" y="0"/>
                    <a:pt x="56" y="45"/>
                    <a:pt x="36" y="114"/>
                  </a:cubicBezTo>
                  <a:cubicBezTo>
                    <a:pt x="0" y="209"/>
                    <a:pt x="48" y="292"/>
                    <a:pt x="131" y="328"/>
                  </a:cubicBezTo>
                  <a:cubicBezTo>
                    <a:pt x="405" y="411"/>
                    <a:pt x="631" y="602"/>
                    <a:pt x="762" y="864"/>
                  </a:cubicBezTo>
                  <a:cubicBezTo>
                    <a:pt x="786" y="923"/>
                    <a:pt x="845" y="947"/>
                    <a:pt x="905" y="947"/>
                  </a:cubicBezTo>
                  <a:cubicBezTo>
                    <a:pt x="941" y="947"/>
                    <a:pt x="953" y="947"/>
                    <a:pt x="988" y="935"/>
                  </a:cubicBezTo>
                  <a:cubicBezTo>
                    <a:pt x="1060" y="887"/>
                    <a:pt x="1084" y="804"/>
                    <a:pt x="1048" y="709"/>
                  </a:cubicBezTo>
                  <a:cubicBezTo>
                    <a:pt x="869" y="387"/>
                    <a:pt x="584" y="149"/>
                    <a:pt x="238" y="6"/>
                  </a:cubicBezTo>
                  <a:cubicBezTo>
                    <a:pt x="224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6" name="Google Shape;2966;p36"/>
          <p:cNvGrpSpPr/>
          <p:nvPr/>
        </p:nvGrpSpPr>
        <p:grpSpPr>
          <a:xfrm>
            <a:off x="1341727" y="2483349"/>
            <a:ext cx="419913" cy="308109"/>
            <a:chOff x="1341727" y="2483349"/>
            <a:chExt cx="419913" cy="308109"/>
          </a:xfrm>
        </p:grpSpPr>
        <p:sp>
          <p:nvSpPr>
            <p:cNvPr id="2967" name="Google Shape;2967;p36"/>
            <p:cNvSpPr/>
            <p:nvPr/>
          </p:nvSpPr>
          <p:spPr>
            <a:xfrm>
              <a:off x="1623896" y="2522310"/>
              <a:ext cx="53488" cy="18605"/>
            </a:xfrm>
            <a:custGeom>
              <a:rect b="b" l="l" r="r" t="t"/>
              <a:pathLst>
                <a:path extrusionOk="0" h="489" w="1406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22"/>
                    <a:pt x="167" y="322"/>
                  </a:cubicBezTo>
                  <a:cubicBezTo>
                    <a:pt x="346" y="322"/>
                    <a:pt x="882" y="358"/>
                    <a:pt x="1144" y="477"/>
                  </a:cubicBezTo>
                  <a:cubicBezTo>
                    <a:pt x="1167" y="489"/>
                    <a:pt x="1179" y="489"/>
                    <a:pt x="1215" y="489"/>
                  </a:cubicBezTo>
                  <a:cubicBezTo>
                    <a:pt x="1275" y="489"/>
                    <a:pt x="1334" y="465"/>
                    <a:pt x="1358" y="406"/>
                  </a:cubicBezTo>
                  <a:cubicBezTo>
                    <a:pt x="1406" y="346"/>
                    <a:pt x="1358" y="239"/>
                    <a:pt x="1286" y="191"/>
                  </a:cubicBezTo>
                  <a:cubicBezTo>
                    <a:pt x="917" y="1"/>
                    <a:pt x="203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36"/>
            <p:cNvSpPr/>
            <p:nvPr/>
          </p:nvSpPr>
          <p:spPr>
            <a:xfrm>
              <a:off x="1341727" y="2483349"/>
              <a:ext cx="419913" cy="308109"/>
            </a:xfrm>
            <a:custGeom>
              <a:rect b="b" l="l" r="r" t="t"/>
              <a:pathLst>
                <a:path extrusionOk="0" h="8098" w="11038">
                  <a:moveTo>
                    <a:pt x="9156" y="501"/>
                  </a:moveTo>
                  <a:lnTo>
                    <a:pt x="9156" y="1168"/>
                  </a:lnTo>
                  <a:cubicBezTo>
                    <a:pt x="9156" y="1275"/>
                    <a:pt x="9120" y="1394"/>
                    <a:pt x="9073" y="1489"/>
                  </a:cubicBezTo>
                  <a:lnTo>
                    <a:pt x="9001" y="1644"/>
                  </a:lnTo>
                  <a:cubicBezTo>
                    <a:pt x="8989" y="1680"/>
                    <a:pt x="8989" y="1692"/>
                    <a:pt x="8989" y="1727"/>
                  </a:cubicBezTo>
                  <a:lnTo>
                    <a:pt x="8989" y="2061"/>
                  </a:lnTo>
                  <a:cubicBezTo>
                    <a:pt x="8989" y="2299"/>
                    <a:pt x="8894" y="2525"/>
                    <a:pt x="8715" y="2692"/>
                  </a:cubicBezTo>
                  <a:cubicBezTo>
                    <a:pt x="8537" y="2858"/>
                    <a:pt x="8311" y="2942"/>
                    <a:pt x="8072" y="2942"/>
                  </a:cubicBezTo>
                  <a:cubicBezTo>
                    <a:pt x="7620" y="2918"/>
                    <a:pt x="7227" y="2513"/>
                    <a:pt x="7227" y="2025"/>
                  </a:cubicBezTo>
                  <a:lnTo>
                    <a:pt x="7227" y="1727"/>
                  </a:lnTo>
                  <a:cubicBezTo>
                    <a:pt x="7227" y="1692"/>
                    <a:pt x="7227" y="1680"/>
                    <a:pt x="7215" y="1644"/>
                  </a:cubicBezTo>
                  <a:lnTo>
                    <a:pt x="7108" y="1453"/>
                  </a:lnTo>
                  <a:cubicBezTo>
                    <a:pt x="7084" y="1382"/>
                    <a:pt x="7049" y="1311"/>
                    <a:pt x="7049" y="1215"/>
                  </a:cubicBezTo>
                  <a:lnTo>
                    <a:pt x="7049" y="1203"/>
                  </a:lnTo>
                  <a:cubicBezTo>
                    <a:pt x="7049" y="810"/>
                    <a:pt x="7370" y="501"/>
                    <a:pt x="7751" y="501"/>
                  </a:cubicBezTo>
                  <a:close/>
                  <a:moveTo>
                    <a:pt x="3274" y="322"/>
                  </a:moveTo>
                  <a:cubicBezTo>
                    <a:pt x="3548" y="322"/>
                    <a:pt x="3786" y="429"/>
                    <a:pt x="3989" y="632"/>
                  </a:cubicBezTo>
                  <a:cubicBezTo>
                    <a:pt x="4179" y="834"/>
                    <a:pt x="4298" y="1108"/>
                    <a:pt x="4310" y="1394"/>
                  </a:cubicBezTo>
                  <a:cubicBezTo>
                    <a:pt x="4346" y="1739"/>
                    <a:pt x="4441" y="2442"/>
                    <a:pt x="4608" y="2858"/>
                  </a:cubicBezTo>
                  <a:cubicBezTo>
                    <a:pt x="4358" y="2942"/>
                    <a:pt x="3870" y="3096"/>
                    <a:pt x="3274" y="3096"/>
                  </a:cubicBezTo>
                  <a:cubicBezTo>
                    <a:pt x="3253" y="3097"/>
                    <a:pt x="3232" y="3097"/>
                    <a:pt x="3210" y="3097"/>
                  </a:cubicBezTo>
                  <a:cubicBezTo>
                    <a:pt x="2654" y="3097"/>
                    <a:pt x="2182" y="2951"/>
                    <a:pt x="1953" y="2870"/>
                  </a:cubicBezTo>
                  <a:cubicBezTo>
                    <a:pt x="2096" y="2442"/>
                    <a:pt x="2215" y="1739"/>
                    <a:pt x="2226" y="1394"/>
                  </a:cubicBezTo>
                  <a:cubicBezTo>
                    <a:pt x="2250" y="1096"/>
                    <a:pt x="2357" y="834"/>
                    <a:pt x="2560" y="632"/>
                  </a:cubicBezTo>
                  <a:cubicBezTo>
                    <a:pt x="2750" y="429"/>
                    <a:pt x="3000" y="322"/>
                    <a:pt x="3274" y="322"/>
                  </a:cubicBezTo>
                  <a:close/>
                  <a:moveTo>
                    <a:pt x="7751" y="3192"/>
                  </a:moveTo>
                  <a:cubicBezTo>
                    <a:pt x="7858" y="3227"/>
                    <a:pt x="7965" y="3251"/>
                    <a:pt x="8084" y="3251"/>
                  </a:cubicBezTo>
                  <a:lnTo>
                    <a:pt x="8120" y="3251"/>
                  </a:lnTo>
                  <a:cubicBezTo>
                    <a:pt x="8239" y="3251"/>
                    <a:pt x="8358" y="3239"/>
                    <a:pt x="8477" y="3192"/>
                  </a:cubicBezTo>
                  <a:lnTo>
                    <a:pt x="8477" y="3192"/>
                  </a:lnTo>
                  <a:cubicBezTo>
                    <a:pt x="8465" y="3251"/>
                    <a:pt x="8477" y="3299"/>
                    <a:pt x="8501" y="3346"/>
                  </a:cubicBezTo>
                  <a:lnTo>
                    <a:pt x="8358" y="3477"/>
                  </a:lnTo>
                  <a:cubicBezTo>
                    <a:pt x="8287" y="3549"/>
                    <a:pt x="8203" y="3585"/>
                    <a:pt x="8108" y="3585"/>
                  </a:cubicBezTo>
                  <a:cubicBezTo>
                    <a:pt x="8025" y="3585"/>
                    <a:pt x="7930" y="3549"/>
                    <a:pt x="7858" y="3477"/>
                  </a:cubicBezTo>
                  <a:lnTo>
                    <a:pt x="7727" y="3346"/>
                  </a:lnTo>
                  <a:cubicBezTo>
                    <a:pt x="7739" y="3299"/>
                    <a:pt x="7751" y="3251"/>
                    <a:pt x="7751" y="3192"/>
                  </a:cubicBezTo>
                  <a:close/>
                  <a:moveTo>
                    <a:pt x="3691" y="3418"/>
                  </a:moveTo>
                  <a:cubicBezTo>
                    <a:pt x="3750" y="3537"/>
                    <a:pt x="3870" y="3644"/>
                    <a:pt x="4001" y="3668"/>
                  </a:cubicBezTo>
                  <a:lnTo>
                    <a:pt x="4584" y="3835"/>
                  </a:lnTo>
                  <a:cubicBezTo>
                    <a:pt x="4727" y="3882"/>
                    <a:pt x="4834" y="4013"/>
                    <a:pt x="4834" y="4180"/>
                  </a:cubicBezTo>
                  <a:lnTo>
                    <a:pt x="4834" y="5680"/>
                  </a:lnTo>
                  <a:cubicBezTo>
                    <a:pt x="4834" y="5871"/>
                    <a:pt x="4667" y="6037"/>
                    <a:pt x="4477" y="6037"/>
                  </a:cubicBezTo>
                  <a:lnTo>
                    <a:pt x="4477" y="4811"/>
                  </a:lnTo>
                  <a:cubicBezTo>
                    <a:pt x="4477" y="4549"/>
                    <a:pt x="4239" y="4311"/>
                    <a:pt x="3977" y="4311"/>
                  </a:cubicBezTo>
                  <a:lnTo>
                    <a:pt x="2584" y="4311"/>
                  </a:lnTo>
                  <a:cubicBezTo>
                    <a:pt x="2310" y="4311"/>
                    <a:pt x="2084" y="4537"/>
                    <a:pt x="2084" y="4811"/>
                  </a:cubicBezTo>
                  <a:lnTo>
                    <a:pt x="2084" y="6037"/>
                  </a:lnTo>
                  <a:lnTo>
                    <a:pt x="2072" y="6037"/>
                  </a:lnTo>
                  <a:cubicBezTo>
                    <a:pt x="1869" y="6037"/>
                    <a:pt x="1715" y="5871"/>
                    <a:pt x="1715" y="5680"/>
                  </a:cubicBezTo>
                  <a:lnTo>
                    <a:pt x="1715" y="4180"/>
                  </a:lnTo>
                  <a:cubicBezTo>
                    <a:pt x="1715" y="4013"/>
                    <a:pt x="1810" y="3882"/>
                    <a:pt x="1965" y="3835"/>
                  </a:cubicBezTo>
                  <a:lnTo>
                    <a:pt x="2548" y="3668"/>
                  </a:lnTo>
                  <a:cubicBezTo>
                    <a:pt x="2679" y="3620"/>
                    <a:pt x="2798" y="3537"/>
                    <a:pt x="2858" y="3418"/>
                  </a:cubicBezTo>
                  <a:cubicBezTo>
                    <a:pt x="2988" y="3430"/>
                    <a:pt x="3119" y="3430"/>
                    <a:pt x="3274" y="3430"/>
                  </a:cubicBezTo>
                  <a:cubicBezTo>
                    <a:pt x="3417" y="3430"/>
                    <a:pt x="3560" y="3418"/>
                    <a:pt x="3691" y="3418"/>
                  </a:cubicBezTo>
                  <a:close/>
                  <a:moveTo>
                    <a:pt x="8668" y="3608"/>
                  </a:moveTo>
                  <a:cubicBezTo>
                    <a:pt x="8715" y="3644"/>
                    <a:pt x="8763" y="3656"/>
                    <a:pt x="8811" y="3668"/>
                  </a:cubicBezTo>
                  <a:lnTo>
                    <a:pt x="9382" y="3835"/>
                  </a:lnTo>
                  <a:cubicBezTo>
                    <a:pt x="9537" y="3882"/>
                    <a:pt x="9644" y="4013"/>
                    <a:pt x="9644" y="4180"/>
                  </a:cubicBezTo>
                  <a:lnTo>
                    <a:pt x="9644" y="5680"/>
                  </a:lnTo>
                  <a:cubicBezTo>
                    <a:pt x="9644" y="5871"/>
                    <a:pt x="9477" y="6037"/>
                    <a:pt x="9287" y="6037"/>
                  </a:cubicBezTo>
                  <a:lnTo>
                    <a:pt x="8584" y="6037"/>
                  </a:lnTo>
                  <a:lnTo>
                    <a:pt x="8584" y="6025"/>
                  </a:lnTo>
                  <a:lnTo>
                    <a:pt x="8584" y="5668"/>
                  </a:lnTo>
                  <a:lnTo>
                    <a:pt x="9120" y="5668"/>
                  </a:lnTo>
                  <a:cubicBezTo>
                    <a:pt x="9204" y="5668"/>
                    <a:pt x="9287" y="5597"/>
                    <a:pt x="9287" y="5502"/>
                  </a:cubicBezTo>
                  <a:lnTo>
                    <a:pt x="9287" y="4466"/>
                  </a:lnTo>
                  <a:cubicBezTo>
                    <a:pt x="9287" y="4370"/>
                    <a:pt x="9204" y="4299"/>
                    <a:pt x="9120" y="4299"/>
                  </a:cubicBezTo>
                  <a:cubicBezTo>
                    <a:pt x="9025" y="4299"/>
                    <a:pt x="8954" y="4370"/>
                    <a:pt x="8954" y="4466"/>
                  </a:cubicBezTo>
                  <a:lnTo>
                    <a:pt x="8954" y="5335"/>
                  </a:lnTo>
                  <a:lnTo>
                    <a:pt x="8584" y="5335"/>
                  </a:lnTo>
                  <a:lnTo>
                    <a:pt x="8584" y="4644"/>
                  </a:lnTo>
                  <a:cubicBezTo>
                    <a:pt x="8584" y="4466"/>
                    <a:pt x="8430" y="4311"/>
                    <a:pt x="8251" y="4311"/>
                  </a:cubicBezTo>
                  <a:lnTo>
                    <a:pt x="6513" y="4311"/>
                  </a:lnTo>
                  <a:lnTo>
                    <a:pt x="6513" y="4180"/>
                  </a:lnTo>
                  <a:lnTo>
                    <a:pt x="6548" y="4180"/>
                  </a:lnTo>
                  <a:cubicBezTo>
                    <a:pt x="6548" y="4013"/>
                    <a:pt x="6644" y="3882"/>
                    <a:pt x="6798" y="3835"/>
                  </a:cubicBezTo>
                  <a:lnTo>
                    <a:pt x="7382" y="3668"/>
                  </a:lnTo>
                  <a:cubicBezTo>
                    <a:pt x="7418" y="3656"/>
                    <a:pt x="7477" y="3644"/>
                    <a:pt x="7513" y="3608"/>
                  </a:cubicBezTo>
                  <a:lnTo>
                    <a:pt x="7620" y="3716"/>
                  </a:lnTo>
                  <a:cubicBezTo>
                    <a:pt x="7751" y="3847"/>
                    <a:pt x="7918" y="3906"/>
                    <a:pt x="8096" y="3906"/>
                  </a:cubicBezTo>
                  <a:cubicBezTo>
                    <a:pt x="8275" y="3906"/>
                    <a:pt x="8453" y="3835"/>
                    <a:pt x="8573" y="3716"/>
                  </a:cubicBezTo>
                  <a:lnTo>
                    <a:pt x="8668" y="3608"/>
                  </a:lnTo>
                  <a:close/>
                  <a:moveTo>
                    <a:pt x="8287" y="4644"/>
                  </a:moveTo>
                  <a:cubicBezTo>
                    <a:pt x="8287" y="4644"/>
                    <a:pt x="8299" y="4644"/>
                    <a:pt x="8299" y="4656"/>
                  </a:cubicBezTo>
                  <a:lnTo>
                    <a:pt x="8299" y="6037"/>
                  </a:lnTo>
                  <a:cubicBezTo>
                    <a:pt x="8299" y="6037"/>
                    <a:pt x="8299" y="6049"/>
                    <a:pt x="8287" y="6049"/>
                  </a:cubicBezTo>
                  <a:lnTo>
                    <a:pt x="6215" y="6049"/>
                  </a:lnTo>
                  <a:cubicBezTo>
                    <a:pt x="6215" y="6049"/>
                    <a:pt x="6203" y="6049"/>
                    <a:pt x="6203" y="6037"/>
                  </a:cubicBezTo>
                  <a:lnTo>
                    <a:pt x="6203" y="4656"/>
                  </a:lnTo>
                  <a:lnTo>
                    <a:pt x="8287" y="4644"/>
                  </a:lnTo>
                  <a:close/>
                  <a:moveTo>
                    <a:pt x="2084" y="6371"/>
                  </a:moveTo>
                  <a:lnTo>
                    <a:pt x="2084" y="6740"/>
                  </a:lnTo>
                  <a:lnTo>
                    <a:pt x="679" y="6740"/>
                  </a:lnTo>
                  <a:lnTo>
                    <a:pt x="679" y="6371"/>
                  </a:lnTo>
                  <a:close/>
                  <a:moveTo>
                    <a:pt x="10382" y="6371"/>
                  </a:moveTo>
                  <a:lnTo>
                    <a:pt x="10382" y="6740"/>
                  </a:lnTo>
                  <a:lnTo>
                    <a:pt x="4477" y="6740"/>
                  </a:lnTo>
                  <a:lnTo>
                    <a:pt x="4477" y="6371"/>
                  </a:lnTo>
                  <a:close/>
                  <a:moveTo>
                    <a:pt x="3953" y="4644"/>
                  </a:moveTo>
                  <a:cubicBezTo>
                    <a:pt x="4060" y="4644"/>
                    <a:pt x="4131" y="4728"/>
                    <a:pt x="4131" y="4823"/>
                  </a:cubicBezTo>
                  <a:lnTo>
                    <a:pt x="4131" y="7085"/>
                  </a:lnTo>
                  <a:lnTo>
                    <a:pt x="2393" y="7085"/>
                  </a:lnTo>
                  <a:lnTo>
                    <a:pt x="2393" y="4823"/>
                  </a:lnTo>
                  <a:cubicBezTo>
                    <a:pt x="2393" y="4716"/>
                    <a:pt x="2488" y="4644"/>
                    <a:pt x="2572" y="4644"/>
                  </a:cubicBezTo>
                  <a:close/>
                  <a:moveTo>
                    <a:pt x="3274" y="1"/>
                  </a:moveTo>
                  <a:cubicBezTo>
                    <a:pt x="2548" y="1"/>
                    <a:pt x="1965" y="596"/>
                    <a:pt x="1905" y="1370"/>
                  </a:cubicBezTo>
                  <a:cubicBezTo>
                    <a:pt x="1869" y="1692"/>
                    <a:pt x="1774" y="2346"/>
                    <a:pt x="1631" y="2751"/>
                  </a:cubicBezTo>
                  <a:cubicBezTo>
                    <a:pt x="1607" y="2835"/>
                    <a:pt x="1607" y="2930"/>
                    <a:pt x="1655" y="3001"/>
                  </a:cubicBezTo>
                  <a:cubicBezTo>
                    <a:pt x="1691" y="3073"/>
                    <a:pt x="1750" y="3156"/>
                    <a:pt x="1845" y="3180"/>
                  </a:cubicBezTo>
                  <a:cubicBezTo>
                    <a:pt x="1988" y="3227"/>
                    <a:pt x="2215" y="3299"/>
                    <a:pt x="2488" y="3358"/>
                  </a:cubicBezTo>
                  <a:lnTo>
                    <a:pt x="2465" y="3358"/>
                  </a:lnTo>
                  <a:lnTo>
                    <a:pt x="1893" y="3525"/>
                  </a:lnTo>
                  <a:cubicBezTo>
                    <a:pt x="1595" y="3608"/>
                    <a:pt x="1393" y="3882"/>
                    <a:pt x="1393" y="4180"/>
                  </a:cubicBezTo>
                  <a:lnTo>
                    <a:pt x="1393" y="5680"/>
                  </a:lnTo>
                  <a:cubicBezTo>
                    <a:pt x="1393" y="5811"/>
                    <a:pt x="1429" y="5930"/>
                    <a:pt x="1500" y="6037"/>
                  </a:cubicBezTo>
                  <a:lnTo>
                    <a:pt x="167" y="6037"/>
                  </a:lnTo>
                  <a:cubicBezTo>
                    <a:pt x="71" y="6037"/>
                    <a:pt x="0" y="6109"/>
                    <a:pt x="0" y="6204"/>
                  </a:cubicBezTo>
                  <a:cubicBezTo>
                    <a:pt x="0" y="6287"/>
                    <a:pt x="71" y="6371"/>
                    <a:pt x="167" y="6371"/>
                  </a:cubicBezTo>
                  <a:lnTo>
                    <a:pt x="345" y="6371"/>
                  </a:lnTo>
                  <a:lnTo>
                    <a:pt x="345" y="7930"/>
                  </a:lnTo>
                  <a:cubicBezTo>
                    <a:pt x="345" y="8014"/>
                    <a:pt x="417" y="8097"/>
                    <a:pt x="500" y="8097"/>
                  </a:cubicBezTo>
                  <a:cubicBezTo>
                    <a:pt x="595" y="8097"/>
                    <a:pt x="667" y="8014"/>
                    <a:pt x="667" y="7930"/>
                  </a:cubicBezTo>
                  <a:lnTo>
                    <a:pt x="667" y="7049"/>
                  </a:lnTo>
                  <a:lnTo>
                    <a:pt x="2072" y="7049"/>
                  </a:lnTo>
                  <a:lnTo>
                    <a:pt x="2072" y="7930"/>
                  </a:lnTo>
                  <a:cubicBezTo>
                    <a:pt x="2072" y="8014"/>
                    <a:pt x="2143" y="8097"/>
                    <a:pt x="2226" y="8097"/>
                  </a:cubicBezTo>
                  <a:cubicBezTo>
                    <a:pt x="2322" y="8097"/>
                    <a:pt x="2393" y="8014"/>
                    <a:pt x="2393" y="7930"/>
                  </a:cubicBezTo>
                  <a:lnTo>
                    <a:pt x="2393" y="7395"/>
                  </a:lnTo>
                  <a:lnTo>
                    <a:pt x="4155" y="7395"/>
                  </a:lnTo>
                  <a:lnTo>
                    <a:pt x="4155" y="7930"/>
                  </a:lnTo>
                  <a:cubicBezTo>
                    <a:pt x="4155" y="8014"/>
                    <a:pt x="4227" y="8097"/>
                    <a:pt x="4310" y="8097"/>
                  </a:cubicBezTo>
                  <a:cubicBezTo>
                    <a:pt x="4405" y="8097"/>
                    <a:pt x="4477" y="8014"/>
                    <a:pt x="4477" y="7930"/>
                  </a:cubicBezTo>
                  <a:lnTo>
                    <a:pt x="4477" y="7049"/>
                  </a:lnTo>
                  <a:lnTo>
                    <a:pt x="10370" y="7049"/>
                  </a:lnTo>
                  <a:lnTo>
                    <a:pt x="10370" y="7930"/>
                  </a:lnTo>
                  <a:cubicBezTo>
                    <a:pt x="10370" y="8014"/>
                    <a:pt x="10442" y="8097"/>
                    <a:pt x="10537" y="8097"/>
                  </a:cubicBezTo>
                  <a:cubicBezTo>
                    <a:pt x="10620" y="8097"/>
                    <a:pt x="10704" y="8014"/>
                    <a:pt x="10704" y="7930"/>
                  </a:cubicBezTo>
                  <a:lnTo>
                    <a:pt x="10704" y="6371"/>
                  </a:lnTo>
                  <a:lnTo>
                    <a:pt x="10882" y="6371"/>
                  </a:lnTo>
                  <a:cubicBezTo>
                    <a:pt x="10966" y="6371"/>
                    <a:pt x="11037" y="6287"/>
                    <a:pt x="11037" y="6204"/>
                  </a:cubicBezTo>
                  <a:cubicBezTo>
                    <a:pt x="11037" y="6109"/>
                    <a:pt x="10966" y="6037"/>
                    <a:pt x="10882" y="6037"/>
                  </a:cubicBezTo>
                  <a:lnTo>
                    <a:pt x="9894" y="6037"/>
                  </a:lnTo>
                  <a:cubicBezTo>
                    <a:pt x="9954" y="5930"/>
                    <a:pt x="10001" y="5811"/>
                    <a:pt x="10001" y="5680"/>
                  </a:cubicBezTo>
                  <a:lnTo>
                    <a:pt x="10001" y="4180"/>
                  </a:lnTo>
                  <a:cubicBezTo>
                    <a:pt x="10001" y="3882"/>
                    <a:pt x="9787" y="3608"/>
                    <a:pt x="9501" y="3525"/>
                  </a:cubicBezTo>
                  <a:lnTo>
                    <a:pt x="8930" y="3358"/>
                  </a:lnTo>
                  <a:cubicBezTo>
                    <a:pt x="8858" y="3335"/>
                    <a:pt x="8799" y="3275"/>
                    <a:pt x="8799" y="3180"/>
                  </a:cubicBezTo>
                  <a:lnTo>
                    <a:pt x="8799" y="3049"/>
                  </a:lnTo>
                  <a:cubicBezTo>
                    <a:pt x="8858" y="3001"/>
                    <a:pt x="8894" y="2977"/>
                    <a:pt x="8942" y="2918"/>
                  </a:cubicBezTo>
                  <a:cubicBezTo>
                    <a:pt x="9180" y="2692"/>
                    <a:pt x="9299" y="2382"/>
                    <a:pt x="9299" y="2049"/>
                  </a:cubicBezTo>
                  <a:lnTo>
                    <a:pt x="9299" y="1739"/>
                  </a:lnTo>
                  <a:lnTo>
                    <a:pt x="9358" y="1608"/>
                  </a:lnTo>
                  <a:cubicBezTo>
                    <a:pt x="9430" y="1453"/>
                    <a:pt x="9465" y="1311"/>
                    <a:pt x="9465" y="1144"/>
                  </a:cubicBezTo>
                  <a:lnTo>
                    <a:pt x="9465" y="310"/>
                  </a:lnTo>
                  <a:cubicBezTo>
                    <a:pt x="9465" y="215"/>
                    <a:pt x="9382" y="144"/>
                    <a:pt x="9299" y="144"/>
                  </a:cubicBezTo>
                  <a:lnTo>
                    <a:pt x="7739" y="144"/>
                  </a:lnTo>
                  <a:cubicBezTo>
                    <a:pt x="7168" y="144"/>
                    <a:pt x="6703" y="608"/>
                    <a:pt x="6703" y="1168"/>
                  </a:cubicBezTo>
                  <a:lnTo>
                    <a:pt x="6703" y="1191"/>
                  </a:lnTo>
                  <a:cubicBezTo>
                    <a:pt x="6703" y="1322"/>
                    <a:pt x="6739" y="1453"/>
                    <a:pt x="6798" y="1572"/>
                  </a:cubicBezTo>
                  <a:lnTo>
                    <a:pt x="6894" y="1739"/>
                  </a:lnTo>
                  <a:lnTo>
                    <a:pt x="6894" y="2001"/>
                  </a:lnTo>
                  <a:cubicBezTo>
                    <a:pt x="6894" y="2418"/>
                    <a:pt x="7096" y="2799"/>
                    <a:pt x="7406" y="3037"/>
                  </a:cubicBezTo>
                  <a:lnTo>
                    <a:pt x="7406" y="3180"/>
                  </a:lnTo>
                  <a:cubicBezTo>
                    <a:pt x="7406" y="3251"/>
                    <a:pt x="7346" y="3335"/>
                    <a:pt x="7275" y="3358"/>
                  </a:cubicBezTo>
                  <a:lnTo>
                    <a:pt x="6691" y="3525"/>
                  </a:lnTo>
                  <a:cubicBezTo>
                    <a:pt x="6394" y="3608"/>
                    <a:pt x="6203" y="3882"/>
                    <a:pt x="6203" y="4180"/>
                  </a:cubicBezTo>
                  <a:lnTo>
                    <a:pt x="6203" y="4311"/>
                  </a:lnTo>
                  <a:lnTo>
                    <a:pt x="6191" y="4311"/>
                  </a:lnTo>
                  <a:cubicBezTo>
                    <a:pt x="6013" y="4311"/>
                    <a:pt x="5858" y="4466"/>
                    <a:pt x="5858" y="4644"/>
                  </a:cubicBezTo>
                  <a:lnTo>
                    <a:pt x="5858" y="6025"/>
                  </a:lnTo>
                  <a:lnTo>
                    <a:pt x="5858" y="6037"/>
                  </a:lnTo>
                  <a:lnTo>
                    <a:pt x="5048" y="6037"/>
                  </a:lnTo>
                  <a:cubicBezTo>
                    <a:pt x="5108" y="5930"/>
                    <a:pt x="5144" y="5811"/>
                    <a:pt x="5144" y="5680"/>
                  </a:cubicBezTo>
                  <a:lnTo>
                    <a:pt x="5144" y="4180"/>
                  </a:lnTo>
                  <a:cubicBezTo>
                    <a:pt x="5144" y="3882"/>
                    <a:pt x="4941" y="3608"/>
                    <a:pt x="4655" y="3525"/>
                  </a:cubicBezTo>
                  <a:lnTo>
                    <a:pt x="4072" y="3358"/>
                  </a:lnTo>
                  <a:lnTo>
                    <a:pt x="4060" y="3358"/>
                  </a:lnTo>
                  <a:cubicBezTo>
                    <a:pt x="4346" y="3299"/>
                    <a:pt x="4560" y="3239"/>
                    <a:pt x="4703" y="3180"/>
                  </a:cubicBezTo>
                  <a:cubicBezTo>
                    <a:pt x="4786" y="3156"/>
                    <a:pt x="4846" y="3096"/>
                    <a:pt x="4893" y="3001"/>
                  </a:cubicBezTo>
                  <a:cubicBezTo>
                    <a:pt x="4941" y="2930"/>
                    <a:pt x="4941" y="2835"/>
                    <a:pt x="4905" y="2751"/>
                  </a:cubicBezTo>
                  <a:cubicBezTo>
                    <a:pt x="4763" y="2358"/>
                    <a:pt x="4655" y="1692"/>
                    <a:pt x="4643" y="1370"/>
                  </a:cubicBezTo>
                  <a:cubicBezTo>
                    <a:pt x="4584" y="572"/>
                    <a:pt x="4001" y="1"/>
                    <a:pt x="3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36"/>
            <p:cNvSpPr/>
            <p:nvPr/>
          </p:nvSpPr>
          <p:spPr>
            <a:xfrm>
              <a:off x="1611228" y="2679979"/>
              <a:ext cx="12250" cy="12708"/>
            </a:xfrm>
            <a:custGeom>
              <a:rect b="b" l="l" r="r" t="t"/>
              <a:pathLst>
                <a:path extrusionOk="0" h="334" w="32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0" name="Google Shape;2970;p36"/>
          <p:cNvGrpSpPr/>
          <p:nvPr/>
        </p:nvGrpSpPr>
        <p:grpSpPr>
          <a:xfrm>
            <a:off x="854332" y="2447736"/>
            <a:ext cx="376358" cy="330108"/>
            <a:chOff x="854332" y="2447736"/>
            <a:chExt cx="376358" cy="330108"/>
          </a:xfrm>
        </p:grpSpPr>
        <p:sp>
          <p:nvSpPr>
            <p:cNvPr id="2971" name="Google Shape;2971;p36"/>
            <p:cNvSpPr/>
            <p:nvPr/>
          </p:nvSpPr>
          <p:spPr>
            <a:xfrm>
              <a:off x="854332" y="2483353"/>
              <a:ext cx="376358" cy="294491"/>
            </a:xfrm>
            <a:custGeom>
              <a:rect b="b" l="l" r="r" t="t"/>
              <a:pathLst>
                <a:path extrusionOk="0" h="9252" w="11824">
                  <a:moveTo>
                    <a:pt x="3311" y="334"/>
                  </a:moveTo>
                  <a:cubicBezTo>
                    <a:pt x="3632" y="334"/>
                    <a:pt x="3882" y="549"/>
                    <a:pt x="3882" y="810"/>
                  </a:cubicBezTo>
                  <a:lnTo>
                    <a:pt x="3882" y="846"/>
                  </a:lnTo>
                  <a:cubicBezTo>
                    <a:pt x="3703" y="775"/>
                    <a:pt x="3513" y="727"/>
                    <a:pt x="3311" y="727"/>
                  </a:cubicBezTo>
                  <a:cubicBezTo>
                    <a:pt x="3120" y="727"/>
                    <a:pt x="2930" y="775"/>
                    <a:pt x="2751" y="846"/>
                  </a:cubicBezTo>
                  <a:lnTo>
                    <a:pt x="2751" y="810"/>
                  </a:lnTo>
                  <a:cubicBezTo>
                    <a:pt x="2751" y="549"/>
                    <a:pt x="3001" y="334"/>
                    <a:pt x="3311" y="334"/>
                  </a:cubicBezTo>
                  <a:close/>
                  <a:moveTo>
                    <a:pt x="3311" y="1084"/>
                  </a:moveTo>
                  <a:cubicBezTo>
                    <a:pt x="3942" y="1084"/>
                    <a:pt x="4430" y="1584"/>
                    <a:pt x="4430" y="2203"/>
                  </a:cubicBezTo>
                  <a:cubicBezTo>
                    <a:pt x="4430" y="2323"/>
                    <a:pt x="4418" y="2442"/>
                    <a:pt x="4370" y="2561"/>
                  </a:cubicBezTo>
                  <a:cubicBezTo>
                    <a:pt x="3882" y="2049"/>
                    <a:pt x="3013" y="1858"/>
                    <a:pt x="2977" y="1858"/>
                  </a:cubicBezTo>
                  <a:cubicBezTo>
                    <a:pt x="2961" y="1855"/>
                    <a:pt x="2946" y="1854"/>
                    <a:pt x="2932" y="1854"/>
                  </a:cubicBezTo>
                  <a:cubicBezTo>
                    <a:pt x="2892" y="1854"/>
                    <a:pt x="2857" y="1865"/>
                    <a:pt x="2822" y="1882"/>
                  </a:cubicBezTo>
                  <a:cubicBezTo>
                    <a:pt x="2775" y="1918"/>
                    <a:pt x="2763" y="1965"/>
                    <a:pt x="2763" y="2025"/>
                  </a:cubicBezTo>
                  <a:cubicBezTo>
                    <a:pt x="2763" y="2037"/>
                    <a:pt x="2751" y="2156"/>
                    <a:pt x="2632" y="2275"/>
                  </a:cubicBezTo>
                  <a:cubicBezTo>
                    <a:pt x="2560" y="2346"/>
                    <a:pt x="2560" y="2454"/>
                    <a:pt x="2632" y="2513"/>
                  </a:cubicBezTo>
                  <a:cubicBezTo>
                    <a:pt x="2668" y="2549"/>
                    <a:pt x="2712" y="2567"/>
                    <a:pt x="2755" y="2567"/>
                  </a:cubicBezTo>
                  <a:cubicBezTo>
                    <a:pt x="2799" y="2567"/>
                    <a:pt x="2840" y="2549"/>
                    <a:pt x="2870" y="2513"/>
                  </a:cubicBezTo>
                  <a:cubicBezTo>
                    <a:pt x="2965" y="2406"/>
                    <a:pt x="3013" y="2323"/>
                    <a:pt x="3060" y="2227"/>
                  </a:cubicBezTo>
                  <a:cubicBezTo>
                    <a:pt x="3358" y="2323"/>
                    <a:pt x="3953" y="2525"/>
                    <a:pt x="4227" y="2918"/>
                  </a:cubicBezTo>
                  <a:cubicBezTo>
                    <a:pt x="4144" y="3358"/>
                    <a:pt x="3763" y="3692"/>
                    <a:pt x="3299" y="3692"/>
                  </a:cubicBezTo>
                  <a:cubicBezTo>
                    <a:pt x="2834" y="3692"/>
                    <a:pt x="2441" y="3335"/>
                    <a:pt x="2394" y="2858"/>
                  </a:cubicBezTo>
                  <a:cubicBezTo>
                    <a:pt x="2394" y="2823"/>
                    <a:pt x="2382" y="2811"/>
                    <a:pt x="2358" y="2775"/>
                  </a:cubicBezTo>
                  <a:cubicBezTo>
                    <a:pt x="2263" y="2596"/>
                    <a:pt x="2203" y="2406"/>
                    <a:pt x="2203" y="2203"/>
                  </a:cubicBezTo>
                  <a:cubicBezTo>
                    <a:pt x="2203" y="1572"/>
                    <a:pt x="2703" y="1084"/>
                    <a:pt x="3311" y="1084"/>
                  </a:cubicBezTo>
                  <a:close/>
                  <a:moveTo>
                    <a:pt x="3715" y="3989"/>
                  </a:moveTo>
                  <a:lnTo>
                    <a:pt x="3715" y="4168"/>
                  </a:lnTo>
                  <a:cubicBezTo>
                    <a:pt x="3703" y="4228"/>
                    <a:pt x="3715" y="4287"/>
                    <a:pt x="3751" y="4323"/>
                  </a:cubicBezTo>
                  <a:lnTo>
                    <a:pt x="3584" y="4478"/>
                  </a:lnTo>
                  <a:cubicBezTo>
                    <a:pt x="3507" y="4543"/>
                    <a:pt x="3415" y="4576"/>
                    <a:pt x="3322" y="4576"/>
                  </a:cubicBezTo>
                  <a:cubicBezTo>
                    <a:pt x="3230" y="4576"/>
                    <a:pt x="3138" y="4543"/>
                    <a:pt x="3060" y="4478"/>
                  </a:cubicBezTo>
                  <a:lnTo>
                    <a:pt x="2894" y="4323"/>
                  </a:lnTo>
                  <a:cubicBezTo>
                    <a:pt x="2930" y="4287"/>
                    <a:pt x="2941" y="4228"/>
                    <a:pt x="2941" y="4168"/>
                  </a:cubicBezTo>
                  <a:lnTo>
                    <a:pt x="2941" y="3989"/>
                  </a:lnTo>
                  <a:cubicBezTo>
                    <a:pt x="3060" y="4025"/>
                    <a:pt x="3191" y="4049"/>
                    <a:pt x="3334" y="4049"/>
                  </a:cubicBezTo>
                  <a:cubicBezTo>
                    <a:pt x="3465" y="4049"/>
                    <a:pt x="3596" y="4025"/>
                    <a:pt x="3715" y="3989"/>
                  </a:cubicBezTo>
                  <a:close/>
                  <a:moveTo>
                    <a:pt x="4049" y="4549"/>
                  </a:moveTo>
                  <a:lnTo>
                    <a:pt x="4620" y="4835"/>
                  </a:lnTo>
                  <a:cubicBezTo>
                    <a:pt x="4763" y="4894"/>
                    <a:pt x="4835" y="5025"/>
                    <a:pt x="4835" y="5180"/>
                  </a:cubicBezTo>
                  <a:lnTo>
                    <a:pt x="3346" y="5180"/>
                  </a:lnTo>
                  <a:cubicBezTo>
                    <a:pt x="3156" y="5180"/>
                    <a:pt x="2989" y="5335"/>
                    <a:pt x="2989" y="5537"/>
                  </a:cubicBezTo>
                  <a:lnTo>
                    <a:pt x="2989" y="6275"/>
                  </a:lnTo>
                  <a:lnTo>
                    <a:pt x="2596" y="6275"/>
                  </a:lnTo>
                  <a:lnTo>
                    <a:pt x="2596" y="5561"/>
                  </a:lnTo>
                  <a:cubicBezTo>
                    <a:pt x="2596" y="5466"/>
                    <a:pt x="2525" y="5382"/>
                    <a:pt x="2418" y="5382"/>
                  </a:cubicBezTo>
                  <a:cubicBezTo>
                    <a:pt x="2322" y="5382"/>
                    <a:pt x="2239" y="5454"/>
                    <a:pt x="2239" y="5561"/>
                  </a:cubicBezTo>
                  <a:lnTo>
                    <a:pt x="2239" y="6442"/>
                  </a:lnTo>
                  <a:cubicBezTo>
                    <a:pt x="2239" y="6525"/>
                    <a:pt x="2322" y="6621"/>
                    <a:pt x="2418" y="6621"/>
                  </a:cubicBezTo>
                  <a:lnTo>
                    <a:pt x="2989" y="6621"/>
                  </a:lnTo>
                  <a:lnTo>
                    <a:pt x="2989" y="7002"/>
                  </a:lnTo>
                  <a:lnTo>
                    <a:pt x="2989" y="7026"/>
                  </a:lnTo>
                  <a:lnTo>
                    <a:pt x="2227" y="7026"/>
                  </a:lnTo>
                  <a:cubicBezTo>
                    <a:pt x="2025" y="7026"/>
                    <a:pt x="1846" y="6847"/>
                    <a:pt x="1846" y="6633"/>
                  </a:cubicBezTo>
                  <a:lnTo>
                    <a:pt x="1846" y="5180"/>
                  </a:lnTo>
                  <a:lnTo>
                    <a:pt x="1822" y="5180"/>
                  </a:lnTo>
                  <a:cubicBezTo>
                    <a:pt x="1822" y="5025"/>
                    <a:pt x="1906" y="4894"/>
                    <a:pt x="2037" y="4835"/>
                  </a:cubicBezTo>
                  <a:lnTo>
                    <a:pt x="2620" y="4549"/>
                  </a:lnTo>
                  <a:lnTo>
                    <a:pt x="2822" y="4740"/>
                  </a:lnTo>
                  <a:cubicBezTo>
                    <a:pt x="2953" y="4882"/>
                    <a:pt x="3156" y="4942"/>
                    <a:pt x="3334" y="4942"/>
                  </a:cubicBezTo>
                  <a:cubicBezTo>
                    <a:pt x="3513" y="4942"/>
                    <a:pt x="3692" y="4882"/>
                    <a:pt x="3834" y="4740"/>
                  </a:cubicBezTo>
                  <a:lnTo>
                    <a:pt x="4049" y="4549"/>
                  </a:lnTo>
                  <a:close/>
                  <a:moveTo>
                    <a:pt x="5537" y="5513"/>
                  </a:moveTo>
                  <a:lnTo>
                    <a:pt x="5549" y="7002"/>
                  </a:lnTo>
                  <a:cubicBezTo>
                    <a:pt x="5549" y="7002"/>
                    <a:pt x="5549" y="7026"/>
                    <a:pt x="5537" y="7026"/>
                  </a:cubicBezTo>
                  <a:lnTo>
                    <a:pt x="3311" y="7026"/>
                  </a:lnTo>
                  <a:cubicBezTo>
                    <a:pt x="3311" y="7026"/>
                    <a:pt x="3299" y="7026"/>
                    <a:pt x="3299" y="7002"/>
                  </a:cubicBezTo>
                  <a:lnTo>
                    <a:pt x="3299" y="5537"/>
                  </a:lnTo>
                  <a:cubicBezTo>
                    <a:pt x="3299" y="5537"/>
                    <a:pt x="3299" y="5513"/>
                    <a:pt x="3311" y="5513"/>
                  </a:cubicBezTo>
                  <a:close/>
                  <a:moveTo>
                    <a:pt x="11097" y="7359"/>
                  </a:moveTo>
                  <a:lnTo>
                    <a:pt x="11097" y="7752"/>
                  </a:lnTo>
                  <a:lnTo>
                    <a:pt x="727" y="7752"/>
                  </a:lnTo>
                  <a:lnTo>
                    <a:pt x="727" y="7359"/>
                  </a:lnTo>
                  <a:close/>
                  <a:moveTo>
                    <a:pt x="3311" y="1"/>
                  </a:moveTo>
                  <a:cubicBezTo>
                    <a:pt x="2810" y="1"/>
                    <a:pt x="2406" y="370"/>
                    <a:pt x="2406" y="810"/>
                  </a:cubicBezTo>
                  <a:cubicBezTo>
                    <a:pt x="2406" y="894"/>
                    <a:pt x="2418" y="965"/>
                    <a:pt x="2441" y="1025"/>
                  </a:cubicBezTo>
                  <a:cubicBezTo>
                    <a:pt x="2084" y="1287"/>
                    <a:pt x="1858" y="1727"/>
                    <a:pt x="1858" y="2203"/>
                  </a:cubicBezTo>
                  <a:cubicBezTo>
                    <a:pt x="1858" y="2454"/>
                    <a:pt x="1929" y="2704"/>
                    <a:pt x="2048" y="2930"/>
                  </a:cubicBezTo>
                  <a:cubicBezTo>
                    <a:pt x="2096" y="3299"/>
                    <a:pt x="2298" y="3608"/>
                    <a:pt x="2584" y="3811"/>
                  </a:cubicBezTo>
                  <a:lnTo>
                    <a:pt x="2584" y="4168"/>
                  </a:lnTo>
                  <a:lnTo>
                    <a:pt x="2584" y="4180"/>
                  </a:lnTo>
                  <a:lnTo>
                    <a:pt x="1882" y="4537"/>
                  </a:lnTo>
                  <a:cubicBezTo>
                    <a:pt x="1632" y="4656"/>
                    <a:pt x="1489" y="4906"/>
                    <a:pt x="1489" y="5192"/>
                  </a:cubicBezTo>
                  <a:lnTo>
                    <a:pt x="1489" y="6645"/>
                  </a:lnTo>
                  <a:cubicBezTo>
                    <a:pt x="1489" y="6787"/>
                    <a:pt x="1525" y="6918"/>
                    <a:pt x="1584" y="7037"/>
                  </a:cubicBezTo>
                  <a:lnTo>
                    <a:pt x="179" y="7037"/>
                  </a:lnTo>
                  <a:cubicBezTo>
                    <a:pt x="84" y="7037"/>
                    <a:pt x="1" y="7109"/>
                    <a:pt x="1" y="7216"/>
                  </a:cubicBezTo>
                  <a:cubicBezTo>
                    <a:pt x="1" y="7323"/>
                    <a:pt x="72" y="7395"/>
                    <a:pt x="179" y="7395"/>
                  </a:cubicBezTo>
                  <a:lnTo>
                    <a:pt x="370" y="7395"/>
                  </a:lnTo>
                  <a:lnTo>
                    <a:pt x="370" y="9073"/>
                  </a:lnTo>
                  <a:cubicBezTo>
                    <a:pt x="370" y="9169"/>
                    <a:pt x="441" y="9252"/>
                    <a:pt x="548" y="9252"/>
                  </a:cubicBezTo>
                  <a:cubicBezTo>
                    <a:pt x="655" y="9252"/>
                    <a:pt x="727" y="9181"/>
                    <a:pt x="727" y="9073"/>
                  </a:cubicBezTo>
                  <a:lnTo>
                    <a:pt x="727" y="8133"/>
                  </a:lnTo>
                  <a:lnTo>
                    <a:pt x="11097" y="8133"/>
                  </a:lnTo>
                  <a:lnTo>
                    <a:pt x="11097" y="9073"/>
                  </a:lnTo>
                  <a:cubicBezTo>
                    <a:pt x="11097" y="9169"/>
                    <a:pt x="11169" y="9252"/>
                    <a:pt x="11276" y="9252"/>
                  </a:cubicBezTo>
                  <a:cubicBezTo>
                    <a:pt x="11383" y="9252"/>
                    <a:pt x="11454" y="9181"/>
                    <a:pt x="11454" y="9073"/>
                  </a:cubicBezTo>
                  <a:lnTo>
                    <a:pt x="11454" y="7395"/>
                  </a:lnTo>
                  <a:lnTo>
                    <a:pt x="11645" y="7395"/>
                  </a:lnTo>
                  <a:cubicBezTo>
                    <a:pt x="11740" y="7395"/>
                    <a:pt x="11823" y="7323"/>
                    <a:pt x="11823" y="7216"/>
                  </a:cubicBezTo>
                  <a:cubicBezTo>
                    <a:pt x="11812" y="7097"/>
                    <a:pt x="11740" y="7026"/>
                    <a:pt x="11633" y="7026"/>
                  </a:cubicBezTo>
                  <a:lnTo>
                    <a:pt x="5894" y="7026"/>
                  </a:lnTo>
                  <a:lnTo>
                    <a:pt x="5894" y="7002"/>
                  </a:lnTo>
                  <a:lnTo>
                    <a:pt x="5894" y="5537"/>
                  </a:lnTo>
                  <a:cubicBezTo>
                    <a:pt x="5894" y="5335"/>
                    <a:pt x="5727" y="5180"/>
                    <a:pt x="5537" y="5180"/>
                  </a:cubicBezTo>
                  <a:lnTo>
                    <a:pt x="5144" y="5180"/>
                  </a:lnTo>
                  <a:cubicBezTo>
                    <a:pt x="5144" y="4894"/>
                    <a:pt x="5001" y="4656"/>
                    <a:pt x="4739" y="4537"/>
                  </a:cubicBezTo>
                  <a:lnTo>
                    <a:pt x="4049" y="4180"/>
                  </a:lnTo>
                  <a:lnTo>
                    <a:pt x="4049" y="4168"/>
                  </a:lnTo>
                  <a:lnTo>
                    <a:pt x="4049" y="3811"/>
                  </a:lnTo>
                  <a:cubicBezTo>
                    <a:pt x="4323" y="3608"/>
                    <a:pt x="4537" y="3299"/>
                    <a:pt x="4584" y="2930"/>
                  </a:cubicBezTo>
                  <a:cubicBezTo>
                    <a:pt x="4715" y="2704"/>
                    <a:pt x="4775" y="2454"/>
                    <a:pt x="4775" y="2203"/>
                  </a:cubicBezTo>
                  <a:cubicBezTo>
                    <a:pt x="4775" y="1727"/>
                    <a:pt x="4549" y="1287"/>
                    <a:pt x="4192" y="1025"/>
                  </a:cubicBezTo>
                  <a:cubicBezTo>
                    <a:pt x="4203" y="953"/>
                    <a:pt x="4227" y="894"/>
                    <a:pt x="4227" y="810"/>
                  </a:cubicBezTo>
                  <a:cubicBezTo>
                    <a:pt x="4227" y="370"/>
                    <a:pt x="3811" y="1"/>
                    <a:pt x="3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36"/>
            <p:cNvSpPr/>
            <p:nvPr/>
          </p:nvSpPr>
          <p:spPr>
            <a:xfrm>
              <a:off x="983561" y="2677389"/>
              <a:ext cx="23140" cy="11395"/>
            </a:xfrm>
            <a:custGeom>
              <a:rect b="b" l="l" r="r" t="t"/>
              <a:pathLst>
                <a:path extrusionOk="0" h="358" w="727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4" y="358"/>
                    <a:pt x="727" y="287"/>
                    <a:pt x="727" y="179"/>
                  </a:cubicBezTo>
                  <a:cubicBezTo>
                    <a:pt x="727" y="72"/>
                    <a:pt x="65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36"/>
            <p:cNvSpPr/>
            <p:nvPr/>
          </p:nvSpPr>
          <p:spPr>
            <a:xfrm>
              <a:off x="1030925" y="2447736"/>
              <a:ext cx="187638" cy="183086"/>
            </a:xfrm>
            <a:custGeom>
              <a:rect b="b" l="l" r="r" t="t"/>
              <a:pathLst>
                <a:path extrusionOk="0" h="5752" w="5895">
                  <a:moveTo>
                    <a:pt x="5168" y="358"/>
                  </a:moveTo>
                  <a:cubicBezTo>
                    <a:pt x="5371" y="358"/>
                    <a:pt x="5549" y="536"/>
                    <a:pt x="5549" y="739"/>
                  </a:cubicBezTo>
                  <a:lnTo>
                    <a:pt x="5549" y="3692"/>
                  </a:lnTo>
                  <a:cubicBezTo>
                    <a:pt x="5549" y="3894"/>
                    <a:pt x="5371" y="4073"/>
                    <a:pt x="5168" y="4073"/>
                  </a:cubicBezTo>
                  <a:lnTo>
                    <a:pt x="2942" y="4073"/>
                  </a:lnTo>
                  <a:cubicBezTo>
                    <a:pt x="2918" y="4073"/>
                    <a:pt x="2870" y="4096"/>
                    <a:pt x="2846" y="4108"/>
                  </a:cubicBezTo>
                  <a:lnTo>
                    <a:pt x="1192" y="5311"/>
                  </a:lnTo>
                  <a:lnTo>
                    <a:pt x="1192" y="5311"/>
                  </a:lnTo>
                  <a:lnTo>
                    <a:pt x="1442" y="4299"/>
                  </a:lnTo>
                  <a:cubicBezTo>
                    <a:pt x="1453" y="4251"/>
                    <a:pt x="1442" y="4192"/>
                    <a:pt x="1418" y="4156"/>
                  </a:cubicBezTo>
                  <a:cubicBezTo>
                    <a:pt x="1382" y="4108"/>
                    <a:pt x="1322" y="4096"/>
                    <a:pt x="1275" y="4096"/>
                  </a:cubicBezTo>
                  <a:lnTo>
                    <a:pt x="727" y="4096"/>
                  </a:lnTo>
                  <a:cubicBezTo>
                    <a:pt x="525" y="4096"/>
                    <a:pt x="346" y="3918"/>
                    <a:pt x="346" y="3703"/>
                  </a:cubicBezTo>
                  <a:lnTo>
                    <a:pt x="346" y="739"/>
                  </a:lnTo>
                  <a:cubicBezTo>
                    <a:pt x="346" y="536"/>
                    <a:pt x="525" y="358"/>
                    <a:pt x="727" y="358"/>
                  </a:cubicBezTo>
                  <a:close/>
                  <a:moveTo>
                    <a:pt x="727" y="1"/>
                  </a:moveTo>
                  <a:cubicBezTo>
                    <a:pt x="322" y="1"/>
                    <a:pt x="1" y="322"/>
                    <a:pt x="1" y="727"/>
                  </a:cubicBezTo>
                  <a:lnTo>
                    <a:pt x="1" y="3692"/>
                  </a:lnTo>
                  <a:cubicBezTo>
                    <a:pt x="1" y="4084"/>
                    <a:pt x="322" y="4418"/>
                    <a:pt x="727" y="4418"/>
                  </a:cubicBezTo>
                  <a:lnTo>
                    <a:pt x="1049" y="4418"/>
                  </a:lnTo>
                  <a:lnTo>
                    <a:pt x="799" y="5430"/>
                  </a:lnTo>
                  <a:cubicBezTo>
                    <a:pt x="775" y="5537"/>
                    <a:pt x="822" y="5656"/>
                    <a:pt x="906" y="5716"/>
                  </a:cubicBezTo>
                  <a:cubicBezTo>
                    <a:pt x="953" y="5739"/>
                    <a:pt x="1013" y="5751"/>
                    <a:pt x="1049" y="5751"/>
                  </a:cubicBezTo>
                  <a:cubicBezTo>
                    <a:pt x="1120" y="5751"/>
                    <a:pt x="1156" y="5739"/>
                    <a:pt x="1203" y="5716"/>
                  </a:cubicBezTo>
                  <a:lnTo>
                    <a:pt x="2989" y="4418"/>
                  </a:lnTo>
                  <a:lnTo>
                    <a:pt x="5168" y="4418"/>
                  </a:lnTo>
                  <a:cubicBezTo>
                    <a:pt x="5561" y="4418"/>
                    <a:pt x="5894" y="4084"/>
                    <a:pt x="5894" y="3692"/>
                  </a:cubicBezTo>
                  <a:lnTo>
                    <a:pt x="5894" y="727"/>
                  </a:lnTo>
                  <a:cubicBezTo>
                    <a:pt x="5894" y="322"/>
                    <a:pt x="5561" y="1"/>
                    <a:pt x="5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36"/>
            <p:cNvSpPr/>
            <p:nvPr/>
          </p:nvSpPr>
          <p:spPr>
            <a:xfrm>
              <a:off x="1066574" y="2483353"/>
              <a:ext cx="28806" cy="11045"/>
            </a:xfrm>
            <a:custGeom>
              <a:rect b="b" l="l" r="r" t="t"/>
              <a:pathLst>
                <a:path extrusionOk="0" h="347" w="905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63"/>
                    <a:pt x="72" y="346"/>
                    <a:pt x="179" y="346"/>
                  </a:cubicBezTo>
                  <a:lnTo>
                    <a:pt x="726" y="346"/>
                  </a:lnTo>
                  <a:cubicBezTo>
                    <a:pt x="810" y="346"/>
                    <a:pt x="905" y="275"/>
                    <a:pt x="905" y="179"/>
                  </a:cubicBezTo>
                  <a:cubicBezTo>
                    <a:pt x="893" y="72"/>
                    <a:pt x="810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36"/>
            <p:cNvSpPr/>
            <p:nvPr/>
          </p:nvSpPr>
          <p:spPr>
            <a:xfrm>
              <a:off x="1107126" y="2483353"/>
              <a:ext cx="76201" cy="11045"/>
            </a:xfrm>
            <a:custGeom>
              <a:rect b="b" l="l" r="r" t="t"/>
              <a:pathLst>
                <a:path extrusionOk="0" h="347" w="2394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1" y="346"/>
                    <a:pt x="179" y="346"/>
                  </a:cubicBezTo>
                  <a:lnTo>
                    <a:pt x="2215" y="346"/>
                  </a:lnTo>
                  <a:cubicBezTo>
                    <a:pt x="2310" y="346"/>
                    <a:pt x="2393" y="275"/>
                    <a:pt x="2393" y="179"/>
                  </a:cubicBezTo>
                  <a:cubicBezTo>
                    <a:pt x="2393" y="72"/>
                    <a:pt x="2310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36"/>
            <p:cNvSpPr/>
            <p:nvPr/>
          </p:nvSpPr>
          <p:spPr>
            <a:xfrm>
              <a:off x="1065810" y="2512542"/>
              <a:ext cx="117516" cy="11395"/>
            </a:xfrm>
            <a:custGeom>
              <a:rect b="b" l="l" r="r" t="t"/>
              <a:pathLst>
                <a:path extrusionOk="0" h="358" w="3692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74"/>
                    <a:pt x="84" y="358"/>
                    <a:pt x="179" y="358"/>
                  </a:cubicBezTo>
                  <a:lnTo>
                    <a:pt x="3513" y="358"/>
                  </a:lnTo>
                  <a:cubicBezTo>
                    <a:pt x="3608" y="358"/>
                    <a:pt x="3691" y="286"/>
                    <a:pt x="3691" y="179"/>
                  </a:cubicBezTo>
                  <a:cubicBezTo>
                    <a:pt x="3691" y="72"/>
                    <a:pt x="3608" y="1"/>
                    <a:pt x="3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36"/>
            <p:cNvSpPr/>
            <p:nvPr/>
          </p:nvSpPr>
          <p:spPr>
            <a:xfrm>
              <a:off x="1065810" y="2542112"/>
              <a:ext cx="76583" cy="11395"/>
            </a:xfrm>
            <a:custGeom>
              <a:rect b="b" l="l" r="r" t="t"/>
              <a:pathLst>
                <a:path extrusionOk="0" h="358" w="2406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62"/>
                    <a:pt x="84" y="357"/>
                    <a:pt x="179" y="357"/>
                  </a:cubicBezTo>
                  <a:lnTo>
                    <a:pt x="2227" y="357"/>
                  </a:lnTo>
                  <a:cubicBezTo>
                    <a:pt x="2310" y="357"/>
                    <a:pt x="2405" y="274"/>
                    <a:pt x="2405" y="179"/>
                  </a:cubicBezTo>
                  <a:cubicBezTo>
                    <a:pt x="2405" y="72"/>
                    <a:pt x="2310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36"/>
            <p:cNvSpPr/>
            <p:nvPr/>
          </p:nvSpPr>
          <p:spPr>
            <a:xfrm>
              <a:off x="1154489" y="2542112"/>
              <a:ext cx="28838" cy="11395"/>
            </a:xfrm>
            <a:custGeom>
              <a:rect b="b" l="l" r="r" t="t"/>
              <a:pathLst>
                <a:path extrusionOk="0" h="358" w="906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62"/>
                    <a:pt x="72" y="357"/>
                    <a:pt x="179" y="357"/>
                  </a:cubicBezTo>
                  <a:lnTo>
                    <a:pt x="727" y="357"/>
                  </a:lnTo>
                  <a:cubicBezTo>
                    <a:pt x="822" y="357"/>
                    <a:pt x="905" y="274"/>
                    <a:pt x="905" y="179"/>
                  </a:cubicBezTo>
                  <a:cubicBezTo>
                    <a:pt x="905" y="72"/>
                    <a:pt x="822" y="0"/>
                    <a:pt x="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9" name="Google Shape;2979;p36"/>
          <p:cNvGrpSpPr/>
          <p:nvPr/>
        </p:nvGrpSpPr>
        <p:grpSpPr>
          <a:xfrm>
            <a:off x="4206763" y="2450951"/>
            <a:ext cx="322151" cy="322374"/>
            <a:chOff x="4206763" y="2450951"/>
            <a:chExt cx="322151" cy="322374"/>
          </a:xfrm>
        </p:grpSpPr>
        <p:sp>
          <p:nvSpPr>
            <p:cNvPr id="2980" name="Google Shape;2980;p36"/>
            <p:cNvSpPr/>
            <p:nvPr/>
          </p:nvSpPr>
          <p:spPr>
            <a:xfrm>
              <a:off x="4206763" y="2571650"/>
              <a:ext cx="322151" cy="201675"/>
            </a:xfrm>
            <a:custGeom>
              <a:rect b="b" l="l" r="r" t="t"/>
              <a:pathLst>
                <a:path extrusionOk="0" h="6336" w="10121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36"/>
            <p:cNvSpPr/>
            <p:nvPr/>
          </p:nvSpPr>
          <p:spPr>
            <a:xfrm>
              <a:off x="4210933" y="2450951"/>
              <a:ext cx="308878" cy="185537"/>
            </a:xfrm>
            <a:custGeom>
              <a:rect b="b" l="l" r="r" t="t"/>
              <a:pathLst>
                <a:path extrusionOk="0" h="5829" w="9704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2" name="Google Shape;2982;p36"/>
          <p:cNvGrpSpPr/>
          <p:nvPr/>
        </p:nvGrpSpPr>
        <p:grpSpPr>
          <a:xfrm>
            <a:off x="7528096" y="2450059"/>
            <a:ext cx="327976" cy="324316"/>
            <a:chOff x="7528096" y="2450059"/>
            <a:chExt cx="327976" cy="324316"/>
          </a:xfrm>
        </p:grpSpPr>
        <p:sp>
          <p:nvSpPr>
            <p:cNvPr id="2983" name="Google Shape;2983;p36"/>
            <p:cNvSpPr/>
            <p:nvPr/>
          </p:nvSpPr>
          <p:spPr>
            <a:xfrm>
              <a:off x="7569411" y="2697187"/>
              <a:ext cx="26928" cy="25623"/>
            </a:xfrm>
            <a:custGeom>
              <a:rect b="b" l="l" r="r" t="t"/>
              <a:pathLst>
                <a:path extrusionOk="0" h="805" w="846">
                  <a:moveTo>
                    <a:pt x="679" y="1"/>
                  </a:moveTo>
                  <a:cubicBezTo>
                    <a:pt x="640" y="1"/>
                    <a:pt x="602" y="16"/>
                    <a:pt x="572" y="46"/>
                  </a:cubicBezTo>
                  <a:lnTo>
                    <a:pt x="60" y="558"/>
                  </a:lnTo>
                  <a:cubicBezTo>
                    <a:pt x="0" y="617"/>
                    <a:pt x="0" y="700"/>
                    <a:pt x="60" y="760"/>
                  </a:cubicBezTo>
                  <a:cubicBezTo>
                    <a:pt x="96" y="790"/>
                    <a:pt x="134" y="805"/>
                    <a:pt x="172" y="805"/>
                  </a:cubicBezTo>
                  <a:cubicBezTo>
                    <a:pt x="209" y="805"/>
                    <a:pt x="244" y="790"/>
                    <a:pt x="274" y="760"/>
                  </a:cubicBezTo>
                  <a:lnTo>
                    <a:pt x="786" y="260"/>
                  </a:lnTo>
                  <a:cubicBezTo>
                    <a:pt x="846" y="200"/>
                    <a:pt x="846" y="105"/>
                    <a:pt x="786" y="46"/>
                  </a:cubicBezTo>
                  <a:cubicBezTo>
                    <a:pt x="756" y="16"/>
                    <a:pt x="718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36"/>
            <p:cNvSpPr/>
            <p:nvPr/>
          </p:nvSpPr>
          <p:spPr>
            <a:xfrm>
              <a:off x="7600859" y="2728667"/>
              <a:ext cx="26578" cy="25591"/>
            </a:xfrm>
            <a:custGeom>
              <a:rect b="b" l="l" r="r" t="t"/>
              <a:pathLst>
                <a:path extrusionOk="0" h="804" w="835">
                  <a:moveTo>
                    <a:pt x="673" y="0"/>
                  </a:moveTo>
                  <a:cubicBezTo>
                    <a:pt x="638" y="0"/>
                    <a:pt x="602" y="15"/>
                    <a:pt x="572" y="45"/>
                  </a:cubicBezTo>
                  <a:lnTo>
                    <a:pt x="60" y="545"/>
                  </a:lnTo>
                  <a:cubicBezTo>
                    <a:pt x="1" y="604"/>
                    <a:pt x="1" y="700"/>
                    <a:pt x="60" y="759"/>
                  </a:cubicBezTo>
                  <a:cubicBezTo>
                    <a:pt x="90" y="789"/>
                    <a:pt x="129" y="804"/>
                    <a:pt x="167" y="804"/>
                  </a:cubicBezTo>
                  <a:cubicBezTo>
                    <a:pt x="206" y="804"/>
                    <a:pt x="245" y="789"/>
                    <a:pt x="274" y="759"/>
                  </a:cubicBezTo>
                  <a:lnTo>
                    <a:pt x="775" y="247"/>
                  </a:lnTo>
                  <a:cubicBezTo>
                    <a:pt x="834" y="188"/>
                    <a:pt x="834" y="104"/>
                    <a:pt x="775" y="45"/>
                  </a:cubicBezTo>
                  <a:cubicBezTo>
                    <a:pt x="745" y="15"/>
                    <a:pt x="709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36"/>
            <p:cNvSpPr/>
            <p:nvPr/>
          </p:nvSpPr>
          <p:spPr>
            <a:xfrm>
              <a:off x="7585326" y="2713102"/>
              <a:ext cx="26546" cy="25241"/>
            </a:xfrm>
            <a:custGeom>
              <a:rect b="b" l="l" r="r" t="t"/>
              <a:pathLst>
                <a:path extrusionOk="0" h="793" w="834">
                  <a:moveTo>
                    <a:pt x="667" y="1"/>
                  </a:moveTo>
                  <a:cubicBezTo>
                    <a:pt x="629" y="1"/>
                    <a:pt x="590" y="16"/>
                    <a:pt x="560" y="46"/>
                  </a:cubicBezTo>
                  <a:lnTo>
                    <a:pt x="60" y="546"/>
                  </a:lnTo>
                  <a:cubicBezTo>
                    <a:pt x="0" y="605"/>
                    <a:pt x="0" y="700"/>
                    <a:pt x="60" y="748"/>
                  </a:cubicBezTo>
                  <a:cubicBezTo>
                    <a:pt x="90" y="778"/>
                    <a:pt x="125" y="793"/>
                    <a:pt x="161" y="793"/>
                  </a:cubicBezTo>
                  <a:cubicBezTo>
                    <a:pt x="197" y="793"/>
                    <a:pt x="233" y="778"/>
                    <a:pt x="262" y="748"/>
                  </a:cubicBezTo>
                  <a:lnTo>
                    <a:pt x="774" y="248"/>
                  </a:lnTo>
                  <a:cubicBezTo>
                    <a:pt x="834" y="189"/>
                    <a:pt x="834" y="105"/>
                    <a:pt x="774" y="46"/>
                  </a:cubicBezTo>
                  <a:cubicBezTo>
                    <a:pt x="745" y="16"/>
                    <a:pt x="706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36"/>
            <p:cNvSpPr/>
            <p:nvPr/>
          </p:nvSpPr>
          <p:spPr>
            <a:xfrm>
              <a:off x="7528096" y="2450059"/>
              <a:ext cx="327976" cy="324316"/>
            </a:xfrm>
            <a:custGeom>
              <a:rect b="b" l="l" r="r" t="t"/>
              <a:pathLst>
                <a:path extrusionOk="0" h="10189" w="10304">
                  <a:moveTo>
                    <a:pt x="9954" y="309"/>
                  </a:moveTo>
                  <a:lnTo>
                    <a:pt x="9538" y="1761"/>
                  </a:lnTo>
                  <a:lnTo>
                    <a:pt x="8514" y="725"/>
                  </a:lnTo>
                  <a:lnTo>
                    <a:pt x="9954" y="309"/>
                  </a:lnTo>
                  <a:close/>
                  <a:moveTo>
                    <a:pt x="4311" y="3369"/>
                  </a:moveTo>
                  <a:lnTo>
                    <a:pt x="2501" y="5178"/>
                  </a:lnTo>
                  <a:lnTo>
                    <a:pt x="429" y="5012"/>
                  </a:lnTo>
                  <a:cubicBezTo>
                    <a:pt x="394" y="5012"/>
                    <a:pt x="382" y="4988"/>
                    <a:pt x="417" y="4952"/>
                  </a:cubicBezTo>
                  <a:cubicBezTo>
                    <a:pt x="1310" y="4059"/>
                    <a:pt x="2477" y="3523"/>
                    <a:pt x="3727" y="3404"/>
                  </a:cubicBezTo>
                  <a:lnTo>
                    <a:pt x="4311" y="3369"/>
                  </a:lnTo>
                  <a:close/>
                  <a:moveTo>
                    <a:pt x="2537" y="5571"/>
                  </a:moveTo>
                  <a:lnTo>
                    <a:pt x="3358" y="6381"/>
                  </a:lnTo>
                  <a:lnTo>
                    <a:pt x="3049" y="6702"/>
                  </a:lnTo>
                  <a:cubicBezTo>
                    <a:pt x="2715" y="6369"/>
                    <a:pt x="2299" y="5952"/>
                    <a:pt x="2227" y="5893"/>
                  </a:cubicBezTo>
                  <a:lnTo>
                    <a:pt x="2537" y="5571"/>
                  </a:lnTo>
                  <a:close/>
                  <a:moveTo>
                    <a:pt x="2418" y="6464"/>
                  </a:moveTo>
                  <a:lnTo>
                    <a:pt x="2834" y="6881"/>
                  </a:lnTo>
                  <a:lnTo>
                    <a:pt x="2465" y="7250"/>
                  </a:lnTo>
                  <a:cubicBezTo>
                    <a:pt x="2453" y="7262"/>
                    <a:pt x="2441" y="7298"/>
                    <a:pt x="2418" y="7310"/>
                  </a:cubicBezTo>
                  <a:lnTo>
                    <a:pt x="2049" y="6940"/>
                  </a:lnTo>
                  <a:cubicBezTo>
                    <a:pt x="2025" y="6905"/>
                    <a:pt x="2025" y="6857"/>
                    <a:pt x="2049" y="6833"/>
                  </a:cubicBezTo>
                  <a:lnTo>
                    <a:pt x="2418" y="6464"/>
                  </a:lnTo>
                  <a:close/>
                  <a:moveTo>
                    <a:pt x="8168" y="821"/>
                  </a:moveTo>
                  <a:lnTo>
                    <a:pt x="9418" y="2071"/>
                  </a:lnTo>
                  <a:lnTo>
                    <a:pt x="9061" y="3380"/>
                  </a:lnTo>
                  <a:lnTo>
                    <a:pt x="4906" y="7536"/>
                  </a:lnTo>
                  <a:lnTo>
                    <a:pt x="4084" y="6714"/>
                  </a:lnTo>
                  <a:lnTo>
                    <a:pt x="5978" y="4821"/>
                  </a:lnTo>
                  <a:cubicBezTo>
                    <a:pt x="6109" y="4690"/>
                    <a:pt x="6144" y="4452"/>
                    <a:pt x="5966" y="4273"/>
                  </a:cubicBezTo>
                  <a:cubicBezTo>
                    <a:pt x="5888" y="4196"/>
                    <a:pt x="5790" y="4157"/>
                    <a:pt x="5693" y="4157"/>
                  </a:cubicBezTo>
                  <a:cubicBezTo>
                    <a:pt x="5597" y="4157"/>
                    <a:pt x="5501" y="4196"/>
                    <a:pt x="5430" y="4273"/>
                  </a:cubicBezTo>
                  <a:lnTo>
                    <a:pt x="3537" y="6167"/>
                  </a:lnTo>
                  <a:lnTo>
                    <a:pt x="2715" y="5345"/>
                  </a:lnTo>
                  <a:lnTo>
                    <a:pt x="6871" y="1190"/>
                  </a:lnTo>
                  <a:lnTo>
                    <a:pt x="8168" y="821"/>
                  </a:lnTo>
                  <a:close/>
                  <a:moveTo>
                    <a:pt x="5711" y="4485"/>
                  </a:moveTo>
                  <a:cubicBezTo>
                    <a:pt x="5733" y="4485"/>
                    <a:pt x="5757" y="4494"/>
                    <a:pt x="5775" y="4512"/>
                  </a:cubicBezTo>
                  <a:cubicBezTo>
                    <a:pt x="5799" y="4535"/>
                    <a:pt x="5799" y="4595"/>
                    <a:pt x="5775" y="4631"/>
                  </a:cubicBezTo>
                  <a:lnTo>
                    <a:pt x="3775" y="6619"/>
                  </a:lnTo>
                  <a:cubicBezTo>
                    <a:pt x="3692" y="6714"/>
                    <a:pt x="2894" y="7488"/>
                    <a:pt x="2811" y="7595"/>
                  </a:cubicBezTo>
                  <a:cubicBezTo>
                    <a:pt x="2793" y="7607"/>
                    <a:pt x="2769" y="7613"/>
                    <a:pt x="2747" y="7613"/>
                  </a:cubicBezTo>
                  <a:cubicBezTo>
                    <a:pt x="2724" y="7613"/>
                    <a:pt x="2703" y="7607"/>
                    <a:pt x="2691" y="7595"/>
                  </a:cubicBezTo>
                  <a:cubicBezTo>
                    <a:pt x="2656" y="7560"/>
                    <a:pt x="2656" y="7500"/>
                    <a:pt x="2691" y="7476"/>
                  </a:cubicBezTo>
                  <a:lnTo>
                    <a:pt x="5656" y="4512"/>
                  </a:lnTo>
                  <a:cubicBezTo>
                    <a:pt x="5668" y="4494"/>
                    <a:pt x="5689" y="4485"/>
                    <a:pt x="5711" y="4485"/>
                  </a:cubicBezTo>
                  <a:close/>
                  <a:moveTo>
                    <a:pt x="3894" y="6917"/>
                  </a:moveTo>
                  <a:lnTo>
                    <a:pt x="4716" y="7738"/>
                  </a:lnTo>
                  <a:lnTo>
                    <a:pt x="4406" y="8036"/>
                  </a:lnTo>
                  <a:lnTo>
                    <a:pt x="4382" y="8036"/>
                  </a:lnTo>
                  <a:lnTo>
                    <a:pt x="3584" y="7238"/>
                  </a:lnTo>
                  <a:lnTo>
                    <a:pt x="3894" y="6917"/>
                  </a:lnTo>
                  <a:close/>
                  <a:moveTo>
                    <a:pt x="3394" y="7452"/>
                  </a:moveTo>
                  <a:lnTo>
                    <a:pt x="3811" y="7869"/>
                  </a:lnTo>
                  <a:lnTo>
                    <a:pt x="3430" y="8226"/>
                  </a:lnTo>
                  <a:cubicBezTo>
                    <a:pt x="3418" y="8250"/>
                    <a:pt x="3394" y="8250"/>
                    <a:pt x="3394" y="8250"/>
                  </a:cubicBezTo>
                  <a:cubicBezTo>
                    <a:pt x="3370" y="8250"/>
                    <a:pt x="3358" y="8250"/>
                    <a:pt x="3346" y="8226"/>
                  </a:cubicBezTo>
                  <a:lnTo>
                    <a:pt x="2977" y="7857"/>
                  </a:lnTo>
                  <a:cubicBezTo>
                    <a:pt x="2989" y="7845"/>
                    <a:pt x="3013" y="7833"/>
                    <a:pt x="3037" y="7810"/>
                  </a:cubicBezTo>
                  <a:lnTo>
                    <a:pt x="3394" y="7452"/>
                  </a:lnTo>
                  <a:close/>
                  <a:moveTo>
                    <a:pt x="9971" y="1"/>
                  </a:moveTo>
                  <a:cubicBezTo>
                    <a:pt x="9946" y="1"/>
                    <a:pt x="9921" y="4"/>
                    <a:pt x="9895" y="11"/>
                  </a:cubicBezTo>
                  <a:cubicBezTo>
                    <a:pt x="9252" y="213"/>
                    <a:pt x="7394" y="749"/>
                    <a:pt x="6787" y="928"/>
                  </a:cubicBezTo>
                  <a:cubicBezTo>
                    <a:pt x="6751" y="928"/>
                    <a:pt x="6740" y="940"/>
                    <a:pt x="6716" y="963"/>
                  </a:cubicBezTo>
                  <a:lnTo>
                    <a:pt x="4632" y="3047"/>
                  </a:lnTo>
                  <a:lnTo>
                    <a:pt x="3703" y="3130"/>
                  </a:lnTo>
                  <a:cubicBezTo>
                    <a:pt x="2370" y="3226"/>
                    <a:pt x="1144" y="3809"/>
                    <a:pt x="191" y="4750"/>
                  </a:cubicBezTo>
                  <a:cubicBezTo>
                    <a:pt x="1" y="4940"/>
                    <a:pt x="120" y="5285"/>
                    <a:pt x="394" y="5309"/>
                  </a:cubicBezTo>
                  <a:lnTo>
                    <a:pt x="2215" y="5476"/>
                  </a:lnTo>
                  <a:lnTo>
                    <a:pt x="2025" y="5666"/>
                  </a:lnTo>
                  <a:cubicBezTo>
                    <a:pt x="1906" y="5786"/>
                    <a:pt x="1906" y="5964"/>
                    <a:pt x="2025" y="6083"/>
                  </a:cubicBezTo>
                  <a:lnTo>
                    <a:pt x="2203" y="6262"/>
                  </a:lnTo>
                  <a:lnTo>
                    <a:pt x="1822" y="6643"/>
                  </a:lnTo>
                  <a:cubicBezTo>
                    <a:pt x="1679" y="6786"/>
                    <a:pt x="1679" y="7012"/>
                    <a:pt x="1822" y="7155"/>
                  </a:cubicBezTo>
                  <a:lnTo>
                    <a:pt x="3108" y="8441"/>
                  </a:lnTo>
                  <a:cubicBezTo>
                    <a:pt x="3180" y="8512"/>
                    <a:pt x="3272" y="8548"/>
                    <a:pt x="3366" y="8548"/>
                  </a:cubicBezTo>
                  <a:cubicBezTo>
                    <a:pt x="3459" y="8548"/>
                    <a:pt x="3555" y="8512"/>
                    <a:pt x="3632" y="8441"/>
                  </a:cubicBezTo>
                  <a:lnTo>
                    <a:pt x="4001" y="8072"/>
                  </a:lnTo>
                  <a:lnTo>
                    <a:pt x="4180" y="8250"/>
                  </a:lnTo>
                  <a:cubicBezTo>
                    <a:pt x="4239" y="8310"/>
                    <a:pt x="4317" y="8339"/>
                    <a:pt x="4396" y="8339"/>
                  </a:cubicBezTo>
                  <a:cubicBezTo>
                    <a:pt x="4474" y="8339"/>
                    <a:pt x="4555" y="8310"/>
                    <a:pt x="4620" y="8250"/>
                  </a:cubicBezTo>
                  <a:lnTo>
                    <a:pt x="4799" y="8072"/>
                  </a:lnTo>
                  <a:lnTo>
                    <a:pt x="4966" y="9881"/>
                  </a:lnTo>
                  <a:cubicBezTo>
                    <a:pt x="4977" y="10012"/>
                    <a:pt x="5061" y="10119"/>
                    <a:pt x="5180" y="10167"/>
                  </a:cubicBezTo>
                  <a:cubicBezTo>
                    <a:pt x="5216" y="10182"/>
                    <a:pt x="5254" y="10188"/>
                    <a:pt x="5291" y="10188"/>
                  </a:cubicBezTo>
                  <a:cubicBezTo>
                    <a:pt x="5375" y="10188"/>
                    <a:pt x="5455" y="10153"/>
                    <a:pt x="5513" y="10096"/>
                  </a:cubicBezTo>
                  <a:cubicBezTo>
                    <a:pt x="6097" y="9512"/>
                    <a:pt x="6525" y="8822"/>
                    <a:pt x="6811" y="8072"/>
                  </a:cubicBezTo>
                  <a:cubicBezTo>
                    <a:pt x="6847" y="7988"/>
                    <a:pt x="6799" y="7905"/>
                    <a:pt x="6728" y="7869"/>
                  </a:cubicBezTo>
                  <a:cubicBezTo>
                    <a:pt x="6713" y="7865"/>
                    <a:pt x="6698" y="7863"/>
                    <a:pt x="6684" y="7863"/>
                  </a:cubicBezTo>
                  <a:cubicBezTo>
                    <a:pt x="6616" y="7863"/>
                    <a:pt x="6555" y="7906"/>
                    <a:pt x="6525" y="7964"/>
                  </a:cubicBezTo>
                  <a:cubicBezTo>
                    <a:pt x="6263" y="8691"/>
                    <a:pt x="5847" y="9334"/>
                    <a:pt x="5299" y="9881"/>
                  </a:cubicBezTo>
                  <a:cubicBezTo>
                    <a:pt x="5292" y="9885"/>
                    <a:pt x="5285" y="9886"/>
                    <a:pt x="5278" y="9886"/>
                  </a:cubicBezTo>
                  <a:cubicBezTo>
                    <a:pt x="5262" y="9886"/>
                    <a:pt x="5248" y="9878"/>
                    <a:pt x="5239" y="9869"/>
                  </a:cubicBezTo>
                  <a:lnTo>
                    <a:pt x="5061" y="7810"/>
                  </a:lnTo>
                  <a:lnTo>
                    <a:pt x="6871" y="6000"/>
                  </a:lnTo>
                  <a:lnTo>
                    <a:pt x="6871" y="6000"/>
                  </a:lnTo>
                  <a:cubicBezTo>
                    <a:pt x="6811" y="6738"/>
                    <a:pt x="6799" y="6940"/>
                    <a:pt x="6704" y="7310"/>
                  </a:cubicBezTo>
                  <a:cubicBezTo>
                    <a:pt x="6692" y="7381"/>
                    <a:pt x="6740" y="7476"/>
                    <a:pt x="6823" y="7488"/>
                  </a:cubicBezTo>
                  <a:cubicBezTo>
                    <a:pt x="6831" y="7489"/>
                    <a:pt x="6840" y="7490"/>
                    <a:pt x="6848" y="7490"/>
                  </a:cubicBezTo>
                  <a:cubicBezTo>
                    <a:pt x="6923" y="7490"/>
                    <a:pt x="6991" y="7444"/>
                    <a:pt x="7002" y="7369"/>
                  </a:cubicBezTo>
                  <a:cubicBezTo>
                    <a:pt x="7109" y="6905"/>
                    <a:pt x="7109" y="6702"/>
                    <a:pt x="7204" y="5666"/>
                  </a:cubicBezTo>
                  <a:lnTo>
                    <a:pt x="9288" y="3583"/>
                  </a:lnTo>
                  <a:cubicBezTo>
                    <a:pt x="9299" y="3571"/>
                    <a:pt x="9311" y="3547"/>
                    <a:pt x="9323" y="3523"/>
                  </a:cubicBezTo>
                  <a:lnTo>
                    <a:pt x="9740" y="2118"/>
                  </a:lnTo>
                  <a:lnTo>
                    <a:pt x="10240" y="416"/>
                  </a:lnTo>
                  <a:cubicBezTo>
                    <a:pt x="10303" y="194"/>
                    <a:pt x="10161" y="1"/>
                    <a:pt x="9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36"/>
            <p:cNvSpPr/>
            <p:nvPr/>
          </p:nvSpPr>
          <p:spPr>
            <a:xfrm>
              <a:off x="7712296" y="2525528"/>
              <a:ext cx="79989" cy="60954"/>
            </a:xfrm>
            <a:custGeom>
              <a:rect b="b" l="l" r="r" t="t"/>
              <a:pathLst>
                <a:path extrusionOk="0" h="1915" w="2513">
                  <a:moveTo>
                    <a:pt x="842" y="0"/>
                  </a:moveTo>
                  <a:cubicBezTo>
                    <a:pt x="823" y="0"/>
                    <a:pt x="804" y="3"/>
                    <a:pt x="786" y="9"/>
                  </a:cubicBezTo>
                  <a:cubicBezTo>
                    <a:pt x="167" y="295"/>
                    <a:pt x="0" y="1129"/>
                    <a:pt x="488" y="1617"/>
                  </a:cubicBezTo>
                  <a:cubicBezTo>
                    <a:pt x="679" y="1807"/>
                    <a:pt x="941" y="1914"/>
                    <a:pt x="1191" y="1914"/>
                  </a:cubicBezTo>
                  <a:cubicBezTo>
                    <a:pt x="2072" y="1914"/>
                    <a:pt x="2512" y="843"/>
                    <a:pt x="1893" y="224"/>
                  </a:cubicBezTo>
                  <a:cubicBezTo>
                    <a:pt x="1798" y="128"/>
                    <a:pt x="1715" y="69"/>
                    <a:pt x="1596" y="9"/>
                  </a:cubicBezTo>
                  <a:cubicBezTo>
                    <a:pt x="1575" y="3"/>
                    <a:pt x="1554" y="0"/>
                    <a:pt x="1534" y="0"/>
                  </a:cubicBezTo>
                  <a:cubicBezTo>
                    <a:pt x="1473" y="0"/>
                    <a:pt x="1420" y="27"/>
                    <a:pt x="1393" y="81"/>
                  </a:cubicBezTo>
                  <a:cubicBezTo>
                    <a:pt x="1369" y="164"/>
                    <a:pt x="1393" y="247"/>
                    <a:pt x="1476" y="283"/>
                  </a:cubicBezTo>
                  <a:cubicBezTo>
                    <a:pt x="1917" y="474"/>
                    <a:pt x="2024" y="1069"/>
                    <a:pt x="1679" y="1414"/>
                  </a:cubicBezTo>
                  <a:cubicBezTo>
                    <a:pt x="1548" y="1545"/>
                    <a:pt x="1369" y="1611"/>
                    <a:pt x="1191" y="1611"/>
                  </a:cubicBezTo>
                  <a:cubicBezTo>
                    <a:pt x="1012" y="1611"/>
                    <a:pt x="834" y="1545"/>
                    <a:pt x="703" y="1414"/>
                  </a:cubicBezTo>
                  <a:cubicBezTo>
                    <a:pt x="357" y="1069"/>
                    <a:pt x="464" y="486"/>
                    <a:pt x="905" y="283"/>
                  </a:cubicBezTo>
                  <a:cubicBezTo>
                    <a:pt x="976" y="247"/>
                    <a:pt x="1012" y="164"/>
                    <a:pt x="976" y="81"/>
                  </a:cubicBezTo>
                  <a:cubicBezTo>
                    <a:pt x="959" y="27"/>
                    <a:pt x="900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8" name="Google Shape;2988;p36"/>
          <p:cNvGrpSpPr/>
          <p:nvPr/>
        </p:nvGrpSpPr>
        <p:grpSpPr>
          <a:xfrm>
            <a:off x="7077129" y="2512542"/>
            <a:ext cx="282364" cy="198619"/>
            <a:chOff x="7077129" y="2512542"/>
            <a:chExt cx="282364" cy="198619"/>
          </a:xfrm>
        </p:grpSpPr>
        <p:sp>
          <p:nvSpPr>
            <p:cNvPr id="2989" name="Google Shape;2989;p36"/>
            <p:cNvSpPr/>
            <p:nvPr/>
          </p:nvSpPr>
          <p:spPr>
            <a:xfrm>
              <a:off x="7304872" y="2551533"/>
              <a:ext cx="25050" cy="19416"/>
            </a:xfrm>
            <a:custGeom>
              <a:rect b="b" l="l" r="r" t="t"/>
              <a:pathLst>
                <a:path extrusionOk="0" h="610" w="787">
                  <a:moveTo>
                    <a:pt x="166" y="1"/>
                  </a:moveTo>
                  <a:cubicBezTo>
                    <a:pt x="119" y="1"/>
                    <a:pt x="72" y="27"/>
                    <a:pt x="48" y="73"/>
                  </a:cubicBezTo>
                  <a:cubicBezTo>
                    <a:pt x="1" y="133"/>
                    <a:pt x="13" y="216"/>
                    <a:pt x="84" y="264"/>
                  </a:cubicBezTo>
                  <a:cubicBezTo>
                    <a:pt x="239" y="371"/>
                    <a:pt x="382" y="478"/>
                    <a:pt x="549" y="573"/>
                  </a:cubicBezTo>
                  <a:cubicBezTo>
                    <a:pt x="584" y="597"/>
                    <a:pt x="608" y="609"/>
                    <a:pt x="620" y="609"/>
                  </a:cubicBezTo>
                  <a:cubicBezTo>
                    <a:pt x="668" y="609"/>
                    <a:pt x="715" y="597"/>
                    <a:pt x="739" y="550"/>
                  </a:cubicBezTo>
                  <a:cubicBezTo>
                    <a:pt x="787" y="490"/>
                    <a:pt x="775" y="395"/>
                    <a:pt x="703" y="359"/>
                  </a:cubicBezTo>
                  <a:cubicBezTo>
                    <a:pt x="537" y="240"/>
                    <a:pt x="382" y="133"/>
                    <a:pt x="239" y="26"/>
                  </a:cubicBezTo>
                  <a:cubicBezTo>
                    <a:pt x="218" y="9"/>
                    <a:pt x="192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36"/>
            <p:cNvSpPr/>
            <p:nvPr/>
          </p:nvSpPr>
          <p:spPr>
            <a:xfrm>
              <a:off x="7129043" y="2512542"/>
              <a:ext cx="164879" cy="42875"/>
            </a:xfrm>
            <a:custGeom>
              <a:rect b="b" l="l" r="r" t="t"/>
              <a:pathLst>
                <a:path extrusionOk="0" h="1347" w="5180">
                  <a:moveTo>
                    <a:pt x="2798" y="1"/>
                  </a:moveTo>
                  <a:cubicBezTo>
                    <a:pt x="2120" y="1"/>
                    <a:pt x="1227" y="358"/>
                    <a:pt x="96" y="1084"/>
                  </a:cubicBezTo>
                  <a:cubicBezTo>
                    <a:pt x="36" y="1132"/>
                    <a:pt x="0" y="1215"/>
                    <a:pt x="48" y="1286"/>
                  </a:cubicBezTo>
                  <a:cubicBezTo>
                    <a:pt x="72" y="1322"/>
                    <a:pt x="119" y="1346"/>
                    <a:pt x="167" y="1346"/>
                  </a:cubicBezTo>
                  <a:cubicBezTo>
                    <a:pt x="191" y="1346"/>
                    <a:pt x="215" y="1346"/>
                    <a:pt x="238" y="1322"/>
                  </a:cubicBezTo>
                  <a:cubicBezTo>
                    <a:pt x="1322" y="620"/>
                    <a:pt x="2179" y="286"/>
                    <a:pt x="2798" y="286"/>
                  </a:cubicBezTo>
                  <a:cubicBezTo>
                    <a:pt x="3346" y="286"/>
                    <a:pt x="4060" y="536"/>
                    <a:pt x="4953" y="1072"/>
                  </a:cubicBezTo>
                  <a:cubicBezTo>
                    <a:pt x="4973" y="1088"/>
                    <a:pt x="4996" y="1094"/>
                    <a:pt x="5019" y="1094"/>
                  </a:cubicBezTo>
                  <a:cubicBezTo>
                    <a:pt x="5069" y="1094"/>
                    <a:pt x="5124" y="1065"/>
                    <a:pt x="5156" y="1025"/>
                  </a:cubicBezTo>
                  <a:cubicBezTo>
                    <a:pt x="5180" y="965"/>
                    <a:pt x="5168" y="882"/>
                    <a:pt x="5108" y="834"/>
                  </a:cubicBezTo>
                  <a:cubicBezTo>
                    <a:pt x="4156" y="274"/>
                    <a:pt x="3406" y="1"/>
                    <a:pt x="2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36"/>
            <p:cNvSpPr/>
            <p:nvPr/>
          </p:nvSpPr>
          <p:spPr>
            <a:xfrm>
              <a:off x="7077129" y="2536796"/>
              <a:ext cx="282364" cy="174365"/>
            </a:xfrm>
            <a:custGeom>
              <a:rect b="b" l="l" r="r" t="t"/>
              <a:pathLst>
                <a:path extrusionOk="0" h="5478" w="8871">
                  <a:moveTo>
                    <a:pt x="4429" y="263"/>
                  </a:moveTo>
                  <a:cubicBezTo>
                    <a:pt x="5572" y="263"/>
                    <a:pt x="7858" y="2048"/>
                    <a:pt x="8525" y="2608"/>
                  </a:cubicBezTo>
                  <a:cubicBezTo>
                    <a:pt x="8573" y="2632"/>
                    <a:pt x="8585" y="2680"/>
                    <a:pt x="8585" y="2739"/>
                  </a:cubicBezTo>
                  <a:cubicBezTo>
                    <a:pt x="8585" y="2799"/>
                    <a:pt x="8549" y="2846"/>
                    <a:pt x="8525" y="2870"/>
                  </a:cubicBezTo>
                  <a:cubicBezTo>
                    <a:pt x="7858" y="3418"/>
                    <a:pt x="5572" y="5204"/>
                    <a:pt x="4429" y="5204"/>
                  </a:cubicBezTo>
                  <a:cubicBezTo>
                    <a:pt x="3286" y="5204"/>
                    <a:pt x="1012" y="3418"/>
                    <a:pt x="334" y="2870"/>
                  </a:cubicBezTo>
                  <a:cubicBezTo>
                    <a:pt x="298" y="2846"/>
                    <a:pt x="274" y="2799"/>
                    <a:pt x="274" y="2739"/>
                  </a:cubicBezTo>
                  <a:cubicBezTo>
                    <a:pt x="274" y="2691"/>
                    <a:pt x="310" y="2632"/>
                    <a:pt x="334" y="2608"/>
                  </a:cubicBezTo>
                  <a:cubicBezTo>
                    <a:pt x="1012" y="2048"/>
                    <a:pt x="3286" y="263"/>
                    <a:pt x="4429" y="263"/>
                  </a:cubicBezTo>
                  <a:close/>
                  <a:moveTo>
                    <a:pt x="4429" y="1"/>
                  </a:moveTo>
                  <a:cubicBezTo>
                    <a:pt x="3227" y="1"/>
                    <a:pt x="1036" y="1679"/>
                    <a:pt x="155" y="2394"/>
                  </a:cubicBezTo>
                  <a:cubicBezTo>
                    <a:pt x="48" y="2489"/>
                    <a:pt x="0" y="2608"/>
                    <a:pt x="0" y="2739"/>
                  </a:cubicBezTo>
                  <a:cubicBezTo>
                    <a:pt x="0" y="2870"/>
                    <a:pt x="60" y="3001"/>
                    <a:pt x="155" y="3084"/>
                  </a:cubicBezTo>
                  <a:cubicBezTo>
                    <a:pt x="1036" y="3811"/>
                    <a:pt x="3227" y="5477"/>
                    <a:pt x="4429" y="5477"/>
                  </a:cubicBezTo>
                  <a:cubicBezTo>
                    <a:pt x="5632" y="5477"/>
                    <a:pt x="7823" y="3799"/>
                    <a:pt x="8704" y="3084"/>
                  </a:cubicBezTo>
                  <a:cubicBezTo>
                    <a:pt x="8811" y="2989"/>
                    <a:pt x="8858" y="2870"/>
                    <a:pt x="8858" y="2739"/>
                  </a:cubicBezTo>
                  <a:cubicBezTo>
                    <a:pt x="8870" y="2608"/>
                    <a:pt x="8811" y="2489"/>
                    <a:pt x="8704" y="2394"/>
                  </a:cubicBezTo>
                  <a:cubicBezTo>
                    <a:pt x="7823" y="1667"/>
                    <a:pt x="5632" y="1"/>
                    <a:pt x="4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36"/>
            <p:cNvSpPr/>
            <p:nvPr/>
          </p:nvSpPr>
          <p:spPr>
            <a:xfrm>
              <a:off x="7153680" y="2560255"/>
              <a:ext cx="129230" cy="127129"/>
            </a:xfrm>
            <a:custGeom>
              <a:rect b="b" l="l" r="r" t="t"/>
              <a:pathLst>
                <a:path extrusionOk="0" h="3994" w="4060">
                  <a:moveTo>
                    <a:pt x="2016" y="1"/>
                  </a:moveTo>
                  <a:cubicBezTo>
                    <a:pt x="1995" y="1"/>
                    <a:pt x="1974" y="1"/>
                    <a:pt x="1953" y="2"/>
                  </a:cubicBezTo>
                  <a:cubicBezTo>
                    <a:pt x="905" y="38"/>
                    <a:pt x="48" y="883"/>
                    <a:pt x="12" y="1943"/>
                  </a:cubicBezTo>
                  <a:cubicBezTo>
                    <a:pt x="0" y="2466"/>
                    <a:pt x="179" y="2955"/>
                    <a:pt x="488" y="3312"/>
                  </a:cubicBezTo>
                  <a:cubicBezTo>
                    <a:pt x="518" y="3341"/>
                    <a:pt x="557" y="3356"/>
                    <a:pt x="596" y="3356"/>
                  </a:cubicBezTo>
                  <a:cubicBezTo>
                    <a:pt x="634" y="3356"/>
                    <a:pt x="673" y="3341"/>
                    <a:pt x="703" y="3312"/>
                  </a:cubicBezTo>
                  <a:cubicBezTo>
                    <a:pt x="750" y="3264"/>
                    <a:pt x="762" y="3181"/>
                    <a:pt x="703" y="3121"/>
                  </a:cubicBezTo>
                  <a:cubicBezTo>
                    <a:pt x="429" y="2788"/>
                    <a:pt x="274" y="2371"/>
                    <a:pt x="286" y="1907"/>
                  </a:cubicBezTo>
                  <a:cubicBezTo>
                    <a:pt x="334" y="1038"/>
                    <a:pt x="1048" y="311"/>
                    <a:pt x="1917" y="276"/>
                  </a:cubicBezTo>
                  <a:cubicBezTo>
                    <a:pt x="1945" y="274"/>
                    <a:pt x="1973" y="274"/>
                    <a:pt x="2001" y="274"/>
                  </a:cubicBezTo>
                  <a:cubicBezTo>
                    <a:pt x="2963" y="274"/>
                    <a:pt x="3750" y="1065"/>
                    <a:pt x="3727" y="2026"/>
                  </a:cubicBezTo>
                  <a:cubicBezTo>
                    <a:pt x="3703" y="2943"/>
                    <a:pt x="2965" y="3681"/>
                    <a:pt x="2060" y="3717"/>
                  </a:cubicBezTo>
                  <a:cubicBezTo>
                    <a:pt x="2037" y="3717"/>
                    <a:pt x="2014" y="3718"/>
                    <a:pt x="1991" y="3718"/>
                  </a:cubicBezTo>
                  <a:cubicBezTo>
                    <a:pt x="1695" y="3718"/>
                    <a:pt x="1411" y="3646"/>
                    <a:pt x="1179" y="3502"/>
                  </a:cubicBezTo>
                  <a:cubicBezTo>
                    <a:pt x="1159" y="3494"/>
                    <a:pt x="1139" y="3490"/>
                    <a:pt x="1120" y="3490"/>
                  </a:cubicBezTo>
                  <a:cubicBezTo>
                    <a:pt x="1081" y="3490"/>
                    <a:pt x="1044" y="3506"/>
                    <a:pt x="1012" y="3538"/>
                  </a:cubicBezTo>
                  <a:cubicBezTo>
                    <a:pt x="953" y="3586"/>
                    <a:pt x="965" y="3717"/>
                    <a:pt x="1048" y="3752"/>
                  </a:cubicBezTo>
                  <a:cubicBezTo>
                    <a:pt x="1315" y="3902"/>
                    <a:pt x="1611" y="3994"/>
                    <a:pt x="1928" y="3994"/>
                  </a:cubicBezTo>
                  <a:cubicBezTo>
                    <a:pt x="1964" y="3994"/>
                    <a:pt x="2000" y="3993"/>
                    <a:pt x="2036" y="3990"/>
                  </a:cubicBezTo>
                  <a:cubicBezTo>
                    <a:pt x="3096" y="3967"/>
                    <a:pt x="3965" y="3121"/>
                    <a:pt x="4001" y="2062"/>
                  </a:cubicBezTo>
                  <a:cubicBezTo>
                    <a:pt x="4059" y="939"/>
                    <a:pt x="3142" y="1"/>
                    <a:pt x="2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36"/>
            <p:cNvSpPr/>
            <p:nvPr/>
          </p:nvSpPr>
          <p:spPr>
            <a:xfrm>
              <a:off x="7183982" y="2590239"/>
              <a:ext cx="68244" cy="6824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32" y="989"/>
                    <a:pt x="2072" y="929"/>
                    <a:pt x="2001" y="929"/>
                  </a:cubicBezTo>
                  <a:cubicBezTo>
                    <a:pt x="1918" y="929"/>
                    <a:pt x="1858" y="989"/>
                    <a:pt x="1858" y="1060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60"/>
                  </a:cubicBezTo>
                  <a:cubicBezTo>
                    <a:pt x="287" y="620"/>
                    <a:pt x="644" y="262"/>
                    <a:pt x="1072" y="262"/>
                  </a:cubicBezTo>
                  <a:cubicBezTo>
                    <a:pt x="1144" y="262"/>
                    <a:pt x="1203" y="215"/>
                    <a:pt x="1203" y="131"/>
                  </a:cubicBezTo>
                  <a:cubicBezTo>
                    <a:pt x="1203" y="60"/>
                    <a:pt x="1144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36"/>
            <p:cNvSpPr/>
            <p:nvPr/>
          </p:nvSpPr>
          <p:spPr>
            <a:xfrm>
              <a:off x="7225297" y="2595904"/>
              <a:ext cx="20880" cy="20880"/>
            </a:xfrm>
            <a:custGeom>
              <a:rect b="b" l="l" r="r" t="t"/>
              <a:pathLst>
                <a:path extrusionOk="0" h="656" w="656"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cubicBezTo>
                    <a:pt x="1" y="513"/>
                    <a:pt x="143" y="656"/>
                    <a:pt x="322" y="656"/>
                  </a:cubicBezTo>
                  <a:cubicBezTo>
                    <a:pt x="501" y="656"/>
                    <a:pt x="655" y="513"/>
                    <a:pt x="655" y="334"/>
                  </a:cubicBezTo>
                  <a:cubicBezTo>
                    <a:pt x="655" y="132"/>
                    <a:pt x="501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5" name="Google Shape;2995;p36"/>
          <p:cNvGrpSpPr/>
          <p:nvPr/>
        </p:nvGrpSpPr>
        <p:grpSpPr>
          <a:xfrm>
            <a:off x="3725461" y="2444712"/>
            <a:ext cx="334279" cy="334661"/>
            <a:chOff x="3725461" y="2444712"/>
            <a:chExt cx="334279" cy="334661"/>
          </a:xfrm>
        </p:grpSpPr>
        <p:sp>
          <p:nvSpPr>
            <p:cNvPr id="2996" name="Google Shape;2996;p36"/>
            <p:cNvSpPr/>
            <p:nvPr/>
          </p:nvSpPr>
          <p:spPr>
            <a:xfrm>
              <a:off x="3939200" y="2554239"/>
              <a:ext cx="53092" cy="53092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36"/>
            <p:cNvSpPr/>
            <p:nvPr/>
          </p:nvSpPr>
          <p:spPr>
            <a:xfrm>
              <a:off x="3941078" y="2618281"/>
              <a:ext cx="68625" cy="49305"/>
            </a:xfrm>
            <a:custGeom>
              <a:rect b="b" l="l" r="r" t="t"/>
              <a:pathLst>
                <a:path extrusionOk="0" h="1549" w="2156">
                  <a:moveTo>
                    <a:pt x="775" y="0"/>
                  </a:moveTo>
                  <a:cubicBezTo>
                    <a:pt x="549" y="0"/>
                    <a:pt x="311" y="60"/>
                    <a:pt x="120" y="167"/>
                  </a:cubicBezTo>
                  <a:cubicBezTo>
                    <a:pt x="37" y="203"/>
                    <a:pt x="1" y="310"/>
                    <a:pt x="37" y="381"/>
                  </a:cubicBezTo>
                  <a:cubicBezTo>
                    <a:pt x="72" y="443"/>
                    <a:pt x="140" y="479"/>
                    <a:pt x="201" y="479"/>
                  </a:cubicBezTo>
                  <a:cubicBezTo>
                    <a:pt x="223" y="479"/>
                    <a:pt x="244" y="474"/>
                    <a:pt x="263" y="465"/>
                  </a:cubicBezTo>
                  <a:cubicBezTo>
                    <a:pt x="418" y="381"/>
                    <a:pt x="596" y="346"/>
                    <a:pt x="751" y="346"/>
                  </a:cubicBezTo>
                  <a:cubicBezTo>
                    <a:pt x="1275" y="346"/>
                    <a:pt x="1704" y="727"/>
                    <a:pt x="1799" y="1215"/>
                  </a:cubicBezTo>
                  <a:lnTo>
                    <a:pt x="751" y="1215"/>
                  </a:lnTo>
                  <a:cubicBezTo>
                    <a:pt x="668" y="1215"/>
                    <a:pt x="584" y="1298"/>
                    <a:pt x="584" y="1382"/>
                  </a:cubicBezTo>
                  <a:cubicBezTo>
                    <a:pt x="584" y="1477"/>
                    <a:pt x="668" y="1548"/>
                    <a:pt x="751" y="1548"/>
                  </a:cubicBezTo>
                  <a:lnTo>
                    <a:pt x="1977" y="1548"/>
                  </a:lnTo>
                  <a:cubicBezTo>
                    <a:pt x="2061" y="1548"/>
                    <a:pt x="2144" y="1477"/>
                    <a:pt x="2144" y="1382"/>
                  </a:cubicBezTo>
                  <a:cubicBezTo>
                    <a:pt x="2156" y="620"/>
                    <a:pt x="1525" y="0"/>
                    <a:pt x="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36"/>
            <p:cNvSpPr/>
            <p:nvPr/>
          </p:nvSpPr>
          <p:spPr>
            <a:xfrm>
              <a:off x="3775116" y="2618281"/>
              <a:ext cx="68625" cy="49305"/>
            </a:xfrm>
            <a:custGeom>
              <a:rect b="b" l="l" r="r" t="t"/>
              <a:pathLst>
                <a:path extrusionOk="0" h="1549" w="2156">
                  <a:moveTo>
                    <a:pt x="1381" y="0"/>
                  </a:moveTo>
                  <a:cubicBezTo>
                    <a:pt x="631" y="0"/>
                    <a:pt x="0" y="620"/>
                    <a:pt x="0" y="1382"/>
                  </a:cubicBezTo>
                  <a:cubicBezTo>
                    <a:pt x="0" y="1477"/>
                    <a:pt x="71" y="1548"/>
                    <a:pt x="167" y="1548"/>
                  </a:cubicBezTo>
                  <a:lnTo>
                    <a:pt x="1405" y="1548"/>
                  </a:lnTo>
                  <a:cubicBezTo>
                    <a:pt x="1488" y="1548"/>
                    <a:pt x="1560" y="1477"/>
                    <a:pt x="1560" y="1382"/>
                  </a:cubicBezTo>
                  <a:cubicBezTo>
                    <a:pt x="1560" y="1298"/>
                    <a:pt x="1500" y="1215"/>
                    <a:pt x="1417" y="1215"/>
                  </a:cubicBezTo>
                  <a:lnTo>
                    <a:pt x="357" y="1215"/>
                  </a:lnTo>
                  <a:cubicBezTo>
                    <a:pt x="429" y="715"/>
                    <a:pt x="881" y="346"/>
                    <a:pt x="1405" y="346"/>
                  </a:cubicBezTo>
                  <a:cubicBezTo>
                    <a:pt x="1584" y="346"/>
                    <a:pt x="1738" y="381"/>
                    <a:pt x="1893" y="465"/>
                  </a:cubicBezTo>
                  <a:cubicBezTo>
                    <a:pt x="1914" y="475"/>
                    <a:pt x="1938" y="481"/>
                    <a:pt x="1962" y="481"/>
                  </a:cubicBezTo>
                  <a:cubicBezTo>
                    <a:pt x="2022" y="481"/>
                    <a:pt x="2086" y="449"/>
                    <a:pt x="2119" y="381"/>
                  </a:cubicBezTo>
                  <a:cubicBezTo>
                    <a:pt x="2155" y="310"/>
                    <a:pt x="2131" y="203"/>
                    <a:pt x="2036" y="167"/>
                  </a:cubicBezTo>
                  <a:cubicBezTo>
                    <a:pt x="1846" y="60"/>
                    <a:pt x="1607" y="0"/>
                    <a:pt x="1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36"/>
            <p:cNvSpPr/>
            <p:nvPr/>
          </p:nvSpPr>
          <p:spPr>
            <a:xfrm>
              <a:off x="3793291" y="2554239"/>
              <a:ext cx="53092" cy="53092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60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1" y="369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36"/>
            <p:cNvSpPr/>
            <p:nvPr/>
          </p:nvSpPr>
          <p:spPr>
            <a:xfrm>
              <a:off x="3858097" y="2540584"/>
              <a:ext cx="69007" cy="69007"/>
            </a:xfrm>
            <a:custGeom>
              <a:rect b="b" l="l" r="r" t="t"/>
              <a:pathLst>
                <a:path extrusionOk="0" h="2168" w="2168">
                  <a:moveTo>
                    <a:pt x="1084" y="346"/>
                  </a:moveTo>
                  <a:cubicBezTo>
                    <a:pt x="1501" y="346"/>
                    <a:pt x="1834" y="667"/>
                    <a:pt x="1834" y="1084"/>
                  </a:cubicBezTo>
                  <a:cubicBezTo>
                    <a:pt x="1834" y="1501"/>
                    <a:pt x="1501" y="1834"/>
                    <a:pt x="1084" y="1834"/>
                  </a:cubicBezTo>
                  <a:cubicBezTo>
                    <a:pt x="667" y="1834"/>
                    <a:pt x="346" y="1501"/>
                    <a:pt x="346" y="1084"/>
                  </a:cubicBezTo>
                  <a:cubicBezTo>
                    <a:pt x="346" y="667"/>
                    <a:pt x="667" y="346"/>
                    <a:pt x="1084" y="346"/>
                  </a:cubicBezTo>
                  <a:close/>
                  <a:moveTo>
                    <a:pt x="1084" y="1"/>
                  </a:moveTo>
                  <a:cubicBezTo>
                    <a:pt x="489" y="1"/>
                    <a:pt x="1" y="489"/>
                    <a:pt x="1" y="1084"/>
                  </a:cubicBezTo>
                  <a:cubicBezTo>
                    <a:pt x="1" y="1679"/>
                    <a:pt x="489" y="2168"/>
                    <a:pt x="1084" y="2168"/>
                  </a:cubicBezTo>
                  <a:cubicBezTo>
                    <a:pt x="1679" y="2168"/>
                    <a:pt x="2167" y="1679"/>
                    <a:pt x="2167" y="1084"/>
                  </a:cubicBezTo>
                  <a:cubicBezTo>
                    <a:pt x="2167" y="489"/>
                    <a:pt x="1679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36"/>
            <p:cNvSpPr/>
            <p:nvPr/>
          </p:nvSpPr>
          <p:spPr>
            <a:xfrm>
              <a:off x="3834224" y="2620159"/>
              <a:ext cx="116752" cy="63342"/>
            </a:xfrm>
            <a:custGeom>
              <a:rect b="b" l="l" r="r" t="t"/>
              <a:pathLst>
                <a:path extrusionOk="0" h="1990" w="3668">
                  <a:moveTo>
                    <a:pt x="1834" y="322"/>
                  </a:moveTo>
                  <a:cubicBezTo>
                    <a:pt x="2596" y="322"/>
                    <a:pt x="3239" y="906"/>
                    <a:pt x="3310" y="1656"/>
                  </a:cubicBezTo>
                  <a:lnTo>
                    <a:pt x="358" y="1656"/>
                  </a:lnTo>
                  <a:cubicBezTo>
                    <a:pt x="453" y="906"/>
                    <a:pt x="1072" y="322"/>
                    <a:pt x="1834" y="322"/>
                  </a:cubicBezTo>
                  <a:close/>
                  <a:moveTo>
                    <a:pt x="1834" y="1"/>
                  </a:moveTo>
                  <a:cubicBezTo>
                    <a:pt x="822" y="1"/>
                    <a:pt x="0" y="823"/>
                    <a:pt x="0" y="1835"/>
                  </a:cubicBezTo>
                  <a:cubicBezTo>
                    <a:pt x="0" y="1918"/>
                    <a:pt x="84" y="1989"/>
                    <a:pt x="167" y="1989"/>
                  </a:cubicBezTo>
                  <a:lnTo>
                    <a:pt x="3489" y="1989"/>
                  </a:lnTo>
                  <a:cubicBezTo>
                    <a:pt x="3572" y="1989"/>
                    <a:pt x="3656" y="1918"/>
                    <a:pt x="3656" y="1835"/>
                  </a:cubicBezTo>
                  <a:cubicBezTo>
                    <a:pt x="3668" y="823"/>
                    <a:pt x="2846" y="1"/>
                    <a:pt x="1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36"/>
            <p:cNvSpPr/>
            <p:nvPr/>
          </p:nvSpPr>
          <p:spPr>
            <a:xfrm>
              <a:off x="3725461" y="2444712"/>
              <a:ext cx="334279" cy="334661"/>
            </a:xfrm>
            <a:custGeom>
              <a:rect b="b" l="l" r="r" t="t"/>
              <a:pathLst>
                <a:path extrusionOk="0" h="10514" w="10502">
                  <a:moveTo>
                    <a:pt x="5418" y="905"/>
                  </a:moveTo>
                  <a:cubicBezTo>
                    <a:pt x="7680" y="1001"/>
                    <a:pt x="9513" y="2834"/>
                    <a:pt x="9597" y="5096"/>
                  </a:cubicBezTo>
                  <a:lnTo>
                    <a:pt x="9192" y="5096"/>
                  </a:lnTo>
                  <a:cubicBezTo>
                    <a:pt x="9109" y="5096"/>
                    <a:pt x="9037" y="5168"/>
                    <a:pt x="9037" y="5263"/>
                  </a:cubicBezTo>
                  <a:cubicBezTo>
                    <a:pt x="9037" y="5346"/>
                    <a:pt x="9109" y="5418"/>
                    <a:pt x="9192" y="5418"/>
                  </a:cubicBezTo>
                  <a:lnTo>
                    <a:pt x="9597" y="5418"/>
                  </a:lnTo>
                  <a:cubicBezTo>
                    <a:pt x="9513" y="7704"/>
                    <a:pt x="7692" y="9525"/>
                    <a:pt x="5418" y="9609"/>
                  </a:cubicBezTo>
                  <a:lnTo>
                    <a:pt x="5418" y="9204"/>
                  </a:lnTo>
                  <a:cubicBezTo>
                    <a:pt x="5418" y="9109"/>
                    <a:pt x="5346" y="9037"/>
                    <a:pt x="5251" y="9037"/>
                  </a:cubicBezTo>
                  <a:cubicBezTo>
                    <a:pt x="5168" y="9037"/>
                    <a:pt x="5084" y="9109"/>
                    <a:pt x="5084" y="9204"/>
                  </a:cubicBezTo>
                  <a:lnTo>
                    <a:pt x="5084" y="9609"/>
                  </a:lnTo>
                  <a:cubicBezTo>
                    <a:pt x="2822" y="9513"/>
                    <a:pt x="1000" y="7680"/>
                    <a:pt x="905" y="5418"/>
                  </a:cubicBezTo>
                  <a:lnTo>
                    <a:pt x="1310" y="5418"/>
                  </a:lnTo>
                  <a:cubicBezTo>
                    <a:pt x="1393" y="5418"/>
                    <a:pt x="1477" y="5346"/>
                    <a:pt x="1477" y="5263"/>
                  </a:cubicBezTo>
                  <a:cubicBezTo>
                    <a:pt x="1477" y="5168"/>
                    <a:pt x="1393" y="5096"/>
                    <a:pt x="1310" y="5096"/>
                  </a:cubicBezTo>
                  <a:lnTo>
                    <a:pt x="905" y="5096"/>
                  </a:lnTo>
                  <a:cubicBezTo>
                    <a:pt x="1000" y="2834"/>
                    <a:pt x="2822" y="1001"/>
                    <a:pt x="5084" y="905"/>
                  </a:cubicBezTo>
                  <a:lnTo>
                    <a:pt x="5084" y="1310"/>
                  </a:lnTo>
                  <a:cubicBezTo>
                    <a:pt x="5084" y="1405"/>
                    <a:pt x="5168" y="1477"/>
                    <a:pt x="5251" y="1477"/>
                  </a:cubicBezTo>
                  <a:cubicBezTo>
                    <a:pt x="5346" y="1477"/>
                    <a:pt x="5418" y="1405"/>
                    <a:pt x="5418" y="1310"/>
                  </a:cubicBezTo>
                  <a:lnTo>
                    <a:pt x="5418" y="905"/>
                  </a:lnTo>
                  <a:close/>
                  <a:moveTo>
                    <a:pt x="5251" y="0"/>
                  </a:moveTo>
                  <a:cubicBezTo>
                    <a:pt x="5168" y="0"/>
                    <a:pt x="5084" y="84"/>
                    <a:pt x="5084" y="167"/>
                  </a:cubicBezTo>
                  <a:lnTo>
                    <a:pt x="5084" y="572"/>
                  </a:lnTo>
                  <a:cubicBezTo>
                    <a:pt x="2632" y="655"/>
                    <a:pt x="655" y="2644"/>
                    <a:pt x="560" y="5096"/>
                  </a:cubicBezTo>
                  <a:lnTo>
                    <a:pt x="167" y="5096"/>
                  </a:lnTo>
                  <a:cubicBezTo>
                    <a:pt x="72" y="5096"/>
                    <a:pt x="0" y="5168"/>
                    <a:pt x="0" y="5263"/>
                  </a:cubicBezTo>
                  <a:cubicBezTo>
                    <a:pt x="0" y="5346"/>
                    <a:pt x="72" y="5418"/>
                    <a:pt x="167" y="5418"/>
                  </a:cubicBezTo>
                  <a:lnTo>
                    <a:pt x="560" y="5418"/>
                  </a:lnTo>
                  <a:cubicBezTo>
                    <a:pt x="655" y="7882"/>
                    <a:pt x="2632" y="9859"/>
                    <a:pt x="5084" y="9942"/>
                  </a:cubicBezTo>
                  <a:lnTo>
                    <a:pt x="5084" y="10347"/>
                  </a:lnTo>
                  <a:cubicBezTo>
                    <a:pt x="5084" y="10442"/>
                    <a:pt x="5168" y="10514"/>
                    <a:pt x="5251" y="10514"/>
                  </a:cubicBezTo>
                  <a:cubicBezTo>
                    <a:pt x="5346" y="10514"/>
                    <a:pt x="5418" y="10442"/>
                    <a:pt x="5418" y="10347"/>
                  </a:cubicBezTo>
                  <a:lnTo>
                    <a:pt x="5418" y="9942"/>
                  </a:lnTo>
                  <a:cubicBezTo>
                    <a:pt x="7870" y="9859"/>
                    <a:pt x="9847" y="7882"/>
                    <a:pt x="9942" y="5418"/>
                  </a:cubicBezTo>
                  <a:lnTo>
                    <a:pt x="10347" y="5418"/>
                  </a:lnTo>
                  <a:cubicBezTo>
                    <a:pt x="10430" y="5418"/>
                    <a:pt x="10502" y="5346"/>
                    <a:pt x="10502" y="5263"/>
                  </a:cubicBezTo>
                  <a:cubicBezTo>
                    <a:pt x="10502" y="5168"/>
                    <a:pt x="10442" y="5096"/>
                    <a:pt x="10347" y="5096"/>
                  </a:cubicBezTo>
                  <a:lnTo>
                    <a:pt x="9942" y="5096"/>
                  </a:lnTo>
                  <a:cubicBezTo>
                    <a:pt x="9847" y="2644"/>
                    <a:pt x="7870" y="655"/>
                    <a:pt x="5418" y="572"/>
                  </a:cubicBezTo>
                  <a:lnTo>
                    <a:pt x="5418" y="167"/>
                  </a:lnTo>
                  <a:cubicBezTo>
                    <a:pt x="5418" y="84"/>
                    <a:pt x="5346" y="0"/>
                    <a:pt x="5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3" name="Google Shape;3003;p36"/>
          <p:cNvGrpSpPr/>
          <p:nvPr/>
        </p:nvGrpSpPr>
        <p:grpSpPr>
          <a:xfrm>
            <a:off x="6577238" y="2457221"/>
            <a:ext cx="332019" cy="310788"/>
            <a:chOff x="6577238" y="2457221"/>
            <a:chExt cx="332019" cy="310788"/>
          </a:xfrm>
        </p:grpSpPr>
        <p:sp>
          <p:nvSpPr>
            <p:cNvPr id="3004" name="Google Shape;3004;p36"/>
            <p:cNvSpPr/>
            <p:nvPr/>
          </p:nvSpPr>
          <p:spPr>
            <a:xfrm>
              <a:off x="6577238" y="2457221"/>
              <a:ext cx="332019" cy="310788"/>
            </a:xfrm>
            <a:custGeom>
              <a:rect b="b" l="l" r="r" t="t"/>
              <a:pathLst>
                <a:path extrusionOk="0" h="9764" w="10431">
                  <a:moveTo>
                    <a:pt x="5478" y="346"/>
                  </a:moveTo>
                  <a:cubicBezTo>
                    <a:pt x="5823" y="346"/>
                    <a:pt x="6097" y="619"/>
                    <a:pt x="6097" y="965"/>
                  </a:cubicBezTo>
                  <a:lnTo>
                    <a:pt x="6097" y="1334"/>
                  </a:lnTo>
                  <a:cubicBezTo>
                    <a:pt x="6097" y="1620"/>
                    <a:pt x="6335" y="1858"/>
                    <a:pt x="6621" y="1858"/>
                  </a:cubicBezTo>
                  <a:lnTo>
                    <a:pt x="6776" y="1858"/>
                  </a:lnTo>
                  <a:cubicBezTo>
                    <a:pt x="6871" y="1858"/>
                    <a:pt x="6966" y="1953"/>
                    <a:pt x="6966" y="2048"/>
                  </a:cubicBezTo>
                  <a:lnTo>
                    <a:pt x="6966" y="3084"/>
                  </a:lnTo>
                  <a:cubicBezTo>
                    <a:pt x="6966" y="3179"/>
                    <a:pt x="6871" y="3275"/>
                    <a:pt x="6776" y="3275"/>
                  </a:cubicBezTo>
                  <a:lnTo>
                    <a:pt x="3537" y="3275"/>
                  </a:lnTo>
                  <a:cubicBezTo>
                    <a:pt x="3442" y="3275"/>
                    <a:pt x="3347" y="3179"/>
                    <a:pt x="3347" y="3084"/>
                  </a:cubicBezTo>
                  <a:lnTo>
                    <a:pt x="3394" y="2048"/>
                  </a:lnTo>
                  <a:cubicBezTo>
                    <a:pt x="3394" y="1953"/>
                    <a:pt x="3477" y="1858"/>
                    <a:pt x="3585" y="1858"/>
                  </a:cubicBezTo>
                  <a:lnTo>
                    <a:pt x="3739" y="1858"/>
                  </a:lnTo>
                  <a:cubicBezTo>
                    <a:pt x="4013" y="1858"/>
                    <a:pt x="4251" y="1620"/>
                    <a:pt x="4251" y="1334"/>
                  </a:cubicBezTo>
                  <a:lnTo>
                    <a:pt x="4251" y="965"/>
                  </a:lnTo>
                  <a:cubicBezTo>
                    <a:pt x="4251" y="619"/>
                    <a:pt x="4537" y="346"/>
                    <a:pt x="4882" y="346"/>
                  </a:cubicBezTo>
                  <a:close/>
                  <a:moveTo>
                    <a:pt x="9538" y="2286"/>
                  </a:moveTo>
                  <a:cubicBezTo>
                    <a:pt x="9871" y="2286"/>
                    <a:pt x="10121" y="2560"/>
                    <a:pt x="10121" y="2870"/>
                  </a:cubicBezTo>
                  <a:lnTo>
                    <a:pt x="10121" y="8823"/>
                  </a:lnTo>
                  <a:lnTo>
                    <a:pt x="10085" y="8823"/>
                  </a:lnTo>
                  <a:cubicBezTo>
                    <a:pt x="10085" y="9156"/>
                    <a:pt x="9824" y="9406"/>
                    <a:pt x="9514" y="9406"/>
                  </a:cubicBezTo>
                  <a:lnTo>
                    <a:pt x="918" y="9406"/>
                  </a:lnTo>
                  <a:cubicBezTo>
                    <a:pt x="596" y="9406"/>
                    <a:pt x="346" y="9132"/>
                    <a:pt x="346" y="8823"/>
                  </a:cubicBezTo>
                  <a:lnTo>
                    <a:pt x="346" y="2870"/>
                  </a:lnTo>
                  <a:cubicBezTo>
                    <a:pt x="346" y="2548"/>
                    <a:pt x="608" y="2286"/>
                    <a:pt x="918" y="2286"/>
                  </a:cubicBezTo>
                  <a:lnTo>
                    <a:pt x="3085" y="2286"/>
                  </a:lnTo>
                  <a:lnTo>
                    <a:pt x="3085" y="2846"/>
                  </a:lnTo>
                  <a:lnTo>
                    <a:pt x="1061" y="2846"/>
                  </a:lnTo>
                  <a:cubicBezTo>
                    <a:pt x="965" y="2846"/>
                    <a:pt x="894" y="2917"/>
                    <a:pt x="894" y="3001"/>
                  </a:cubicBezTo>
                  <a:lnTo>
                    <a:pt x="894" y="8704"/>
                  </a:lnTo>
                  <a:cubicBezTo>
                    <a:pt x="894" y="8799"/>
                    <a:pt x="965" y="8870"/>
                    <a:pt x="1061" y="8870"/>
                  </a:cubicBezTo>
                  <a:lnTo>
                    <a:pt x="6609" y="8870"/>
                  </a:lnTo>
                  <a:cubicBezTo>
                    <a:pt x="6692" y="8870"/>
                    <a:pt x="6776" y="8799"/>
                    <a:pt x="6776" y="8704"/>
                  </a:cubicBezTo>
                  <a:cubicBezTo>
                    <a:pt x="6776" y="8620"/>
                    <a:pt x="6692" y="8537"/>
                    <a:pt x="6609" y="8537"/>
                  </a:cubicBezTo>
                  <a:lnTo>
                    <a:pt x="1215" y="8537"/>
                  </a:lnTo>
                  <a:lnTo>
                    <a:pt x="1215" y="3167"/>
                  </a:lnTo>
                  <a:lnTo>
                    <a:pt x="3096" y="3167"/>
                  </a:lnTo>
                  <a:cubicBezTo>
                    <a:pt x="3132" y="3417"/>
                    <a:pt x="3347" y="3596"/>
                    <a:pt x="3620" y="3596"/>
                  </a:cubicBezTo>
                  <a:lnTo>
                    <a:pt x="6847" y="3596"/>
                  </a:lnTo>
                  <a:cubicBezTo>
                    <a:pt x="7097" y="3596"/>
                    <a:pt x="7323" y="3405"/>
                    <a:pt x="7371" y="3167"/>
                  </a:cubicBezTo>
                  <a:lnTo>
                    <a:pt x="9240" y="3167"/>
                  </a:lnTo>
                  <a:lnTo>
                    <a:pt x="9240" y="8537"/>
                  </a:lnTo>
                  <a:lnTo>
                    <a:pt x="7418" y="8537"/>
                  </a:lnTo>
                  <a:cubicBezTo>
                    <a:pt x="7335" y="8537"/>
                    <a:pt x="7264" y="8620"/>
                    <a:pt x="7264" y="8704"/>
                  </a:cubicBezTo>
                  <a:cubicBezTo>
                    <a:pt x="7264" y="8799"/>
                    <a:pt x="7335" y="8870"/>
                    <a:pt x="7418" y="8870"/>
                  </a:cubicBezTo>
                  <a:lnTo>
                    <a:pt x="9407" y="8870"/>
                  </a:lnTo>
                  <a:cubicBezTo>
                    <a:pt x="9490" y="8870"/>
                    <a:pt x="9562" y="8799"/>
                    <a:pt x="9562" y="8704"/>
                  </a:cubicBezTo>
                  <a:lnTo>
                    <a:pt x="9562" y="3001"/>
                  </a:lnTo>
                  <a:cubicBezTo>
                    <a:pt x="9562" y="2917"/>
                    <a:pt x="9490" y="2846"/>
                    <a:pt x="9407" y="2846"/>
                  </a:cubicBezTo>
                  <a:lnTo>
                    <a:pt x="7383" y="2846"/>
                  </a:lnTo>
                  <a:lnTo>
                    <a:pt x="7383" y="2286"/>
                  </a:lnTo>
                  <a:close/>
                  <a:moveTo>
                    <a:pt x="4906" y="0"/>
                  </a:moveTo>
                  <a:cubicBezTo>
                    <a:pt x="4370" y="0"/>
                    <a:pt x="3942" y="429"/>
                    <a:pt x="3942" y="965"/>
                  </a:cubicBezTo>
                  <a:lnTo>
                    <a:pt x="3942" y="1334"/>
                  </a:lnTo>
                  <a:cubicBezTo>
                    <a:pt x="3942" y="1441"/>
                    <a:pt x="3858" y="1536"/>
                    <a:pt x="3751" y="1536"/>
                  </a:cubicBezTo>
                  <a:lnTo>
                    <a:pt x="3597" y="1536"/>
                  </a:lnTo>
                  <a:cubicBezTo>
                    <a:pt x="3347" y="1536"/>
                    <a:pt x="3120" y="1727"/>
                    <a:pt x="3085" y="1965"/>
                  </a:cubicBezTo>
                  <a:lnTo>
                    <a:pt x="918" y="1965"/>
                  </a:lnTo>
                  <a:cubicBezTo>
                    <a:pt x="418" y="1965"/>
                    <a:pt x="1" y="2382"/>
                    <a:pt x="1" y="2882"/>
                  </a:cubicBezTo>
                  <a:lnTo>
                    <a:pt x="1" y="8835"/>
                  </a:lnTo>
                  <a:cubicBezTo>
                    <a:pt x="1" y="9347"/>
                    <a:pt x="418" y="9763"/>
                    <a:pt x="918" y="9763"/>
                  </a:cubicBezTo>
                  <a:lnTo>
                    <a:pt x="9514" y="9763"/>
                  </a:lnTo>
                  <a:cubicBezTo>
                    <a:pt x="10014" y="9763"/>
                    <a:pt x="10431" y="9347"/>
                    <a:pt x="10431" y="8835"/>
                  </a:cubicBezTo>
                  <a:lnTo>
                    <a:pt x="10431" y="2882"/>
                  </a:lnTo>
                  <a:cubicBezTo>
                    <a:pt x="10419" y="2370"/>
                    <a:pt x="10002" y="1965"/>
                    <a:pt x="9490" y="1965"/>
                  </a:cubicBezTo>
                  <a:lnTo>
                    <a:pt x="7335" y="1965"/>
                  </a:lnTo>
                  <a:cubicBezTo>
                    <a:pt x="7287" y="1715"/>
                    <a:pt x="7085" y="1536"/>
                    <a:pt x="6811" y="1536"/>
                  </a:cubicBezTo>
                  <a:lnTo>
                    <a:pt x="6668" y="1536"/>
                  </a:lnTo>
                  <a:cubicBezTo>
                    <a:pt x="6561" y="1536"/>
                    <a:pt x="6478" y="1441"/>
                    <a:pt x="6478" y="1334"/>
                  </a:cubicBezTo>
                  <a:lnTo>
                    <a:pt x="6478" y="965"/>
                  </a:lnTo>
                  <a:cubicBezTo>
                    <a:pt x="6478" y="429"/>
                    <a:pt x="6037" y="0"/>
                    <a:pt x="5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36"/>
            <p:cNvSpPr/>
            <p:nvPr/>
          </p:nvSpPr>
          <p:spPr>
            <a:xfrm>
              <a:off x="6723529" y="2512542"/>
              <a:ext cx="38705" cy="39055"/>
            </a:xfrm>
            <a:custGeom>
              <a:rect b="b" l="l" r="r" t="t"/>
              <a:pathLst>
                <a:path extrusionOk="0" h="1227" w="1216">
                  <a:moveTo>
                    <a:pt x="608" y="346"/>
                  </a:moveTo>
                  <a:cubicBezTo>
                    <a:pt x="763" y="346"/>
                    <a:pt x="882" y="465"/>
                    <a:pt x="882" y="608"/>
                  </a:cubicBezTo>
                  <a:cubicBezTo>
                    <a:pt x="882" y="763"/>
                    <a:pt x="763" y="882"/>
                    <a:pt x="608" y="882"/>
                  </a:cubicBezTo>
                  <a:cubicBezTo>
                    <a:pt x="465" y="882"/>
                    <a:pt x="346" y="763"/>
                    <a:pt x="346" y="608"/>
                  </a:cubicBezTo>
                  <a:cubicBezTo>
                    <a:pt x="346" y="465"/>
                    <a:pt x="465" y="346"/>
                    <a:pt x="608" y="346"/>
                  </a:cubicBezTo>
                  <a:close/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03" y="274"/>
                    <a:pt x="941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36"/>
            <p:cNvSpPr/>
            <p:nvPr/>
          </p:nvSpPr>
          <p:spPr>
            <a:xfrm>
              <a:off x="6662893" y="2597050"/>
              <a:ext cx="169813" cy="108031"/>
            </a:xfrm>
            <a:custGeom>
              <a:rect b="b" l="l" r="r" t="t"/>
              <a:pathLst>
                <a:path extrusionOk="0" h="3394" w="5335">
                  <a:moveTo>
                    <a:pt x="763" y="2060"/>
                  </a:moveTo>
                  <a:cubicBezTo>
                    <a:pt x="1025" y="2060"/>
                    <a:pt x="1251" y="2287"/>
                    <a:pt x="1251" y="2561"/>
                  </a:cubicBezTo>
                  <a:cubicBezTo>
                    <a:pt x="1251" y="2822"/>
                    <a:pt x="1025" y="3049"/>
                    <a:pt x="763" y="3049"/>
                  </a:cubicBezTo>
                  <a:cubicBezTo>
                    <a:pt x="489" y="3049"/>
                    <a:pt x="275" y="2822"/>
                    <a:pt x="275" y="2561"/>
                  </a:cubicBezTo>
                  <a:cubicBezTo>
                    <a:pt x="275" y="2287"/>
                    <a:pt x="489" y="2060"/>
                    <a:pt x="763" y="2060"/>
                  </a:cubicBezTo>
                  <a:close/>
                  <a:moveTo>
                    <a:pt x="4918" y="1"/>
                  </a:moveTo>
                  <a:cubicBezTo>
                    <a:pt x="4918" y="1"/>
                    <a:pt x="4894" y="1"/>
                    <a:pt x="4894" y="13"/>
                  </a:cubicBezTo>
                  <a:lnTo>
                    <a:pt x="4466" y="239"/>
                  </a:lnTo>
                  <a:cubicBezTo>
                    <a:pt x="4394" y="275"/>
                    <a:pt x="4346" y="370"/>
                    <a:pt x="4394" y="453"/>
                  </a:cubicBezTo>
                  <a:cubicBezTo>
                    <a:pt x="4429" y="515"/>
                    <a:pt x="4484" y="550"/>
                    <a:pt x="4548" y="550"/>
                  </a:cubicBezTo>
                  <a:cubicBezTo>
                    <a:pt x="4571" y="550"/>
                    <a:pt x="4595" y="546"/>
                    <a:pt x="4620" y="536"/>
                  </a:cubicBezTo>
                  <a:lnTo>
                    <a:pt x="4739" y="477"/>
                  </a:lnTo>
                  <a:lnTo>
                    <a:pt x="4739" y="477"/>
                  </a:lnTo>
                  <a:cubicBezTo>
                    <a:pt x="4525" y="1191"/>
                    <a:pt x="4144" y="1727"/>
                    <a:pt x="3620" y="2060"/>
                  </a:cubicBezTo>
                  <a:cubicBezTo>
                    <a:pt x="3098" y="2398"/>
                    <a:pt x="2516" y="2470"/>
                    <a:pt x="2094" y="2470"/>
                  </a:cubicBezTo>
                  <a:cubicBezTo>
                    <a:pt x="1891" y="2470"/>
                    <a:pt x="1724" y="2453"/>
                    <a:pt x="1620" y="2441"/>
                  </a:cubicBezTo>
                  <a:cubicBezTo>
                    <a:pt x="1560" y="2049"/>
                    <a:pt x="1227" y="1751"/>
                    <a:pt x="822" y="1751"/>
                  </a:cubicBezTo>
                  <a:cubicBezTo>
                    <a:pt x="370" y="1751"/>
                    <a:pt x="1" y="2120"/>
                    <a:pt x="1" y="2572"/>
                  </a:cubicBezTo>
                  <a:cubicBezTo>
                    <a:pt x="1" y="3013"/>
                    <a:pt x="370" y="3394"/>
                    <a:pt x="822" y="3394"/>
                  </a:cubicBezTo>
                  <a:cubicBezTo>
                    <a:pt x="1203" y="3394"/>
                    <a:pt x="1537" y="3120"/>
                    <a:pt x="1620" y="2763"/>
                  </a:cubicBezTo>
                  <a:cubicBezTo>
                    <a:pt x="1739" y="2775"/>
                    <a:pt x="1906" y="2799"/>
                    <a:pt x="2120" y="2799"/>
                  </a:cubicBezTo>
                  <a:cubicBezTo>
                    <a:pt x="2572" y="2799"/>
                    <a:pt x="3215" y="2703"/>
                    <a:pt x="3799" y="2334"/>
                  </a:cubicBezTo>
                  <a:cubicBezTo>
                    <a:pt x="4382" y="1965"/>
                    <a:pt x="4799" y="1394"/>
                    <a:pt x="5037" y="620"/>
                  </a:cubicBezTo>
                  <a:lnTo>
                    <a:pt x="5061" y="667"/>
                  </a:lnTo>
                  <a:cubicBezTo>
                    <a:pt x="5097" y="727"/>
                    <a:pt x="5156" y="751"/>
                    <a:pt x="5216" y="751"/>
                  </a:cubicBezTo>
                  <a:cubicBezTo>
                    <a:pt x="5239" y="751"/>
                    <a:pt x="5251" y="751"/>
                    <a:pt x="5287" y="739"/>
                  </a:cubicBezTo>
                  <a:cubicBezTo>
                    <a:pt x="5299" y="691"/>
                    <a:pt x="5335" y="596"/>
                    <a:pt x="5287" y="501"/>
                  </a:cubicBezTo>
                  <a:lnTo>
                    <a:pt x="5061" y="72"/>
                  </a:lnTo>
                  <a:cubicBezTo>
                    <a:pt x="5061" y="72"/>
                    <a:pt x="5061" y="60"/>
                    <a:pt x="5049" y="60"/>
                  </a:cubicBezTo>
                  <a:lnTo>
                    <a:pt x="5013" y="25"/>
                  </a:lnTo>
                  <a:lnTo>
                    <a:pt x="5001" y="13"/>
                  </a:lnTo>
                  <a:cubicBezTo>
                    <a:pt x="5001" y="13"/>
                    <a:pt x="4989" y="13"/>
                    <a:pt x="4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36"/>
            <p:cNvSpPr/>
            <p:nvPr/>
          </p:nvSpPr>
          <p:spPr>
            <a:xfrm>
              <a:off x="6639402" y="2589188"/>
              <a:ext cx="32244" cy="31384"/>
            </a:xfrm>
            <a:custGeom>
              <a:rect b="b" l="l" r="r" t="t"/>
              <a:pathLst>
                <a:path extrusionOk="0" h="986" w="1013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262" y="498"/>
                  </a:lnTo>
                  <a:lnTo>
                    <a:pt x="60" y="700"/>
                  </a:lnTo>
                  <a:cubicBezTo>
                    <a:pt x="0" y="760"/>
                    <a:pt x="0" y="867"/>
                    <a:pt x="60" y="938"/>
                  </a:cubicBezTo>
                  <a:cubicBezTo>
                    <a:pt x="84" y="974"/>
                    <a:pt x="131" y="986"/>
                    <a:pt x="179" y="986"/>
                  </a:cubicBezTo>
                  <a:cubicBezTo>
                    <a:pt x="215" y="986"/>
                    <a:pt x="262" y="974"/>
                    <a:pt x="298" y="938"/>
                  </a:cubicBezTo>
                  <a:lnTo>
                    <a:pt x="501" y="736"/>
                  </a:lnTo>
                  <a:lnTo>
                    <a:pt x="715" y="938"/>
                  </a:lnTo>
                  <a:cubicBezTo>
                    <a:pt x="739" y="974"/>
                    <a:pt x="786" y="986"/>
                    <a:pt x="834" y="986"/>
                  </a:cubicBezTo>
                  <a:cubicBezTo>
                    <a:pt x="870" y="986"/>
                    <a:pt x="917" y="974"/>
                    <a:pt x="953" y="938"/>
                  </a:cubicBezTo>
                  <a:cubicBezTo>
                    <a:pt x="1013" y="879"/>
                    <a:pt x="1013" y="783"/>
                    <a:pt x="953" y="700"/>
                  </a:cubicBezTo>
                  <a:lnTo>
                    <a:pt x="739" y="498"/>
                  </a:lnTo>
                  <a:lnTo>
                    <a:pt x="953" y="283"/>
                  </a:lnTo>
                  <a:cubicBezTo>
                    <a:pt x="1013" y="224"/>
                    <a:pt x="1013" y="129"/>
                    <a:pt x="953" y="45"/>
                  </a:cubicBezTo>
                  <a:cubicBezTo>
                    <a:pt x="923" y="16"/>
                    <a:pt x="882" y="1"/>
                    <a:pt x="838" y="1"/>
                  </a:cubicBezTo>
                  <a:cubicBezTo>
                    <a:pt x="795" y="1"/>
                    <a:pt x="751" y="16"/>
                    <a:pt x="715" y="45"/>
                  </a:cubicBezTo>
                  <a:lnTo>
                    <a:pt x="501" y="260"/>
                  </a:lnTo>
                  <a:lnTo>
                    <a:pt x="298" y="45"/>
                  </a:ln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36"/>
            <p:cNvSpPr/>
            <p:nvPr/>
          </p:nvSpPr>
          <p:spPr>
            <a:xfrm>
              <a:off x="6820547" y="2673315"/>
              <a:ext cx="32244" cy="31034"/>
            </a:xfrm>
            <a:custGeom>
              <a:rect b="b" l="l" r="r" t="t"/>
              <a:pathLst>
                <a:path extrusionOk="0" h="975" w="1013">
                  <a:moveTo>
                    <a:pt x="188" y="1"/>
                  </a:moveTo>
                  <a:cubicBezTo>
                    <a:pt x="147" y="1"/>
                    <a:pt x="102" y="16"/>
                    <a:pt x="60" y="45"/>
                  </a:cubicBezTo>
                  <a:cubicBezTo>
                    <a:pt x="1" y="105"/>
                    <a:pt x="1" y="200"/>
                    <a:pt x="60" y="284"/>
                  </a:cubicBezTo>
                  <a:lnTo>
                    <a:pt x="275" y="486"/>
                  </a:lnTo>
                  <a:lnTo>
                    <a:pt x="60" y="700"/>
                  </a:lnTo>
                  <a:cubicBezTo>
                    <a:pt x="1" y="760"/>
                    <a:pt x="1" y="855"/>
                    <a:pt x="60" y="938"/>
                  </a:cubicBezTo>
                  <a:cubicBezTo>
                    <a:pt x="96" y="962"/>
                    <a:pt x="144" y="974"/>
                    <a:pt x="179" y="974"/>
                  </a:cubicBezTo>
                  <a:cubicBezTo>
                    <a:pt x="227" y="974"/>
                    <a:pt x="275" y="962"/>
                    <a:pt x="298" y="938"/>
                  </a:cubicBezTo>
                  <a:lnTo>
                    <a:pt x="513" y="724"/>
                  </a:lnTo>
                  <a:lnTo>
                    <a:pt x="715" y="938"/>
                  </a:lnTo>
                  <a:cubicBezTo>
                    <a:pt x="751" y="962"/>
                    <a:pt x="798" y="974"/>
                    <a:pt x="834" y="974"/>
                  </a:cubicBezTo>
                  <a:cubicBezTo>
                    <a:pt x="882" y="974"/>
                    <a:pt x="929" y="962"/>
                    <a:pt x="953" y="938"/>
                  </a:cubicBezTo>
                  <a:cubicBezTo>
                    <a:pt x="1013" y="879"/>
                    <a:pt x="1013" y="772"/>
                    <a:pt x="953" y="700"/>
                  </a:cubicBezTo>
                  <a:lnTo>
                    <a:pt x="751" y="486"/>
                  </a:lnTo>
                  <a:lnTo>
                    <a:pt x="953" y="284"/>
                  </a:lnTo>
                  <a:cubicBezTo>
                    <a:pt x="1013" y="224"/>
                    <a:pt x="1013" y="117"/>
                    <a:pt x="953" y="45"/>
                  </a:cubicBezTo>
                  <a:cubicBezTo>
                    <a:pt x="923" y="16"/>
                    <a:pt x="885" y="1"/>
                    <a:pt x="843" y="1"/>
                  </a:cubicBezTo>
                  <a:cubicBezTo>
                    <a:pt x="801" y="1"/>
                    <a:pt x="757" y="16"/>
                    <a:pt x="715" y="45"/>
                  </a:cubicBezTo>
                  <a:lnTo>
                    <a:pt x="513" y="248"/>
                  </a:lnTo>
                  <a:lnTo>
                    <a:pt x="298" y="45"/>
                  </a:lnTo>
                  <a:cubicBezTo>
                    <a:pt x="269" y="16"/>
                    <a:pt x="230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36"/>
            <p:cNvSpPr/>
            <p:nvPr/>
          </p:nvSpPr>
          <p:spPr>
            <a:xfrm>
              <a:off x="6730341" y="2603607"/>
              <a:ext cx="32244" cy="31384"/>
            </a:xfrm>
            <a:custGeom>
              <a:rect b="b" l="l" r="r" t="t"/>
              <a:pathLst>
                <a:path extrusionOk="0" h="986" w="1013">
                  <a:moveTo>
                    <a:pt x="184" y="0"/>
                  </a:moveTo>
                  <a:cubicBezTo>
                    <a:pt x="141" y="0"/>
                    <a:pt x="96" y="15"/>
                    <a:pt x="61" y="45"/>
                  </a:cubicBezTo>
                  <a:cubicBezTo>
                    <a:pt x="1" y="104"/>
                    <a:pt x="1" y="211"/>
                    <a:pt x="61" y="283"/>
                  </a:cubicBezTo>
                  <a:lnTo>
                    <a:pt x="263" y="485"/>
                  </a:lnTo>
                  <a:lnTo>
                    <a:pt x="61" y="700"/>
                  </a:lnTo>
                  <a:cubicBezTo>
                    <a:pt x="1" y="759"/>
                    <a:pt x="1" y="866"/>
                    <a:pt x="61" y="938"/>
                  </a:cubicBezTo>
                  <a:cubicBezTo>
                    <a:pt x="84" y="962"/>
                    <a:pt x="132" y="985"/>
                    <a:pt x="180" y="985"/>
                  </a:cubicBezTo>
                  <a:cubicBezTo>
                    <a:pt x="215" y="985"/>
                    <a:pt x="263" y="962"/>
                    <a:pt x="299" y="938"/>
                  </a:cubicBezTo>
                  <a:lnTo>
                    <a:pt x="501" y="723"/>
                  </a:lnTo>
                  <a:lnTo>
                    <a:pt x="715" y="938"/>
                  </a:lnTo>
                  <a:cubicBezTo>
                    <a:pt x="739" y="962"/>
                    <a:pt x="787" y="985"/>
                    <a:pt x="834" y="985"/>
                  </a:cubicBezTo>
                  <a:cubicBezTo>
                    <a:pt x="870" y="985"/>
                    <a:pt x="918" y="962"/>
                    <a:pt x="953" y="938"/>
                  </a:cubicBezTo>
                  <a:cubicBezTo>
                    <a:pt x="1013" y="878"/>
                    <a:pt x="1013" y="771"/>
                    <a:pt x="953" y="700"/>
                  </a:cubicBezTo>
                  <a:lnTo>
                    <a:pt x="739" y="485"/>
                  </a:lnTo>
                  <a:lnTo>
                    <a:pt x="953" y="283"/>
                  </a:lnTo>
                  <a:cubicBezTo>
                    <a:pt x="1013" y="223"/>
                    <a:pt x="1013" y="116"/>
                    <a:pt x="953" y="45"/>
                  </a:cubicBezTo>
                  <a:cubicBezTo>
                    <a:pt x="924" y="15"/>
                    <a:pt x="882" y="0"/>
                    <a:pt x="839" y="0"/>
                  </a:cubicBezTo>
                  <a:cubicBezTo>
                    <a:pt x="796" y="0"/>
                    <a:pt x="751" y="15"/>
                    <a:pt x="715" y="45"/>
                  </a:cubicBezTo>
                  <a:lnTo>
                    <a:pt x="501" y="247"/>
                  </a:lnTo>
                  <a:lnTo>
                    <a:pt x="299" y="45"/>
                  </a:ln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0" name="Google Shape;3010;p36"/>
          <p:cNvGrpSpPr/>
          <p:nvPr/>
        </p:nvGrpSpPr>
        <p:grpSpPr>
          <a:xfrm>
            <a:off x="2818561" y="2439778"/>
            <a:ext cx="247892" cy="346024"/>
            <a:chOff x="2818561" y="2439778"/>
            <a:chExt cx="247892" cy="346024"/>
          </a:xfrm>
        </p:grpSpPr>
        <p:sp>
          <p:nvSpPr>
            <p:cNvPr id="3011" name="Google Shape;3011;p36"/>
            <p:cNvSpPr/>
            <p:nvPr/>
          </p:nvSpPr>
          <p:spPr>
            <a:xfrm>
              <a:off x="2818561" y="2439778"/>
              <a:ext cx="247892" cy="346024"/>
            </a:xfrm>
            <a:custGeom>
              <a:rect b="b" l="l" r="r" t="t"/>
              <a:pathLst>
                <a:path extrusionOk="0" h="10871" w="7788">
                  <a:moveTo>
                    <a:pt x="5882" y="9716"/>
                  </a:moveTo>
                  <a:lnTo>
                    <a:pt x="5882" y="9966"/>
                  </a:lnTo>
                  <a:lnTo>
                    <a:pt x="5894" y="9966"/>
                  </a:lnTo>
                  <a:cubicBezTo>
                    <a:pt x="5894" y="10276"/>
                    <a:pt x="5644" y="10550"/>
                    <a:pt x="5323" y="10550"/>
                  </a:cubicBezTo>
                  <a:lnTo>
                    <a:pt x="894" y="10550"/>
                  </a:lnTo>
                  <a:cubicBezTo>
                    <a:pt x="584" y="10550"/>
                    <a:pt x="310" y="10299"/>
                    <a:pt x="310" y="9966"/>
                  </a:cubicBezTo>
                  <a:lnTo>
                    <a:pt x="310" y="9716"/>
                  </a:lnTo>
                  <a:close/>
                  <a:moveTo>
                    <a:pt x="894" y="1"/>
                  </a:moveTo>
                  <a:cubicBezTo>
                    <a:pt x="405" y="1"/>
                    <a:pt x="1" y="394"/>
                    <a:pt x="1" y="894"/>
                  </a:cubicBezTo>
                  <a:lnTo>
                    <a:pt x="1" y="7835"/>
                  </a:lnTo>
                  <a:cubicBezTo>
                    <a:pt x="1" y="7930"/>
                    <a:pt x="72" y="8002"/>
                    <a:pt x="167" y="8002"/>
                  </a:cubicBezTo>
                  <a:cubicBezTo>
                    <a:pt x="263" y="8002"/>
                    <a:pt x="334" y="7930"/>
                    <a:pt x="334" y="7835"/>
                  </a:cubicBezTo>
                  <a:lnTo>
                    <a:pt x="334" y="1346"/>
                  </a:lnTo>
                  <a:lnTo>
                    <a:pt x="3382" y="1346"/>
                  </a:lnTo>
                  <a:cubicBezTo>
                    <a:pt x="3477" y="1346"/>
                    <a:pt x="3549" y="1275"/>
                    <a:pt x="3549" y="1179"/>
                  </a:cubicBezTo>
                  <a:cubicBezTo>
                    <a:pt x="3549" y="1096"/>
                    <a:pt x="3477" y="1025"/>
                    <a:pt x="3382" y="1025"/>
                  </a:cubicBezTo>
                  <a:lnTo>
                    <a:pt x="334" y="1025"/>
                  </a:lnTo>
                  <a:lnTo>
                    <a:pt x="334" y="882"/>
                  </a:lnTo>
                  <a:cubicBezTo>
                    <a:pt x="334" y="572"/>
                    <a:pt x="584" y="310"/>
                    <a:pt x="906" y="310"/>
                  </a:cubicBezTo>
                  <a:lnTo>
                    <a:pt x="5335" y="310"/>
                  </a:lnTo>
                  <a:cubicBezTo>
                    <a:pt x="5644" y="310"/>
                    <a:pt x="5918" y="560"/>
                    <a:pt x="5918" y="882"/>
                  </a:cubicBezTo>
                  <a:lnTo>
                    <a:pt x="5918" y="1025"/>
                  </a:lnTo>
                  <a:lnTo>
                    <a:pt x="4073" y="1025"/>
                  </a:lnTo>
                  <a:cubicBezTo>
                    <a:pt x="3977" y="1025"/>
                    <a:pt x="3906" y="1096"/>
                    <a:pt x="3906" y="1179"/>
                  </a:cubicBezTo>
                  <a:cubicBezTo>
                    <a:pt x="3906" y="1275"/>
                    <a:pt x="3977" y="1346"/>
                    <a:pt x="4073" y="1346"/>
                  </a:cubicBezTo>
                  <a:lnTo>
                    <a:pt x="5894" y="1346"/>
                  </a:lnTo>
                  <a:lnTo>
                    <a:pt x="5894" y="3287"/>
                  </a:lnTo>
                  <a:cubicBezTo>
                    <a:pt x="5751" y="3251"/>
                    <a:pt x="5597" y="3239"/>
                    <a:pt x="5454" y="3239"/>
                  </a:cubicBezTo>
                  <a:cubicBezTo>
                    <a:pt x="4811" y="3239"/>
                    <a:pt x="4215" y="3501"/>
                    <a:pt x="3799" y="3930"/>
                  </a:cubicBezTo>
                  <a:lnTo>
                    <a:pt x="989" y="3930"/>
                  </a:lnTo>
                  <a:cubicBezTo>
                    <a:pt x="894" y="3930"/>
                    <a:pt x="822" y="4001"/>
                    <a:pt x="822" y="4084"/>
                  </a:cubicBezTo>
                  <a:cubicBezTo>
                    <a:pt x="822" y="4180"/>
                    <a:pt x="894" y="4251"/>
                    <a:pt x="989" y="4251"/>
                  </a:cubicBezTo>
                  <a:lnTo>
                    <a:pt x="3537" y="4251"/>
                  </a:lnTo>
                  <a:cubicBezTo>
                    <a:pt x="3477" y="4346"/>
                    <a:pt x="3418" y="4430"/>
                    <a:pt x="3370" y="4537"/>
                  </a:cubicBezTo>
                  <a:lnTo>
                    <a:pt x="1787" y="4537"/>
                  </a:lnTo>
                  <a:cubicBezTo>
                    <a:pt x="1703" y="4537"/>
                    <a:pt x="1620" y="4608"/>
                    <a:pt x="1620" y="4704"/>
                  </a:cubicBezTo>
                  <a:cubicBezTo>
                    <a:pt x="1620" y="4787"/>
                    <a:pt x="1703" y="4858"/>
                    <a:pt x="1787" y="4858"/>
                  </a:cubicBezTo>
                  <a:lnTo>
                    <a:pt x="3239" y="4858"/>
                  </a:lnTo>
                  <a:cubicBezTo>
                    <a:pt x="3156" y="5085"/>
                    <a:pt x="3132" y="5323"/>
                    <a:pt x="3132" y="5573"/>
                  </a:cubicBezTo>
                  <a:lnTo>
                    <a:pt x="3132" y="5739"/>
                  </a:lnTo>
                  <a:lnTo>
                    <a:pt x="1418" y="5739"/>
                  </a:lnTo>
                  <a:cubicBezTo>
                    <a:pt x="1322" y="5739"/>
                    <a:pt x="1251" y="5811"/>
                    <a:pt x="1251" y="5906"/>
                  </a:cubicBezTo>
                  <a:cubicBezTo>
                    <a:pt x="1251" y="5989"/>
                    <a:pt x="1322" y="6073"/>
                    <a:pt x="1418" y="6073"/>
                  </a:cubicBezTo>
                  <a:lnTo>
                    <a:pt x="3180" y="6073"/>
                  </a:lnTo>
                  <a:cubicBezTo>
                    <a:pt x="3192" y="6132"/>
                    <a:pt x="3203" y="6168"/>
                    <a:pt x="3215" y="6216"/>
                  </a:cubicBezTo>
                  <a:lnTo>
                    <a:pt x="2382" y="6216"/>
                  </a:lnTo>
                  <a:cubicBezTo>
                    <a:pt x="2299" y="6216"/>
                    <a:pt x="2215" y="6287"/>
                    <a:pt x="2215" y="6382"/>
                  </a:cubicBezTo>
                  <a:cubicBezTo>
                    <a:pt x="2215" y="6466"/>
                    <a:pt x="2299" y="6549"/>
                    <a:pt x="2382" y="6549"/>
                  </a:cubicBezTo>
                  <a:lnTo>
                    <a:pt x="3334" y="6549"/>
                  </a:lnTo>
                  <a:cubicBezTo>
                    <a:pt x="3704" y="7347"/>
                    <a:pt x="4513" y="7894"/>
                    <a:pt x="5454" y="7894"/>
                  </a:cubicBezTo>
                  <a:cubicBezTo>
                    <a:pt x="5597" y="7894"/>
                    <a:pt x="5751" y="7883"/>
                    <a:pt x="5894" y="7859"/>
                  </a:cubicBezTo>
                  <a:lnTo>
                    <a:pt x="5894" y="9407"/>
                  </a:lnTo>
                  <a:lnTo>
                    <a:pt x="334" y="9407"/>
                  </a:lnTo>
                  <a:lnTo>
                    <a:pt x="334" y="8514"/>
                  </a:lnTo>
                  <a:cubicBezTo>
                    <a:pt x="334" y="8418"/>
                    <a:pt x="263" y="8347"/>
                    <a:pt x="167" y="8347"/>
                  </a:cubicBezTo>
                  <a:cubicBezTo>
                    <a:pt x="72" y="8347"/>
                    <a:pt x="1" y="8418"/>
                    <a:pt x="1" y="8514"/>
                  </a:cubicBezTo>
                  <a:lnTo>
                    <a:pt x="1" y="9978"/>
                  </a:lnTo>
                  <a:cubicBezTo>
                    <a:pt x="1" y="10478"/>
                    <a:pt x="405" y="10871"/>
                    <a:pt x="894" y="10871"/>
                  </a:cubicBezTo>
                  <a:lnTo>
                    <a:pt x="5323" y="10871"/>
                  </a:lnTo>
                  <a:cubicBezTo>
                    <a:pt x="5811" y="10871"/>
                    <a:pt x="6216" y="10478"/>
                    <a:pt x="6216" y="9978"/>
                  </a:cubicBezTo>
                  <a:lnTo>
                    <a:pt x="6216" y="9561"/>
                  </a:lnTo>
                  <a:lnTo>
                    <a:pt x="6216" y="7763"/>
                  </a:lnTo>
                  <a:cubicBezTo>
                    <a:pt x="7121" y="7454"/>
                    <a:pt x="7775" y="6573"/>
                    <a:pt x="7775" y="5561"/>
                  </a:cubicBezTo>
                  <a:cubicBezTo>
                    <a:pt x="7787" y="5204"/>
                    <a:pt x="7716" y="4858"/>
                    <a:pt x="7549" y="4537"/>
                  </a:cubicBezTo>
                  <a:cubicBezTo>
                    <a:pt x="7515" y="4485"/>
                    <a:pt x="7462" y="4446"/>
                    <a:pt x="7399" y="4446"/>
                  </a:cubicBezTo>
                  <a:cubicBezTo>
                    <a:pt x="7375" y="4446"/>
                    <a:pt x="7350" y="4452"/>
                    <a:pt x="7323" y="4465"/>
                  </a:cubicBezTo>
                  <a:cubicBezTo>
                    <a:pt x="7252" y="4501"/>
                    <a:pt x="7204" y="4596"/>
                    <a:pt x="7252" y="4680"/>
                  </a:cubicBezTo>
                  <a:cubicBezTo>
                    <a:pt x="7383" y="4954"/>
                    <a:pt x="7442" y="5251"/>
                    <a:pt x="7442" y="5561"/>
                  </a:cubicBezTo>
                  <a:cubicBezTo>
                    <a:pt x="7442" y="6656"/>
                    <a:pt x="6549" y="7573"/>
                    <a:pt x="5430" y="7573"/>
                  </a:cubicBezTo>
                  <a:cubicBezTo>
                    <a:pt x="4335" y="7573"/>
                    <a:pt x="3430" y="6680"/>
                    <a:pt x="3430" y="5561"/>
                  </a:cubicBezTo>
                  <a:cubicBezTo>
                    <a:pt x="3430" y="4442"/>
                    <a:pt x="4323" y="3549"/>
                    <a:pt x="5430" y="3549"/>
                  </a:cubicBezTo>
                  <a:cubicBezTo>
                    <a:pt x="5990" y="3549"/>
                    <a:pt x="6525" y="3787"/>
                    <a:pt x="6906" y="4192"/>
                  </a:cubicBezTo>
                  <a:cubicBezTo>
                    <a:pt x="6939" y="4224"/>
                    <a:pt x="6986" y="4243"/>
                    <a:pt x="7032" y="4243"/>
                  </a:cubicBezTo>
                  <a:cubicBezTo>
                    <a:pt x="7069" y="4243"/>
                    <a:pt x="7106" y="4230"/>
                    <a:pt x="7133" y="4204"/>
                  </a:cubicBezTo>
                  <a:cubicBezTo>
                    <a:pt x="7192" y="4144"/>
                    <a:pt x="7204" y="4049"/>
                    <a:pt x="7144" y="3989"/>
                  </a:cubicBezTo>
                  <a:cubicBezTo>
                    <a:pt x="6882" y="3703"/>
                    <a:pt x="6561" y="3489"/>
                    <a:pt x="6216" y="3370"/>
                  </a:cubicBezTo>
                  <a:lnTo>
                    <a:pt x="6216" y="1191"/>
                  </a:lnTo>
                  <a:lnTo>
                    <a:pt x="6216" y="894"/>
                  </a:lnTo>
                  <a:cubicBezTo>
                    <a:pt x="6216" y="394"/>
                    <a:pt x="5811" y="1"/>
                    <a:pt x="5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36"/>
            <p:cNvSpPr/>
            <p:nvPr/>
          </p:nvSpPr>
          <p:spPr>
            <a:xfrm>
              <a:off x="2939833" y="2603066"/>
              <a:ext cx="11395" cy="18652"/>
            </a:xfrm>
            <a:custGeom>
              <a:rect b="b" l="l" r="r" t="t"/>
              <a:pathLst>
                <a:path extrusionOk="0" h="586" w="358">
                  <a:moveTo>
                    <a:pt x="203" y="1"/>
                  </a:moveTo>
                  <a:cubicBezTo>
                    <a:pt x="118" y="1"/>
                    <a:pt x="47" y="57"/>
                    <a:pt x="36" y="133"/>
                  </a:cubicBezTo>
                  <a:cubicBezTo>
                    <a:pt x="24" y="228"/>
                    <a:pt x="1" y="324"/>
                    <a:pt x="1" y="419"/>
                  </a:cubicBezTo>
                  <a:cubicBezTo>
                    <a:pt x="1" y="502"/>
                    <a:pt x="72" y="586"/>
                    <a:pt x="167" y="586"/>
                  </a:cubicBezTo>
                  <a:cubicBezTo>
                    <a:pt x="263" y="586"/>
                    <a:pt x="334" y="502"/>
                    <a:pt x="334" y="419"/>
                  </a:cubicBezTo>
                  <a:cubicBezTo>
                    <a:pt x="334" y="336"/>
                    <a:pt x="334" y="252"/>
                    <a:pt x="346" y="181"/>
                  </a:cubicBezTo>
                  <a:cubicBezTo>
                    <a:pt x="358" y="109"/>
                    <a:pt x="322" y="14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36"/>
            <p:cNvSpPr/>
            <p:nvPr/>
          </p:nvSpPr>
          <p:spPr>
            <a:xfrm>
              <a:off x="2963706" y="2653103"/>
              <a:ext cx="19735" cy="14101"/>
            </a:xfrm>
            <a:custGeom>
              <a:rect b="b" l="l" r="r" t="t"/>
              <a:pathLst>
                <a:path extrusionOk="0" h="443" w="620">
                  <a:moveTo>
                    <a:pt x="178" y="1"/>
                  </a:moveTo>
                  <a:cubicBezTo>
                    <a:pt x="124" y="1"/>
                    <a:pt x="71" y="27"/>
                    <a:pt x="48" y="73"/>
                  </a:cubicBezTo>
                  <a:cubicBezTo>
                    <a:pt x="1" y="157"/>
                    <a:pt x="25" y="252"/>
                    <a:pt x="108" y="299"/>
                  </a:cubicBezTo>
                  <a:cubicBezTo>
                    <a:pt x="191" y="347"/>
                    <a:pt x="287" y="395"/>
                    <a:pt x="370" y="419"/>
                  </a:cubicBezTo>
                  <a:cubicBezTo>
                    <a:pt x="382" y="419"/>
                    <a:pt x="406" y="442"/>
                    <a:pt x="417" y="442"/>
                  </a:cubicBezTo>
                  <a:cubicBezTo>
                    <a:pt x="489" y="442"/>
                    <a:pt x="548" y="395"/>
                    <a:pt x="560" y="323"/>
                  </a:cubicBezTo>
                  <a:cubicBezTo>
                    <a:pt x="620" y="228"/>
                    <a:pt x="584" y="121"/>
                    <a:pt x="489" y="109"/>
                  </a:cubicBezTo>
                  <a:lnTo>
                    <a:pt x="263" y="26"/>
                  </a:lnTo>
                  <a:cubicBezTo>
                    <a:pt x="237" y="9"/>
                    <a:pt x="208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36"/>
            <p:cNvSpPr/>
            <p:nvPr/>
          </p:nvSpPr>
          <p:spPr>
            <a:xfrm>
              <a:off x="2948555" y="2577443"/>
              <a:ext cx="17093" cy="16615"/>
            </a:xfrm>
            <a:custGeom>
              <a:rect b="b" l="l" r="r" t="t"/>
              <a:pathLst>
                <a:path extrusionOk="0" h="522" w="537">
                  <a:moveTo>
                    <a:pt x="364" y="1"/>
                  </a:moveTo>
                  <a:cubicBezTo>
                    <a:pt x="322" y="1"/>
                    <a:pt x="280" y="15"/>
                    <a:pt x="251" y="45"/>
                  </a:cubicBezTo>
                  <a:cubicBezTo>
                    <a:pt x="179" y="117"/>
                    <a:pt x="120" y="200"/>
                    <a:pt x="60" y="271"/>
                  </a:cubicBezTo>
                  <a:cubicBezTo>
                    <a:pt x="1" y="343"/>
                    <a:pt x="24" y="450"/>
                    <a:pt x="84" y="498"/>
                  </a:cubicBezTo>
                  <a:cubicBezTo>
                    <a:pt x="120" y="510"/>
                    <a:pt x="143" y="521"/>
                    <a:pt x="179" y="521"/>
                  </a:cubicBezTo>
                  <a:cubicBezTo>
                    <a:pt x="227" y="521"/>
                    <a:pt x="286" y="498"/>
                    <a:pt x="310" y="462"/>
                  </a:cubicBezTo>
                  <a:cubicBezTo>
                    <a:pt x="358" y="402"/>
                    <a:pt x="417" y="343"/>
                    <a:pt x="465" y="283"/>
                  </a:cubicBezTo>
                  <a:cubicBezTo>
                    <a:pt x="536" y="224"/>
                    <a:pt x="536" y="117"/>
                    <a:pt x="477" y="45"/>
                  </a:cubicBezTo>
                  <a:cubicBezTo>
                    <a:pt x="447" y="15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36"/>
            <p:cNvSpPr/>
            <p:nvPr/>
          </p:nvSpPr>
          <p:spPr>
            <a:xfrm>
              <a:off x="2943621" y="2631299"/>
              <a:ext cx="16329" cy="17697"/>
            </a:xfrm>
            <a:custGeom>
              <a:rect b="b" l="l" r="r" t="t"/>
              <a:pathLst>
                <a:path extrusionOk="0" h="556" w="513">
                  <a:moveTo>
                    <a:pt x="196" y="1"/>
                  </a:moveTo>
                  <a:cubicBezTo>
                    <a:pt x="172" y="1"/>
                    <a:pt x="146" y="7"/>
                    <a:pt x="120" y="20"/>
                  </a:cubicBezTo>
                  <a:cubicBezTo>
                    <a:pt x="48" y="68"/>
                    <a:pt x="1" y="151"/>
                    <a:pt x="48" y="246"/>
                  </a:cubicBezTo>
                  <a:cubicBezTo>
                    <a:pt x="96" y="330"/>
                    <a:pt x="144" y="425"/>
                    <a:pt x="203" y="496"/>
                  </a:cubicBezTo>
                  <a:cubicBezTo>
                    <a:pt x="227" y="544"/>
                    <a:pt x="275" y="556"/>
                    <a:pt x="334" y="556"/>
                  </a:cubicBezTo>
                  <a:cubicBezTo>
                    <a:pt x="358" y="556"/>
                    <a:pt x="394" y="544"/>
                    <a:pt x="417" y="532"/>
                  </a:cubicBezTo>
                  <a:cubicBezTo>
                    <a:pt x="501" y="484"/>
                    <a:pt x="513" y="377"/>
                    <a:pt x="465" y="306"/>
                  </a:cubicBezTo>
                  <a:cubicBezTo>
                    <a:pt x="417" y="246"/>
                    <a:pt x="382" y="175"/>
                    <a:pt x="346" y="92"/>
                  </a:cubicBezTo>
                  <a:cubicBezTo>
                    <a:pt x="312" y="40"/>
                    <a:pt x="259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36"/>
            <p:cNvSpPr/>
            <p:nvPr/>
          </p:nvSpPr>
          <p:spPr>
            <a:xfrm>
              <a:off x="3019408" y="2638907"/>
              <a:ext cx="16711" cy="16170"/>
            </a:xfrm>
            <a:custGeom>
              <a:rect b="b" l="l" r="r" t="t"/>
              <a:pathLst>
                <a:path extrusionOk="0" h="508" w="525">
                  <a:moveTo>
                    <a:pt x="346" y="1"/>
                  </a:moveTo>
                  <a:cubicBezTo>
                    <a:pt x="290" y="1"/>
                    <a:pt x="238" y="29"/>
                    <a:pt x="215" y="67"/>
                  </a:cubicBezTo>
                  <a:cubicBezTo>
                    <a:pt x="168" y="126"/>
                    <a:pt x="108" y="186"/>
                    <a:pt x="61" y="245"/>
                  </a:cubicBezTo>
                  <a:cubicBezTo>
                    <a:pt x="1" y="305"/>
                    <a:pt x="1" y="412"/>
                    <a:pt x="61" y="472"/>
                  </a:cubicBezTo>
                  <a:cubicBezTo>
                    <a:pt x="96" y="495"/>
                    <a:pt x="144" y="507"/>
                    <a:pt x="180" y="507"/>
                  </a:cubicBezTo>
                  <a:cubicBezTo>
                    <a:pt x="227" y="507"/>
                    <a:pt x="251" y="495"/>
                    <a:pt x="299" y="472"/>
                  </a:cubicBezTo>
                  <a:cubicBezTo>
                    <a:pt x="370" y="388"/>
                    <a:pt x="430" y="317"/>
                    <a:pt x="489" y="245"/>
                  </a:cubicBezTo>
                  <a:cubicBezTo>
                    <a:pt x="525" y="186"/>
                    <a:pt x="513" y="79"/>
                    <a:pt x="442" y="31"/>
                  </a:cubicBezTo>
                  <a:cubicBezTo>
                    <a:pt x="411" y="10"/>
                    <a:pt x="378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36"/>
            <p:cNvSpPr/>
            <p:nvPr/>
          </p:nvSpPr>
          <p:spPr>
            <a:xfrm>
              <a:off x="3033063" y="2611087"/>
              <a:ext cx="12159" cy="18971"/>
            </a:xfrm>
            <a:custGeom>
              <a:rect b="b" l="l" r="r" t="t"/>
              <a:pathLst>
                <a:path extrusionOk="0" h="596" w="382">
                  <a:moveTo>
                    <a:pt x="203" y="0"/>
                  </a:moveTo>
                  <a:cubicBezTo>
                    <a:pt x="108" y="0"/>
                    <a:pt x="36" y="72"/>
                    <a:pt x="36" y="167"/>
                  </a:cubicBezTo>
                  <a:cubicBezTo>
                    <a:pt x="36" y="238"/>
                    <a:pt x="36" y="334"/>
                    <a:pt x="24" y="405"/>
                  </a:cubicBezTo>
                  <a:cubicBezTo>
                    <a:pt x="1" y="488"/>
                    <a:pt x="60" y="584"/>
                    <a:pt x="155" y="596"/>
                  </a:cubicBezTo>
                  <a:lnTo>
                    <a:pt x="179" y="596"/>
                  </a:lnTo>
                  <a:cubicBezTo>
                    <a:pt x="263" y="596"/>
                    <a:pt x="334" y="536"/>
                    <a:pt x="346" y="465"/>
                  </a:cubicBezTo>
                  <a:cubicBezTo>
                    <a:pt x="370" y="369"/>
                    <a:pt x="382" y="274"/>
                    <a:pt x="382" y="167"/>
                  </a:cubicBezTo>
                  <a:cubicBezTo>
                    <a:pt x="346" y="72"/>
                    <a:pt x="286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36"/>
            <p:cNvSpPr/>
            <p:nvPr/>
          </p:nvSpPr>
          <p:spPr>
            <a:xfrm>
              <a:off x="3024342" y="2583363"/>
              <a:ext cx="15947" cy="17888"/>
            </a:xfrm>
            <a:custGeom>
              <a:rect b="b" l="l" r="r" t="t"/>
              <a:pathLst>
                <a:path extrusionOk="0" h="562" w="501">
                  <a:moveTo>
                    <a:pt x="187" y="1"/>
                  </a:moveTo>
                  <a:cubicBezTo>
                    <a:pt x="154" y="1"/>
                    <a:pt x="119" y="13"/>
                    <a:pt x="84" y="38"/>
                  </a:cubicBezTo>
                  <a:cubicBezTo>
                    <a:pt x="13" y="97"/>
                    <a:pt x="1" y="193"/>
                    <a:pt x="60" y="264"/>
                  </a:cubicBezTo>
                  <a:cubicBezTo>
                    <a:pt x="96" y="324"/>
                    <a:pt x="144" y="395"/>
                    <a:pt x="179" y="466"/>
                  </a:cubicBezTo>
                  <a:cubicBezTo>
                    <a:pt x="203" y="526"/>
                    <a:pt x="263" y="562"/>
                    <a:pt x="322" y="562"/>
                  </a:cubicBezTo>
                  <a:cubicBezTo>
                    <a:pt x="358" y="562"/>
                    <a:pt x="370" y="562"/>
                    <a:pt x="394" y="550"/>
                  </a:cubicBezTo>
                  <a:cubicBezTo>
                    <a:pt x="477" y="502"/>
                    <a:pt x="501" y="407"/>
                    <a:pt x="465" y="324"/>
                  </a:cubicBezTo>
                  <a:cubicBezTo>
                    <a:pt x="417" y="228"/>
                    <a:pt x="370" y="145"/>
                    <a:pt x="310" y="74"/>
                  </a:cubicBezTo>
                  <a:cubicBezTo>
                    <a:pt x="276" y="25"/>
                    <a:pt x="23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36"/>
            <p:cNvSpPr/>
            <p:nvPr/>
          </p:nvSpPr>
          <p:spPr>
            <a:xfrm>
              <a:off x="2992894" y="2655808"/>
              <a:ext cx="19735" cy="12159"/>
            </a:xfrm>
            <a:custGeom>
              <a:rect b="b" l="l" r="r" t="t"/>
              <a:pathLst>
                <a:path extrusionOk="0" h="382" w="620">
                  <a:moveTo>
                    <a:pt x="437" y="0"/>
                  </a:moveTo>
                  <a:cubicBezTo>
                    <a:pt x="419" y="0"/>
                    <a:pt x="400" y="4"/>
                    <a:pt x="382" y="12"/>
                  </a:cubicBezTo>
                  <a:cubicBezTo>
                    <a:pt x="298" y="36"/>
                    <a:pt x="227" y="60"/>
                    <a:pt x="155" y="72"/>
                  </a:cubicBezTo>
                  <a:cubicBezTo>
                    <a:pt x="60" y="84"/>
                    <a:pt x="1" y="155"/>
                    <a:pt x="24" y="250"/>
                  </a:cubicBezTo>
                  <a:cubicBezTo>
                    <a:pt x="36" y="322"/>
                    <a:pt x="96" y="381"/>
                    <a:pt x="179" y="381"/>
                  </a:cubicBezTo>
                  <a:lnTo>
                    <a:pt x="203" y="381"/>
                  </a:lnTo>
                  <a:cubicBezTo>
                    <a:pt x="298" y="369"/>
                    <a:pt x="393" y="357"/>
                    <a:pt x="477" y="322"/>
                  </a:cubicBezTo>
                  <a:cubicBezTo>
                    <a:pt x="572" y="298"/>
                    <a:pt x="620" y="203"/>
                    <a:pt x="584" y="119"/>
                  </a:cubicBezTo>
                  <a:cubicBezTo>
                    <a:pt x="556" y="45"/>
                    <a:pt x="50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36"/>
            <p:cNvSpPr/>
            <p:nvPr/>
          </p:nvSpPr>
          <p:spPr>
            <a:xfrm>
              <a:off x="3000469" y="2566366"/>
              <a:ext cx="20117" cy="13655"/>
            </a:xfrm>
            <a:custGeom>
              <a:rect b="b" l="l" r="r" t="t"/>
              <a:pathLst>
                <a:path extrusionOk="0" h="429" w="632">
                  <a:moveTo>
                    <a:pt x="181" y="0"/>
                  </a:moveTo>
                  <a:cubicBezTo>
                    <a:pt x="116" y="0"/>
                    <a:pt x="55" y="43"/>
                    <a:pt x="36" y="107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358" y="405"/>
                  </a:lnTo>
                  <a:cubicBezTo>
                    <a:pt x="394" y="429"/>
                    <a:pt x="405" y="429"/>
                    <a:pt x="441" y="429"/>
                  </a:cubicBezTo>
                  <a:cubicBezTo>
                    <a:pt x="501" y="429"/>
                    <a:pt x="560" y="393"/>
                    <a:pt x="584" y="334"/>
                  </a:cubicBezTo>
                  <a:cubicBezTo>
                    <a:pt x="632" y="274"/>
                    <a:pt x="596" y="167"/>
                    <a:pt x="513" y="131"/>
                  </a:cubicBezTo>
                  <a:cubicBezTo>
                    <a:pt x="417" y="84"/>
                    <a:pt x="334" y="36"/>
                    <a:pt x="239" y="12"/>
                  </a:cubicBez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36"/>
            <p:cNvSpPr/>
            <p:nvPr/>
          </p:nvSpPr>
          <p:spPr>
            <a:xfrm>
              <a:off x="2972045" y="2565188"/>
              <a:ext cx="18971" cy="12191"/>
            </a:xfrm>
            <a:custGeom>
              <a:rect b="b" l="l" r="r" t="t"/>
              <a:pathLst>
                <a:path extrusionOk="0" h="383" w="596">
                  <a:moveTo>
                    <a:pt x="441" y="0"/>
                  </a:moveTo>
                  <a:cubicBezTo>
                    <a:pt x="434" y="0"/>
                    <a:pt x="426" y="1"/>
                    <a:pt x="417" y="2"/>
                  </a:cubicBezTo>
                  <a:cubicBezTo>
                    <a:pt x="310" y="13"/>
                    <a:pt x="227" y="25"/>
                    <a:pt x="144" y="61"/>
                  </a:cubicBezTo>
                  <a:cubicBezTo>
                    <a:pt x="48" y="85"/>
                    <a:pt x="1" y="180"/>
                    <a:pt x="36" y="264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203" y="383"/>
                    <a:pt x="215" y="383"/>
                    <a:pt x="227" y="371"/>
                  </a:cubicBezTo>
                  <a:cubicBezTo>
                    <a:pt x="298" y="347"/>
                    <a:pt x="370" y="323"/>
                    <a:pt x="453" y="311"/>
                  </a:cubicBezTo>
                  <a:cubicBezTo>
                    <a:pt x="536" y="299"/>
                    <a:pt x="596" y="228"/>
                    <a:pt x="596" y="133"/>
                  </a:cubicBezTo>
                  <a:cubicBezTo>
                    <a:pt x="585" y="56"/>
                    <a:pt x="524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36"/>
            <p:cNvSpPr/>
            <p:nvPr/>
          </p:nvSpPr>
          <p:spPr>
            <a:xfrm>
              <a:off x="2976597" y="2586451"/>
              <a:ext cx="32244" cy="61814"/>
            </a:xfrm>
            <a:custGeom>
              <a:rect b="b" l="l" r="r" t="t"/>
              <a:pathLst>
                <a:path extrusionOk="0" h="1942" w="1013">
                  <a:moveTo>
                    <a:pt x="501" y="0"/>
                  </a:moveTo>
                  <a:cubicBezTo>
                    <a:pt x="417" y="0"/>
                    <a:pt x="334" y="72"/>
                    <a:pt x="334" y="167"/>
                  </a:cubicBezTo>
                  <a:lnTo>
                    <a:pt x="334" y="310"/>
                  </a:lnTo>
                  <a:cubicBezTo>
                    <a:pt x="143" y="346"/>
                    <a:pt x="1" y="524"/>
                    <a:pt x="1" y="715"/>
                  </a:cubicBezTo>
                  <a:cubicBezTo>
                    <a:pt x="1" y="941"/>
                    <a:pt x="179" y="1131"/>
                    <a:pt x="417" y="1131"/>
                  </a:cubicBezTo>
                  <a:lnTo>
                    <a:pt x="608" y="1131"/>
                  </a:lnTo>
                  <a:cubicBezTo>
                    <a:pt x="655" y="1131"/>
                    <a:pt x="691" y="1179"/>
                    <a:pt x="691" y="1227"/>
                  </a:cubicBezTo>
                  <a:cubicBezTo>
                    <a:pt x="691" y="1262"/>
                    <a:pt x="655" y="1310"/>
                    <a:pt x="608" y="1310"/>
                  </a:cubicBezTo>
                  <a:lnTo>
                    <a:pt x="322" y="1310"/>
                  </a:lnTo>
                  <a:cubicBezTo>
                    <a:pt x="310" y="1239"/>
                    <a:pt x="251" y="1179"/>
                    <a:pt x="155" y="1179"/>
                  </a:cubicBezTo>
                  <a:cubicBezTo>
                    <a:pt x="72" y="1179"/>
                    <a:pt x="1" y="1250"/>
                    <a:pt x="1" y="1346"/>
                  </a:cubicBezTo>
                  <a:cubicBezTo>
                    <a:pt x="1" y="1501"/>
                    <a:pt x="132" y="1643"/>
                    <a:pt x="298" y="1643"/>
                  </a:cubicBezTo>
                  <a:lnTo>
                    <a:pt x="334" y="1643"/>
                  </a:lnTo>
                  <a:lnTo>
                    <a:pt x="334" y="1774"/>
                  </a:lnTo>
                  <a:cubicBezTo>
                    <a:pt x="334" y="1858"/>
                    <a:pt x="405" y="1941"/>
                    <a:pt x="501" y="1941"/>
                  </a:cubicBezTo>
                  <a:cubicBezTo>
                    <a:pt x="596" y="1941"/>
                    <a:pt x="667" y="1858"/>
                    <a:pt x="667" y="1774"/>
                  </a:cubicBezTo>
                  <a:lnTo>
                    <a:pt x="667" y="1620"/>
                  </a:lnTo>
                  <a:cubicBezTo>
                    <a:pt x="858" y="1596"/>
                    <a:pt x="1001" y="1417"/>
                    <a:pt x="1001" y="1227"/>
                  </a:cubicBezTo>
                  <a:cubicBezTo>
                    <a:pt x="1001" y="1000"/>
                    <a:pt x="834" y="810"/>
                    <a:pt x="596" y="810"/>
                  </a:cubicBezTo>
                  <a:lnTo>
                    <a:pt x="393" y="810"/>
                  </a:lnTo>
                  <a:cubicBezTo>
                    <a:pt x="358" y="810"/>
                    <a:pt x="310" y="762"/>
                    <a:pt x="310" y="715"/>
                  </a:cubicBezTo>
                  <a:cubicBezTo>
                    <a:pt x="310" y="667"/>
                    <a:pt x="358" y="631"/>
                    <a:pt x="393" y="631"/>
                  </a:cubicBezTo>
                  <a:lnTo>
                    <a:pt x="679" y="631"/>
                  </a:lnTo>
                  <a:cubicBezTo>
                    <a:pt x="691" y="703"/>
                    <a:pt x="751" y="762"/>
                    <a:pt x="846" y="762"/>
                  </a:cubicBezTo>
                  <a:cubicBezTo>
                    <a:pt x="929" y="762"/>
                    <a:pt x="1013" y="679"/>
                    <a:pt x="1013" y="596"/>
                  </a:cubicBezTo>
                  <a:cubicBezTo>
                    <a:pt x="1013" y="429"/>
                    <a:pt x="870" y="298"/>
                    <a:pt x="715" y="298"/>
                  </a:cubicBezTo>
                  <a:lnTo>
                    <a:pt x="667" y="298"/>
                  </a:lnTo>
                  <a:lnTo>
                    <a:pt x="667" y="167"/>
                  </a:lnTo>
                  <a:cubicBezTo>
                    <a:pt x="667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3" name="Google Shape;3023;p36"/>
          <p:cNvGrpSpPr/>
          <p:nvPr/>
        </p:nvGrpSpPr>
        <p:grpSpPr>
          <a:xfrm>
            <a:off x="3207778" y="2474632"/>
            <a:ext cx="419933" cy="275170"/>
            <a:chOff x="3207778" y="2474632"/>
            <a:chExt cx="419933" cy="275170"/>
          </a:xfrm>
        </p:grpSpPr>
        <p:sp>
          <p:nvSpPr>
            <p:cNvPr id="3024" name="Google Shape;3024;p36"/>
            <p:cNvSpPr/>
            <p:nvPr/>
          </p:nvSpPr>
          <p:spPr>
            <a:xfrm>
              <a:off x="3207778" y="2474632"/>
              <a:ext cx="419933" cy="275170"/>
            </a:xfrm>
            <a:custGeom>
              <a:rect b="b" l="l" r="r" t="t"/>
              <a:pathLst>
                <a:path extrusionOk="0" h="8645" w="13193">
                  <a:moveTo>
                    <a:pt x="9906" y="370"/>
                  </a:moveTo>
                  <a:lnTo>
                    <a:pt x="9906" y="3918"/>
                  </a:lnTo>
                  <a:lnTo>
                    <a:pt x="381" y="3918"/>
                  </a:lnTo>
                  <a:lnTo>
                    <a:pt x="381" y="370"/>
                  </a:lnTo>
                  <a:close/>
                  <a:moveTo>
                    <a:pt x="9906" y="4323"/>
                  </a:moveTo>
                  <a:lnTo>
                    <a:pt x="9906" y="7014"/>
                  </a:lnTo>
                  <a:cubicBezTo>
                    <a:pt x="9906" y="7514"/>
                    <a:pt x="10133" y="7966"/>
                    <a:pt x="10490" y="8264"/>
                  </a:cubicBezTo>
                  <a:lnTo>
                    <a:pt x="1632" y="8264"/>
                  </a:lnTo>
                  <a:cubicBezTo>
                    <a:pt x="953" y="8264"/>
                    <a:pt x="381" y="7692"/>
                    <a:pt x="381" y="7014"/>
                  </a:cubicBezTo>
                  <a:lnTo>
                    <a:pt x="381" y="4323"/>
                  </a:lnTo>
                  <a:close/>
                  <a:moveTo>
                    <a:pt x="12169" y="1620"/>
                  </a:moveTo>
                  <a:cubicBezTo>
                    <a:pt x="12514" y="1620"/>
                    <a:pt x="12812" y="1906"/>
                    <a:pt x="12812" y="2263"/>
                  </a:cubicBezTo>
                  <a:lnTo>
                    <a:pt x="12812" y="7014"/>
                  </a:lnTo>
                  <a:cubicBezTo>
                    <a:pt x="12812" y="7692"/>
                    <a:pt x="12240" y="8264"/>
                    <a:pt x="11561" y="8264"/>
                  </a:cubicBezTo>
                  <a:cubicBezTo>
                    <a:pt x="10871" y="8264"/>
                    <a:pt x="10311" y="7692"/>
                    <a:pt x="10311" y="7014"/>
                  </a:cubicBezTo>
                  <a:lnTo>
                    <a:pt x="10311" y="6371"/>
                  </a:lnTo>
                  <a:lnTo>
                    <a:pt x="11347" y="6371"/>
                  </a:lnTo>
                  <a:cubicBezTo>
                    <a:pt x="11454" y="6371"/>
                    <a:pt x="11549" y="6276"/>
                    <a:pt x="11549" y="6180"/>
                  </a:cubicBezTo>
                  <a:lnTo>
                    <a:pt x="11549" y="3799"/>
                  </a:lnTo>
                  <a:cubicBezTo>
                    <a:pt x="11549" y="3692"/>
                    <a:pt x="11454" y="3597"/>
                    <a:pt x="11347" y="3597"/>
                  </a:cubicBezTo>
                  <a:cubicBezTo>
                    <a:pt x="11252" y="3597"/>
                    <a:pt x="11157" y="3692"/>
                    <a:pt x="11157" y="3799"/>
                  </a:cubicBezTo>
                  <a:lnTo>
                    <a:pt x="11157" y="5978"/>
                  </a:lnTo>
                  <a:lnTo>
                    <a:pt x="10299" y="5978"/>
                  </a:lnTo>
                  <a:lnTo>
                    <a:pt x="10299" y="1620"/>
                  </a:lnTo>
                  <a:lnTo>
                    <a:pt x="11371" y="1620"/>
                  </a:lnTo>
                  <a:cubicBezTo>
                    <a:pt x="11228" y="1799"/>
                    <a:pt x="11145" y="2013"/>
                    <a:pt x="11145" y="2263"/>
                  </a:cubicBezTo>
                  <a:lnTo>
                    <a:pt x="11145" y="2906"/>
                  </a:lnTo>
                  <a:cubicBezTo>
                    <a:pt x="11145" y="3001"/>
                    <a:pt x="11228" y="3097"/>
                    <a:pt x="11335" y="3097"/>
                  </a:cubicBezTo>
                  <a:cubicBezTo>
                    <a:pt x="11442" y="3097"/>
                    <a:pt x="11526" y="3001"/>
                    <a:pt x="11526" y="2906"/>
                  </a:cubicBezTo>
                  <a:lnTo>
                    <a:pt x="11526" y="2263"/>
                  </a:lnTo>
                  <a:cubicBezTo>
                    <a:pt x="11526" y="1918"/>
                    <a:pt x="11811" y="1620"/>
                    <a:pt x="12169" y="1620"/>
                  </a:cubicBezTo>
                  <a:close/>
                  <a:moveTo>
                    <a:pt x="191" y="1"/>
                  </a:moveTo>
                  <a:cubicBezTo>
                    <a:pt x="84" y="1"/>
                    <a:pt x="0" y="96"/>
                    <a:pt x="0" y="191"/>
                  </a:cubicBezTo>
                  <a:lnTo>
                    <a:pt x="0" y="7014"/>
                  </a:lnTo>
                  <a:cubicBezTo>
                    <a:pt x="0" y="7919"/>
                    <a:pt x="727" y="8645"/>
                    <a:pt x="1632" y="8645"/>
                  </a:cubicBezTo>
                  <a:lnTo>
                    <a:pt x="11549" y="8645"/>
                  </a:lnTo>
                  <a:cubicBezTo>
                    <a:pt x="12454" y="8645"/>
                    <a:pt x="13181" y="7919"/>
                    <a:pt x="13181" y="7014"/>
                  </a:cubicBezTo>
                  <a:lnTo>
                    <a:pt x="13181" y="2263"/>
                  </a:lnTo>
                  <a:cubicBezTo>
                    <a:pt x="13193" y="1680"/>
                    <a:pt x="12740" y="1239"/>
                    <a:pt x="12169" y="1239"/>
                  </a:cubicBezTo>
                  <a:lnTo>
                    <a:pt x="10299" y="1239"/>
                  </a:lnTo>
                  <a:lnTo>
                    <a:pt x="10299" y="191"/>
                  </a:lnTo>
                  <a:cubicBezTo>
                    <a:pt x="10299" y="96"/>
                    <a:pt x="10204" y="1"/>
                    <a:pt x="10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36"/>
            <p:cNvSpPr/>
            <p:nvPr/>
          </p:nvSpPr>
          <p:spPr>
            <a:xfrm>
              <a:off x="3449559" y="2493985"/>
              <a:ext cx="46663" cy="98546"/>
            </a:xfrm>
            <a:custGeom>
              <a:rect b="b" l="l" r="r" t="t"/>
              <a:pathLst>
                <a:path extrusionOk="0" h="3096" w="1466">
                  <a:moveTo>
                    <a:pt x="739" y="0"/>
                  </a:moveTo>
                  <a:cubicBezTo>
                    <a:pt x="632" y="0"/>
                    <a:pt x="536" y="95"/>
                    <a:pt x="536" y="203"/>
                  </a:cubicBezTo>
                  <a:lnTo>
                    <a:pt x="536" y="417"/>
                  </a:lnTo>
                  <a:cubicBezTo>
                    <a:pt x="227" y="476"/>
                    <a:pt x="1" y="750"/>
                    <a:pt x="1" y="1072"/>
                  </a:cubicBezTo>
                  <a:cubicBezTo>
                    <a:pt x="1" y="1453"/>
                    <a:pt x="298" y="1750"/>
                    <a:pt x="679" y="1750"/>
                  </a:cubicBezTo>
                  <a:lnTo>
                    <a:pt x="810" y="1750"/>
                  </a:lnTo>
                  <a:cubicBezTo>
                    <a:pt x="953" y="1750"/>
                    <a:pt x="1096" y="1869"/>
                    <a:pt x="1096" y="2024"/>
                  </a:cubicBezTo>
                  <a:cubicBezTo>
                    <a:pt x="1096" y="2191"/>
                    <a:pt x="977" y="2310"/>
                    <a:pt x="810" y="2310"/>
                  </a:cubicBezTo>
                  <a:lnTo>
                    <a:pt x="596" y="2310"/>
                  </a:lnTo>
                  <a:cubicBezTo>
                    <a:pt x="477" y="2310"/>
                    <a:pt x="393" y="2215"/>
                    <a:pt x="393" y="2096"/>
                  </a:cubicBezTo>
                  <a:cubicBezTo>
                    <a:pt x="393" y="2000"/>
                    <a:pt x="298" y="1905"/>
                    <a:pt x="203" y="1905"/>
                  </a:cubicBezTo>
                  <a:cubicBezTo>
                    <a:pt x="96" y="1905"/>
                    <a:pt x="1" y="2000"/>
                    <a:pt x="1" y="2096"/>
                  </a:cubicBezTo>
                  <a:cubicBezTo>
                    <a:pt x="1" y="2417"/>
                    <a:pt x="239" y="2667"/>
                    <a:pt x="536" y="2691"/>
                  </a:cubicBezTo>
                  <a:lnTo>
                    <a:pt x="536" y="2905"/>
                  </a:lnTo>
                  <a:cubicBezTo>
                    <a:pt x="536" y="3012"/>
                    <a:pt x="632" y="3096"/>
                    <a:pt x="739" y="3096"/>
                  </a:cubicBezTo>
                  <a:cubicBezTo>
                    <a:pt x="834" y="3096"/>
                    <a:pt x="929" y="3012"/>
                    <a:pt x="929" y="2905"/>
                  </a:cubicBezTo>
                  <a:lnTo>
                    <a:pt x="929" y="2679"/>
                  </a:lnTo>
                  <a:cubicBezTo>
                    <a:pt x="1239" y="2620"/>
                    <a:pt x="1465" y="2358"/>
                    <a:pt x="1465" y="2024"/>
                  </a:cubicBezTo>
                  <a:cubicBezTo>
                    <a:pt x="1465" y="1655"/>
                    <a:pt x="1167" y="1358"/>
                    <a:pt x="798" y="1358"/>
                  </a:cubicBezTo>
                  <a:lnTo>
                    <a:pt x="655" y="1358"/>
                  </a:lnTo>
                  <a:cubicBezTo>
                    <a:pt x="513" y="1358"/>
                    <a:pt x="382" y="1238"/>
                    <a:pt x="382" y="1072"/>
                  </a:cubicBezTo>
                  <a:cubicBezTo>
                    <a:pt x="382" y="929"/>
                    <a:pt x="501" y="798"/>
                    <a:pt x="655" y="798"/>
                  </a:cubicBezTo>
                  <a:lnTo>
                    <a:pt x="870" y="798"/>
                  </a:lnTo>
                  <a:cubicBezTo>
                    <a:pt x="989" y="798"/>
                    <a:pt x="1072" y="881"/>
                    <a:pt x="1072" y="1000"/>
                  </a:cubicBezTo>
                  <a:lnTo>
                    <a:pt x="1072" y="1131"/>
                  </a:lnTo>
                  <a:cubicBezTo>
                    <a:pt x="1072" y="1238"/>
                    <a:pt x="1167" y="1334"/>
                    <a:pt x="1275" y="1334"/>
                  </a:cubicBezTo>
                  <a:cubicBezTo>
                    <a:pt x="1370" y="1334"/>
                    <a:pt x="1465" y="1238"/>
                    <a:pt x="1465" y="1131"/>
                  </a:cubicBezTo>
                  <a:lnTo>
                    <a:pt x="1465" y="1000"/>
                  </a:lnTo>
                  <a:cubicBezTo>
                    <a:pt x="1465" y="691"/>
                    <a:pt x="1227" y="441"/>
                    <a:pt x="929" y="405"/>
                  </a:cubicBezTo>
                  <a:lnTo>
                    <a:pt x="929" y="203"/>
                  </a:lnTo>
                  <a:cubicBezTo>
                    <a:pt x="929" y="95"/>
                    <a:pt x="834" y="0"/>
                    <a:pt x="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36"/>
            <p:cNvSpPr/>
            <p:nvPr/>
          </p:nvSpPr>
          <p:spPr>
            <a:xfrm>
              <a:off x="3247566" y="2507226"/>
              <a:ext cx="51565" cy="71681"/>
            </a:xfrm>
            <a:custGeom>
              <a:rect b="b" l="l" r="r" t="t"/>
              <a:pathLst>
                <a:path extrusionOk="0" h="2252" w="1620">
                  <a:moveTo>
                    <a:pt x="1429" y="1"/>
                  </a:moveTo>
                  <a:cubicBezTo>
                    <a:pt x="1322" y="1"/>
                    <a:pt x="1227" y="96"/>
                    <a:pt x="1227" y="203"/>
                  </a:cubicBezTo>
                  <a:lnTo>
                    <a:pt x="1227" y="1418"/>
                  </a:lnTo>
                  <a:lnTo>
                    <a:pt x="358" y="96"/>
                  </a:lnTo>
                  <a:cubicBezTo>
                    <a:pt x="323" y="44"/>
                    <a:pt x="256" y="11"/>
                    <a:pt x="195" y="11"/>
                  </a:cubicBezTo>
                  <a:cubicBezTo>
                    <a:pt x="172" y="11"/>
                    <a:pt x="151" y="15"/>
                    <a:pt x="132" y="25"/>
                  </a:cubicBezTo>
                  <a:cubicBezTo>
                    <a:pt x="60" y="49"/>
                    <a:pt x="1" y="120"/>
                    <a:pt x="1" y="203"/>
                  </a:cubicBezTo>
                  <a:lnTo>
                    <a:pt x="1" y="2061"/>
                  </a:lnTo>
                  <a:cubicBezTo>
                    <a:pt x="1" y="2168"/>
                    <a:pt x="84" y="2251"/>
                    <a:pt x="191" y="2251"/>
                  </a:cubicBezTo>
                  <a:cubicBezTo>
                    <a:pt x="298" y="2251"/>
                    <a:pt x="382" y="2168"/>
                    <a:pt x="382" y="2061"/>
                  </a:cubicBezTo>
                  <a:lnTo>
                    <a:pt x="382" y="834"/>
                  </a:lnTo>
                  <a:lnTo>
                    <a:pt x="1263" y="2168"/>
                  </a:lnTo>
                  <a:cubicBezTo>
                    <a:pt x="1289" y="2221"/>
                    <a:pt x="1356" y="2248"/>
                    <a:pt x="1428" y="2248"/>
                  </a:cubicBezTo>
                  <a:cubicBezTo>
                    <a:pt x="1452" y="2248"/>
                    <a:pt x="1477" y="2245"/>
                    <a:pt x="1501" y="2239"/>
                  </a:cubicBezTo>
                  <a:cubicBezTo>
                    <a:pt x="1572" y="2204"/>
                    <a:pt x="1620" y="2132"/>
                    <a:pt x="1620" y="2061"/>
                  </a:cubicBezTo>
                  <a:lnTo>
                    <a:pt x="1620" y="203"/>
                  </a:lnTo>
                  <a:cubicBezTo>
                    <a:pt x="1620" y="96"/>
                    <a:pt x="1525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36"/>
            <p:cNvSpPr/>
            <p:nvPr/>
          </p:nvSpPr>
          <p:spPr>
            <a:xfrm>
              <a:off x="3312754" y="2507990"/>
              <a:ext cx="45135" cy="71299"/>
            </a:xfrm>
            <a:custGeom>
              <a:rect b="b" l="l" r="r" t="t"/>
              <a:pathLst>
                <a:path extrusionOk="0" h="2240" w="1418">
                  <a:moveTo>
                    <a:pt x="191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049"/>
                  </a:lnTo>
                  <a:cubicBezTo>
                    <a:pt x="0" y="2156"/>
                    <a:pt x="96" y="2239"/>
                    <a:pt x="191" y="2239"/>
                  </a:cubicBezTo>
                  <a:lnTo>
                    <a:pt x="1227" y="2239"/>
                  </a:lnTo>
                  <a:cubicBezTo>
                    <a:pt x="1322" y="2239"/>
                    <a:pt x="1417" y="2156"/>
                    <a:pt x="1417" y="2049"/>
                  </a:cubicBezTo>
                  <a:cubicBezTo>
                    <a:pt x="1417" y="1930"/>
                    <a:pt x="1346" y="1846"/>
                    <a:pt x="1227" y="1846"/>
                  </a:cubicBezTo>
                  <a:lnTo>
                    <a:pt x="393" y="1846"/>
                  </a:lnTo>
                  <a:lnTo>
                    <a:pt x="393" y="1203"/>
                  </a:lnTo>
                  <a:lnTo>
                    <a:pt x="1024" y="1203"/>
                  </a:lnTo>
                  <a:cubicBezTo>
                    <a:pt x="1132" y="1203"/>
                    <a:pt x="1227" y="1108"/>
                    <a:pt x="1227" y="1013"/>
                  </a:cubicBezTo>
                  <a:cubicBezTo>
                    <a:pt x="1227" y="906"/>
                    <a:pt x="1132" y="810"/>
                    <a:pt x="1024" y="810"/>
                  </a:cubicBezTo>
                  <a:lnTo>
                    <a:pt x="393" y="810"/>
                  </a:lnTo>
                  <a:lnTo>
                    <a:pt x="393" y="382"/>
                  </a:lnTo>
                  <a:lnTo>
                    <a:pt x="1227" y="382"/>
                  </a:lnTo>
                  <a:cubicBezTo>
                    <a:pt x="1322" y="382"/>
                    <a:pt x="1417" y="298"/>
                    <a:pt x="1417" y="191"/>
                  </a:cubicBezTo>
                  <a:cubicBezTo>
                    <a:pt x="1417" y="84"/>
                    <a:pt x="1322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36"/>
            <p:cNvSpPr/>
            <p:nvPr/>
          </p:nvSpPr>
          <p:spPr>
            <a:xfrm>
              <a:off x="3372626" y="2507194"/>
              <a:ext cx="65602" cy="71395"/>
            </a:xfrm>
            <a:custGeom>
              <a:rect b="b" l="l" r="r" t="t"/>
              <a:pathLst>
                <a:path extrusionOk="0" h="2243" w="2061">
                  <a:moveTo>
                    <a:pt x="200" y="1"/>
                  </a:moveTo>
                  <a:cubicBezTo>
                    <a:pt x="193" y="1"/>
                    <a:pt x="186" y="1"/>
                    <a:pt x="179" y="2"/>
                  </a:cubicBezTo>
                  <a:cubicBezTo>
                    <a:pt x="72" y="26"/>
                    <a:pt x="1" y="109"/>
                    <a:pt x="13" y="216"/>
                  </a:cubicBezTo>
                  <a:lnTo>
                    <a:pt x="215" y="2074"/>
                  </a:lnTo>
                  <a:cubicBezTo>
                    <a:pt x="239" y="2169"/>
                    <a:pt x="298" y="2228"/>
                    <a:pt x="382" y="2240"/>
                  </a:cubicBezTo>
                  <a:cubicBezTo>
                    <a:pt x="391" y="2242"/>
                    <a:pt x="401" y="2242"/>
                    <a:pt x="410" y="2242"/>
                  </a:cubicBezTo>
                  <a:cubicBezTo>
                    <a:pt x="493" y="2242"/>
                    <a:pt x="564" y="2196"/>
                    <a:pt x="596" y="2121"/>
                  </a:cubicBezTo>
                  <a:lnTo>
                    <a:pt x="1036" y="1097"/>
                  </a:lnTo>
                  <a:lnTo>
                    <a:pt x="1489" y="2121"/>
                  </a:lnTo>
                  <a:cubicBezTo>
                    <a:pt x="1510" y="2196"/>
                    <a:pt x="1589" y="2242"/>
                    <a:pt x="1665" y="2242"/>
                  </a:cubicBezTo>
                  <a:cubicBezTo>
                    <a:pt x="1674" y="2242"/>
                    <a:pt x="1683" y="2242"/>
                    <a:pt x="1691" y="2240"/>
                  </a:cubicBezTo>
                  <a:cubicBezTo>
                    <a:pt x="1787" y="2228"/>
                    <a:pt x="1846" y="2145"/>
                    <a:pt x="1858" y="2074"/>
                  </a:cubicBezTo>
                  <a:lnTo>
                    <a:pt x="2060" y="216"/>
                  </a:lnTo>
                  <a:cubicBezTo>
                    <a:pt x="2037" y="109"/>
                    <a:pt x="1965" y="26"/>
                    <a:pt x="1846" y="2"/>
                  </a:cubicBezTo>
                  <a:cubicBezTo>
                    <a:pt x="1838" y="1"/>
                    <a:pt x="1830" y="1"/>
                    <a:pt x="1823" y="1"/>
                  </a:cubicBezTo>
                  <a:cubicBezTo>
                    <a:pt x="1724" y="1"/>
                    <a:pt x="1632" y="69"/>
                    <a:pt x="1632" y="169"/>
                  </a:cubicBezTo>
                  <a:lnTo>
                    <a:pt x="1513" y="1300"/>
                  </a:lnTo>
                  <a:lnTo>
                    <a:pt x="1191" y="526"/>
                  </a:lnTo>
                  <a:cubicBezTo>
                    <a:pt x="1161" y="454"/>
                    <a:pt x="1087" y="419"/>
                    <a:pt x="1013" y="419"/>
                  </a:cubicBezTo>
                  <a:cubicBezTo>
                    <a:pt x="938" y="419"/>
                    <a:pt x="864" y="454"/>
                    <a:pt x="834" y="526"/>
                  </a:cubicBezTo>
                  <a:lnTo>
                    <a:pt x="501" y="1300"/>
                  </a:lnTo>
                  <a:lnTo>
                    <a:pt x="382" y="169"/>
                  </a:lnTo>
                  <a:cubicBezTo>
                    <a:pt x="371" y="69"/>
                    <a:pt x="288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36"/>
            <p:cNvSpPr/>
            <p:nvPr/>
          </p:nvSpPr>
          <p:spPr>
            <a:xfrm>
              <a:off x="3247566" y="2632286"/>
              <a:ext cx="97432" cy="12541"/>
            </a:xfrm>
            <a:custGeom>
              <a:rect b="b" l="l" r="r" t="t"/>
              <a:pathLst>
                <a:path extrusionOk="0" h="394" w="3061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870" y="394"/>
                  </a:lnTo>
                  <a:cubicBezTo>
                    <a:pt x="2977" y="394"/>
                    <a:pt x="3060" y="299"/>
                    <a:pt x="3060" y="203"/>
                  </a:cubicBezTo>
                  <a:cubicBezTo>
                    <a:pt x="3060" y="84"/>
                    <a:pt x="2977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36"/>
            <p:cNvSpPr/>
            <p:nvPr/>
          </p:nvSpPr>
          <p:spPr>
            <a:xfrm>
              <a:off x="3371862" y="2632286"/>
              <a:ext cx="124360" cy="12541"/>
            </a:xfrm>
            <a:custGeom>
              <a:rect b="b" l="l" r="r" t="t"/>
              <a:pathLst>
                <a:path extrusionOk="0" h="394" w="3907">
                  <a:moveTo>
                    <a:pt x="203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9"/>
                    <a:pt x="96" y="394"/>
                    <a:pt x="203" y="394"/>
                  </a:cubicBezTo>
                  <a:lnTo>
                    <a:pt x="3716" y="394"/>
                  </a:lnTo>
                  <a:cubicBezTo>
                    <a:pt x="3811" y="394"/>
                    <a:pt x="3906" y="299"/>
                    <a:pt x="3906" y="203"/>
                  </a:cubicBezTo>
                  <a:cubicBezTo>
                    <a:pt x="3906" y="84"/>
                    <a:pt x="3811" y="1"/>
                    <a:pt x="3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36"/>
            <p:cNvSpPr/>
            <p:nvPr/>
          </p:nvSpPr>
          <p:spPr>
            <a:xfrm>
              <a:off x="3247566" y="2665262"/>
              <a:ext cx="51565" cy="12159"/>
            </a:xfrm>
            <a:custGeom>
              <a:rect b="b" l="l" r="r" t="t"/>
              <a:pathLst>
                <a:path extrusionOk="0" h="382" w="162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1429" y="382"/>
                  </a:lnTo>
                  <a:cubicBezTo>
                    <a:pt x="1525" y="382"/>
                    <a:pt x="1620" y="298"/>
                    <a:pt x="1620" y="191"/>
                  </a:cubicBezTo>
                  <a:cubicBezTo>
                    <a:pt x="1620" y="84"/>
                    <a:pt x="1525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36"/>
            <p:cNvSpPr/>
            <p:nvPr/>
          </p:nvSpPr>
          <p:spPr>
            <a:xfrm>
              <a:off x="3247566" y="2697856"/>
              <a:ext cx="97432" cy="12159"/>
            </a:xfrm>
            <a:custGeom>
              <a:rect b="b" l="l" r="r" t="t"/>
              <a:pathLst>
                <a:path extrusionOk="0" h="382" w="3061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2870" y="382"/>
                  </a:lnTo>
                  <a:cubicBezTo>
                    <a:pt x="2977" y="382"/>
                    <a:pt x="3060" y="298"/>
                    <a:pt x="3060" y="191"/>
                  </a:cubicBezTo>
                  <a:cubicBezTo>
                    <a:pt x="3060" y="84"/>
                    <a:pt x="2977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36"/>
            <p:cNvSpPr/>
            <p:nvPr/>
          </p:nvSpPr>
          <p:spPr>
            <a:xfrm>
              <a:off x="3312754" y="2665262"/>
              <a:ext cx="32244" cy="12159"/>
            </a:xfrm>
            <a:custGeom>
              <a:rect b="b" l="l" r="r" t="t"/>
              <a:pathLst>
                <a:path extrusionOk="0" h="382" w="1013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98"/>
                    <a:pt x="96" y="382"/>
                    <a:pt x="191" y="382"/>
                  </a:cubicBezTo>
                  <a:lnTo>
                    <a:pt x="822" y="382"/>
                  </a:lnTo>
                  <a:cubicBezTo>
                    <a:pt x="929" y="382"/>
                    <a:pt x="1012" y="298"/>
                    <a:pt x="1012" y="191"/>
                  </a:cubicBezTo>
                  <a:cubicBezTo>
                    <a:pt x="1012" y="84"/>
                    <a:pt x="929" y="1"/>
                    <a:pt x="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36"/>
            <p:cNvSpPr/>
            <p:nvPr/>
          </p:nvSpPr>
          <p:spPr>
            <a:xfrm>
              <a:off x="3371862" y="2665262"/>
              <a:ext cx="58408" cy="12159"/>
            </a:xfrm>
            <a:custGeom>
              <a:rect b="b" l="l" r="r" t="t"/>
              <a:pathLst>
                <a:path extrusionOk="0" h="382" w="1835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644" y="382"/>
                  </a:lnTo>
                  <a:cubicBezTo>
                    <a:pt x="1751" y="382"/>
                    <a:pt x="1834" y="298"/>
                    <a:pt x="1834" y="191"/>
                  </a:cubicBezTo>
                  <a:cubicBezTo>
                    <a:pt x="1834" y="84"/>
                    <a:pt x="1751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36"/>
            <p:cNvSpPr/>
            <p:nvPr/>
          </p:nvSpPr>
          <p:spPr>
            <a:xfrm>
              <a:off x="3444625" y="2665262"/>
              <a:ext cx="51596" cy="12159"/>
            </a:xfrm>
            <a:custGeom>
              <a:rect b="b" l="l" r="r" t="t"/>
              <a:pathLst>
                <a:path extrusionOk="0" h="382" w="1621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1430" y="382"/>
                  </a:lnTo>
                  <a:cubicBezTo>
                    <a:pt x="1525" y="382"/>
                    <a:pt x="1620" y="298"/>
                    <a:pt x="1620" y="191"/>
                  </a:cubicBezTo>
                  <a:cubicBezTo>
                    <a:pt x="1620" y="84"/>
                    <a:pt x="1525" y="1"/>
                    <a:pt x="1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36"/>
            <p:cNvSpPr/>
            <p:nvPr/>
          </p:nvSpPr>
          <p:spPr>
            <a:xfrm>
              <a:off x="3371862" y="2697856"/>
              <a:ext cx="84922" cy="12159"/>
            </a:xfrm>
            <a:custGeom>
              <a:rect b="b" l="l" r="r" t="t"/>
              <a:pathLst>
                <a:path extrusionOk="0" h="382" w="2668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2477" y="382"/>
                  </a:lnTo>
                  <a:cubicBezTo>
                    <a:pt x="2584" y="382"/>
                    <a:pt x="2668" y="298"/>
                    <a:pt x="2668" y="191"/>
                  </a:cubicBezTo>
                  <a:cubicBezTo>
                    <a:pt x="2668" y="84"/>
                    <a:pt x="2584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36"/>
            <p:cNvSpPr/>
            <p:nvPr/>
          </p:nvSpPr>
          <p:spPr>
            <a:xfrm>
              <a:off x="3470408" y="2697856"/>
              <a:ext cx="25814" cy="12159"/>
            </a:xfrm>
            <a:custGeom>
              <a:rect b="b" l="l" r="r" t="t"/>
              <a:pathLst>
                <a:path extrusionOk="0" h="382" w="811"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cubicBezTo>
                    <a:pt x="0" y="298"/>
                    <a:pt x="96" y="382"/>
                    <a:pt x="203" y="382"/>
                  </a:cubicBezTo>
                  <a:lnTo>
                    <a:pt x="620" y="382"/>
                  </a:lnTo>
                  <a:cubicBezTo>
                    <a:pt x="715" y="382"/>
                    <a:pt x="810" y="298"/>
                    <a:pt x="810" y="191"/>
                  </a:cubicBezTo>
                  <a:cubicBezTo>
                    <a:pt x="810" y="84"/>
                    <a:pt x="715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8" name="Google Shape;3038;p36"/>
          <p:cNvGrpSpPr/>
          <p:nvPr/>
        </p:nvGrpSpPr>
        <p:grpSpPr>
          <a:xfrm>
            <a:off x="6099375" y="2456075"/>
            <a:ext cx="337684" cy="314194"/>
            <a:chOff x="6099375" y="2456075"/>
            <a:chExt cx="337684" cy="314194"/>
          </a:xfrm>
        </p:grpSpPr>
        <p:sp>
          <p:nvSpPr>
            <p:cNvPr id="3039" name="Google Shape;3039;p36"/>
            <p:cNvSpPr/>
            <p:nvPr/>
          </p:nvSpPr>
          <p:spPr>
            <a:xfrm>
              <a:off x="6099375" y="2456075"/>
              <a:ext cx="337684" cy="314194"/>
            </a:xfrm>
            <a:custGeom>
              <a:rect b="b" l="l" r="r" t="t"/>
              <a:pathLst>
                <a:path extrusionOk="0" h="9871" w="10609">
                  <a:moveTo>
                    <a:pt x="322" y="5025"/>
                  </a:moveTo>
                  <a:cubicBezTo>
                    <a:pt x="536" y="5227"/>
                    <a:pt x="857" y="5418"/>
                    <a:pt x="1274" y="5585"/>
                  </a:cubicBezTo>
                  <a:cubicBezTo>
                    <a:pt x="2048" y="5882"/>
                    <a:pt x="3060" y="6049"/>
                    <a:pt x="4143" y="6049"/>
                  </a:cubicBezTo>
                  <a:lnTo>
                    <a:pt x="4417" y="6049"/>
                  </a:lnTo>
                  <a:cubicBezTo>
                    <a:pt x="4429" y="6061"/>
                    <a:pt x="4465" y="6073"/>
                    <a:pt x="4477" y="6097"/>
                  </a:cubicBezTo>
                  <a:lnTo>
                    <a:pt x="4905" y="6347"/>
                  </a:lnTo>
                  <a:cubicBezTo>
                    <a:pt x="4894" y="6466"/>
                    <a:pt x="4882" y="6585"/>
                    <a:pt x="4882" y="6692"/>
                  </a:cubicBezTo>
                  <a:cubicBezTo>
                    <a:pt x="4882" y="6811"/>
                    <a:pt x="4894" y="6930"/>
                    <a:pt x="4905" y="7025"/>
                  </a:cubicBezTo>
                  <a:lnTo>
                    <a:pt x="4477" y="7287"/>
                  </a:lnTo>
                  <a:cubicBezTo>
                    <a:pt x="4405" y="7323"/>
                    <a:pt x="4358" y="7382"/>
                    <a:pt x="4346" y="7466"/>
                  </a:cubicBezTo>
                  <a:cubicBezTo>
                    <a:pt x="4322" y="7537"/>
                    <a:pt x="4322" y="7609"/>
                    <a:pt x="4370" y="7680"/>
                  </a:cubicBezTo>
                  <a:lnTo>
                    <a:pt x="4608" y="8085"/>
                  </a:lnTo>
                  <a:cubicBezTo>
                    <a:pt x="4564" y="8081"/>
                    <a:pt x="4517" y="8080"/>
                    <a:pt x="4467" y="8080"/>
                  </a:cubicBezTo>
                  <a:cubicBezTo>
                    <a:pt x="4368" y="8080"/>
                    <a:pt x="4263" y="8085"/>
                    <a:pt x="4167" y="8085"/>
                  </a:cubicBezTo>
                  <a:cubicBezTo>
                    <a:pt x="3120" y="8085"/>
                    <a:pt x="2143" y="7942"/>
                    <a:pt x="1393" y="7656"/>
                  </a:cubicBezTo>
                  <a:cubicBezTo>
                    <a:pt x="714" y="7406"/>
                    <a:pt x="322" y="7061"/>
                    <a:pt x="322" y="6728"/>
                  </a:cubicBezTo>
                  <a:lnTo>
                    <a:pt x="322" y="5025"/>
                  </a:lnTo>
                  <a:close/>
                  <a:moveTo>
                    <a:pt x="4132" y="1"/>
                  </a:moveTo>
                  <a:cubicBezTo>
                    <a:pt x="3048" y="1"/>
                    <a:pt x="2036" y="167"/>
                    <a:pt x="1262" y="465"/>
                  </a:cubicBezTo>
                  <a:cubicBezTo>
                    <a:pt x="441" y="774"/>
                    <a:pt x="0" y="1215"/>
                    <a:pt x="0" y="1691"/>
                  </a:cubicBezTo>
                  <a:lnTo>
                    <a:pt x="0" y="6751"/>
                  </a:lnTo>
                  <a:cubicBezTo>
                    <a:pt x="0" y="7228"/>
                    <a:pt x="441" y="7656"/>
                    <a:pt x="1262" y="7966"/>
                  </a:cubicBezTo>
                  <a:cubicBezTo>
                    <a:pt x="2036" y="8264"/>
                    <a:pt x="3048" y="8430"/>
                    <a:pt x="4132" y="8430"/>
                  </a:cubicBezTo>
                  <a:cubicBezTo>
                    <a:pt x="4346" y="8430"/>
                    <a:pt x="4548" y="8430"/>
                    <a:pt x="4763" y="8418"/>
                  </a:cubicBezTo>
                  <a:lnTo>
                    <a:pt x="5025" y="8871"/>
                  </a:lnTo>
                  <a:cubicBezTo>
                    <a:pt x="5072" y="8954"/>
                    <a:pt x="5132" y="8990"/>
                    <a:pt x="5203" y="9014"/>
                  </a:cubicBezTo>
                  <a:cubicBezTo>
                    <a:pt x="5227" y="9018"/>
                    <a:pt x="5252" y="9020"/>
                    <a:pt x="5278" y="9020"/>
                  </a:cubicBezTo>
                  <a:cubicBezTo>
                    <a:pt x="5329" y="9020"/>
                    <a:pt x="5382" y="9010"/>
                    <a:pt x="5429" y="8978"/>
                  </a:cubicBezTo>
                  <a:lnTo>
                    <a:pt x="5858" y="8728"/>
                  </a:lnTo>
                  <a:cubicBezTo>
                    <a:pt x="6037" y="8871"/>
                    <a:pt x="6251" y="8990"/>
                    <a:pt x="6465" y="9085"/>
                  </a:cubicBezTo>
                  <a:lnTo>
                    <a:pt x="6465" y="9573"/>
                  </a:lnTo>
                  <a:cubicBezTo>
                    <a:pt x="6465" y="9740"/>
                    <a:pt x="6608" y="9871"/>
                    <a:pt x="6763" y="9871"/>
                  </a:cubicBezTo>
                  <a:lnTo>
                    <a:pt x="8108" y="9871"/>
                  </a:lnTo>
                  <a:cubicBezTo>
                    <a:pt x="8275" y="9871"/>
                    <a:pt x="8406" y="9740"/>
                    <a:pt x="8406" y="9573"/>
                  </a:cubicBezTo>
                  <a:lnTo>
                    <a:pt x="8406" y="9085"/>
                  </a:lnTo>
                  <a:cubicBezTo>
                    <a:pt x="8632" y="8990"/>
                    <a:pt x="8823" y="8871"/>
                    <a:pt x="9013" y="8728"/>
                  </a:cubicBezTo>
                  <a:lnTo>
                    <a:pt x="9442" y="8978"/>
                  </a:lnTo>
                  <a:cubicBezTo>
                    <a:pt x="9497" y="9010"/>
                    <a:pt x="9548" y="9020"/>
                    <a:pt x="9596" y="9020"/>
                  </a:cubicBezTo>
                  <a:cubicBezTo>
                    <a:pt x="9620" y="9020"/>
                    <a:pt x="9644" y="9018"/>
                    <a:pt x="9668" y="9014"/>
                  </a:cubicBezTo>
                  <a:cubicBezTo>
                    <a:pt x="9739" y="8990"/>
                    <a:pt x="9799" y="8930"/>
                    <a:pt x="9847" y="8871"/>
                  </a:cubicBezTo>
                  <a:lnTo>
                    <a:pt x="10513" y="7716"/>
                  </a:lnTo>
                  <a:cubicBezTo>
                    <a:pt x="10561" y="7597"/>
                    <a:pt x="10561" y="7525"/>
                    <a:pt x="10549" y="7442"/>
                  </a:cubicBezTo>
                  <a:cubicBezTo>
                    <a:pt x="10537" y="7371"/>
                    <a:pt x="10478" y="7311"/>
                    <a:pt x="10406" y="7263"/>
                  </a:cubicBezTo>
                  <a:lnTo>
                    <a:pt x="9978" y="7013"/>
                  </a:lnTo>
                  <a:cubicBezTo>
                    <a:pt x="9989" y="6894"/>
                    <a:pt x="10013" y="6775"/>
                    <a:pt x="10013" y="6668"/>
                  </a:cubicBezTo>
                  <a:cubicBezTo>
                    <a:pt x="10013" y="6549"/>
                    <a:pt x="10001" y="6430"/>
                    <a:pt x="9978" y="6335"/>
                  </a:cubicBezTo>
                  <a:lnTo>
                    <a:pt x="10406" y="6073"/>
                  </a:lnTo>
                  <a:cubicBezTo>
                    <a:pt x="10549" y="6001"/>
                    <a:pt x="10609" y="5823"/>
                    <a:pt x="10513" y="5680"/>
                  </a:cubicBezTo>
                  <a:lnTo>
                    <a:pt x="10311" y="5323"/>
                  </a:lnTo>
                  <a:cubicBezTo>
                    <a:pt x="10280" y="5268"/>
                    <a:pt x="10228" y="5239"/>
                    <a:pt x="10176" y="5239"/>
                  </a:cubicBezTo>
                  <a:cubicBezTo>
                    <a:pt x="10148" y="5239"/>
                    <a:pt x="10121" y="5247"/>
                    <a:pt x="10097" y="5263"/>
                  </a:cubicBezTo>
                  <a:cubicBezTo>
                    <a:pt x="10025" y="5299"/>
                    <a:pt x="9989" y="5394"/>
                    <a:pt x="10037" y="5466"/>
                  </a:cubicBezTo>
                  <a:lnTo>
                    <a:pt x="10228" y="5811"/>
                  </a:lnTo>
                  <a:lnTo>
                    <a:pt x="9727" y="6108"/>
                  </a:lnTo>
                  <a:cubicBezTo>
                    <a:pt x="9668" y="6132"/>
                    <a:pt x="9632" y="6216"/>
                    <a:pt x="9656" y="6275"/>
                  </a:cubicBezTo>
                  <a:cubicBezTo>
                    <a:pt x="9680" y="6406"/>
                    <a:pt x="9680" y="6537"/>
                    <a:pt x="9680" y="6668"/>
                  </a:cubicBezTo>
                  <a:cubicBezTo>
                    <a:pt x="9680" y="6811"/>
                    <a:pt x="9668" y="6942"/>
                    <a:pt x="9656" y="7073"/>
                  </a:cubicBezTo>
                  <a:cubicBezTo>
                    <a:pt x="9632" y="7132"/>
                    <a:pt x="9668" y="7204"/>
                    <a:pt x="9727" y="7240"/>
                  </a:cubicBezTo>
                  <a:lnTo>
                    <a:pt x="10228" y="7537"/>
                  </a:lnTo>
                  <a:lnTo>
                    <a:pt x="9573" y="8668"/>
                  </a:lnTo>
                  <a:lnTo>
                    <a:pt x="9073" y="8371"/>
                  </a:lnTo>
                  <a:cubicBezTo>
                    <a:pt x="9045" y="8354"/>
                    <a:pt x="9015" y="8345"/>
                    <a:pt x="8986" y="8345"/>
                  </a:cubicBezTo>
                  <a:cubicBezTo>
                    <a:pt x="8952" y="8345"/>
                    <a:pt x="8920" y="8357"/>
                    <a:pt x="8894" y="8383"/>
                  </a:cubicBezTo>
                  <a:cubicBezTo>
                    <a:pt x="8680" y="8561"/>
                    <a:pt x="8442" y="8692"/>
                    <a:pt x="8192" y="8787"/>
                  </a:cubicBezTo>
                  <a:cubicBezTo>
                    <a:pt x="8132" y="8799"/>
                    <a:pt x="8084" y="8859"/>
                    <a:pt x="8084" y="8930"/>
                  </a:cubicBezTo>
                  <a:lnTo>
                    <a:pt x="8084" y="9514"/>
                  </a:lnTo>
                  <a:lnTo>
                    <a:pt x="6775" y="9514"/>
                  </a:lnTo>
                  <a:lnTo>
                    <a:pt x="6775" y="8930"/>
                  </a:lnTo>
                  <a:cubicBezTo>
                    <a:pt x="6775" y="8871"/>
                    <a:pt x="6739" y="8811"/>
                    <a:pt x="6679" y="8787"/>
                  </a:cubicBezTo>
                  <a:cubicBezTo>
                    <a:pt x="6418" y="8692"/>
                    <a:pt x="6179" y="8561"/>
                    <a:pt x="5977" y="8383"/>
                  </a:cubicBezTo>
                  <a:cubicBezTo>
                    <a:pt x="5951" y="8357"/>
                    <a:pt x="5919" y="8345"/>
                    <a:pt x="5885" y="8345"/>
                  </a:cubicBezTo>
                  <a:cubicBezTo>
                    <a:pt x="5856" y="8345"/>
                    <a:pt x="5826" y="8354"/>
                    <a:pt x="5798" y="8371"/>
                  </a:cubicBezTo>
                  <a:lnTo>
                    <a:pt x="5286" y="8668"/>
                  </a:lnTo>
                  <a:lnTo>
                    <a:pt x="4632" y="7537"/>
                  </a:lnTo>
                  <a:lnTo>
                    <a:pt x="5144" y="7240"/>
                  </a:lnTo>
                  <a:cubicBezTo>
                    <a:pt x="5203" y="7204"/>
                    <a:pt x="5227" y="7132"/>
                    <a:pt x="5215" y="7073"/>
                  </a:cubicBezTo>
                  <a:cubicBezTo>
                    <a:pt x="5191" y="6942"/>
                    <a:pt x="5191" y="6811"/>
                    <a:pt x="5191" y="6668"/>
                  </a:cubicBezTo>
                  <a:cubicBezTo>
                    <a:pt x="5191" y="6537"/>
                    <a:pt x="5203" y="6406"/>
                    <a:pt x="5215" y="6275"/>
                  </a:cubicBezTo>
                  <a:cubicBezTo>
                    <a:pt x="5227" y="6216"/>
                    <a:pt x="5203" y="6132"/>
                    <a:pt x="5144" y="6108"/>
                  </a:cubicBezTo>
                  <a:lnTo>
                    <a:pt x="4632" y="5811"/>
                  </a:lnTo>
                  <a:lnTo>
                    <a:pt x="5286" y="4680"/>
                  </a:lnTo>
                  <a:lnTo>
                    <a:pt x="5798" y="4977"/>
                  </a:lnTo>
                  <a:cubicBezTo>
                    <a:pt x="5825" y="4988"/>
                    <a:pt x="5854" y="4994"/>
                    <a:pt x="5883" y="4994"/>
                  </a:cubicBezTo>
                  <a:cubicBezTo>
                    <a:pt x="5917" y="4994"/>
                    <a:pt x="5951" y="4985"/>
                    <a:pt x="5977" y="4965"/>
                  </a:cubicBezTo>
                  <a:cubicBezTo>
                    <a:pt x="6179" y="4787"/>
                    <a:pt x="6418" y="4644"/>
                    <a:pt x="6679" y="4561"/>
                  </a:cubicBezTo>
                  <a:cubicBezTo>
                    <a:pt x="6739" y="4549"/>
                    <a:pt x="6775" y="4489"/>
                    <a:pt x="6775" y="4406"/>
                  </a:cubicBezTo>
                  <a:lnTo>
                    <a:pt x="6775" y="3834"/>
                  </a:lnTo>
                  <a:lnTo>
                    <a:pt x="8084" y="3834"/>
                  </a:lnTo>
                  <a:lnTo>
                    <a:pt x="8084" y="4406"/>
                  </a:lnTo>
                  <a:cubicBezTo>
                    <a:pt x="8084" y="4465"/>
                    <a:pt x="8132" y="4525"/>
                    <a:pt x="8192" y="4561"/>
                  </a:cubicBezTo>
                  <a:cubicBezTo>
                    <a:pt x="8442" y="4644"/>
                    <a:pt x="8680" y="4787"/>
                    <a:pt x="8894" y="4965"/>
                  </a:cubicBezTo>
                  <a:cubicBezTo>
                    <a:pt x="8920" y="4985"/>
                    <a:pt x="8954" y="4994"/>
                    <a:pt x="8988" y="4994"/>
                  </a:cubicBezTo>
                  <a:cubicBezTo>
                    <a:pt x="9017" y="4994"/>
                    <a:pt x="9046" y="4988"/>
                    <a:pt x="9073" y="4977"/>
                  </a:cubicBezTo>
                  <a:lnTo>
                    <a:pt x="9573" y="4680"/>
                  </a:lnTo>
                  <a:lnTo>
                    <a:pt x="9716" y="4906"/>
                  </a:lnTo>
                  <a:cubicBezTo>
                    <a:pt x="9740" y="4955"/>
                    <a:pt x="9793" y="4982"/>
                    <a:pt x="9847" y="4982"/>
                  </a:cubicBezTo>
                  <a:cubicBezTo>
                    <a:pt x="9871" y="4982"/>
                    <a:pt x="9896" y="4977"/>
                    <a:pt x="9918" y="4965"/>
                  </a:cubicBezTo>
                  <a:cubicBezTo>
                    <a:pt x="9989" y="4918"/>
                    <a:pt x="10025" y="4823"/>
                    <a:pt x="9978" y="4751"/>
                  </a:cubicBezTo>
                  <a:lnTo>
                    <a:pt x="9847" y="4513"/>
                  </a:lnTo>
                  <a:cubicBezTo>
                    <a:pt x="9798" y="4424"/>
                    <a:pt x="9699" y="4367"/>
                    <a:pt x="9592" y="4367"/>
                  </a:cubicBezTo>
                  <a:cubicBezTo>
                    <a:pt x="9542" y="4367"/>
                    <a:pt x="9491" y="4379"/>
                    <a:pt x="9442" y="4406"/>
                  </a:cubicBezTo>
                  <a:lnTo>
                    <a:pt x="9013" y="4668"/>
                  </a:lnTo>
                  <a:cubicBezTo>
                    <a:pt x="8835" y="4513"/>
                    <a:pt x="8620" y="4394"/>
                    <a:pt x="8406" y="4311"/>
                  </a:cubicBezTo>
                  <a:lnTo>
                    <a:pt x="8406" y="3811"/>
                  </a:lnTo>
                  <a:cubicBezTo>
                    <a:pt x="8406" y="3727"/>
                    <a:pt x="8358" y="3632"/>
                    <a:pt x="8299" y="3596"/>
                  </a:cubicBezTo>
                  <a:lnTo>
                    <a:pt x="8299" y="1656"/>
                  </a:lnTo>
                  <a:cubicBezTo>
                    <a:pt x="8299" y="1060"/>
                    <a:pt x="7596" y="536"/>
                    <a:pt x="6394" y="239"/>
                  </a:cubicBezTo>
                  <a:cubicBezTo>
                    <a:pt x="6384" y="237"/>
                    <a:pt x="6375" y="237"/>
                    <a:pt x="6365" y="237"/>
                  </a:cubicBezTo>
                  <a:cubicBezTo>
                    <a:pt x="6284" y="237"/>
                    <a:pt x="6225" y="283"/>
                    <a:pt x="6203" y="358"/>
                  </a:cubicBezTo>
                  <a:cubicBezTo>
                    <a:pt x="6179" y="453"/>
                    <a:pt x="6227" y="524"/>
                    <a:pt x="6322" y="560"/>
                  </a:cubicBezTo>
                  <a:cubicBezTo>
                    <a:pt x="7346" y="810"/>
                    <a:pt x="7989" y="1239"/>
                    <a:pt x="7989" y="1667"/>
                  </a:cubicBezTo>
                  <a:cubicBezTo>
                    <a:pt x="7989" y="2001"/>
                    <a:pt x="7596" y="2346"/>
                    <a:pt x="6918" y="2596"/>
                  </a:cubicBezTo>
                  <a:cubicBezTo>
                    <a:pt x="6179" y="2882"/>
                    <a:pt x="5203" y="3025"/>
                    <a:pt x="4143" y="3025"/>
                  </a:cubicBezTo>
                  <a:cubicBezTo>
                    <a:pt x="3703" y="3025"/>
                    <a:pt x="3262" y="3001"/>
                    <a:pt x="2846" y="2941"/>
                  </a:cubicBezTo>
                  <a:cubicBezTo>
                    <a:pt x="2833" y="2938"/>
                    <a:pt x="2821" y="2936"/>
                    <a:pt x="2809" y="2936"/>
                  </a:cubicBezTo>
                  <a:cubicBezTo>
                    <a:pt x="2742" y="2936"/>
                    <a:pt x="2687" y="2991"/>
                    <a:pt x="2667" y="3072"/>
                  </a:cubicBezTo>
                  <a:cubicBezTo>
                    <a:pt x="2655" y="3156"/>
                    <a:pt x="2715" y="3239"/>
                    <a:pt x="2810" y="3251"/>
                  </a:cubicBezTo>
                  <a:cubicBezTo>
                    <a:pt x="3239" y="3311"/>
                    <a:pt x="3679" y="3334"/>
                    <a:pt x="4143" y="3334"/>
                  </a:cubicBezTo>
                  <a:cubicBezTo>
                    <a:pt x="5227" y="3334"/>
                    <a:pt x="6239" y="3168"/>
                    <a:pt x="7013" y="2870"/>
                  </a:cubicBezTo>
                  <a:cubicBezTo>
                    <a:pt x="7430" y="2715"/>
                    <a:pt x="7763" y="2525"/>
                    <a:pt x="7965" y="2310"/>
                  </a:cubicBezTo>
                  <a:lnTo>
                    <a:pt x="7965" y="3525"/>
                  </a:lnTo>
                  <a:lnTo>
                    <a:pt x="6751" y="3525"/>
                  </a:lnTo>
                  <a:cubicBezTo>
                    <a:pt x="6584" y="3525"/>
                    <a:pt x="6453" y="3668"/>
                    <a:pt x="6453" y="3822"/>
                  </a:cubicBezTo>
                  <a:lnTo>
                    <a:pt x="6453" y="4323"/>
                  </a:lnTo>
                  <a:cubicBezTo>
                    <a:pt x="6227" y="4406"/>
                    <a:pt x="6037" y="4525"/>
                    <a:pt x="5846" y="4680"/>
                  </a:cubicBezTo>
                  <a:lnTo>
                    <a:pt x="5406" y="4418"/>
                  </a:lnTo>
                  <a:cubicBezTo>
                    <a:pt x="5360" y="4395"/>
                    <a:pt x="5315" y="4387"/>
                    <a:pt x="5270" y="4387"/>
                  </a:cubicBezTo>
                  <a:cubicBezTo>
                    <a:pt x="5243" y="4387"/>
                    <a:pt x="5217" y="4390"/>
                    <a:pt x="5191" y="4394"/>
                  </a:cubicBezTo>
                  <a:cubicBezTo>
                    <a:pt x="5108" y="4406"/>
                    <a:pt x="5048" y="4465"/>
                    <a:pt x="5013" y="4525"/>
                  </a:cubicBezTo>
                  <a:lnTo>
                    <a:pt x="4334" y="5692"/>
                  </a:lnTo>
                  <a:cubicBezTo>
                    <a:pt x="4322" y="5704"/>
                    <a:pt x="4322" y="5716"/>
                    <a:pt x="4322" y="5727"/>
                  </a:cubicBezTo>
                  <a:lnTo>
                    <a:pt x="4132" y="5727"/>
                  </a:lnTo>
                  <a:cubicBezTo>
                    <a:pt x="3084" y="5727"/>
                    <a:pt x="2107" y="5585"/>
                    <a:pt x="1357" y="5299"/>
                  </a:cubicBezTo>
                  <a:cubicBezTo>
                    <a:pt x="679" y="5049"/>
                    <a:pt x="286" y="4704"/>
                    <a:pt x="286" y="4382"/>
                  </a:cubicBezTo>
                  <a:lnTo>
                    <a:pt x="286" y="2322"/>
                  </a:lnTo>
                  <a:cubicBezTo>
                    <a:pt x="643" y="2668"/>
                    <a:pt x="1274" y="2965"/>
                    <a:pt x="2131" y="3144"/>
                  </a:cubicBezTo>
                  <a:lnTo>
                    <a:pt x="2167" y="3144"/>
                  </a:lnTo>
                  <a:cubicBezTo>
                    <a:pt x="2238" y="3144"/>
                    <a:pt x="2298" y="3096"/>
                    <a:pt x="2322" y="3025"/>
                  </a:cubicBezTo>
                  <a:cubicBezTo>
                    <a:pt x="2334" y="2930"/>
                    <a:pt x="2286" y="2858"/>
                    <a:pt x="2203" y="2846"/>
                  </a:cubicBezTo>
                  <a:cubicBezTo>
                    <a:pt x="1036" y="2596"/>
                    <a:pt x="298" y="2132"/>
                    <a:pt x="298" y="1667"/>
                  </a:cubicBezTo>
                  <a:cubicBezTo>
                    <a:pt x="298" y="1346"/>
                    <a:pt x="679" y="1001"/>
                    <a:pt x="1369" y="751"/>
                  </a:cubicBezTo>
                  <a:cubicBezTo>
                    <a:pt x="2096" y="465"/>
                    <a:pt x="3072" y="322"/>
                    <a:pt x="4132" y="322"/>
                  </a:cubicBezTo>
                  <a:cubicBezTo>
                    <a:pt x="4667" y="322"/>
                    <a:pt x="5191" y="358"/>
                    <a:pt x="5679" y="441"/>
                  </a:cubicBezTo>
                  <a:cubicBezTo>
                    <a:pt x="5687" y="442"/>
                    <a:pt x="5695" y="443"/>
                    <a:pt x="5703" y="443"/>
                  </a:cubicBezTo>
                  <a:cubicBezTo>
                    <a:pt x="5786" y="443"/>
                    <a:pt x="5847" y="385"/>
                    <a:pt x="5858" y="298"/>
                  </a:cubicBezTo>
                  <a:cubicBezTo>
                    <a:pt x="5870" y="215"/>
                    <a:pt x="5810" y="143"/>
                    <a:pt x="5727" y="120"/>
                  </a:cubicBezTo>
                  <a:cubicBezTo>
                    <a:pt x="5215" y="36"/>
                    <a:pt x="4679" y="1"/>
                    <a:pt x="4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36"/>
            <p:cNvSpPr/>
            <p:nvPr/>
          </p:nvSpPr>
          <p:spPr>
            <a:xfrm>
              <a:off x="6306652" y="2638748"/>
              <a:ext cx="59904" cy="59522"/>
            </a:xfrm>
            <a:custGeom>
              <a:rect b="b" l="l" r="r" t="t"/>
              <a:pathLst>
                <a:path extrusionOk="0" h="1870" w="1882">
                  <a:moveTo>
                    <a:pt x="941" y="310"/>
                  </a:moveTo>
                  <a:cubicBezTo>
                    <a:pt x="1287" y="310"/>
                    <a:pt x="1561" y="596"/>
                    <a:pt x="1561" y="929"/>
                  </a:cubicBezTo>
                  <a:cubicBezTo>
                    <a:pt x="1561" y="1274"/>
                    <a:pt x="1287" y="1560"/>
                    <a:pt x="941" y="1560"/>
                  </a:cubicBezTo>
                  <a:cubicBezTo>
                    <a:pt x="596" y="1560"/>
                    <a:pt x="310" y="1274"/>
                    <a:pt x="310" y="929"/>
                  </a:cubicBezTo>
                  <a:cubicBezTo>
                    <a:pt x="310" y="596"/>
                    <a:pt x="596" y="310"/>
                    <a:pt x="941" y="310"/>
                  </a:cubicBezTo>
                  <a:close/>
                  <a:moveTo>
                    <a:pt x="941" y="0"/>
                  </a:moveTo>
                  <a:cubicBezTo>
                    <a:pt x="418" y="0"/>
                    <a:pt x="1" y="417"/>
                    <a:pt x="1" y="929"/>
                  </a:cubicBezTo>
                  <a:cubicBezTo>
                    <a:pt x="1" y="1453"/>
                    <a:pt x="418" y="1870"/>
                    <a:pt x="941" y="1870"/>
                  </a:cubicBezTo>
                  <a:cubicBezTo>
                    <a:pt x="1465" y="1870"/>
                    <a:pt x="1882" y="1453"/>
                    <a:pt x="1882" y="929"/>
                  </a:cubicBezTo>
                  <a:cubicBezTo>
                    <a:pt x="1882" y="417"/>
                    <a:pt x="1465" y="0"/>
                    <a:pt x="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1" name="Google Shape;3041;p36"/>
          <p:cNvGrpSpPr/>
          <p:nvPr/>
        </p:nvGrpSpPr>
        <p:grpSpPr>
          <a:xfrm>
            <a:off x="2312623" y="2468584"/>
            <a:ext cx="312698" cy="286534"/>
            <a:chOff x="2312623" y="2468584"/>
            <a:chExt cx="312698" cy="286534"/>
          </a:xfrm>
        </p:grpSpPr>
        <p:sp>
          <p:nvSpPr>
            <p:cNvPr id="3042" name="Google Shape;3042;p36"/>
            <p:cNvSpPr/>
            <p:nvPr/>
          </p:nvSpPr>
          <p:spPr>
            <a:xfrm>
              <a:off x="2416866" y="2706195"/>
              <a:ext cx="34122" cy="34154"/>
            </a:xfrm>
            <a:custGeom>
              <a:rect b="b" l="l" r="r" t="t"/>
              <a:pathLst>
                <a:path extrusionOk="0" h="1073" w="1072">
                  <a:moveTo>
                    <a:pt x="536" y="275"/>
                  </a:moveTo>
                  <a:cubicBezTo>
                    <a:pt x="679" y="275"/>
                    <a:pt x="798" y="394"/>
                    <a:pt x="798" y="525"/>
                  </a:cubicBezTo>
                  <a:cubicBezTo>
                    <a:pt x="798" y="656"/>
                    <a:pt x="679" y="775"/>
                    <a:pt x="536" y="775"/>
                  </a:cubicBezTo>
                  <a:cubicBezTo>
                    <a:pt x="405" y="775"/>
                    <a:pt x="286" y="656"/>
                    <a:pt x="286" y="525"/>
                  </a:cubicBezTo>
                  <a:cubicBezTo>
                    <a:pt x="286" y="394"/>
                    <a:pt x="393" y="275"/>
                    <a:pt x="536" y="275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6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3" y="1072"/>
                    <a:pt x="1072" y="834"/>
                    <a:pt x="1072" y="536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36"/>
            <p:cNvSpPr/>
            <p:nvPr/>
          </p:nvSpPr>
          <p:spPr>
            <a:xfrm>
              <a:off x="2527126" y="2706195"/>
              <a:ext cx="34536" cy="34154"/>
            </a:xfrm>
            <a:custGeom>
              <a:rect b="b" l="l" r="r" t="t"/>
              <a:pathLst>
                <a:path extrusionOk="0" h="1073" w="1085">
                  <a:moveTo>
                    <a:pt x="537" y="275"/>
                  </a:moveTo>
                  <a:cubicBezTo>
                    <a:pt x="679" y="275"/>
                    <a:pt x="798" y="394"/>
                    <a:pt x="798" y="525"/>
                  </a:cubicBezTo>
                  <a:cubicBezTo>
                    <a:pt x="798" y="656"/>
                    <a:pt x="679" y="775"/>
                    <a:pt x="537" y="775"/>
                  </a:cubicBezTo>
                  <a:cubicBezTo>
                    <a:pt x="406" y="775"/>
                    <a:pt x="287" y="656"/>
                    <a:pt x="287" y="525"/>
                  </a:cubicBezTo>
                  <a:cubicBezTo>
                    <a:pt x="287" y="394"/>
                    <a:pt x="406" y="275"/>
                    <a:pt x="537" y="275"/>
                  </a:cubicBezTo>
                  <a:close/>
                  <a:moveTo>
                    <a:pt x="537" y="1"/>
                  </a:moveTo>
                  <a:cubicBezTo>
                    <a:pt x="239" y="1"/>
                    <a:pt x="1" y="239"/>
                    <a:pt x="1" y="536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84" y="834"/>
                    <a:pt x="1084" y="536"/>
                  </a:cubicBezTo>
                  <a:cubicBezTo>
                    <a:pt x="1084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36"/>
            <p:cNvSpPr/>
            <p:nvPr/>
          </p:nvSpPr>
          <p:spPr>
            <a:xfrm>
              <a:off x="2312623" y="2468584"/>
              <a:ext cx="312698" cy="286534"/>
            </a:xfrm>
            <a:custGeom>
              <a:rect b="b" l="l" r="r" t="t"/>
              <a:pathLst>
                <a:path extrusionOk="0" h="9002" w="9824">
                  <a:moveTo>
                    <a:pt x="3370" y="1679"/>
                  </a:moveTo>
                  <a:lnTo>
                    <a:pt x="3370" y="2513"/>
                  </a:lnTo>
                  <a:lnTo>
                    <a:pt x="2799" y="2513"/>
                  </a:lnTo>
                  <a:lnTo>
                    <a:pt x="2501" y="1679"/>
                  </a:lnTo>
                  <a:close/>
                  <a:moveTo>
                    <a:pt x="4513" y="1679"/>
                  </a:moveTo>
                  <a:lnTo>
                    <a:pt x="4513" y="2513"/>
                  </a:lnTo>
                  <a:lnTo>
                    <a:pt x="3656" y="2513"/>
                  </a:lnTo>
                  <a:lnTo>
                    <a:pt x="3656" y="1679"/>
                  </a:lnTo>
                  <a:close/>
                  <a:moveTo>
                    <a:pt x="5656" y="1679"/>
                  </a:moveTo>
                  <a:lnTo>
                    <a:pt x="5656" y="2513"/>
                  </a:lnTo>
                  <a:lnTo>
                    <a:pt x="4799" y="2513"/>
                  </a:lnTo>
                  <a:lnTo>
                    <a:pt x="4799" y="1679"/>
                  </a:lnTo>
                  <a:close/>
                  <a:moveTo>
                    <a:pt x="6811" y="1679"/>
                  </a:moveTo>
                  <a:lnTo>
                    <a:pt x="6811" y="2513"/>
                  </a:lnTo>
                  <a:lnTo>
                    <a:pt x="5942" y="2513"/>
                  </a:lnTo>
                  <a:lnTo>
                    <a:pt x="5942" y="1679"/>
                  </a:lnTo>
                  <a:close/>
                  <a:moveTo>
                    <a:pt x="7954" y="1679"/>
                  </a:moveTo>
                  <a:lnTo>
                    <a:pt x="7954" y="2513"/>
                  </a:lnTo>
                  <a:lnTo>
                    <a:pt x="7085" y="2513"/>
                  </a:lnTo>
                  <a:lnTo>
                    <a:pt x="7085" y="1679"/>
                  </a:lnTo>
                  <a:close/>
                  <a:moveTo>
                    <a:pt x="8633" y="1679"/>
                  </a:moveTo>
                  <a:lnTo>
                    <a:pt x="8442" y="2513"/>
                  </a:lnTo>
                  <a:lnTo>
                    <a:pt x="8240" y="2513"/>
                  </a:lnTo>
                  <a:lnTo>
                    <a:pt x="8240" y="1679"/>
                  </a:lnTo>
                  <a:close/>
                  <a:moveTo>
                    <a:pt x="8383" y="2810"/>
                  </a:moveTo>
                  <a:lnTo>
                    <a:pt x="8252" y="3406"/>
                  </a:lnTo>
                  <a:lnTo>
                    <a:pt x="8252" y="2810"/>
                  </a:lnTo>
                  <a:close/>
                  <a:moveTo>
                    <a:pt x="3370" y="2810"/>
                  </a:moveTo>
                  <a:lnTo>
                    <a:pt x="3370" y="3680"/>
                  </a:lnTo>
                  <a:lnTo>
                    <a:pt x="3204" y="3680"/>
                  </a:lnTo>
                  <a:lnTo>
                    <a:pt x="2894" y="2810"/>
                  </a:lnTo>
                  <a:close/>
                  <a:moveTo>
                    <a:pt x="4513" y="2810"/>
                  </a:moveTo>
                  <a:lnTo>
                    <a:pt x="4513" y="3680"/>
                  </a:lnTo>
                  <a:lnTo>
                    <a:pt x="3656" y="3680"/>
                  </a:lnTo>
                  <a:lnTo>
                    <a:pt x="3656" y="2810"/>
                  </a:lnTo>
                  <a:close/>
                  <a:moveTo>
                    <a:pt x="5656" y="2810"/>
                  </a:moveTo>
                  <a:lnTo>
                    <a:pt x="5656" y="3680"/>
                  </a:lnTo>
                  <a:lnTo>
                    <a:pt x="4799" y="3680"/>
                  </a:lnTo>
                  <a:lnTo>
                    <a:pt x="4799" y="2810"/>
                  </a:lnTo>
                  <a:close/>
                  <a:moveTo>
                    <a:pt x="6811" y="2810"/>
                  </a:moveTo>
                  <a:lnTo>
                    <a:pt x="6811" y="3680"/>
                  </a:lnTo>
                  <a:lnTo>
                    <a:pt x="5942" y="3680"/>
                  </a:lnTo>
                  <a:lnTo>
                    <a:pt x="5942" y="2810"/>
                  </a:lnTo>
                  <a:close/>
                  <a:moveTo>
                    <a:pt x="7954" y="2810"/>
                  </a:moveTo>
                  <a:lnTo>
                    <a:pt x="7954" y="3680"/>
                  </a:lnTo>
                  <a:lnTo>
                    <a:pt x="7085" y="3680"/>
                  </a:lnTo>
                  <a:lnTo>
                    <a:pt x="7085" y="2810"/>
                  </a:lnTo>
                  <a:close/>
                  <a:moveTo>
                    <a:pt x="3370" y="3953"/>
                  </a:moveTo>
                  <a:lnTo>
                    <a:pt x="3370" y="4132"/>
                  </a:lnTo>
                  <a:lnTo>
                    <a:pt x="3311" y="3953"/>
                  </a:lnTo>
                  <a:close/>
                  <a:moveTo>
                    <a:pt x="4513" y="3941"/>
                  </a:moveTo>
                  <a:lnTo>
                    <a:pt x="4513" y="4608"/>
                  </a:lnTo>
                  <a:cubicBezTo>
                    <a:pt x="4305" y="4608"/>
                    <a:pt x="4153" y="4629"/>
                    <a:pt x="4022" y="4629"/>
                  </a:cubicBezTo>
                  <a:cubicBezTo>
                    <a:pt x="3891" y="4629"/>
                    <a:pt x="3781" y="4608"/>
                    <a:pt x="3656" y="4525"/>
                  </a:cubicBezTo>
                  <a:lnTo>
                    <a:pt x="3656" y="3941"/>
                  </a:lnTo>
                  <a:close/>
                  <a:moveTo>
                    <a:pt x="5656" y="3953"/>
                  </a:moveTo>
                  <a:lnTo>
                    <a:pt x="5656" y="4632"/>
                  </a:lnTo>
                  <a:lnTo>
                    <a:pt x="4799" y="4632"/>
                  </a:lnTo>
                  <a:lnTo>
                    <a:pt x="4799" y="3953"/>
                  </a:lnTo>
                  <a:close/>
                  <a:moveTo>
                    <a:pt x="6799" y="3953"/>
                  </a:moveTo>
                  <a:lnTo>
                    <a:pt x="6799" y="4632"/>
                  </a:lnTo>
                  <a:lnTo>
                    <a:pt x="5942" y="4632"/>
                  </a:lnTo>
                  <a:lnTo>
                    <a:pt x="5942" y="3953"/>
                  </a:lnTo>
                  <a:close/>
                  <a:moveTo>
                    <a:pt x="7954" y="3953"/>
                  </a:moveTo>
                  <a:lnTo>
                    <a:pt x="7954" y="4632"/>
                  </a:lnTo>
                  <a:lnTo>
                    <a:pt x="7085" y="4632"/>
                  </a:lnTo>
                  <a:lnTo>
                    <a:pt x="7085" y="3953"/>
                  </a:lnTo>
                  <a:close/>
                  <a:moveTo>
                    <a:pt x="3811" y="7263"/>
                  </a:moveTo>
                  <a:cubicBezTo>
                    <a:pt x="4216" y="7263"/>
                    <a:pt x="4549" y="7585"/>
                    <a:pt x="4549" y="7990"/>
                  </a:cubicBezTo>
                  <a:cubicBezTo>
                    <a:pt x="4549" y="8394"/>
                    <a:pt x="4216" y="8716"/>
                    <a:pt x="3811" y="8716"/>
                  </a:cubicBezTo>
                  <a:cubicBezTo>
                    <a:pt x="3418" y="8716"/>
                    <a:pt x="3085" y="8394"/>
                    <a:pt x="3085" y="7990"/>
                  </a:cubicBezTo>
                  <a:cubicBezTo>
                    <a:pt x="3085" y="7585"/>
                    <a:pt x="3418" y="7263"/>
                    <a:pt x="3811" y="7263"/>
                  </a:cubicBezTo>
                  <a:close/>
                  <a:moveTo>
                    <a:pt x="7287" y="7263"/>
                  </a:moveTo>
                  <a:cubicBezTo>
                    <a:pt x="7680" y="7263"/>
                    <a:pt x="8014" y="7585"/>
                    <a:pt x="8014" y="7990"/>
                  </a:cubicBezTo>
                  <a:cubicBezTo>
                    <a:pt x="8014" y="8394"/>
                    <a:pt x="7680" y="8716"/>
                    <a:pt x="7287" y="8716"/>
                  </a:cubicBezTo>
                  <a:cubicBezTo>
                    <a:pt x="6883" y="8716"/>
                    <a:pt x="6549" y="8394"/>
                    <a:pt x="6549" y="7990"/>
                  </a:cubicBezTo>
                  <a:cubicBezTo>
                    <a:pt x="6549" y="7585"/>
                    <a:pt x="6883" y="7263"/>
                    <a:pt x="7287" y="7263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lnTo>
                    <a:pt x="1168" y="1036"/>
                  </a:lnTo>
                  <a:lnTo>
                    <a:pt x="1965" y="3299"/>
                  </a:lnTo>
                  <a:cubicBezTo>
                    <a:pt x="1995" y="3357"/>
                    <a:pt x="2048" y="3400"/>
                    <a:pt x="2106" y="3400"/>
                  </a:cubicBezTo>
                  <a:cubicBezTo>
                    <a:pt x="2119" y="3400"/>
                    <a:pt x="2131" y="3398"/>
                    <a:pt x="2144" y="3394"/>
                  </a:cubicBezTo>
                  <a:cubicBezTo>
                    <a:pt x="2227" y="3358"/>
                    <a:pt x="2263" y="3287"/>
                    <a:pt x="2239" y="3215"/>
                  </a:cubicBezTo>
                  <a:cubicBezTo>
                    <a:pt x="1453" y="1001"/>
                    <a:pt x="1418" y="905"/>
                    <a:pt x="1418" y="893"/>
                  </a:cubicBezTo>
                  <a:cubicBezTo>
                    <a:pt x="1394" y="798"/>
                    <a:pt x="1299" y="762"/>
                    <a:pt x="1215" y="762"/>
                  </a:cubicBezTo>
                  <a:lnTo>
                    <a:pt x="525" y="762"/>
                  </a:lnTo>
                  <a:cubicBezTo>
                    <a:pt x="394" y="762"/>
                    <a:pt x="287" y="655"/>
                    <a:pt x="287" y="512"/>
                  </a:cubicBezTo>
                  <a:cubicBezTo>
                    <a:pt x="287" y="381"/>
                    <a:pt x="394" y="274"/>
                    <a:pt x="525" y="274"/>
                  </a:cubicBezTo>
                  <a:lnTo>
                    <a:pt x="1215" y="274"/>
                  </a:lnTo>
                  <a:cubicBezTo>
                    <a:pt x="1489" y="274"/>
                    <a:pt x="1751" y="441"/>
                    <a:pt x="1846" y="691"/>
                  </a:cubicBezTo>
                  <a:cubicBezTo>
                    <a:pt x="2013" y="1167"/>
                    <a:pt x="3001" y="3918"/>
                    <a:pt x="3132" y="4322"/>
                  </a:cubicBezTo>
                  <a:cubicBezTo>
                    <a:pt x="3239" y="4620"/>
                    <a:pt x="3573" y="4906"/>
                    <a:pt x="3989" y="4906"/>
                  </a:cubicBezTo>
                  <a:lnTo>
                    <a:pt x="9192" y="4906"/>
                  </a:lnTo>
                  <a:cubicBezTo>
                    <a:pt x="9323" y="4906"/>
                    <a:pt x="9431" y="5013"/>
                    <a:pt x="9431" y="5144"/>
                  </a:cubicBezTo>
                  <a:cubicBezTo>
                    <a:pt x="9431" y="5275"/>
                    <a:pt x="9323" y="5382"/>
                    <a:pt x="9192" y="5382"/>
                  </a:cubicBezTo>
                  <a:lnTo>
                    <a:pt x="3989" y="5382"/>
                  </a:lnTo>
                  <a:cubicBezTo>
                    <a:pt x="3430" y="5382"/>
                    <a:pt x="2918" y="5061"/>
                    <a:pt x="2704" y="4537"/>
                  </a:cubicBezTo>
                  <a:lnTo>
                    <a:pt x="2418" y="3715"/>
                  </a:lnTo>
                  <a:cubicBezTo>
                    <a:pt x="2390" y="3660"/>
                    <a:pt x="2342" y="3620"/>
                    <a:pt x="2289" y="3620"/>
                  </a:cubicBezTo>
                  <a:cubicBezTo>
                    <a:pt x="2273" y="3620"/>
                    <a:pt x="2256" y="3624"/>
                    <a:pt x="2239" y="3632"/>
                  </a:cubicBezTo>
                  <a:cubicBezTo>
                    <a:pt x="2168" y="3656"/>
                    <a:pt x="2120" y="3727"/>
                    <a:pt x="2144" y="3810"/>
                  </a:cubicBezTo>
                  <a:cubicBezTo>
                    <a:pt x="2370" y="4406"/>
                    <a:pt x="2382" y="4656"/>
                    <a:pt x="2668" y="5013"/>
                  </a:cubicBezTo>
                  <a:lnTo>
                    <a:pt x="2346" y="5477"/>
                  </a:lnTo>
                  <a:cubicBezTo>
                    <a:pt x="1870" y="6168"/>
                    <a:pt x="2287" y="7132"/>
                    <a:pt x="3120" y="7239"/>
                  </a:cubicBezTo>
                  <a:cubicBezTo>
                    <a:pt x="2442" y="7871"/>
                    <a:pt x="2882" y="9002"/>
                    <a:pt x="3811" y="9002"/>
                  </a:cubicBezTo>
                  <a:cubicBezTo>
                    <a:pt x="4740" y="9002"/>
                    <a:pt x="5168" y="7882"/>
                    <a:pt x="4513" y="7263"/>
                  </a:cubicBezTo>
                  <a:lnTo>
                    <a:pt x="6585" y="7263"/>
                  </a:lnTo>
                  <a:cubicBezTo>
                    <a:pt x="5930" y="7882"/>
                    <a:pt x="6371" y="9002"/>
                    <a:pt x="7287" y="9002"/>
                  </a:cubicBezTo>
                  <a:cubicBezTo>
                    <a:pt x="8204" y="9002"/>
                    <a:pt x="8633" y="7882"/>
                    <a:pt x="7978" y="7263"/>
                  </a:cubicBezTo>
                  <a:lnTo>
                    <a:pt x="8180" y="7263"/>
                  </a:lnTo>
                  <a:cubicBezTo>
                    <a:pt x="8454" y="7263"/>
                    <a:pt x="8692" y="7025"/>
                    <a:pt x="8692" y="6739"/>
                  </a:cubicBezTo>
                  <a:cubicBezTo>
                    <a:pt x="8692" y="6454"/>
                    <a:pt x="8454" y="6216"/>
                    <a:pt x="8180" y="6216"/>
                  </a:cubicBezTo>
                  <a:lnTo>
                    <a:pt x="6883" y="6216"/>
                  </a:lnTo>
                  <a:cubicBezTo>
                    <a:pt x="6811" y="6216"/>
                    <a:pt x="6728" y="6275"/>
                    <a:pt x="6728" y="6370"/>
                  </a:cubicBezTo>
                  <a:cubicBezTo>
                    <a:pt x="6728" y="6442"/>
                    <a:pt x="6787" y="6513"/>
                    <a:pt x="6883" y="6513"/>
                  </a:cubicBezTo>
                  <a:lnTo>
                    <a:pt x="8180" y="6513"/>
                  </a:lnTo>
                  <a:cubicBezTo>
                    <a:pt x="8311" y="6513"/>
                    <a:pt x="8419" y="6620"/>
                    <a:pt x="8419" y="6751"/>
                  </a:cubicBezTo>
                  <a:cubicBezTo>
                    <a:pt x="8419" y="6894"/>
                    <a:pt x="8311" y="6989"/>
                    <a:pt x="8180" y="6989"/>
                  </a:cubicBezTo>
                  <a:lnTo>
                    <a:pt x="3275" y="6989"/>
                  </a:lnTo>
                  <a:cubicBezTo>
                    <a:pt x="2596" y="6989"/>
                    <a:pt x="2192" y="6216"/>
                    <a:pt x="2584" y="5656"/>
                  </a:cubicBezTo>
                  <a:lnTo>
                    <a:pt x="2858" y="5239"/>
                  </a:lnTo>
                  <a:cubicBezTo>
                    <a:pt x="2977" y="5346"/>
                    <a:pt x="3120" y="5430"/>
                    <a:pt x="3251" y="5501"/>
                  </a:cubicBezTo>
                  <a:lnTo>
                    <a:pt x="2965" y="5918"/>
                  </a:lnTo>
                  <a:cubicBezTo>
                    <a:pt x="2787" y="6180"/>
                    <a:pt x="2965" y="6513"/>
                    <a:pt x="3275" y="6513"/>
                  </a:cubicBezTo>
                  <a:lnTo>
                    <a:pt x="6347" y="6513"/>
                  </a:lnTo>
                  <a:cubicBezTo>
                    <a:pt x="6418" y="6513"/>
                    <a:pt x="6490" y="6454"/>
                    <a:pt x="6490" y="6370"/>
                  </a:cubicBezTo>
                  <a:cubicBezTo>
                    <a:pt x="6490" y="6299"/>
                    <a:pt x="6430" y="6216"/>
                    <a:pt x="6347" y="6216"/>
                  </a:cubicBezTo>
                  <a:lnTo>
                    <a:pt x="3275" y="6216"/>
                  </a:lnTo>
                  <a:cubicBezTo>
                    <a:pt x="3204" y="6216"/>
                    <a:pt x="3156" y="6132"/>
                    <a:pt x="3204" y="6073"/>
                  </a:cubicBezTo>
                  <a:lnTo>
                    <a:pt x="3537" y="5596"/>
                  </a:lnTo>
                  <a:cubicBezTo>
                    <a:pt x="3723" y="5653"/>
                    <a:pt x="3776" y="5666"/>
                    <a:pt x="4361" y="5666"/>
                  </a:cubicBezTo>
                  <a:cubicBezTo>
                    <a:pt x="4909" y="5666"/>
                    <a:pt x="5923" y="5655"/>
                    <a:pt x="7950" y="5655"/>
                  </a:cubicBezTo>
                  <a:cubicBezTo>
                    <a:pt x="8328" y="5655"/>
                    <a:pt x="8741" y="5655"/>
                    <a:pt x="9192" y="5656"/>
                  </a:cubicBezTo>
                  <a:cubicBezTo>
                    <a:pt x="9466" y="5656"/>
                    <a:pt x="9704" y="5418"/>
                    <a:pt x="9704" y="5132"/>
                  </a:cubicBezTo>
                  <a:cubicBezTo>
                    <a:pt x="9704" y="4870"/>
                    <a:pt x="9466" y="4632"/>
                    <a:pt x="9192" y="4632"/>
                  </a:cubicBezTo>
                  <a:lnTo>
                    <a:pt x="9038" y="4632"/>
                  </a:lnTo>
                  <a:lnTo>
                    <a:pt x="9704" y="1703"/>
                  </a:lnTo>
                  <a:cubicBezTo>
                    <a:pt x="9823" y="1155"/>
                    <a:pt x="9407" y="643"/>
                    <a:pt x="8859" y="643"/>
                  </a:cubicBezTo>
                  <a:lnTo>
                    <a:pt x="6085" y="643"/>
                  </a:lnTo>
                  <a:cubicBezTo>
                    <a:pt x="6013" y="643"/>
                    <a:pt x="5942" y="691"/>
                    <a:pt x="5942" y="786"/>
                  </a:cubicBezTo>
                  <a:cubicBezTo>
                    <a:pt x="5942" y="858"/>
                    <a:pt x="6002" y="941"/>
                    <a:pt x="6085" y="941"/>
                  </a:cubicBezTo>
                  <a:lnTo>
                    <a:pt x="8859" y="941"/>
                  </a:lnTo>
                  <a:cubicBezTo>
                    <a:pt x="9252" y="941"/>
                    <a:pt x="9526" y="1286"/>
                    <a:pt x="9442" y="1667"/>
                  </a:cubicBezTo>
                  <a:lnTo>
                    <a:pt x="8752" y="4644"/>
                  </a:lnTo>
                  <a:lnTo>
                    <a:pt x="8264" y="4644"/>
                  </a:lnTo>
                  <a:cubicBezTo>
                    <a:pt x="8335" y="4322"/>
                    <a:pt x="8871" y="2001"/>
                    <a:pt x="8966" y="1584"/>
                  </a:cubicBezTo>
                  <a:cubicBezTo>
                    <a:pt x="8978" y="1501"/>
                    <a:pt x="8919" y="1405"/>
                    <a:pt x="8835" y="1405"/>
                  </a:cubicBezTo>
                  <a:lnTo>
                    <a:pt x="2406" y="1405"/>
                  </a:lnTo>
                  <a:lnTo>
                    <a:pt x="2239" y="941"/>
                  </a:lnTo>
                  <a:lnTo>
                    <a:pt x="5537" y="941"/>
                  </a:lnTo>
                  <a:cubicBezTo>
                    <a:pt x="5621" y="941"/>
                    <a:pt x="5692" y="882"/>
                    <a:pt x="5692" y="786"/>
                  </a:cubicBezTo>
                  <a:cubicBezTo>
                    <a:pt x="5692" y="715"/>
                    <a:pt x="5632" y="643"/>
                    <a:pt x="5537" y="643"/>
                  </a:cubicBezTo>
                  <a:lnTo>
                    <a:pt x="2132" y="643"/>
                  </a:lnTo>
                  <a:cubicBezTo>
                    <a:pt x="2001" y="286"/>
                    <a:pt x="1644" y="0"/>
                    <a:pt x="1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36"/>
          <p:cNvGrpSpPr/>
          <p:nvPr/>
        </p:nvGrpSpPr>
        <p:grpSpPr>
          <a:xfrm>
            <a:off x="5618805" y="2440924"/>
            <a:ext cx="345292" cy="342618"/>
            <a:chOff x="5618805" y="2440924"/>
            <a:chExt cx="345292" cy="342618"/>
          </a:xfrm>
        </p:grpSpPr>
        <p:sp>
          <p:nvSpPr>
            <p:cNvPr id="3046" name="Google Shape;3046;p36"/>
            <p:cNvSpPr/>
            <p:nvPr/>
          </p:nvSpPr>
          <p:spPr>
            <a:xfrm>
              <a:off x="5742751" y="2440924"/>
              <a:ext cx="221346" cy="222110"/>
            </a:xfrm>
            <a:custGeom>
              <a:rect b="b" l="l" r="r" t="t"/>
              <a:pathLst>
                <a:path extrusionOk="0" h="6978" w="6954">
                  <a:moveTo>
                    <a:pt x="3477" y="346"/>
                  </a:moveTo>
                  <a:cubicBezTo>
                    <a:pt x="5203" y="346"/>
                    <a:pt x="6596" y="1453"/>
                    <a:pt x="6596" y="2798"/>
                  </a:cubicBezTo>
                  <a:cubicBezTo>
                    <a:pt x="6596" y="3989"/>
                    <a:pt x="5513" y="5001"/>
                    <a:pt x="4025" y="5215"/>
                  </a:cubicBezTo>
                  <a:cubicBezTo>
                    <a:pt x="3941" y="5227"/>
                    <a:pt x="3882" y="5299"/>
                    <a:pt x="3882" y="5394"/>
                  </a:cubicBezTo>
                  <a:cubicBezTo>
                    <a:pt x="3786" y="5953"/>
                    <a:pt x="3370" y="6418"/>
                    <a:pt x="2846" y="6573"/>
                  </a:cubicBezTo>
                  <a:cubicBezTo>
                    <a:pt x="3060" y="6227"/>
                    <a:pt x="3144" y="5811"/>
                    <a:pt x="3084" y="5394"/>
                  </a:cubicBezTo>
                  <a:cubicBezTo>
                    <a:pt x="3084" y="5299"/>
                    <a:pt x="3024" y="5215"/>
                    <a:pt x="2941" y="5215"/>
                  </a:cubicBezTo>
                  <a:cubicBezTo>
                    <a:pt x="1429" y="5001"/>
                    <a:pt x="346" y="3989"/>
                    <a:pt x="346" y="2798"/>
                  </a:cubicBezTo>
                  <a:cubicBezTo>
                    <a:pt x="346" y="1453"/>
                    <a:pt x="1751" y="346"/>
                    <a:pt x="3477" y="346"/>
                  </a:cubicBezTo>
                  <a:close/>
                  <a:moveTo>
                    <a:pt x="3477" y="0"/>
                  </a:moveTo>
                  <a:cubicBezTo>
                    <a:pt x="2548" y="0"/>
                    <a:pt x="1691" y="286"/>
                    <a:pt x="1036" y="810"/>
                  </a:cubicBezTo>
                  <a:cubicBezTo>
                    <a:pt x="357" y="1346"/>
                    <a:pt x="0" y="2048"/>
                    <a:pt x="0" y="2798"/>
                  </a:cubicBezTo>
                  <a:cubicBezTo>
                    <a:pt x="0" y="4120"/>
                    <a:pt x="1155" y="5251"/>
                    <a:pt x="2739" y="5537"/>
                  </a:cubicBezTo>
                  <a:cubicBezTo>
                    <a:pt x="2774" y="5953"/>
                    <a:pt x="2620" y="6382"/>
                    <a:pt x="2322" y="6680"/>
                  </a:cubicBezTo>
                  <a:cubicBezTo>
                    <a:pt x="2286" y="6727"/>
                    <a:pt x="2262" y="6799"/>
                    <a:pt x="2298" y="6882"/>
                  </a:cubicBezTo>
                  <a:cubicBezTo>
                    <a:pt x="2322" y="6942"/>
                    <a:pt x="2382" y="6977"/>
                    <a:pt x="2465" y="6977"/>
                  </a:cubicBezTo>
                  <a:cubicBezTo>
                    <a:pt x="3310" y="6977"/>
                    <a:pt x="4037" y="6370"/>
                    <a:pt x="4215" y="5537"/>
                  </a:cubicBezTo>
                  <a:cubicBezTo>
                    <a:pt x="4965" y="5418"/>
                    <a:pt x="5632" y="5096"/>
                    <a:pt x="6120" y="4632"/>
                  </a:cubicBezTo>
                  <a:cubicBezTo>
                    <a:pt x="6656" y="4120"/>
                    <a:pt x="6954" y="3465"/>
                    <a:pt x="6954" y="2798"/>
                  </a:cubicBezTo>
                  <a:cubicBezTo>
                    <a:pt x="6942" y="2048"/>
                    <a:pt x="6584" y="1334"/>
                    <a:pt x="5918" y="810"/>
                  </a:cubicBezTo>
                  <a:cubicBezTo>
                    <a:pt x="5263" y="286"/>
                    <a:pt x="4394" y="0"/>
                    <a:pt x="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36"/>
            <p:cNvSpPr/>
            <p:nvPr/>
          </p:nvSpPr>
          <p:spPr>
            <a:xfrm>
              <a:off x="5810581" y="2523905"/>
              <a:ext cx="11395" cy="11395"/>
            </a:xfrm>
            <a:custGeom>
              <a:rect b="b" l="l" r="r" t="t"/>
              <a:pathLst>
                <a:path extrusionOk="0" h="358" w="358">
                  <a:moveTo>
                    <a:pt x="179" y="1"/>
                  </a:moveTo>
                  <a:cubicBezTo>
                    <a:pt x="84" y="1"/>
                    <a:pt x="1" y="96"/>
                    <a:pt x="1" y="179"/>
                  </a:cubicBezTo>
                  <a:cubicBezTo>
                    <a:pt x="1" y="263"/>
                    <a:pt x="96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36"/>
            <p:cNvSpPr/>
            <p:nvPr/>
          </p:nvSpPr>
          <p:spPr>
            <a:xfrm>
              <a:off x="5884490" y="2523905"/>
              <a:ext cx="11395" cy="11395"/>
            </a:xfrm>
            <a:custGeom>
              <a:rect b="b" l="l" r="r" t="t"/>
              <a:pathLst>
                <a:path extrusionOk="0" h="358" w="358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95" y="358"/>
                    <a:pt x="179" y="358"/>
                  </a:cubicBezTo>
                  <a:cubicBezTo>
                    <a:pt x="286" y="358"/>
                    <a:pt x="357" y="263"/>
                    <a:pt x="357" y="179"/>
                  </a:cubicBezTo>
                  <a:cubicBezTo>
                    <a:pt x="357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36"/>
            <p:cNvSpPr/>
            <p:nvPr/>
          </p:nvSpPr>
          <p:spPr>
            <a:xfrm>
              <a:off x="5847727" y="2523905"/>
              <a:ext cx="11395" cy="11395"/>
            </a:xfrm>
            <a:custGeom>
              <a:rect b="b" l="l" r="r" t="t"/>
              <a:pathLst>
                <a:path extrusionOk="0" h="358" w="358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36"/>
            <p:cNvSpPr/>
            <p:nvPr/>
          </p:nvSpPr>
          <p:spPr>
            <a:xfrm>
              <a:off x="5618805" y="2516616"/>
              <a:ext cx="270269" cy="266926"/>
            </a:xfrm>
            <a:custGeom>
              <a:rect b="b" l="l" r="r" t="t"/>
              <a:pathLst>
                <a:path extrusionOk="0" h="8386" w="8491">
                  <a:moveTo>
                    <a:pt x="1269" y="0"/>
                  </a:moveTo>
                  <a:cubicBezTo>
                    <a:pt x="1224" y="0"/>
                    <a:pt x="1177" y="18"/>
                    <a:pt x="1144" y="51"/>
                  </a:cubicBezTo>
                  <a:cubicBezTo>
                    <a:pt x="1108" y="87"/>
                    <a:pt x="168" y="956"/>
                    <a:pt x="96" y="1706"/>
                  </a:cubicBezTo>
                  <a:cubicBezTo>
                    <a:pt x="1" y="2671"/>
                    <a:pt x="989" y="4385"/>
                    <a:pt x="2549" y="5933"/>
                  </a:cubicBezTo>
                  <a:cubicBezTo>
                    <a:pt x="4037" y="7421"/>
                    <a:pt x="5656" y="8386"/>
                    <a:pt x="6645" y="8386"/>
                  </a:cubicBezTo>
                  <a:lnTo>
                    <a:pt x="6776" y="8386"/>
                  </a:lnTo>
                  <a:cubicBezTo>
                    <a:pt x="7514" y="8314"/>
                    <a:pt x="8395" y="7374"/>
                    <a:pt x="8431" y="7326"/>
                  </a:cubicBezTo>
                  <a:cubicBezTo>
                    <a:pt x="8490" y="7266"/>
                    <a:pt x="8490" y="7159"/>
                    <a:pt x="8442" y="7100"/>
                  </a:cubicBezTo>
                  <a:cubicBezTo>
                    <a:pt x="8407" y="7076"/>
                    <a:pt x="7990" y="6540"/>
                    <a:pt x="7502" y="6052"/>
                  </a:cubicBezTo>
                  <a:cubicBezTo>
                    <a:pt x="7002" y="5540"/>
                    <a:pt x="6478" y="5123"/>
                    <a:pt x="6442" y="5111"/>
                  </a:cubicBezTo>
                  <a:cubicBezTo>
                    <a:pt x="6410" y="5085"/>
                    <a:pt x="6375" y="5072"/>
                    <a:pt x="6342" y="5072"/>
                  </a:cubicBezTo>
                  <a:cubicBezTo>
                    <a:pt x="6301" y="5072"/>
                    <a:pt x="6261" y="5091"/>
                    <a:pt x="6228" y="5123"/>
                  </a:cubicBezTo>
                  <a:lnTo>
                    <a:pt x="5573" y="5778"/>
                  </a:lnTo>
                  <a:lnTo>
                    <a:pt x="3442" y="3659"/>
                  </a:lnTo>
                  <a:cubicBezTo>
                    <a:pt x="3406" y="3617"/>
                    <a:pt x="3361" y="3596"/>
                    <a:pt x="3318" y="3596"/>
                  </a:cubicBezTo>
                  <a:cubicBezTo>
                    <a:pt x="3275" y="3596"/>
                    <a:pt x="3233" y="3617"/>
                    <a:pt x="3204" y="3659"/>
                  </a:cubicBezTo>
                  <a:cubicBezTo>
                    <a:pt x="3132" y="3730"/>
                    <a:pt x="3132" y="3837"/>
                    <a:pt x="3204" y="3897"/>
                  </a:cubicBezTo>
                  <a:lnTo>
                    <a:pt x="5466" y="6159"/>
                  </a:lnTo>
                  <a:cubicBezTo>
                    <a:pt x="5490" y="6183"/>
                    <a:pt x="5537" y="6195"/>
                    <a:pt x="5585" y="6195"/>
                  </a:cubicBezTo>
                  <a:cubicBezTo>
                    <a:pt x="5633" y="6195"/>
                    <a:pt x="5668" y="6183"/>
                    <a:pt x="5704" y="6159"/>
                  </a:cubicBezTo>
                  <a:lnTo>
                    <a:pt x="6371" y="5480"/>
                  </a:lnTo>
                  <a:cubicBezTo>
                    <a:pt x="6549" y="5635"/>
                    <a:pt x="6918" y="5945"/>
                    <a:pt x="7264" y="6290"/>
                  </a:cubicBezTo>
                  <a:cubicBezTo>
                    <a:pt x="7609" y="6635"/>
                    <a:pt x="7919" y="7004"/>
                    <a:pt x="8085" y="7195"/>
                  </a:cubicBezTo>
                  <a:cubicBezTo>
                    <a:pt x="7788" y="7481"/>
                    <a:pt x="7204" y="7981"/>
                    <a:pt x="6764" y="8028"/>
                  </a:cubicBezTo>
                  <a:cubicBezTo>
                    <a:pt x="6733" y="8031"/>
                    <a:pt x="6702" y="8032"/>
                    <a:pt x="6670" y="8032"/>
                  </a:cubicBezTo>
                  <a:cubicBezTo>
                    <a:pt x="5782" y="8032"/>
                    <a:pt x="4224" y="7085"/>
                    <a:pt x="2811" y="5683"/>
                  </a:cubicBezTo>
                  <a:cubicBezTo>
                    <a:pt x="1358" y="4218"/>
                    <a:pt x="394" y="2599"/>
                    <a:pt x="465" y="1730"/>
                  </a:cubicBezTo>
                  <a:cubicBezTo>
                    <a:pt x="513" y="1289"/>
                    <a:pt x="1013" y="706"/>
                    <a:pt x="1299" y="408"/>
                  </a:cubicBezTo>
                  <a:cubicBezTo>
                    <a:pt x="1477" y="563"/>
                    <a:pt x="1846" y="873"/>
                    <a:pt x="2204" y="1230"/>
                  </a:cubicBezTo>
                  <a:cubicBezTo>
                    <a:pt x="2549" y="1575"/>
                    <a:pt x="2858" y="1944"/>
                    <a:pt x="3013" y="2123"/>
                  </a:cubicBezTo>
                  <a:lnTo>
                    <a:pt x="2335" y="2790"/>
                  </a:lnTo>
                  <a:cubicBezTo>
                    <a:pt x="2263" y="2861"/>
                    <a:pt x="2263" y="2968"/>
                    <a:pt x="2335" y="3028"/>
                  </a:cubicBezTo>
                  <a:lnTo>
                    <a:pt x="2716" y="3397"/>
                  </a:lnTo>
                  <a:cubicBezTo>
                    <a:pt x="2751" y="3439"/>
                    <a:pt x="2796" y="3459"/>
                    <a:pt x="2838" y="3459"/>
                  </a:cubicBezTo>
                  <a:cubicBezTo>
                    <a:pt x="2879" y="3459"/>
                    <a:pt x="2918" y="3439"/>
                    <a:pt x="2942" y="3397"/>
                  </a:cubicBezTo>
                  <a:cubicBezTo>
                    <a:pt x="3025" y="3325"/>
                    <a:pt x="3025" y="3218"/>
                    <a:pt x="2942" y="3159"/>
                  </a:cubicBezTo>
                  <a:lnTo>
                    <a:pt x="2692" y="2909"/>
                  </a:lnTo>
                  <a:lnTo>
                    <a:pt x="3347" y="2254"/>
                  </a:lnTo>
                  <a:cubicBezTo>
                    <a:pt x="3406" y="2194"/>
                    <a:pt x="3430" y="2087"/>
                    <a:pt x="3359" y="2028"/>
                  </a:cubicBezTo>
                  <a:cubicBezTo>
                    <a:pt x="3347" y="2016"/>
                    <a:pt x="2930" y="1480"/>
                    <a:pt x="2430" y="980"/>
                  </a:cubicBezTo>
                  <a:cubicBezTo>
                    <a:pt x="1918" y="468"/>
                    <a:pt x="1394" y="51"/>
                    <a:pt x="1370" y="39"/>
                  </a:cubicBezTo>
                  <a:cubicBezTo>
                    <a:pt x="1343" y="12"/>
                    <a:pt x="1307" y="0"/>
                    <a:pt x="1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1" name="Google Shape;3051;p36"/>
          <p:cNvGrpSpPr/>
          <p:nvPr/>
        </p:nvGrpSpPr>
        <p:grpSpPr>
          <a:xfrm>
            <a:off x="4653179" y="2446590"/>
            <a:ext cx="377886" cy="331255"/>
            <a:chOff x="4653179" y="2446590"/>
            <a:chExt cx="377886" cy="331255"/>
          </a:xfrm>
        </p:grpSpPr>
        <p:sp>
          <p:nvSpPr>
            <p:cNvPr id="3052" name="Google Shape;3052;p36"/>
            <p:cNvSpPr/>
            <p:nvPr/>
          </p:nvSpPr>
          <p:spPr>
            <a:xfrm>
              <a:off x="4767639" y="2584541"/>
              <a:ext cx="145941" cy="109177"/>
            </a:xfrm>
            <a:custGeom>
              <a:rect b="b" l="l" r="r" t="t"/>
              <a:pathLst>
                <a:path extrusionOk="0" h="3430" w="4585">
                  <a:moveTo>
                    <a:pt x="2370" y="310"/>
                  </a:moveTo>
                  <a:cubicBezTo>
                    <a:pt x="2560" y="310"/>
                    <a:pt x="2739" y="429"/>
                    <a:pt x="2810" y="608"/>
                  </a:cubicBezTo>
                  <a:lnTo>
                    <a:pt x="1929" y="608"/>
                  </a:lnTo>
                  <a:cubicBezTo>
                    <a:pt x="1989" y="453"/>
                    <a:pt x="2156" y="310"/>
                    <a:pt x="2370" y="310"/>
                  </a:cubicBezTo>
                  <a:close/>
                  <a:moveTo>
                    <a:pt x="3049" y="965"/>
                  </a:moveTo>
                  <a:cubicBezTo>
                    <a:pt x="3168" y="965"/>
                    <a:pt x="3275" y="1072"/>
                    <a:pt x="3275" y="1191"/>
                  </a:cubicBezTo>
                  <a:lnTo>
                    <a:pt x="3275" y="2192"/>
                  </a:lnTo>
                  <a:cubicBezTo>
                    <a:pt x="3275" y="2323"/>
                    <a:pt x="3239" y="2442"/>
                    <a:pt x="3203" y="2561"/>
                  </a:cubicBezTo>
                  <a:cubicBezTo>
                    <a:pt x="3203" y="2561"/>
                    <a:pt x="3203" y="2573"/>
                    <a:pt x="3179" y="2573"/>
                  </a:cubicBezTo>
                  <a:cubicBezTo>
                    <a:pt x="3037" y="2870"/>
                    <a:pt x="2727" y="3085"/>
                    <a:pt x="2382" y="3085"/>
                  </a:cubicBezTo>
                  <a:cubicBezTo>
                    <a:pt x="1894" y="3085"/>
                    <a:pt x="1489" y="2680"/>
                    <a:pt x="1489" y="2192"/>
                  </a:cubicBezTo>
                  <a:lnTo>
                    <a:pt x="1453" y="1191"/>
                  </a:lnTo>
                  <a:cubicBezTo>
                    <a:pt x="1453" y="1072"/>
                    <a:pt x="1560" y="965"/>
                    <a:pt x="1679" y="965"/>
                  </a:cubicBezTo>
                  <a:close/>
                  <a:moveTo>
                    <a:pt x="2275" y="1"/>
                  </a:moveTo>
                  <a:cubicBezTo>
                    <a:pt x="1870" y="1"/>
                    <a:pt x="1548" y="298"/>
                    <a:pt x="1465" y="668"/>
                  </a:cubicBezTo>
                  <a:cubicBezTo>
                    <a:pt x="1286" y="715"/>
                    <a:pt x="1144" y="834"/>
                    <a:pt x="1072" y="1013"/>
                  </a:cubicBezTo>
                  <a:lnTo>
                    <a:pt x="751" y="1013"/>
                  </a:lnTo>
                  <a:cubicBezTo>
                    <a:pt x="715" y="1013"/>
                    <a:pt x="667" y="1025"/>
                    <a:pt x="620" y="1072"/>
                  </a:cubicBezTo>
                  <a:lnTo>
                    <a:pt x="72" y="1632"/>
                  </a:lnTo>
                  <a:cubicBezTo>
                    <a:pt x="12" y="1715"/>
                    <a:pt x="12" y="1811"/>
                    <a:pt x="72" y="1870"/>
                  </a:cubicBezTo>
                  <a:cubicBezTo>
                    <a:pt x="96" y="1906"/>
                    <a:pt x="143" y="1918"/>
                    <a:pt x="191" y="1918"/>
                  </a:cubicBezTo>
                  <a:cubicBezTo>
                    <a:pt x="239" y="1918"/>
                    <a:pt x="274" y="1906"/>
                    <a:pt x="310" y="1858"/>
                  </a:cubicBezTo>
                  <a:lnTo>
                    <a:pt x="798" y="1334"/>
                  </a:lnTo>
                  <a:lnTo>
                    <a:pt x="1013" y="1334"/>
                  </a:lnTo>
                  <a:lnTo>
                    <a:pt x="1013" y="1739"/>
                  </a:lnTo>
                  <a:lnTo>
                    <a:pt x="739" y="1739"/>
                  </a:lnTo>
                  <a:cubicBezTo>
                    <a:pt x="691" y="1739"/>
                    <a:pt x="655" y="1763"/>
                    <a:pt x="608" y="1799"/>
                  </a:cubicBezTo>
                  <a:lnTo>
                    <a:pt x="60" y="2370"/>
                  </a:lnTo>
                  <a:cubicBezTo>
                    <a:pt x="1" y="2442"/>
                    <a:pt x="1" y="2549"/>
                    <a:pt x="60" y="2608"/>
                  </a:cubicBezTo>
                  <a:cubicBezTo>
                    <a:pt x="84" y="2632"/>
                    <a:pt x="131" y="2656"/>
                    <a:pt x="179" y="2656"/>
                  </a:cubicBezTo>
                  <a:cubicBezTo>
                    <a:pt x="215" y="2656"/>
                    <a:pt x="262" y="2632"/>
                    <a:pt x="298" y="2596"/>
                  </a:cubicBezTo>
                  <a:lnTo>
                    <a:pt x="786" y="2072"/>
                  </a:lnTo>
                  <a:lnTo>
                    <a:pt x="989" y="2072"/>
                  </a:lnTo>
                  <a:lnTo>
                    <a:pt x="989" y="2192"/>
                  </a:lnTo>
                  <a:cubicBezTo>
                    <a:pt x="989" y="2275"/>
                    <a:pt x="1013" y="2382"/>
                    <a:pt x="1024" y="2477"/>
                  </a:cubicBezTo>
                  <a:lnTo>
                    <a:pt x="846" y="2477"/>
                  </a:lnTo>
                  <a:cubicBezTo>
                    <a:pt x="798" y="2477"/>
                    <a:pt x="763" y="2489"/>
                    <a:pt x="727" y="2525"/>
                  </a:cubicBezTo>
                  <a:lnTo>
                    <a:pt x="179" y="3096"/>
                  </a:lnTo>
                  <a:cubicBezTo>
                    <a:pt x="120" y="3168"/>
                    <a:pt x="120" y="3275"/>
                    <a:pt x="179" y="3335"/>
                  </a:cubicBezTo>
                  <a:cubicBezTo>
                    <a:pt x="203" y="3370"/>
                    <a:pt x="251" y="3382"/>
                    <a:pt x="298" y="3382"/>
                  </a:cubicBezTo>
                  <a:cubicBezTo>
                    <a:pt x="334" y="3382"/>
                    <a:pt x="382" y="3370"/>
                    <a:pt x="417" y="3323"/>
                  </a:cubicBezTo>
                  <a:lnTo>
                    <a:pt x="905" y="2799"/>
                  </a:lnTo>
                  <a:lnTo>
                    <a:pt x="1274" y="2799"/>
                  </a:lnTo>
                  <a:cubicBezTo>
                    <a:pt x="1501" y="3168"/>
                    <a:pt x="1906" y="3430"/>
                    <a:pt x="2346" y="3430"/>
                  </a:cubicBezTo>
                  <a:cubicBezTo>
                    <a:pt x="2810" y="3430"/>
                    <a:pt x="3215" y="3168"/>
                    <a:pt x="3418" y="2799"/>
                  </a:cubicBezTo>
                  <a:lnTo>
                    <a:pt x="3775" y="2799"/>
                  </a:lnTo>
                  <a:lnTo>
                    <a:pt x="4275" y="3323"/>
                  </a:lnTo>
                  <a:cubicBezTo>
                    <a:pt x="4299" y="3346"/>
                    <a:pt x="4346" y="3382"/>
                    <a:pt x="4382" y="3382"/>
                  </a:cubicBezTo>
                  <a:cubicBezTo>
                    <a:pt x="4430" y="3382"/>
                    <a:pt x="4477" y="3370"/>
                    <a:pt x="4501" y="3335"/>
                  </a:cubicBezTo>
                  <a:cubicBezTo>
                    <a:pt x="4584" y="3275"/>
                    <a:pt x="4584" y="3156"/>
                    <a:pt x="4501" y="3096"/>
                  </a:cubicBezTo>
                  <a:lnTo>
                    <a:pt x="3953" y="2525"/>
                  </a:lnTo>
                  <a:cubicBezTo>
                    <a:pt x="3930" y="2501"/>
                    <a:pt x="3882" y="2477"/>
                    <a:pt x="3834" y="2477"/>
                  </a:cubicBezTo>
                  <a:lnTo>
                    <a:pt x="3537" y="2477"/>
                  </a:lnTo>
                  <a:cubicBezTo>
                    <a:pt x="3549" y="2382"/>
                    <a:pt x="3572" y="2299"/>
                    <a:pt x="3572" y="2192"/>
                  </a:cubicBezTo>
                  <a:lnTo>
                    <a:pt x="3572" y="2072"/>
                  </a:lnTo>
                  <a:lnTo>
                    <a:pt x="3763" y="2072"/>
                  </a:lnTo>
                  <a:lnTo>
                    <a:pt x="4251" y="2596"/>
                  </a:lnTo>
                  <a:cubicBezTo>
                    <a:pt x="4287" y="2620"/>
                    <a:pt x="4322" y="2656"/>
                    <a:pt x="4370" y="2656"/>
                  </a:cubicBezTo>
                  <a:cubicBezTo>
                    <a:pt x="4418" y="2656"/>
                    <a:pt x="4465" y="2632"/>
                    <a:pt x="4489" y="2608"/>
                  </a:cubicBezTo>
                  <a:cubicBezTo>
                    <a:pt x="4561" y="2549"/>
                    <a:pt x="4561" y="2430"/>
                    <a:pt x="4489" y="2370"/>
                  </a:cubicBezTo>
                  <a:lnTo>
                    <a:pt x="3941" y="1799"/>
                  </a:lnTo>
                  <a:cubicBezTo>
                    <a:pt x="3906" y="1775"/>
                    <a:pt x="3870" y="1739"/>
                    <a:pt x="3822" y="1739"/>
                  </a:cubicBezTo>
                  <a:lnTo>
                    <a:pt x="3549" y="1739"/>
                  </a:lnTo>
                  <a:lnTo>
                    <a:pt x="3549" y="1334"/>
                  </a:lnTo>
                  <a:lnTo>
                    <a:pt x="3751" y="1334"/>
                  </a:lnTo>
                  <a:lnTo>
                    <a:pt x="4239" y="1858"/>
                  </a:lnTo>
                  <a:cubicBezTo>
                    <a:pt x="4263" y="1894"/>
                    <a:pt x="4311" y="1918"/>
                    <a:pt x="4358" y="1918"/>
                  </a:cubicBezTo>
                  <a:cubicBezTo>
                    <a:pt x="4406" y="1918"/>
                    <a:pt x="4442" y="1906"/>
                    <a:pt x="4477" y="1870"/>
                  </a:cubicBezTo>
                  <a:cubicBezTo>
                    <a:pt x="4549" y="1811"/>
                    <a:pt x="4549" y="1691"/>
                    <a:pt x="4477" y="1632"/>
                  </a:cubicBezTo>
                  <a:lnTo>
                    <a:pt x="3930" y="1072"/>
                  </a:lnTo>
                  <a:cubicBezTo>
                    <a:pt x="3894" y="1037"/>
                    <a:pt x="3846" y="1013"/>
                    <a:pt x="3787" y="1013"/>
                  </a:cubicBezTo>
                  <a:lnTo>
                    <a:pt x="3477" y="1013"/>
                  </a:lnTo>
                  <a:cubicBezTo>
                    <a:pt x="3406" y="846"/>
                    <a:pt x="3251" y="715"/>
                    <a:pt x="3072" y="668"/>
                  </a:cubicBezTo>
                  <a:cubicBezTo>
                    <a:pt x="3001" y="287"/>
                    <a:pt x="2679" y="1"/>
                    <a:pt x="2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36"/>
            <p:cNvSpPr/>
            <p:nvPr/>
          </p:nvSpPr>
          <p:spPr>
            <a:xfrm>
              <a:off x="4794918" y="2446590"/>
              <a:ext cx="96286" cy="53856"/>
            </a:xfrm>
            <a:custGeom>
              <a:rect b="b" l="l" r="r" t="t"/>
              <a:pathLst>
                <a:path extrusionOk="0" h="1692" w="3025">
                  <a:moveTo>
                    <a:pt x="1525" y="1"/>
                  </a:moveTo>
                  <a:cubicBezTo>
                    <a:pt x="691" y="1"/>
                    <a:pt x="25" y="680"/>
                    <a:pt x="25" y="1513"/>
                  </a:cubicBezTo>
                  <a:cubicBezTo>
                    <a:pt x="1" y="1596"/>
                    <a:pt x="84" y="1692"/>
                    <a:pt x="167" y="1692"/>
                  </a:cubicBezTo>
                  <a:cubicBezTo>
                    <a:pt x="263" y="1692"/>
                    <a:pt x="346" y="1608"/>
                    <a:pt x="346" y="1513"/>
                  </a:cubicBezTo>
                  <a:cubicBezTo>
                    <a:pt x="346" y="870"/>
                    <a:pt x="870" y="346"/>
                    <a:pt x="1513" y="346"/>
                  </a:cubicBezTo>
                  <a:cubicBezTo>
                    <a:pt x="2144" y="346"/>
                    <a:pt x="2668" y="870"/>
                    <a:pt x="2668" y="1513"/>
                  </a:cubicBezTo>
                  <a:cubicBezTo>
                    <a:pt x="2668" y="1596"/>
                    <a:pt x="2739" y="1692"/>
                    <a:pt x="2846" y="1692"/>
                  </a:cubicBezTo>
                  <a:cubicBezTo>
                    <a:pt x="2954" y="1692"/>
                    <a:pt x="3025" y="1608"/>
                    <a:pt x="3025" y="1513"/>
                  </a:cubicBezTo>
                  <a:cubicBezTo>
                    <a:pt x="3025" y="680"/>
                    <a:pt x="2358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36"/>
            <p:cNvSpPr/>
            <p:nvPr/>
          </p:nvSpPr>
          <p:spPr>
            <a:xfrm>
              <a:off x="4816530" y="2465179"/>
              <a:ext cx="53856" cy="32244"/>
            </a:xfrm>
            <a:custGeom>
              <a:rect b="b" l="l" r="r" t="t"/>
              <a:pathLst>
                <a:path extrusionOk="0" h="1013" w="1692"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929"/>
                    <a:pt x="72" y="1012"/>
                    <a:pt x="179" y="1012"/>
                  </a:cubicBezTo>
                  <a:cubicBezTo>
                    <a:pt x="274" y="1012"/>
                    <a:pt x="358" y="941"/>
                    <a:pt x="358" y="834"/>
                  </a:cubicBezTo>
                  <a:cubicBezTo>
                    <a:pt x="358" y="572"/>
                    <a:pt x="572" y="346"/>
                    <a:pt x="846" y="346"/>
                  </a:cubicBezTo>
                  <a:cubicBezTo>
                    <a:pt x="1108" y="346"/>
                    <a:pt x="1334" y="572"/>
                    <a:pt x="1334" y="834"/>
                  </a:cubicBezTo>
                  <a:cubicBezTo>
                    <a:pt x="1334" y="929"/>
                    <a:pt x="1405" y="1012"/>
                    <a:pt x="1513" y="1012"/>
                  </a:cubicBezTo>
                  <a:cubicBezTo>
                    <a:pt x="1620" y="1012"/>
                    <a:pt x="1691" y="941"/>
                    <a:pt x="1691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36"/>
            <p:cNvSpPr/>
            <p:nvPr/>
          </p:nvSpPr>
          <p:spPr>
            <a:xfrm>
              <a:off x="4653179" y="2522409"/>
              <a:ext cx="377886" cy="255436"/>
            </a:xfrm>
            <a:custGeom>
              <a:rect b="b" l="l" r="r" t="t"/>
              <a:pathLst>
                <a:path extrusionOk="0" h="8025" w="11872">
                  <a:moveTo>
                    <a:pt x="11526" y="6822"/>
                  </a:moveTo>
                  <a:lnTo>
                    <a:pt x="11526" y="7025"/>
                  </a:lnTo>
                  <a:cubicBezTo>
                    <a:pt x="11526" y="7382"/>
                    <a:pt x="11228" y="7680"/>
                    <a:pt x="10871" y="7680"/>
                  </a:cubicBezTo>
                  <a:lnTo>
                    <a:pt x="1025" y="7680"/>
                  </a:lnTo>
                  <a:cubicBezTo>
                    <a:pt x="668" y="7680"/>
                    <a:pt x="370" y="7382"/>
                    <a:pt x="370" y="7025"/>
                  </a:cubicBezTo>
                  <a:lnTo>
                    <a:pt x="370" y="6822"/>
                  </a:lnTo>
                  <a:lnTo>
                    <a:pt x="4537" y="6822"/>
                  </a:lnTo>
                  <a:lnTo>
                    <a:pt x="4728" y="6953"/>
                  </a:lnTo>
                  <a:cubicBezTo>
                    <a:pt x="4751" y="6965"/>
                    <a:pt x="4787" y="6989"/>
                    <a:pt x="4835" y="6989"/>
                  </a:cubicBezTo>
                  <a:lnTo>
                    <a:pt x="7073" y="6989"/>
                  </a:lnTo>
                  <a:cubicBezTo>
                    <a:pt x="7109" y="6989"/>
                    <a:pt x="7156" y="6965"/>
                    <a:pt x="7180" y="6953"/>
                  </a:cubicBezTo>
                  <a:lnTo>
                    <a:pt x="7371" y="6822"/>
                  </a:lnTo>
                  <a:close/>
                  <a:moveTo>
                    <a:pt x="1537" y="0"/>
                  </a:moveTo>
                  <a:cubicBezTo>
                    <a:pt x="977" y="0"/>
                    <a:pt x="513" y="465"/>
                    <a:pt x="513" y="1036"/>
                  </a:cubicBezTo>
                  <a:lnTo>
                    <a:pt x="513" y="6477"/>
                  </a:lnTo>
                  <a:lnTo>
                    <a:pt x="179" y="6477"/>
                  </a:lnTo>
                  <a:cubicBezTo>
                    <a:pt x="96" y="6477"/>
                    <a:pt x="1" y="6549"/>
                    <a:pt x="1" y="6656"/>
                  </a:cubicBezTo>
                  <a:lnTo>
                    <a:pt x="1" y="7025"/>
                  </a:lnTo>
                  <a:cubicBezTo>
                    <a:pt x="1" y="7584"/>
                    <a:pt x="453" y="8025"/>
                    <a:pt x="1001" y="8025"/>
                  </a:cubicBezTo>
                  <a:lnTo>
                    <a:pt x="10859" y="8025"/>
                  </a:lnTo>
                  <a:cubicBezTo>
                    <a:pt x="11407" y="8025"/>
                    <a:pt x="11848" y="7584"/>
                    <a:pt x="11848" y="7025"/>
                  </a:cubicBezTo>
                  <a:lnTo>
                    <a:pt x="11848" y="6656"/>
                  </a:lnTo>
                  <a:cubicBezTo>
                    <a:pt x="11871" y="6549"/>
                    <a:pt x="11800" y="6477"/>
                    <a:pt x="11705" y="6477"/>
                  </a:cubicBezTo>
                  <a:lnTo>
                    <a:pt x="11371" y="6477"/>
                  </a:lnTo>
                  <a:lnTo>
                    <a:pt x="11371" y="1036"/>
                  </a:lnTo>
                  <a:cubicBezTo>
                    <a:pt x="11371" y="465"/>
                    <a:pt x="10919" y="0"/>
                    <a:pt x="10347" y="0"/>
                  </a:cubicBezTo>
                  <a:lnTo>
                    <a:pt x="9609" y="0"/>
                  </a:lnTo>
                  <a:cubicBezTo>
                    <a:pt x="9514" y="0"/>
                    <a:pt x="9431" y="84"/>
                    <a:pt x="9431" y="179"/>
                  </a:cubicBezTo>
                  <a:cubicBezTo>
                    <a:pt x="9431" y="274"/>
                    <a:pt x="9502" y="357"/>
                    <a:pt x="9609" y="357"/>
                  </a:cubicBezTo>
                  <a:lnTo>
                    <a:pt x="10347" y="357"/>
                  </a:lnTo>
                  <a:cubicBezTo>
                    <a:pt x="10716" y="357"/>
                    <a:pt x="11038" y="679"/>
                    <a:pt x="11038" y="1048"/>
                  </a:cubicBezTo>
                  <a:lnTo>
                    <a:pt x="11038" y="6489"/>
                  </a:lnTo>
                  <a:lnTo>
                    <a:pt x="10645" y="6489"/>
                  </a:lnTo>
                  <a:lnTo>
                    <a:pt x="10645" y="1048"/>
                  </a:lnTo>
                  <a:cubicBezTo>
                    <a:pt x="10645" y="881"/>
                    <a:pt x="10514" y="750"/>
                    <a:pt x="10347" y="750"/>
                  </a:cubicBezTo>
                  <a:lnTo>
                    <a:pt x="1572" y="750"/>
                  </a:lnTo>
                  <a:cubicBezTo>
                    <a:pt x="1406" y="750"/>
                    <a:pt x="1275" y="881"/>
                    <a:pt x="1275" y="1048"/>
                  </a:cubicBezTo>
                  <a:lnTo>
                    <a:pt x="1275" y="3298"/>
                  </a:lnTo>
                  <a:cubicBezTo>
                    <a:pt x="1275" y="3382"/>
                    <a:pt x="1346" y="3477"/>
                    <a:pt x="1453" y="3477"/>
                  </a:cubicBezTo>
                  <a:cubicBezTo>
                    <a:pt x="1537" y="3477"/>
                    <a:pt x="1632" y="3393"/>
                    <a:pt x="1632" y="3298"/>
                  </a:cubicBezTo>
                  <a:lnTo>
                    <a:pt x="1632" y="1096"/>
                  </a:lnTo>
                  <a:lnTo>
                    <a:pt x="10300" y="1096"/>
                  </a:lnTo>
                  <a:lnTo>
                    <a:pt x="10300" y="6489"/>
                  </a:lnTo>
                  <a:lnTo>
                    <a:pt x="7323" y="6489"/>
                  </a:lnTo>
                  <a:cubicBezTo>
                    <a:pt x="7299" y="6489"/>
                    <a:pt x="7252" y="6513"/>
                    <a:pt x="7228" y="6525"/>
                  </a:cubicBezTo>
                  <a:lnTo>
                    <a:pt x="7026" y="6656"/>
                  </a:lnTo>
                  <a:lnTo>
                    <a:pt x="4882" y="6656"/>
                  </a:lnTo>
                  <a:lnTo>
                    <a:pt x="4692" y="6525"/>
                  </a:lnTo>
                  <a:cubicBezTo>
                    <a:pt x="4668" y="6513"/>
                    <a:pt x="4632" y="6489"/>
                    <a:pt x="4585" y="6489"/>
                  </a:cubicBezTo>
                  <a:lnTo>
                    <a:pt x="1596" y="6489"/>
                  </a:lnTo>
                  <a:lnTo>
                    <a:pt x="1596" y="4155"/>
                  </a:lnTo>
                  <a:cubicBezTo>
                    <a:pt x="1596" y="4072"/>
                    <a:pt x="1525" y="3977"/>
                    <a:pt x="1418" y="3977"/>
                  </a:cubicBezTo>
                  <a:cubicBezTo>
                    <a:pt x="1311" y="3977"/>
                    <a:pt x="1239" y="4048"/>
                    <a:pt x="1239" y="4155"/>
                  </a:cubicBezTo>
                  <a:lnTo>
                    <a:pt x="1239" y="6489"/>
                  </a:lnTo>
                  <a:lnTo>
                    <a:pt x="858" y="6489"/>
                  </a:lnTo>
                  <a:lnTo>
                    <a:pt x="858" y="1048"/>
                  </a:lnTo>
                  <a:cubicBezTo>
                    <a:pt x="858" y="679"/>
                    <a:pt x="1168" y="357"/>
                    <a:pt x="1537" y="357"/>
                  </a:cubicBezTo>
                  <a:lnTo>
                    <a:pt x="8871" y="357"/>
                  </a:lnTo>
                  <a:cubicBezTo>
                    <a:pt x="8966" y="357"/>
                    <a:pt x="9050" y="286"/>
                    <a:pt x="9050" y="179"/>
                  </a:cubicBezTo>
                  <a:cubicBezTo>
                    <a:pt x="9050" y="95"/>
                    <a:pt x="8978" y="0"/>
                    <a:pt x="8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6" name="Google Shape;3056;p36"/>
          <p:cNvGrpSpPr/>
          <p:nvPr/>
        </p:nvGrpSpPr>
        <p:grpSpPr>
          <a:xfrm>
            <a:off x="5184517" y="2459481"/>
            <a:ext cx="252062" cy="305122"/>
            <a:chOff x="5184517" y="2459481"/>
            <a:chExt cx="252062" cy="305122"/>
          </a:xfrm>
        </p:grpSpPr>
        <p:sp>
          <p:nvSpPr>
            <p:cNvPr id="3057" name="Google Shape;3057;p36"/>
            <p:cNvSpPr/>
            <p:nvPr/>
          </p:nvSpPr>
          <p:spPr>
            <a:xfrm>
              <a:off x="5383486" y="2674747"/>
              <a:ext cx="13273" cy="13305"/>
            </a:xfrm>
            <a:custGeom>
              <a:rect b="b" l="l" r="r" t="t"/>
              <a:pathLst>
                <a:path extrusionOk="0" h="418" w="417">
                  <a:moveTo>
                    <a:pt x="203" y="0"/>
                  </a:moveTo>
                  <a:cubicBezTo>
                    <a:pt x="107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36"/>
            <p:cNvSpPr/>
            <p:nvPr/>
          </p:nvSpPr>
          <p:spPr>
            <a:xfrm>
              <a:off x="5350128" y="2724402"/>
              <a:ext cx="11395" cy="11395"/>
            </a:xfrm>
            <a:custGeom>
              <a:rect b="b" l="l" r="r" t="t"/>
              <a:pathLst>
                <a:path extrusionOk="0" h="358" w="358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62"/>
                    <a:pt x="96" y="357"/>
                    <a:pt x="179" y="357"/>
                  </a:cubicBezTo>
                  <a:cubicBezTo>
                    <a:pt x="274" y="357"/>
                    <a:pt x="358" y="286"/>
                    <a:pt x="358" y="179"/>
                  </a:cubicBezTo>
                  <a:cubicBezTo>
                    <a:pt x="358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36"/>
            <p:cNvSpPr/>
            <p:nvPr/>
          </p:nvSpPr>
          <p:spPr>
            <a:xfrm>
              <a:off x="5254638" y="2666376"/>
              <a:ext cx="11395" cy="11427"/>
            </a:xfrm>
            <a:custGeom>
              <a:rect b="b" l="l" r="r" t="t"/>
              <a:pathLst>
                <a:path extrusionOk="0" h="359" w="358">
                  <a:moveTo>
                    <a:pt x="193" y="1"/>
                  </a:moveTo>
                  <a:cubicBezTo>
                    <a:pt x="188" y="1"/>
                    <a:pt x="183" y="1"/>
                    <a:pt x="179" y="2"/>
                  </a:cubicBezTo>
                  <a:cubicBezTo>
                    <a:pt x="83" y="2"/>
                    <a:pt x="0" y="97"/>
                    <a:pt x="0" y="180"/>
                  </a:cubicBezTo>
                  <a:cubicBezTo>
                    <a:pt x="0" y="275"/>
                    <a:pt x="71" y="359"/>
                    <a:pt x="179" y="359"/>
                  </a:cubicBezTo>
                  <a:cubicBezTo>
                    <a:pt x="262" y="359"/>
                    <a:pt x="357" y="287"/>
                    <a:pt x="357" y="180"/>
                  </a:cubicBezTo>
                  <a:cubicBezTo>
                    <a:pt x="357" y="90"/>
                    <a:pt x="273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36"/>
            <p:cNvSpPr/>
            <p:nvPr/>
          </p:nvSpPr>
          <p:spPr>
            <a:xfrm>
              <a:off x="5273959" y="2724402"/>
              <a:ext cx="11395" cy="11395"/>
            </a:xfrm>
            <a:custGeom>
              <a:rect b="b" l="l" r="r" t="t"/>
              <a:pathLst>
                <a:path extrusionOk="0" h="358" w="358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cubicBezTo>
                    <a:pt x="0" y="262"/>
                    <a:pt x="84" y="357"/>
                    <a:pt x="179" y="357"/>
                  </a:cubicBezTo>
                  <a:cubicBezTo>
                    <a:pt x="274" y="357"/>
                    <a:pt x="357" y="286"/>
                    <a:pt x="357" y="179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36"/>
            <p:cNvSpPr/>
            <p:nvPr/>
          </p:nvSpPr>
          <p:spPr>
            <a:xfrm>
              <a:off x="5308049" y="2678917"/>
              <a:ext cx="14451" cy="14037"/>
            </a:xfrm>
            <a:custGeom>
              <a:rect b="b" l="l" r="r" t="t"/>
              <a:pathLst>
                <a:path extrusionOk="0" h="441" w="454">
                  <a:moveTo>
                    <a:pt x="227" y="0"/>
                  </a:moveTo>
                  <a:cubicBezTo>
                    <a:pt x="108" y="0"/>
                    <a:pt x="1" y="108"/>
                    <a:pt x="1" y="227"/>
                  </a:cubicBezTo>
                  <a:cubicBezTo>
                    <a:pt x="1" y="346"/>
                    <a:pt x="108" y="441"/>
                    <a:pt x="227" y="441"/>
                  </a:cubicBezTo>
                  <a:cubicBezTo>
                    <a:pt x="346" y="441"/>
                    <a:pt x="453" y="346"/>
                    <a:pt x="453" y="227"/>
                  </a:cubicBezTo>
                  <a:cubicBezTo>
                    <a:pt x="453" y="84"/>
                    <a:pt x="358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36"/>
            <p:cNvSpPr/>
            <p:nvPr/>
          </p:nvSpPr>
          <p:spPr>
            <a:xfrm>
              <a:off x="5184517" y="2459481"/>
              <a:ext cx="252062" cy="305122"/>
            </a:xfrm>
            <a:custGeom>
              <a:rect b="b" l="l" r="r" t="t"/>
              <a:pathLst>
                <a:path extrusionOk="0" h="9586" w="7919">
                  <a:moveTo>
                    <a:pt x="2597" y="5657"/>
                  </a:moveTo>
                  <a:cubicBezTo>
                    <a:pt x="3126" y="5657"/>
                    <a:pt x="3630" y="5793"/>
                    <a:pt x="4096" y="6061"/>
                  </a:cubicBezTo>
                  <a:cubicBezTo>
                    <a:pt x="4607" y="6347"/>
                    <a:pt x="5099" y="6442"/>
                    <a:pt x="5531" y="6442"/>
                  </a:cubicBezTo>
                  <a:cubicBezTo>
                    <a:pt x="5853" y="6442"/>
                    <a:pt x="6143" y="6389"/>
                    <a:pt x="6382" y="6323"/>
                  </a:cubicBezTo>
                  <a:cubicBezTo>
                    <a:pt x="6751" y="6228"/>
                    <a:pt x="7037" y="6061"/>
                    <a:pt x="7204" y="5954"/>
                  </a:cubicBezTo>
                  <a:lnTo>
                    <a:pt x="7204" y="5954"/>
                  </a:lnTo>
                  <a:cubicBezTo>
                    <a:pt x="7525" y="7037"/>
                    <a:pt x="7263" y="8204"/>
                    <a:pt x="6442" y="9038"/>
                  </a:cubicBezTo>
                  <a:cubicBezTo>
                    <a:pt x="6275" y="9204"/>
                    <a:pt x="6037" y="9299"/>
                    <a:pt x="5799" y="9299"/>
                  </a:cubicBezTo>
                  <a:lnTo>
                    <a:pt x="2560" y="9299"/>
                  </a:lnTo>
                  <a:cubicBezTo>
                    <a:pt x="2322" y="9299"/>
                    <a:pt x="2084" y="9204"/>
                    <a:pt x="1917" y="9038"/>
                  </a:cubicBezTo>
                  <a:cubicBezTo>
                    <a:pt x="1179" y="8276"/>
                    <a:pt x="834" y="7180"/>
                    <a:pt x="1120" y="6025"/>
                  </a:cubicBezTo>
                  <a:cubicBezTo>
                    <a:pt x="1239" y="5966"/>
                    <a:pt x="1560" y="5811"/>
                    <a:pt x="1989" y="5716"/>
                  </a:cubicBezTo>
                  <a:cubicBezTo>
                    <a:pt x="2195" y="5677"/>
                    <a:pt x="2398" y="5657"/>
                    <a:pt x="2597" y="5657"/>
                  </a:cubicBezTo>
                  <a:close/>
                  <a:moveTo>
                    <a:pt x="2834" y="1"/>
                  </a:moveTo>
                  <a:cubicBezTo>
                    <a:pt x="2632" y="1"/>
                    <a:pt x="2465" y="167"/>
                    <a:pt x="2465" y="370"/>
                  </a:cubicBezTo>
                  <a:lnTo>
                    <a:pt x="2465" y="703"/>
                  </a:lnTo>
                  <a:cubicBezTo>
                    <a:pt x="2465" y="906"/>
                    <a:pt x="2632" y="1072"/>
                    <a:pt x="2834" y="1072"/>
                  </a:cubicBezTo>
                  <a:lnTo>
                    <a:pt x="3036" y="1072"/>
                  </a:lnTo>
                  <a:lnTo>
                    <a:pt x="3036" y="2239"/>
                  </a:lnTo>
                  <a:cubicBezTo>
                    <a:pt x="3036" y="2311"/>
                    <a:pt x="3096" y="2370"/>
                    <a:pt x="3167" y="2370"/>
                  </a:cubicBezTo>
                  <a:cubicBezTo>
                    <a:pt x="3239" y="2370"/>
                    <a:pt x="3298" y="2311"/>
                    <a:pt x="3298" y="2239"/>
                  </a:cubicBezTo>
                  <a:lnTo>
                    <a:pt x="3298" y="1072"/>
                  </a:lnTo>
                  <a:lnTo>
                    <a:pt x="4977" y="1072"/>
                  </a:lnTo>
                  <a:lnTo>
                    <a:pt x="4977" y="3406"/>
                  </a:lnTo>
                  <a:cubicBezTo>
                    <a:pt x="4977" y="3620"/>
                    <a:pt x="5096" y="3799"/>
                    <a:pt x="5311" y="3882"/>
                  </a:cubicBezTo>
                  <a:cubicBezTo>
                    <a:pt x="6144" y="4216"/>
                    <a:pt x="6763" y="4882"/>
                    <a:pt x="7097" y="5692"/>
                  </a:cubicBezTo>
                  <a:cubicBezTo>
                    <a:pt x="6966" y="5775"/>
                    <a:pt x="6668" y="5954"/>
                    <a:pt x="6275" y="6061"/>
                  </a:cubicBezTo>
                  <a:cubicBezTo>
                    <a:pt x="6015" y="6135"/>
                    <a:pt x="5758" y="6172"/>
                    <a:pt x="5506" y="6172"/>
                  </a:cubicBezTo>
                  <a:cubicBezTo>
                    <a:pt x="5064" y="6172"/>
                    <a:pt x="4636" y="6058"/>
                    <a:pt x="4227" y="5823"/>
                  </a:cubicBezTo>
                  <a:cubicBezTo>
                    <a:pt x="3710" y="5528"/>
                    <a:pt x="3145" y="5385"/>
                    <a:pt x="2580" y="5385"/>
                  </a:cubicBezTo>
                  <a:cubicBezTo>
                    <a:pt x="2117" y="5385"/>
                    <a:pt x="1654" y="5481"/>
                    <a:pt x="1215" y="5668"/>
                  </a:cubicBezTo>
                  <a:cubicBezTo>
                    <a:pt x="1524" y="4870"/>
                    <a:pt x="2155" y="4216"/>
                    <a:pt x="2989" y="3882"/>
                  </a:cubicBezTo>
                  <a:cubicBezTo>
                    <a:pt x="3179" y="3811"/>
                    <a:pt x="3322" y="3620"/>
                    <a:pt x="3322" y="3406"/>
                  </a:cubicBezTo>
                  <a:lnTo>
                    <a:pt x="3322" y="2930"/>
                  </a:lnTo>
                  <a:cubicBezTo>
                    <a:pt x="3322" y="2858"/>
                    <a:pt x="3263" y="2799"/>
                    <a:pt x="3179" y="2799"/>
                  </a:cubicBezTo>
                  <a:cubicBezTo>
                    <a:pt x="3108" y="2799"/>
                    <a:pt x="3048" y="2858"/>
                    <a:pt x="3048" y="2930"/>
                  </a:cubicBezTo>
                  <a:lnTo>
                    <a:pt x="3048" y="3406"/>
                  </a:lnTo>
                  <a:cubicBezTo>
                    <a:pt x="3048" y="3501"/>
                    <a:pt x="2989" y="3585"/>
                    <a:pt x="2894" y="3620"/>
                  </a:cubicBezTo>
                  <a:cubicBezTo>
                    <a:pt x="608" y="4525"/>
                    <a:pt x="0" y="7490"/>
                    <a:pt x="1703" y="9228"/>
                  </a:cubicBezTo>
                  <a:cubicBezTo>
                    <a:pt x="1929" y="9454"/>
                    <a:pt x="2227" y="9585"/>
                    <a:pt x="2560" y="9585"/>
                  </a:cubicBezTo>
                  <a:lnTo>
                    <a:pt x="5799" y="9585"/>
                  </a:lnTo>
                  <a:cubicBezTo>
                    <a:pt x="6108" y="9585"/>
                    <a:pt x="6430" y="9454"/>
                    <a:pt x="6656" y="9228"/>
                  </a:cubicBezTo>
                  <a:cubicBezTo>
                    <a:pt x="7870" y="7990"/>
                    <a:pt x="7918" y="6132"/>
                    <a:pt x="6989" y="4835"/>
                  </a:cubicBezTo>
                  <a:cubicBezTo>
                    <a:pt x="6608" y="4287"/>
                    <a:pt x="6073" y="3870"/>
                    <a:pt x="5442" y="3620"/>
                  </a:cubicBezTo>
                  <a:cubicBezTo>
                    <a:pt x="5358" y="3585"/>
                    <a:pt x="5299" y="3501"/>
                    <a:pt x="5299" y="3406"/>
                  </a:cubicBezTo>
                  <a:lnTo>
                    <a:pt x="5299" y="1072"/>
                  </a:lnTo>
                  <a:lnTo>
                    <a:pt x="5489" y="1072"/>
                  </a:lnTo>
                  <a:cubicBezTo>
                    <a:pt x="5692" y="1072"/>
                    <a:pt x="5858" y="906"/>
                    <a:pt x="5858" y="703"/>
                  </a:cubicBezTo>
                  <a:lnTo>
                    <a:pt x="5858" y="370"/>
                  </a:lnTo>
                  <a:cubicBezTo>
                    <a:pt x="5858" y="167"/>
                    <a:pt x="5692" y="1"/>
                    <a:pt x="5489" y="1"/>
                  </a:cubicBezTo>
                  <a:lnTo>
                    <a:pt x="4739" y="1"/>
                  </a:lnTo>
                  <a:cubicBezTo>
                    <a:pt x="4668" y="1"/>
                    <a:pt x="4608" y="60"/>
                    <a:pt x="4608" y="132"/>
                  </a:cubicBezTo>
                  <a:cubicBezTo>
                    <a:pt x="4608" y="215"/>
                    <a:pt x="4668" y="275"/>
                    <a:pt x="4739" y="275"/>
                  </a:cubicBezTo>
                  <a:lnTo>
                    <a:pt x="5489" y="275"/>
                  </a:lnTo>
                  <a:cubicBezTo>
                    <a:pt x="5537" y="275"/>
                    <a:pt x="5573" y="310"/>
                    <a:pt x="5573" y="358"/>
                  </a:cubicBezTo>
                  <a:lnTo>
                    <a:pt x="5573" y="691"/>
                  </a:lnTo>
                  <a:cubicBezTo>
                    <a:pt x="5573" y="727"/>
                    <a:pt x="5537" y="775"/>
                    <a:pt x="5489" y="775"/>
                  </a:cubicBezTo>
                  <a:lnTo>
                    <a:pt x="2834" y="775"/>
                  </a:lnTo>
                  <a:cubicBezTo>
                    <a:pt x="2798" y="775"/>
                    <a:pt x="2751" y="727"/>
                    <a:pt x="2751" y="691"/>
                  </a:cubicBezTo>
                  <a:lnTo>
                    <a:pt x="2751" y="358"/>
                  </a:lnTo>
                  <a:cubicBezTo>
                    <a:pt x="2751" y="310"/>
                    <a:pt x="2798" y="275"/>
                    <a:pt x="2834" y="275"/>
                  </a:cubicBezTo>
                  <a:lnTo>
                    <a:pt x="4060" y="275"/>
                  </a:lnTo>
                  <a:cubicBezTo>
                    <a:pt x="4132" y="275"/>
                    <a:pt x="4191" y="215"/>
                    <a:pt x="4191" y="132"/>
                  </a:cubicBezTo>
                  <a:cubicBezTo>
                    <a:pt x="4191" y="60"/>
                    <a:pt x="4132" y="1"/>
                    <a:pt x="4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3" name="Google Shape;3063;p36"/>
          <p:cNvSpPr/>
          <p:nvPr/>
        </p:nvSpPr>
        <p:spPr>
          <a:xfrm>
            <a:off x="1801020" y="1970604"/>
            <a:ext cx="354363" cy="354395"/>
          </a:xfrm>
          <a:custGeom>
            <a:rect b="b" l="l" r="r" t="t"/>
            <a:pathLst>
              <a:path extrusionOk="0" h="11134" w="11133">
                <a:moveTo>
                  <a:pt x="2876" y="2961"/>
                </a:moveTo>
                <a:cubicBezTo>
                  <a:pt x="2929" y="2961"/>
                  <a:pt x="2983" y="2967"/>
                  <a:pt x="3036" y="2977"/>
                </a:cubicBezTo>
                <a:cubicBezTo>
                  <a:pt x="3358" y="3037"/>
                  <a:pt x="3584" y="3287"/>
                  <a:pt x="3656" y="3596"/>
                </a:cubicBezTo>
                <a:cubicBezTo>
                  <a:pt x="3703" y="3882"/>
                  <a:pt x="3608" y="4180"/>
                  <a:pt x="3382" y="4358"/>
                </a:cubicBezTo>
                <a:cubicBezTo>
                  <a:pt x="3239" y="4489"/>
                  <a:pt x="3144" y="4680"/>
                  <a:pt x="3144" y="4882"/>
                </a:cubicBezTo>
                <a:lnTo>
                  <a:pt x="3144" y="5239"/>
                </a:lnTo>
                <a:cubicBezTo>
                  <a:pt x="3144" y="5525"/>
                  <a:pt x="3370" y="5740"/>
                  <a:pt x="3644" y="5740"/>
                </a:cubicBezTo>
                <a:lnTo>
                  <a:pt x="5406" y="5740"/>
                </a:lnTo>
                <a:lnTo>
                  <a:pt x="5406" y="7502"/>
                </a:lnTo>
                <a:cubicBezTo>
                  <a:pt x="5406" y="7609"/>
                  <a:pt x="5311" y="7680"/>
                  <a:pt x="5227" y="7680"/>
                </a:cubicBezTo>
                <a:lnTo>
                  <a:pt x="4870" y="7680"/>
                </a:lnTo>
                <a:cubicBezTo>
                  <a:pt x="4763" y="7680"/>
                  <a:pt x="4668" y="7633"/>
                  <a:pt x="4596" y="7561"/>
                </a:cubicBezTo>
                <a:cubicBezTo>
                  <a:pt x="4386" y="7313"/>
                  <a:pt x="4084" y="7164"/>
                  <a:pt x="3770" y="7164"/>
                </a:cubicBezTo>
                <a:cubicBezTo>
                  <a:pt x="3693" y="7164"/>
                  <a:pt x="3614" y="7173"/>
                  <a:pt x="3537" y="7192"/>
                </a:cubicBezTo>
                <a:cubicBezTo>
                  <a:pt x="3096" y="7264"/>
                  <a:pt x="2739" y="7621"/>
                  <a:pt x="2655" y="8049"/>
                </a:cubicBezTo>
                <a:cubicBezTo>
                  <a:pt x="2584" y="8395"/>
                  <a:pt x="2667" y="8740"/>
                  <a:pt x="2882" y="9002"/>
                </a:cubicBezTo>
                <a:cubicBezTo>
                  <a:pt x="3084" y="9276"/>
                  <a:pt x="3417" y="9419"/>
                  <a:pt x="3739" y="9419"/>
                </a:cubicBezTo>
                <a:cubicBezTo>
                  <a:pt x="4084" y="9419"/>
                  <a:pt x="4394" y="9276"/>
                  <a:pt x="4608" y="9014"/>
                </a:cubicBezTo>
                <a:cubicBezTo>
                  <a:pt x="4668" y="8942"/>
                  <a:pt x="4763" y="8895"/>
                  <a:pt x="4870" y="8895"/>
                </a:cubicBezTo>
                <a:lnTo>
                  <a:pt x="5215" y="8895"/>
                </a:lnTo>
                <a:cubicBezTo>
                  <a:pt x="5322" y="8895"/>
                  <a:pt x="5394" y="8990"/>
                  <a:pt x="5394" y="9073"/>
                </a:cubicBezTo>
                <a:lnTo>
                  <a:pt x="5394" y="10812"/>
                </a:lnTo>
                <a:lnTo>
                  <a:pt x="870" y="10812"/>
                </a:lnTo>
                <a:cubicBezTo>
                  <a:pt x="572" y="10812"/>
                  <a:pt x="334" y="10573"/>
                  <a:pt x="334" y="10276"/>
                </a:cubicBezTo>
                <a:lnTo>
                  <a:pt x="334" y="5728"/>
                </a:lnTo>
                <a:lnTo>
                  <a:pt x="2084" y="5728"/>
                </a:lnTo>
                <a:cubicBezTo>
                  <a:pt x="2370" y="5728"/>
                  <a:pt x="2596" y="5513"/>
                  <a:pt x="2596" y="5228"/>
                </a:cubicBezTo>
                <a:lnTo>
                  <a:pt x="2596" y="4882"/>
                </a:lnTo>
                <a:cubicBezTo>
                  <a:pt x="2596" y="4680"/>
                  <a:pt x="2501" y="4477"/>
                  <a:pt x="2358" y="4358"/>
                </a:cubicBezTo>
                <a:cubicBezTo>
                  <a:pt x="2179" y="4216"/>
                  <a:pt x="2072" y="3989"/>
                  <a:pt x="2072" y="3751"/>
                </a:cubicBezTo>
                <a:cubicBezTo>
                  <a:pt x="2072" y="3513"/>
                  <a:pt x="2179" y="3287"/>
                  <a:pt x="2370" y="3144"/>
                </a:cubicBezTo>
                <a:cubicBezTo>
                  <a:pt x="2517" y="3024"/>
                  <a:pt x="2694" y="2961"/>
                  <a:pt x="2876" y="2961"/>
                </a:cubicBezTo>
                <a:close/>
                <a:moveTo>
                  <a:pt x="10287" y="334"/>
                </a:moveTo>
                <a:cubicBezTo>
                  <a:pt x="10585" y="334"/>
                  <a:pt x="10823" y="572"/>
                  <a:pt x="10823" y="870"/>
                </a:cubicBezTo>
                <a:lnTo>
                  <a:pt x="10823" y="5406"/>
                </a:lnTo>
                <a:lnTo>
                  <a:pt x="10633" y="5406"/>
                </a:lnTo>
                <a:cubicBezTo>
                  <a:pt x="10537" y="5406"/>
                  <a:pt x="10466" y="5478"/>
                  <a:pt x="10466" y="5573"/>
                </a:cubicBezTo>
                <a:cubicBezTo>
                  <a:pt x="10466" y="5656"/>
                  <a:pt x="10537" y="5728"/>
                  <a:pt x="10633" y="5728"/>
                </a:cubicBezTo>
                <a:lnTo>
                  <a:pt x="10811" y="5728"/>
                </a:lnTo>
                <a:lnTo>
                  <a:pt x="10811" y="10276"/>
                </a:lnTo>
                <a:cubicBezTo>
                  <a:pt x="10811" y="10573"/>
                  <a:pt x="10573" y="10812"/>
                  <a:pt x="10275" y="10812"/>
                </a:cubicBezTo>
                <a:lnTo>
                  <a:pt x="5739" y="10812"/>
                </a:lnTo>
                <a:lnTo>
                  <a:pt x="5739" y="9049"/>
                </a:lnTo>
                <a:cubicBezTo>
                  <a:pt x="5739" y="8764"/>
                  <a:pt x="5513" y="8549"/>
                  <a:pt x="5227" y="8549"/>
                </a:cubicBezTo>
                <a:lnTo>
                  <a:pt x="4882" y="8549"/>
                </a:lnTo>
                <a:cubicBezTo>
                  <a:pt x="4680" y="8549"/>
                  <a:pt x="4489" y="8633"/>
                  <a:pt x="4370" y="8788"/>
                </a:cubicBezTo>
                <a:cubicBezTo>
                  <a:pt x="4215" y="8966"/>
                  <a:pt x="3989" y="9061"/>
                  <a:pt x="3751" y="9061"/>
                </a:cubicBezTo>
                <a:cubicBezTo>
                  <a:pt x="3513" y="9061"/>
                  <a:pt x="3287" y="8966"/>
                  <a:pt x="3144" y="8764"/>
                </a:cubicBezTo>
                <a:cubicBezTo>
                  <a:pt x="2989" y="8573"/>
                  <a:pt x="2941" y="8335"/>
                  <a:pt x="2977" y="8097"/>
                </a:cubicBezTo>
                <a:cubicBezTo>
                  <a:pt x="3036" y="7787"/>
                  <a:pt x="3287" y="7549"/>
                  <a:pt x="3608" y="7490"/>
                </a:cubicBezTo>
                <a:cubicBezTo>
                  <a:pt x="3659" y="7479"/>
                  <a:pt x="3710" y="7473"/>
                  <a:pt x="3761" y="7473"/>
                </a:cubicBezTo>
                <a:cubicBezTo>
                  <a:pt x="3988" y="7473"/>
                  <a:pt x="4212" y="7577"/>
                  <a:pt x="4358" y="7752"/>
                </a:cubicBezTo>
                <a:cubicBezTo>
                  <a:pt x="4501" y="7906"/>
                  <a:pt x="4680" y="7990"/>
                  <a:pt x="4882" y="7990"/>
                </a:cubicBezTo>
                <a:lnTo>
                  <a:pt x="5239" y="7990"/>
                </a:lnTo>
                <a:cubicBezTo>
                  <a:pt x="5525" y="7990"/>
                  <a:pt x="5751" y="7775"/>
                  <a:pt x="5751" y="7490"/>
                </a:cubicBezTo>
                <a:lnTo>
                  <a:pt x="5751" y="5728"/>
                </a:lnTo>
                <a:lnTo>
                  <a:pt x="7501" y="5728"/>
                </a:lnTo>
                <a:cubicBezTo>
                  <a:pt x="7608" y="5728"/>
                  <a:pt x="7680" y="5823"/>
                  <a:pt x="7680" y="5906"/>
                </a:cubicBezTo>
                <a:lnTo>
                  <a:pt x="7680" y="6263"/>
                </a:lnTo>
                <a:cubicBezTo>
                  <a:pt x="7680" y="6371"/>
                  <a:pt x="7632" y="6478"/>
                  <a:pt x="7561" y="6537"/>
                </a:cubicBezTo>
                <a:cubicBezTo>
                  <a:pt x="7251" y="6799"/>
                  <a:pt x="7097" y="7204"/>
                  <a:pt x="7192" y="7609"/>
                </a:cubicBezTo>
                <a:cubicBezTo>
                  <a:pt x="7263" y="8037"/>
                  <a:pt x="7620" y="8395"/>
                  <a:pt x="8049" y="8490"/>
                </a:cubicBezTo>
                <a:cubicBezTo>
                  <a:pt x="8132" y="8502"/>
                  <a:pt x="8216" y="8514"/>
                  <a:pt x="8287" y="8514"/>
                </a:cubicBezTo>
                <a:cubicBezTo>
                  <a:pt x="8549" y="8514"/>
                  <a:pt x="8799" y="8418"/>
                  <a:pt x="9002" y="8264"/>
                </a:cubicBezTo>
                <a:cubicBezTo>
                  <a:pt x="9275" y="8049"/>
                  <a:pt x="9418" y="7728"/>
                  <a:pt x="9418" y="7394"/>
                </a:cubicBezTo>
                <a:cubicBezTo>
                  <a:pt x="9418" y="7061"/>
                  <a:pt x="9275" y="6740"/>
                  <a:pt x="9025" y="6537"/>
                </a:cubicBezTo>
                <a:cubicBezTo>
                  <a:pt x="8942" y="6478"/>
                  <a:pt x="8906" y="6371"/>
                  <a:pt x="8906" y="6263"/>
                </a:cubicBezTo>
                <a:lnTo>
                  <a:pt x="8906" y="5930"/>
                </a:lnTo>
                <a:cubicBezTo>
                  <a:pt x="8906" y="5823"/>
                  <a:pt x="8990" y="5751"/>
                  <a:pt x="9085" y="5751"/>
                </a:cubicBezTo>
                <a:lnTo>
                  <a:pt x="9954" y="5751"/>
                </a:lnTo>
                <a:cubicBezTo>
                  <a:pt x="10049" y="5751"/>
                  <a:pt x="10121" y="5668"/>
                  <a:pt x="10121" y="5585"/>
                </a:cubicBezTo>
                <a:cubicBezTo>
                  <a:pt x="10121" y="5489"/>
                  <a:pt x="10049" y="5418"/>
                  <a:pt x="9954" y="5418"/>
                </a:cubicBezTo>
                <a:lnTo>
                  <a:pt x="9085" y="5418"/>
                </a:lnTo>
                <a:cubicBezTo>
                  <a:pt x="8799" y="5418"/>
                  <a:pt x="8573" y="5644"/>
                  <a:pt x="8573" y="5918"/>
                </a:cubicBezTo>
                <a:lnTo>
                  <a:pt x="8573" y="6263"/>
                </a:lnTo>
                <a:cubicBezTo>
                  <a:pt x="8573" y="6478"/>
                  <a:pt x="8668" y="6668"/>
                  <a:pt x="8811" y="6787"/>
                </a:cubicBezTo>
                <a:cubicBezTo>
                  <a:pt x="8990" y="6930"/>
                  <a:pt x="9097" y="7156"/>
                  <a:pt x="9097" y="7394"/>
                </a:cubicBezTo>
                <a:cubicBezTo>
                  <a:pt x="9097" y="7633"/>
                  <a:pt x="8990" y="7859"/>
                  <a:pt x="8799" y="8014"/>
                </a:cubicBezTo>
                <a:cubicBezTo>
                  <a:pt x="8652" y="8124"/>
                  <a:pt x="8477" y="8185"/>
                  <a:pt x="8295" y="8185"/>
                </a:cubicBezTo>
                <a:cubicBezTo>
                  <a:pt x="8241" y="8185"/>
                  <a:pt x="8187" y="8179"/>
                  <a:pt x="8132" y="8168"/>
                </a:cubicBezTo>
                <a:cubicBezTo>
                  <a:pt x="7811" y="8109"/>
                  <a:pt x="7573" y="7859"/>
                  <a:pt x="7513" y="7549"/>
                </a:cubicBezTo>
                <a:cubicBezTo>
                  <a:pt x="7454" y="7264"/>
                  <a:pt x="7561" y="6966"/>
                  <a:pt x="7787" y="6787"/>
                </a:cubicBezTo>
                <a:cubicBezTo>
                  <a:pt x="7930" y="6656"/>
                  <a:pt x="8025" y="6478"/>
                  <a:pt x="8025" y="6263"/>
                </a:cubicBezTo>
                <a:lnTo>
                  <a:pt x="8025" y="5930"/>
                </a:lnTo>
                <a:cubicBezTo>
                  <a:pt x="8025" y="5644"/>
                  <a:pt x="7799" y="5418"/>
                  <a:pt x="7525" y="5418"/>
                </a:cubicBezTo>
                <a:lnTo>
                  <a:pt x="5763" y="5418"/>
                </a:lnTo>
                <a:lnTo>
                  <a:pt x="5763" y="3668"/>
                </a:lnTo>
                <a:cubicBezTo>
                  <a:pt x="5763" y="3561"/>
                  <a:pt x="5858" y="3489"/>
                  <a:pt x="5942" y="3489"/>
                </a:cubicBezTo>
                <a:lnTo>
                  <a:pt x="6299" y="3489"/>
                </a:lnTo>
                <a:cubicBezTo>
                  <a:pt x="6406" y="3489"/>
                  <a:pt x="6501" y="3525"/>
                  <a:pt x="6561" y="3608"/>
                </a:cubicBezTo>
                <a:cubicBezTo>
                  <a:pt x="6783" y="3859"/>
                  <a:pt x="7091" y="4001"/>
                  <a:pt x="7409" y="4001"/>
                </a:cubicBezTo>
                <a:cubicBezTo>
                  <a:pt x="7483" y="4001"/>
                  <a:pt x="7558" y="3993"/>
                  <a:pt x="7632" y="3977"/>
                </a:cubicBezTo>
                <a:cubicBezTo>
                  <a:pt x="8073" y="3906"/>
                  <a:pt x="8430" y="3549"/>
                  <a:pt x="8513" y="3108"/>
                </a:cubicBezTo>
                <a:cubicBezTo>
                  <a:pt x="8585" y="2775"/>
                  <a:pt x="8501" y="2430"/>
                  <a:pt x="8287" y="2156"/>
                </a:cubicBezTo>
                <a:cubicBezTo>
                  <a:pt x="8085" y="1894"/>
                  <a:pt x="7751" y="1739"/>
                  <a:pt x="7430" y="1739"/>
                </a:cubicBezTo>
                <a:cubicBezTo>
                  <a:pt x="7085" y="1739"/>
                  <a:pt x="6775" y="1894"/>
                  <a:pt x="6561" y="2144"/>
                </a:cubicBezTo>
                <a:cubicBezTo>
                  <a:pt x="6501" y="2215"/>
                  <a:pt x="6406" y="2263"/>
                  <a:pt x="6299" y="2263"/>
                </a:cubicBezTo>
                <a:lnTo>
                  <a:pt x="5954" y="2263"/>
                </a:lnTo>
                <a:cubicBezTo>
                  <a:pt x="5846" y="2263"/>
                  <a:pt x="5775" y="2180"/>
                  <a:pt x="5775" y="2084"/>
                </a:cubicBezTo>
                <a:lnTo>
                  <a:pt x="5775" y="1203"/>
                </a:lnTo>
                <a:cubicBezTo>
                  <a:pt x="5775" y="1120"/>
                  <a:pt x="5703" y="1048"/>
                  <a:pt x="5608" y="1048"/>
                </a:cubicBezTo>
                <a:cubicBezTo>
                  <a:pt x="5525" y="1048"/>
                  <a:pt x="5453" y="1120"/>
                  <a:pt x="5453" y="1203"/>
                </a:cubicBezTo>
                <a:lnTo>
                  <a:pt x="5453" y="2084"/>
                </a:lnTo>
                <a:cubicBezTo>
                  <a:pt x="5453" y="2370"/>
                  <a:pt x="5668" y="2596"/>
                  <a:pt x="5954" y="2596"/>
                </a:cubicBezTo>
                <a:lnTo>
                  <a:pt x="6299" y="2596"/>
                </a:lnTo>
                <a:cubicBezTo>
                  <a:pt x="6501" y="2596"/>
                  <a:pt x="6704" y="2501"/>
                  <a:pt x="6823" y="2358"/>
                </a:cubicBezTo>
                <a:cubicBezTo>
                  <a:pt x="6966" y="2180"/>
                  <a:pt x="7192" y="2072"/>
                  <a:pt x="7430" y="2072"/>
                </a:cubicBezTo>
                <a:cubicBezTo>
                  <a:pt x="7668" y="2072"/>
                  <a:pt x="7894" y="2180"/>
                  <a:pt x="8037" y="2370"/>
                </a:cubicBezTo>
                <a:cubicBezTo>
                  <a:pt x="8192" y="2561"/>
                  <a:pt x="8251" y="2799"/>
                  <a:pt x="8204" y="3037"/>
                </a:cubicBezTo>
                <a:cubicBezTo>
                  <a:pt x="8144" y="3346"/>
                  <a:pt x="7894" y="3584"/>
                  <a:pt x="7573" y="3644"/>
                </a:cubicBezTo>
                <a:cubicBezTo>
                  <a:pt x="7519" y="3656"/>
                  <a:pt x="7465" y="3661"/>
                  <a:pt x="7411" y="3661"/>
                </a:cubicBezTo>
                <a:cubicBezTo>
                  <a:pt x="7187" y="3661"/>
                  <a:pt x="6966" y="3564"/>
                  <a:pt x="6823" y="3382"/>
                </a:cubicBezTo>
                <a:cubicBezTo>
                  <a:pt x="6680" y="3227"/>
                  <a:pt x="6501" y="3144"/>
                  <a:pt x="6299" y="3144"/>
                </a:cubicBezTo>
                <a:lnTo>
                  <a:pt x="5942" y="3144"/>
                </a:lnTo>
                <a:cubicBezTo>
                  <a:pt x="5656" y="3144"/>
                  <a:pt x="5430" y="3370"/>
                  <a:pt x="5430" y="3644"/>
                </a:cubicBezTo>
                <a:lnTo>
                  <a:pt x="5430" y="5406"/>
                </a:lnTo>
                <a:lnTo>
                  <a:pt x="3679" y="5406"/>
                </a:lnTo>
                <a:cubicBezTo>
                  <a:pt x="3572" y="5406"/>
                  <a:pt x="3501" y="5311"/>
                  <a:pt x="3501" y="5228"/>
                </a:cubicBezTo>
                <a:lnTo>
                  <a:pt x="3501" y="4870"/>
                </a:lnTo>
                <a:cubicBezTo>
                  <a:pt x="3501" y="4763"/>
                  <a:pt x="3548" y="4656"/>
                  <a:pt x="3620" y="4597"/>
                </a:cubicBezTo>
                <a:cubicBezTo>
                  <a:pt x="3929" y="4335"/>
                  <a:pt x="4084" y="3930"/>
                  <a:pt x="3989" y="3525"/>
                </a:cubicBezTo>
                <a:cubicBezTo>
                  <a:pt x="3918" y="3096"/>
                  <a:pt x="3560" y="2739"/>
                  <a:pt x="3132" y="2656"/>
                </a:cubicBezTo>
                <a:cubicBezTo>
                  <a:pt x="3047" y="2635"/>
                  <a:pt x="2962" y="2626"/>
                  <a:pt x="2879" y="2626"/>
                </a:cubicBezTo>
                <a:cubicBezTo>
                  <a:pt x="2622" y="2626"/>
                  <a:pt x="2377" y="2717"/>
                  <a:pt x="2179" y="2870"/>
                </a:cubicBezTo>
                <a:cubicBezTo>
                  <a:pt x="1905" y="3084"/>
                  <a:pt x="1763" y="3406"/>
                  <a:pt x="1763" y="3739"/>
                </a:cubicBezTo>
                <a:cubicBezTo>
                  <a:pt x="1763" y="4085"/>
                  <a:pt x="1905" y="4394"/>
                  <a:pt x="2155" y="4597"/>
                </a:cubicBezTo>
                <a:cubicBezTo>
                  <a:pt x="2239" y="4656"/>
                  <a:pt x="2274" y="4763"/>
                  <a:pt x="2274" y="4870"/>
                </a:cubicBezTo>
                <a:lnTo>
                  <a:pt x="2274" y="5216"/>
                </a:lnTo>
                <a:cubicBezTo>
                  <a:pt x="2274" y="5311"/>
                  <a:pt x="2191" y="5394"/>
                  <a:pt x="2096" y="5394"/>
                </a:cubicBezTo>
                <a:lnTo>
                  <a:pt x="346" y="5394"/>
                </a:lnTo>
                <a:lnTo>
                  <a:pt x="346" y="870"/>
                </a:lnTo>
                <a:cubicBezTo>
                  <a:pt x="346" y="572"/>
                  <a:pt x="584" y="334"/>
                  <a:pt x="881" y="334"/>
                </a:cubicBezTo>
                <a:lnTo>
                  <a:pt x="5418" y="334"/>
                </a:lnTo>
                <a:lnTo>
                  <a:pt x="5418" y="513"/>
                </a:lnTo>
                <a:cubicBezTo>
                  <a:pt x="5418" y="596"/>
                  <a:pt x="5489" y="667"/>
                  <a:pt x="5584" y="667"/>
                </a:cubicBezTo>
                <a:cubicBezTo>
                  <a:pt x="5680" y="667"/>
                  <a:pt x="5751" y="596"/>
                  <a:pt x="5751" y="513"/>
                </a:cubicBezTo>
                <a:lnTo>
                  <a:pt x="5751" y="334"/>
                </a:lnTo>
                <a:close/>
                <a:moveTo>
                  <a:pt x="870" y="1"/>
                </a:moveTo>
                <a:cubicBezTo>
                  <a:pt x="393" y="1"/>
                  <a:pt x="0" y="394"/>
                  <a:pt x="0" y="870"/>
                </a:cubicBezTo>
                <a:lnTo>
                  <a:pt x="0" y="10276"/>
                </a:lnTo>
                <a:cubicBezTo>
                  <a:pt x="0" y="10752"/>
                  <a:pt x="393" y="11133"/>
                  <a:pt x="870" y="11133"/>
                </a:cubicBezTo>
                <a:lnTo>
                  <a:pt x="10275" y="11133"/>
                </a:lnTo>
                <a:cubicBezTo>
                  <a:pt x="10752" y="11133"/>
                  <a:pt x="11133" y="10752"/>
                  <a:pt x="11133" y="10276"/>
                </a:cubicBezTo>
                <a:lnTo>
                  <a:pt x="11133" y="870"/>
                </a:lnTo>
                <a:cubicBezTo>
                  <a:pt x="11133" y="394"/>
                  <a:pt x="10752" y="1"/>
                  <a:pt x="10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4" name="Google Shape;3064;p36"/>
          <p:cNvGrpSpPr/>
          <p:nvPr/>
        </p:nvGrpSpPr>
        <p:grpSpPr>
          <a:xfrm>
            <a:off x="6155459" y="1969108"/>
            <a:ext cx="249770" cy="363849"/>
            <a:chOff x="6155459" y="1969108"/>
            <a:chExt cx="249770" cy="363849"/>
          </a:xfrm>
        </p:grpSpPr>
        <p:sp>
          <p:nvSpPr>
            <p:cNvPr id="3065" name="Google Shape;3065;p36"/>
            <p:cNvSpPr/>
            <p:nvPr/>
          </p:nvSpPr>
          <p:spPr>
            <a:xfrm>
              <a:off x="6195628" y="1969108"/>
              <a:ext cx="169813" cy="227012"/>
            </a:xfrm>
            <a:custGeom>
              <a:rect b="b" l="l" r="r" t="t"/>
              <a:pathLst>
                <a:path extrusionOk="0" h="7132" w="5335">
                  <a:moveTo>
                    <a:pt x="4120" y="333"/>
                  </a:moveTo>
                  <a:lnTo>
                    <a:pt x="4120" y="1750"/>
                  </a:lnTo>
                  <a:cubicBezTo>
                    <a:pt x="4120" y="1869"/>
                    <a:pt x="4084" y="1965"/>
                    <a:pt x="4036" y="2072"/>
                  </a:cubicBezTo>
                  <a:lnTo>
                    <a:pt x="3953" y="2238"/>
                  </a:lnTo>
                  <a:cubicBezTo>
                    <a:pt x="3941" y="2262"/>
                    <a:pt x="3941" y="2286"/>
                    <a:pt x="3941" y="2310"/>
                  </a:cubicBezTo>
                  <a:lnTo>
                    <a:pt x="3941" y="2667"/>
                  </a:lnTo>
                  <a:cubicBezTo>
                    <a:pt x="3941" y="3024"/>
                    <a:pt x="3786" y="3358"/>
                    <a:pt x="3536" y="3584"/>
                  </a:cubicBezTo>
                  <a:cubicBezTo>
                    <a:pt x="3292" y="3807"/>
                    <a:pt x="3011" y="3935"/>
                    <a:pt x="2699" y="3935"/>
                  </a:cubicBezTo>
                  <a:cubicBezTo>
                    <a:pt x="2661" y="3935"/>
                    <a:pt x="2623" y="3933"/>
                    <a:pt x="2584" y="3929"/>
                  </a:cubicBezTo>
                  <a:cubicBezTo>
                    <a:pt x="1917" y="3893"/>
                    <a:pt x="1405" y="3310"/>
                    <a:pt x="1405" y="2619"/>
                  </a:cubicBezTo>
                  <a:lnTo>
                    <a:pt x="1405" y="2310"/>
                  </a:lnTo>
                  <a:cubicBezTo>
                    <a:pt x="1405" y="2286"/>
                    <a:pt x="1405" y="2262"/>
                    <a:pt x="1393" y="2238"/>
                  </a:cubicBezTo>
                  <a:lnTo>
                    <a:pt x="1298" y="2072"/>
                  </a:lnTo>
                  <a:cubicBezTo>
                    <a:pt x="1262" y="1965"/>
                    <a:pt x="1227" y="1869"/>
                    <a:pt x="1227" y="1750"/>
                  </a:cubicBezTo>
                  <a:lnTo>
                    <a:pt x="1227" y="1238"/>
                  </a:lnTo>
                  <a:cubicBezTo>
                    <a:pt x="1227" y="738"/>
                    <a:pt x="1631" y="333"/>
                    <a:pt x="2131" y="333"/>
                  </a:cubicBezTo>
                  <a:close/>
                  <a:moveTo>
                    <a:pt x="3227" y="4155"/>
                  </a:moveTo>
                  <a:lnTo>
                    <a:pt x="3227" y="4346"/>
                  </a:lnTo>
                  <a:cubicBezTo>
                    <a:pt x="3227" y="4405"/>
                    <a:pt x="3239" y="4465"/>
                    <a:pt x="3251" y="4513"/>
                  </a:cubicBezTo>
                  <a:lnTo>
                    <a:pt x="2667" y="4965"/>
                  </a:lnTo>
                  <a:lnTo>
                    <a:pt x="2096" y="4524"/>
                  </a:lnTo>
                  <a:cubicBezTo>
                    <a:pt x="2108" y="4489"/>
                    <a:pt x="2120" y="4429"/>
                    <a:pt x="2120" y="4370"/>
                  </a:cubicBezTo>
                  <a:lnTo>
                    <a:pt x="2120" y="4155"/>
                  </a:lnTo>
                  <a:cubicBezTo>
                    <a:pt x="2251" y="4215"/>
                    <a:pt x="2405" y="4251"/>
                    <a:pt x="2572" y="4251"/>
                  </a:cubicBezTo>
                  <a:lnTo>
                    <a:pt x="2667" y="4251"/>
                  </a:lnTo>
                  <a:cubicBezTo>
                    <a:pt x="2870" y="4251"/>
                    <a:pt x="3048" y="4215"/>
                    <a:pt x="3227" y="4155"/>
                  </a:cubicBezTo>
                  <a:close/>
                  <a:moveTo>
                    <a:pt x="2131" y="0"/>
                  </a:moveTo>
                  <a:cubicBezTo>
                    <a:pt x="1453" y="0"/>
                    <a:pt x="905" y="560"/>
                    <a:pt x="905" y="1238"/>
                  </a:cubicBezTo>
                  <a:lnTo>
                    <a:pt x="905" y="1750"/>
                  </a:lnTo>
                  <a:cubicBezTo>
                    <a:pt x="905" y="1905"/>
                    <a:pt x="941" y="2072"/>
                    <a:pt x="1024" y="2215"/>
                  </a:cubicBezTo>
                  <a:lnTo>
                    <a:pt x="1084" y="2358"/>
                  </a:lnTo>
                  <a:lnTo>
                    <a:pt x="1084" y="2619"/>
                  </a:lnTo>
                  <a:cubicBezTo>
                    <a:pt x="1084" y="3191"/>
                    <a:pt x="1358" y="3703"/>
                    <a:pt x="1798" y="3989"/>
                  </a:cubicBezTo>
                  <a:lnTo>
                    <a:pt x="1798" y="4358"/>
                  </a:lnTo>
                  <a:cubicBezTo>
                    <a:pt x="1798" y="4453"/>
                    <a:pt x="1739" y="4524"/>
                    <a:pt x="1655" y="4536"/>
                  </a:cubicBezTo>
                  <a:lnTo>
                    <a:pt x="631" y="4858"/>
                  </a:lnTo>
                  <a:cubicBezTo>
                    <a:pt x="262" y="4977"/>
                    <a:pt x="0" y="5298"/>
                    <a:pt x="0" y="5703"/>
                  </a:cubicBezTo>
                  <a:lnTo>
                    <a:pt x="0" y="6965"/>
                  </a:lnTo>
                  <a:cubicBezTo>
                    <a:pt x="0" y="7060"/>
                    <a:pt x="84" y="7132"/>
                    <a:pt x="167" y="7132"/>
                  </a:cubicBezTo>
                  <a:cubicBezTo>
                    <a:pt x="262" y="7132"/>
                    <a:pt x="334" y="7060"/>
                    <a:pt x="334" y="6965"/>
                  </a:cubicBezTo>
                  <a:lnTo>
                    <a:pt x="334" y="5703"/>
                  </a:lnTo>
                  <a:cubicBezTo>
                    <a:pt x="334" y="5465"/>
                    <a:pt x="500" y="5239"/>
                    <a:pt x="715" y="5179"/>
                  </a:cubicBezTo>
                  <a:lnTo>
                    <a:pt x="1750" y="4870"/>
                  </a:lnTo>
                  <a:cubicBezTo>
                    <a:pt x="1810" y="4858"/>
                    <a:pt x="1846" y="4822"/>
                    <a:pt x="1893" y="4798"/>
                  </a:cubicBezTo>
                  <a:lnTo>
                    <a:pt x="2465" y="5227"/>
                  </a:lnTo>
                  <a:cubicBezTo>
                    <a:pt x="2524" y="5275"/>
                    <a:pt x="2596" y="5298"/>
                    <a:pt x="2667" y="5298"/>
                  </a:cubicBezTo>
                  <a:cubicBezTo>
                    <a:pt x="2739" y="5298"/>
                    <a:pt x="2822" y="5275"/>
                    <a:pt x="2882" y="5227"/>
                  </a:cubicBezTo>
                  <a:lnTo>
                    <a:pt x="3441" y="4798"/>
                  </a:lnTo>
                  <a:cubicBezTo>
                    <a:pt x="3489" y="4822"/>
                    <a:pt x="3536" y="4858"/>
                    <a:pt x="3596" y="4870"/>
                  </a:cubicBezTo>
                  <a:lnTo>
                    <a:pt x="4620" y="5179"/>
                  </a:lnTo>
                  <a:cubicBezTo>
                    <a:pt x="4858" y="5251"/>
                    <a:pt x="5001" y="5465"/>
                    <a:pt x="5001" y="5703"/>
                  </a:cubicBezTo>
                  <a:lnTo>
                    <a:pt x="5001" y="6965"/>
                  </a:lnTo>
                  <a:cubicBezTo>
                    <a:pt x="5001" y="7060"/>
                    <a:pt x="5084" y="7132"/>
                    <a:pt x="5168" y="7132"/>
                  </a:cubicBezTo>
                  <a:cubicBezTo>
                    <a:pt x="5263" y="7132"/>
                    <a:pt x="5334" y="7060"/>
                    <a:pt x="5334" y="6965"/>
                  </a:cubicBezTo>
                  <a:lnTo>
                    <a:pt x="5334" y="5703"/>
                  </a:lnTo>
                  <a:cubicBezTo>
                    <a:pt x="5334" y="5322"/>
                    <a:pt x="5084" y="4977"/>
                    <a:pt x="4715" y="4870"/>
                  </a:cubicBezTo>
                  <a:lnTo>
                    <a:pt x="3679" y="4560"/>
                  </a:lnTo>
                  <a:cubicBezTo>
                    <a:pt x="3608" y="4524"/>
                    <a:pt x="3548" y="4453"/>
                    <a:pt x="3548" y="4382"/>
                  </a:cubicBezTo>
                  <a:lnTo>
                    <a:pt x="3548" y="4012"/>
                  </a:lnTo>
                  <a:cubicBezTo>
                    <a:pt x="3620" y="3965"/>
                    <a:pt x="3703" y="3905"/>
                    <a:pt x="3763" y="3846"/>
                  </a:cubicBezTo>
                  <a:cubicBezTo>
                    <a:pt x="4084" y="3548"/>
                    <a:pt x="4263" y="3120"/>
                    <a:pt x="4263" y="2679"/>
                  </a:cubicBezTo>
                  <a:lnTo>
                    <a:pt x="4263" y="2369"/>
                  </a:lnTo>
                  <a:lnTo>
                    <a:pt x="4322" y="2238"/>
                  </a:lnTo>
                  <a:cubicBezTo>
                    <a:pt x="4394" y="2084"/>
                    <a:pt x="4441" y="1917"/>
                    <a:pt x="4441" y="1762"/>
                  </a:cubicBezTo>
                  <a:lnTo>
                    <a:pt x="4441" y="167"/>
                  </a:lnTo>
                  <a:cubicBezTo>
                    <a:pt x="4441" y="83"/>
                    <a:pt x="4370" y="0"/>
                    <a:pt x="4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36"/>
            <p:cNvSpPr/>
            <p:nvPr/>
          </p:nvSpPr>
          <p:spPr>
            <a:xfrm>
              <a:off x="6275585" y="2146083"/>
              <a:ext cx="10249" cy="50037"/>
            </a:xfrm>
            <a:custGeom>
              <a:rect b="b" l="l" r="r" t="t"/>
              <a:pathLst>
                <a:path extrusionOk="0" h="1572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405"/>
                  </a:lnTo>
                  <a:cubicBezTo>
                    <a:pt x="0" y="1500"/>
                    <a:pt x="72" y="1572"/>
                    <a:pt x="155" y="1572"/>
                  </a:cubicBezTo>
                  <a:cubicBezTo>
                    <a:pt x="251" y="1572"/>
                    <a:pt x="322" y="1500"/>
                    <a:pt x="322" y="1405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36"/>
            <p:cNvSpPr/>
            <p:nvPr/>
          </p:nvSpPr>
          <p:spPr>
            <a:xfrm>
              <a:off x="6223671" y="2157446"/>
              <a:ext cx="10631" cy="38673"/>
            </a:xfrm>
            <a:custGeom>
              <a:rect b="b" l="l" r="r" t="t"/>
              <a:pathLst>
                <a:path extrusionOk="0" h="1215" w="334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lnTo>
                    <a:pt x="0" y="1048"/>
                  </a:lnTo>
                  <a:cubicBezTo>
                    <a:pt x="0" y="1143"/>
                    <a:pt x="84" y="1215"/>
                    <a:pt x="167" y="1215"/>
                  </a:cubicBezTo>
                  <a:cubicBezTo>
                    <a:pt x="250" y="1215"/>
                    <a:pt x="334" y="1143"/>
                    <a:pt x="334" y="104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36"/>
            <p:cNvSpPr/>
            <p:nvPr/>
          </p:nvSpPr>
          <p:spPr>
            <a:xfrm>
              <a:off x="6326736" y="2157446"/>
              <a:ext cx="10281" cy="38673"/>
            </a:xfrm>
            <a:custGeom>
              <a:rect b="b" l="l" r="r" t="t"/>
              <a:pathLst>
                <a:path extrusionOk="0" h="1215" w="32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048"/>
                  </a:lnTo>
                  <a:cubicBezTo>
                    <a:pt x="1" y="1143"/>
                    <a:pt x="72" y="1215"/>
                    <a:pt x="156" y="1215"/>
                  </a:cubicBezTo>
                  <a:cubicBezTo>
                    <a:pt x="251" y="1215"/>
                    <a:pt x="322" y="1143"/>
                    <a:pt x="322" y="104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36"/>
            <p:cNvSpPr/>
            <p:nvPr/>
          </p:nvSpPr>
          <p:spPr>
            <a:xfrm>
              <a:off x="6264222" y="2299949"/>
              <a:ext cx="33008" cy="33008"/>
            </a:xfrm>
            <a:custGeom>
              <a:rect b="b" l="l" r="r" t="t"/>
              <a:pathLst>
                <a:path extrusionOk="0" h="1037" w="1037">
                  <a:moveTo>
                    <a:pt x="512" y="322"/>
                  </a:moveTo>
                  <a:cubicBezTo>
                    <a:pt x="619" y="322"/>
                    <a:pt x="715" y="417"/>
                    <a:pt x="715" y="524"/>
                  </a:cubicBezTo>
                  <a:cubicBezTo>
                    <a:pt x="715" y="619"/>
                    <a:pt x="619" y="715"/>
                    <a:pt x="512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798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36"/>
            <p:cNvSpPr/>
            <p:nvPr/>
          </p:nvSpPr>
          <p:spPr>
            <a:xfrm>
              <a:off x="6155459" y="2299949"/>
              <a:ext cx="33358" cy="33008"/>
            </a:xfrm>
            <a:custGeom>
              <a:rect b="b" l="l" r="r" t="t"/>
              <a:pathLst>
                <a:path extrusionOk="0" h="1037" w="1048">
                  <a:moveTo>
                    <a:pt x="524" y="322"/>
                  </a:moveTo>
                  <a:cubicBezTo>
                    <a:pt x="631" y="322"/>
                    <a:pt x="715" y="417"/>
                    <a:pt x="715" y="524"/>
                  </a:cubicBezTo>
                  <a:cubicBezTo>
                    <a:pt x="715" y="619"/>
                    <a:pt x="631" y="715"/>
                    <a:pt x="524" y="715"/>
                  </a:cubicBezTo>
                  <a:cubicBezTo>
                    <a:pt x="417" y="715"/>
                    <a:pt x="334" y="619"/>
                    <a:pt x="334" y="524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810" y="1036"/>
                    <a:pt x="1048" y="798"/>
                    <a:pt x="1048" y="524"/>
                  </a:cubicBezTo>
                  <a:cubicBezTo>
                    <a:pt x="1048" y="238"/>
                    <a:pt x="810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36"/>
            <p:cNvSpPr/>
            <p:nvPr/>
          </p:nvSpPr>
          <p:spPr>
            <a:xfrm>
              <a:off x="6372221" y="2299949"/>
              <a:ext cx="33008" cy="33008"/>
            </a:xfrm>
            <a:custGeom>
              <a:rect b="b" l="l" r="r" t="t"/>
              <a:pathLst>
                <a:path extrusionOk="0" h="1037" w="1037">
                  <a:moveTo>
                    <a:pt x="513" y="322"/>
                  </a:moveTo>
                  <a:cubicBezTo>
                    <a:pt x="620" y="322"/>
                    <a:pt x="715" y="417"/>
                    <a:pt x="715" y="524"/>
                  </a:cubicBezTo>
                  <a:cubicBezTo>
                    <a:pt x="715" y="619"/>
                    <a:pt x="620" y="715"/>
                    <a:pt x="513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810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36"/>
            <p:cNvSpPr/>
            <p:nvPr/>
          </p:nvSpPr>
          <p:spPr>
            <a:xfrm>
              <a:off x="6185379" y="2208597"/>
              <a:ext cx="189134" cy="84763"/>
            </a:xfrm>
            <a:custGeom>
              <a:rect b="b" l="l" r="r" t="t"/>
              <a:pathLst>
                <a:path extrusionOk="0" h="2663" w="5942">
                  <a:moveTo>
                    <a:pt x="2977" y="1"/>
                  </a:moveTo>
                  <a:cubicBezTo>
                    <a:pt x="2894" y="1"/>
                    <a:pt x="2811" y="72"/>
                    <a:pt x="2811" y="156"/>
                  </a:cubicBezTo>
                  <a:lnTo>
                    <a:pt x="2811" y="715"/>
                  </a:lnTo>
                  <a:lnTo>
                    <a:pt x="1644" y="715"/>
                  </a:lnTo>
                  <a:cubicBezTo>
                    <a:pt x="1418" y="715"/>
                    <a:pt x="1191" y="810"/>
                    <a:pt x="1060" y="1013"/>
                  </a:cubicBezTo>
                  <a:lnTo>
                    <a:pt x="60" y="2394"/>
                  </a:lnTo>
                  <a:cubicBezTo>
                    <a:pt x="1" y="2465"/>
                    <a:pt x="25" y="2573"/>
                    <a:pt x="108" y="2632"/>
                  </a:cubicBezTo>
                  <a:cubicBezTo>
                    <a:pt x="133" y="2653"/>
                    <a:pt x="162" y="2662"/>
                    <a:pt x="193" y="2662"/>
                  </a:cubicBezTo>
                  <a:cubicBezTo>
                    <a:pt x="249" y="2662"/>
                    <a:pt x="307" y="2631"/>
                    <a:pt x="346" y="2584"/>
                  </a:cubicBezTo>
                  <a:lnTo>
                    <a:pt x="1334" y="1203"/>
                  </a:lnTo>
                  <a:cubicBezTo>
                    <a:pt x="1418" y="1096"/>
                    <a:pt x="1513" y="1049"/>
                    <a:pt x="1632" y="1049"/>
                  </a:cubicBezTo>
                  <a:lnTo>
                    <a:pt x="2811" y="1049"/>
                  </a:lnTo>
                  <a:lnTo>
                    <a:pt x="2811" y="2323"/>
                  </a:lnTo>
                  <a:cubicBezTo>
                    <a:pt x="2811" y="2406"/>
                    <a:pt x="2894" y="2477"/>
                    <a:pt x="2977" y="2477"/>
                  </a:cubicBezTo>
                  <a:cubicBezTo>
                    <a:pt x="3061" y="2477"/>
                    <a:pt x="3144" y="2406"/>
                    <a:pt x="3144" y="2323"/>
                  </a:cubicBezTo>
                  <a:lnTo>
                    <a:pt x="3144" y="1049"/>
                  </a:lnTo>
                  <a:lnTo>
                    <a:pt x="4323" y="1049"/>
                  </a:lnTo>
                  <a:cubicBezTo>
                    <a:pt x="4430" y="1049"/>
                    <a:pt x="4549" y="1108"/>
                    <a:pt x="4620" y="1203"/>
                  </a:cubicBezTo>
                  <a:lnTo>
                    <a:pt x="5609" y="2584"/>
                  </a:lnTo>
                  <a:cubicBezTo>
                    <a:pt x="5644" y="2632"/>
                    <a:pt x="5704" y="2656"/>
                    <a:pt x="5752" y="2656"/>
                  </a:cubicBezTo>
                  <a:cubicBezTo>
                    <a:pt x="5775" y="2656"/>
                    <a:pt x="5823" y="2644"/>
                    <a:pt x="5847" y="2632"/>
                  </a:cubicBezTo>
                  <a:cubicBezTo>
                    <a:pt x="5930" y="2573"/>
                    <a:pt x="5942" y="2465"/>
                    <a:pt x="5882" y="2394"/>
                  </a:cubicBezTo>
                  <a:lnTo>
                    <a:pt x="4882" y="1013"/>
                  </a:lnTo>
                  <a:cubicBezTo>
                    <a:pt x="4751" y="834"/>
                    <a:pt x="4537" y="715"/>
                    <a:pt x="4299" y="715"/>
                  </a:cubicBezTo>
                  <a:lnTo>
                    <a:pt x="3144" y="715"/>
                  </a:lnTo>
                  <a:lnTo>
                    <a:pt x="3144" y="156"/>
                  </a:lnTo>
                  <a:cubicBezTo>
                    <a:pt x="3144" y="72"/>
                    <a:pt x="3073" y="1"/>
                    <a:pt x="2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36"/>
            <p:cNvSpPr/>
            <p:nvPr/>
          </p:nvSpPr>
          <p:spPr>
            <a:xfrm>
              <a:off x="6246397" y="2010773"/>
              <a:ext cx="69007" cy="25814"/>
            </a:xfrm>
            <a:custGeom>
              <a:rect b="b" l="l" r="r" t="t"/>
              <a:pathLst>
                <a:path extrusionOk="0" h="811" w="2168">
                  <a:moveTo>
                    <a:pt x="951" y="1"/>
                  </a:moveTo>
                  <a:cubicBezTo>
                    <a:pt x="505" y="1"/>
                    <a:pt x="146" y="113"/>
                    <a:pt x="120" y="120"/>
                  </a:cubicBezTo>
                  <a:cubicBezTo>
                    <a:pt x="48" y="156"/>
                    <a:pt x="1" y="215"/>
                    <a:pt x="1" y="287"/>
                  </a:cubicBezTo>
                  <a:lnTo>
                    <a:pt x="1" y="644"/>
                  </a:lnTo>
                  <a:cubicBezTo>
                    <a:pt x="1" y="739"/>
                    <a:pt x="84" y="810"/>
                    <a:pt x="167" y="810"/>
                  </a:cubicBezTo>
                  <a:cubicBezTo>
                    <a:pt x="263" y="810"/>
                    <a:pt x="334" y="739"/>
                    <a:pt x="334" y="644"/>
                  </a:cubicBezTo>
                  <a:lnTo>
                    <a:pt x="334" y="406"/>
                  </a:lnTo>
                  <a:cubicBezTo>
                    <a:pt x="467" y="372"/>
                    <a:pt x="695" y="329"/>
                    <a:pt x="951" y="329"/>
                  </a:cubicBezTo>
                  <a:cubicBezTo>
                    <a:pt x="1246" y="329"/>
                    <a:pt x="1578" y="387"/>
                    <a:pt x="1846" y="584"/>
                  </a:cubicBezTo>
                  <a:cubicBezTo>
                    <a:pt x="1882" y="610"/>
                    <a:pt x="1920" y="622"/>
                    <a:pt x="1957" y="622"/>
                  </a:cubicBezTo>
                  <a:cubicBezTo>
                    <a:pt x="2005" y="622"/>
                    <a:pt x="2050" y="601"/>
                    <a:pt x="2084" y="560"/>
                  </a:cubicBezTo>
                  <a:cubicBezTo>
                    <a:pt x="2168" y="501"/>
                    <a:pt x="2132" y="394"/>
                    <a:pt x="2072" y="334"/>
                  </a:cubicBezTo>
                  <a:cubicBezTo>
                    <a:pt x="1727" y="74"/>
                    <a:pt x="1311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4" name="Google Shape;3074;p36"/>
          <p:cNvGrpSpPr/>
          <p:nvPr/>
        </p:nvGrpSpPr>
        <p:grpSpPr>
          <a:xfrm>
            <a:off x="2280029" y="1970604"/>
            <a:ext cx="353631" cy="354395"/>
            <a:chOff x="2280029" y="1970604"/>
            <a:chExt cx="353631" cy="354395"/>
          </a:xfrm>
        </p:grpSpPr>
        <p:sp>
          <p:nvSpPr>
            <p:cNvPr id="3075" name="Google Shape;3075;p36"/>
            <p:cNvSpPr/>
            <p:nvPr/>
          </p:nvSpPr>
          <p:spPr>
            <a:xfrm>
              <a:off x="2309981" y="2069086"/>
              <a:ext cx="323679" cy="255913"/>
            </a:xfrm>
            <a:custGeom>
              <a:rect b="b" l="l" r="r" t="t"/>
              <a:pathLst>
                <a:path extrusionOk="0" h="8040" w="10169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36"/>
            <p:cNvSpPr/>
            <p:nvPr/>
          </p:nvSpPr>
          <p:spPr>
            <a:xfrm>
              <a:off x="2280029" y="1970604"/>
              <a:ext cx="322565" cy="255468"/>
            </a:xfrm>
            <a:custGeom>
              <a:rect b="b" l="l" r="r" t="t"/>
              <a:pathLst>
                <a:path extrusionOk="0" h="8026" w="10134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36"/>
            <p:cNvSpPr/>
            <p:nvPr/>
          </p:nvSpPr>
          <p:spPr>
            <a:xfrm>
              <a:off x="2411169" y="2064598"/>
              <a:ext cx="17093" cy="26928"/>
            </a:xfrm>
            <a:custGeom>
              <a:rect b="b" l="l" r="r" t="t"/>
              <a:pathLst>
                <a:path extrusionOk="0" h="846" w="537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36"/>
            <p:cNvSpPr/>
            <p:nvPr/>
          </p:nvSpPr>
          <p:spPr>
            <a:xfrm>
              <a:off x="2323254" y="2017458"/>
              <a:ext cx="267213" cy="264316"/>
            </a:xfrm>
            <a:custGeom>
              <a:rect b="b" l="l" r="r" t="t"/>
              <a:pathLst>
                <a:path extrusionOk="0" h="8304" w="8395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9" name="Google Shape;3079;p36"/>
          <p:cNvGrpSpPr/>
          <p:nvPr/>
        </p:nvGrpSpPr>
        <p:grpSpPr>
          <a:xfrm>
            <a:off x="8065100" y="2000174"/>
            <a:ext cx="255086" cy="301684"/>
            <a:chOff x="8065100" y="2000174"/>
            <a:chExt cx="255086" cy="301684"/>
          </a:xfrm>
        </p:grpSpPr>
        <p:sp>
          <p:nvSpPr>
            <p:cNvPr id="3080" name="Google Shape;3080;p36"/>
            <p:cNvSpPr/>
            <p:nvPr/>
          </p:nvSpPr>
          <p:spPr>
            <a:xfrm>
              <a:off x="8085185" y="2151016"/>
              <a:ext cx="65220" cy="150842"/>
            </a:xfrm>
            <a:custGeom>
              <a:rect b="b" l="l" r="r" t="t"/>
              <a:pathLst>
                <a:path extrusionOk="0" h="4739" w="2049">
                  <a:moveTo>
                    <a:pt x="1144" y="274"/>
                  </a:moveTo>
                  <a:cubicBezTo>
                    <a:pt x="1299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53" y="1155"/>
                    <a:pt x="1251" y="1345"/>
                    <a:pt x="989" y="1345"/>
                  </a:cubicBezTo>
                  <a:cubicBezTo>
                    <a:pt x="739" y="1345"/>
                    <a:pt x="537" y="1131"/>
                    <a:pt x="537" y="881"/>
                  </a:cubicBezTo>
                  <a:lnTo>
                    <a:pt x="537" y="583"/>
                  </a:lnTo>
                  <a:cubicBezTo>
                    <a:pt x="537" y="417"/>
                    <a:pt x="668" y="274"/>
                    <a:pt x="846" y="274"/>
                  </a:cubicBezTo>
                  <a:close/>
                  <a:moveTo>
                    <a:pt x="1144" y="1631"/>
                  </a:moveTo>
                  <a:lnTo>
                    <a:pt x="1144" y="1691"/>
                  </a:lnTo>
                  <a:cubicBezTo>
                    <a:pt x="1144" y="1726"/>
                    <a:pt x="1156" y="1786"/>
                    <a:pt x="1180" y="1834"/>
                  </a:cubicBezTo>
                  <a:lnTo>
                    <a:pt x="989" y="2024"/>
                  </a:lnTo>
                  <a:lnTo>
                    <a:pt x="787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7" y="0"/>
                    <a:pt x="275" y="274"/>
                    <a:pt x="275" y="583"/>
                  </a:cubicBezTo>
                  <a:lnTo>
                    <a:pt x="275" y="881"/>
                  </a:lnTo>
                  <a:cubicBezTo>
                    <a:pt x="275" y="1119"/>
                    <a:pt x="394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9" y="1881"/>
                  </a:lnTo>
                  <a:cubicBezTo>
                    <a:pt x="84" y="1953"/>
                    <a:pt x="1" y="2107"/>
                    <a:pt x="1" y="2262"/>
                  </a:cubicBezTo>
                  <a:lnTo>
                    <a:pt x="1" y="3572"/>
                  </a:lnTo>
                  <a:cubicBezTo>
                    <a:pt x="1" y="3691"/>
                    <a:pt x="25" y="3798"/>
                    <a:pt x="96" y="3905"/>
                  </a:cubicBezTo>
                  <a:lnTo>
                    <a:pt x="251" y="4132"/>
                  </a:lnTo>
                  <a:cubicBezTo>
                    <a:pt x="275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1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7" y="4072"/>
                    <a:pt x="453" y="3965"/>
                  </a:cubicBezTo>
                  <a:lnTo>
                    <a:pt x="310" y="3739"/>
                  </a:lnTo>
                  <a:cubicBezTo>
                    <a:pt x="275" y="3691"/>
                    <a:pt x="263" y="3631"/>
                    <a:pt x="263" y="3572"/>
                  </a:cubicBezTo>
                  <a:lnTo>
                    <a:pt x="263" y="2262"/>
                  </a:lnTo>
                  <a:cubicBezTo>
                    <a:pt x="263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70" y="2286"/>
                    <a:pt x="953" y="2310"/>
                    <a:pt x="1025" y="2310"/>
                  </a:cubicBezTo>
                  <a:cubicBezTo>
                    <a:pt x="1096" y="2310"/>
                    <a:pt x="1168" y="2286"/>
                    <a:pt x="1227" y="2227"/>
                  </a:cubicBezTo>
                  <a:lnTo>
                    <a:pt x="1453" y="2000"/>
                  </a:lnTo>
                  <a:lnTo>
                    <a:pt x="1692" y="2119"/>
                  </a:lnTo>
                  <a:cubicBezTo>
                    <a:pt x="1751" y="2143"/>
                    <a:pt x="1787" y="2191"/>
                    <a:pt x="1787" y="2262"/>
                  </a:cubicBezTo>
                  <a:lnTo>
                    <a:pt x="1787" y="3572"/>
                  </a:lnTo>
                  <a:cubicBezTo>
                    <a:pt x="1787" y="3631"/>
                    <a:pt x="1763" y="3691"/>
                    <a:pt x="1739" y="3739"/>
                  </a:cubicBezTo>
                  <a:lnTo>
                    <a:pt x="1584" y="3965"/>
                  </a:lnTo>
                  <a:cubicBezTo>
                    <a:pt x="1525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9" y="4739"/>
                    <a:pt x="1620" y="4739"/>
                  </a:cubicBezTo>
                  <a:cubicBezTo>
                    <a:pt x="1692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3" y="4167"/>
                    <a:pt x="1799" y="4132"/>
                  </a:cubicBezTo>
                  <a:lnTo>
                    <a:pt x="1942" y="3905"/>
                  </a:lnTo>
                  <a:cubicBezTo>
                    <a:pt x="2001" y="3810"/>
                    <a:pt x="2049" y="3691"/>
                    <a:pt x="2049" y="3572"/>
                  </a:cubicBezTo>
                  <a:lnTo>
                    <a:pt x="2049" y="2262"/>
                  </a:lnTo>
                  <a:cubicBezTo>
                    <a:pt x="2025" y="2107"/>
                    <a:pt x="1930" y="1953"/>
                    <a:pt x="1787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36"/>
            <p:cNvSpPr/>
            <p:nvPr/>
          </p:nvSpPr>
          <p:spPr>
            <a:xfrm>
              <a:off x="8161004" y="2151016"/>
              <a:ext cx="65188" cy="150842"/>
            </a:xfrm>
            <a:custGeom>
              <a:rect b="b" l="l" r="r" t="t"/>
              <a:pathLst>
                <a:path extrusionOk="0" h="4739" w="2048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8" y="1345"/>
                  </a:cubicBezTo>
                  <a:cubicBezTo>
                    <a:pt x="738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5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8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7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3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5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7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7" y="2119"/>
                  </a:cubicBezTo>
                  <a:lnTo>
                    <a:pt x="595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5" y="2310"/>
                    <a:pt x="1167" y="2286"/>
                    <a:pt x="1226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0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8" y="3739"/>
                  </a:cubicBezTo>
                  <a:lnTo>
                    <a:pt x="1584" y="3965"/>
                  </a:lnTo>
                  <a:cubicBezTo>
                    <a:pt x="1524" y="4048"/>
                    <a:pt x="1488" y="4167"/>
                    <a:pt x="1488" y="4286"/>
                  </a:cubicBezTo>
                  <a:lnTo>
                    <a:pt x="1488" y="4608"/>
                  </a:lnTo>
                  <a:cubicBezTo>
                    <a:pt x="1488" y="4679"/>
                    <a:pt x="1548" y="4739"/>
                    <a:pt x="1619" y="4739"/>
                  </a:cubicBezTo>
                  <a:cubicBezTo>
                    <a:pt x="1691" y="4739"/>
                    <a:pt x="1750" y="4679"/>
                    <a:pt x="1750" y="4608"/>
                  </a:cubicBezTo>
                  <a:lnTo>
                    <a:pt x="1750" y="4286"/>
                  </a:lnTo>
                  <a:cubicBezTo>
                    <a:pt x="1750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0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19" y="1345"/>
                    <a:pt x="1738" y="1131"/>
                    <a:pt x="1738" y="881"/>
                  </a:cubicBezTo>
                  <a:lnTo>
                    <a:pt x="1738" y="583"/>
                  </a:lnTo>
                  <a:cubicBezTo>
                    <a:pt x="1738" y="262"/>
                    <a:pt x="1465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36"/>
            <p:cNvSpPr/>
            <p:nvPr/>
          </p:nvSpPr>
          <p:spPr>
            <a:xfrm>
              <a:off x="8236791" y="2151016"/>
              <a:ext cx="65220" cy="150842"/>
            </a:xfrm>
            <a:custGeom>
              <a:rect b="b" l="l" r="r" t="t"/>
              <a:pathLst>
                <a:path extrusionOk="0" h="4739" w="2049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9" y="1345"/>
                  </a:cubicBezTo>
                  <a:cubicBezTo>
                    <a:pt x="739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6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9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4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6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6" y="2310"/>
                    <a:pt x="1167" y="2286"/>
                    <a:pt x="1227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1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9" y="3739"/>
                  </a:cubicBezTo>
                  <a:lnTo>
                    <a:pt x="1584" y="3965"/>
                  </a:lnTo>
                  <a:cubicBezTo>
                    <a:pt x="1524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8" y="4739"/>
                    <a:pt x="1620" y="4739"/>
                  </a:cubicBezTo>
                  <a:cubicBezTo>
                    <a:pt x="1691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1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36"/>
            <p:cNvSpPr/>
            <p:nvPr/>
          </p:nvSpPr>
          <p:spPr>
            <a:xfrm>
              <a:off x="8065100" y="2000174"/>
              <a:ext cx="255086" cy="178916"/>
            </a:xfrm>
            <a:custGeom>
              <a:rect b="b" l="l" r="r" t="t"/>
              <a:pathLst>
                <a:path extrusionOk="0" h="5621" w="8014">
                  <a:moveTo>
                    <a:pt x="2680" y="512"/>
                  </a:moveTo>
                  <a:lnTo>
                    <a:pt x="2680" y="512"/>
                  </a:lnTo>
                  <a:cubicBezTo>
                    <a:pt x="2477" y="691"/>
                    <a:pt x="2275" y="917"/>
                    <a:pt x="2096" y="1191"/>
                  </a:cubicBezTo>
                  <a:cubicBezTo>
                    <a:pt x="1977" y="1370"/>
                    <a:pt x="1882" y="1572"/>
                    <a:pt x="1787" y="1786"/>
                  </a:cubicBezTo>
                  <a:lnTo>
                    <a:pt x="1013" y="1786"/>
                  </a:lnTo>
                  <a:cubicBezTo>
                    <a:pt x="1430" y="1215"/>
                    <a:pt x="2013" y="774"/>
                    <a:pt x="2680" y="512"/>
                  </a:cubicBezTo>
                  <a:close/>
                  <a:moveTo>
                    <a:pt x="3870" y="274"/>
                  </a:moveTo>
                  <a:lnTo>
                    <a:pt x="3870" y="1786"/>
                  </a:lnTo>
                  <a:lnTo>
                    <a:pt x="2096" y="1786"/>
                  </a:lnTo>
                  <a:cubicBezTo>
                    <a:pt x="2513" y="917"/>
                    <a:pt x="3156" y="346"/>
                    <a:pt x="3870" y="274"/>
                  </a:cubicBezTo>
                  <a:close/>
                  <a:moveTo>
                    <a:pt x="4144" y="274"/>
                  </a:moveTo>
                  <a:cubicBezTo>
                    <a:pt x="4870" y="334"/>
                    <a:pt x="5513" y="917"/>
                    <a:pt x="5906" y="1786"/>
                  </a:cubicBezTo>
                  <a:lnTo>
                    <a:pt x="4144" y="1786"/>
                  </a:lnTo>
                  <a:lnTo>
                    <a:pt x="4144" y="274"/>
                  </a:lnTo>
                  <a:close/>
                  <a:moveTo>
                    <a:pt x="5335" y="512"/>
                  </a:moveTo>
                  <a:lnTo>
                    <a:pt x="5335" y="512"/>
                  </a:lnTo>
                  <a:cubicBezTo>
                    <a:pt x="6002" y="774"/>
                    <a:pt x="6561" y="1215"/>
                    <a:pt x="7002" y="1786"/>
                  </a:cubicBezTo>
                  <a:lnTo>
                    <a:pt x="6228" y="1786"/>
                  </a:lnTo>
                  <a:cubicBezTo>
                    <a:pt x="6133" y="1572"/>
                    <a:pt x="6025" y="1382"/>
                    <a:pt x="5906" y="1191"/>
                  </a:cubicBezTo>
                  <a:cubicBezTo>
                    <a:pt x="5728" y="917"/>
                    <a:pt x="5537" y="691"/>
                    <a:pt x="5335" y="512"/>
                  </a:cubicBezTo>
                  <a:close/>
                  <a:moveTo>
                    <a:pt x="1680" y="2048"/>
                  </a:moveTo>
                  <a:cubicBezTo>
                    <a:pt x="1465" y="2596"/>
                    <a:pt x="1358" y="3215"/>
                    <a:pt x="1346" y="3846"/>
                  </a:cubicBezTo>
                  <a:lnTo>
                    <a:pt x="287" y="3846"/>
                  </a:lnTo>
                  <a:cubicBezTo>
                    <a:pt x="310" y="3191"/>
                    <a:pt x="513" y="2572"/>
                    <a:pt x="834" y="2048"/>
                  </a:cubicBezTo>
                  <a:close/>
                  <a:moveTo>
                    <a:pt x="3870" y="2048"/>
                  </a:moveTo>
                  <a:lnTo>
                    <a:pt x="3870" y="3846"/>
                  </a:lnTo>
                  <a:lnTo>
                    <a:pt x="1620" y="3846"/>
                  </a:lnTo>
                  <a:cubicBezTo>
                    <a:pt x="1644" y="3191"/>
                    <a:pt x="1763" y="2572"/>
                    <a:pt x="1965" y="2048"/>
                  </a:cubicBezTo>
                  <a:close/>
                  <a:moveTo>
                    <a:pt x="6049" y="2048"/>
                  </a:moveTo>
                  <a:cubicBezTo>
                    <a:pt x="6252" y="2584"/>
                    <a:pt x="6371" y="3191"/>
                    <a:pt x="6383" y="3846"/>
                  </a:cubicBezTo>
                  <a:lnTo>
                    <a:pt x="4144" y="3846"/>
                  </a:lnTo>
                  <a:lnTo>
                    <a:pt x="4144" y="2048"/>
                  </a:lnTo>
                  <a:close/>
                  <a:moveTo>
                    <a:pt x="7192" y="2048"/>
                  </a:moveTo>
                  <a:cubicBezTo>
                    <a:pt x="7514" y="2584"/>
                    <a:pt x="7716" y="3191"/>
                    <a:pt x="7740" y="3846"/>
                  </a:cubicBezTo>
                  <a:lnTo>
                    <a:pt x="6668" y="3846"/>
                  </a:lnTo>
                  <a:cubicBezTo>
                    <a:pt x="6656" y="3215"/>
                    <a:pt x="6537" y="2596"/>
                    <a:pt x="6347" y="2048"/>
                  </a:cubicBezTo>
                  <a:close/>
                  <a:moveTo>
                    <a:pt x="4001" y="0"/>
                  </a:moveTo>
                  <a:cubicBezTo>
                    <a:pt x="2930" y="0"/>
                    <a:pt x="1930" y="417"/>
                    <a:pt x="1180" y="1167"/>
                  </a:cubicBezTo>
                  <a:cubicBezTo>
                    <a:pt x="418" y="1929"/>
                    <a:pt x="1" y="2929"/>
                    <a:pt x="1" y="4001"/>
                  </a:cubicBezTo>
                  <a:cubicBezTo>
                    <a:pt x="1" y="4537"/>
                    <a:pt x="108" y="5061"/>
                    <a:pt x="310" y="5537"/>
                  </a:cubicBezTo>
                  <a:cubicBezTo>
                    <a:pt x="337" y="5590"/>
                    <a:pt x="384" y="5617"/>
                    <a:pt x="436" y="5617"/>
                  </a:cubicBezTo>
                  <a:cubicBezTo>
                    <a:pt x="453" y="5617"/>
                    <a:pt x="471" y="5614"/>
                    <a:pt x="489" y="5608"/>
                  </a:cubicBezTo>
                  <a:cubicBezTo>
                    <a:pt x="560" y="5573"/>
                    <a:pt x="596" y="5501"/>
                    <a:pt x="560" y="5430"/>
                  </a:cubicBezTo>
                  <a:cubicBezTo>
                    <a:pt x="382" y="5013"/>
                    <a:pt x="298" y="4584"/>
                    <a:pt x="287" y="4132"/>
                  </a:cubicBezTo>
                  <a:lnTo>
                    <a:pt x="1334" y="4132"/>
                  </a:lnTo>
                  <a:lnTo>
                    <a:pt x="1334" y="4299"/>
                  </a:lnTo>
                  <a:cubicBezTo>
                    <a:pt x="1334" y="4370"/>
                    <a:pt x="1418" y="4430"/>
                    <a:pt x="1489" y="4430"/>
                  </a:cubicBezTo>
                  <a:cubicBezTo>
                    <a:pt x="1561" y="4430"/>
                    <a:pt x="1620" y="4358"/>
                    <a:pt x="1620" y="4287"/>
                  </a:cubicBezTo>
                  <a:lnTo>
                    <a:pt x="1620" y="4132"/>
                  </a:lnTo>
                  <a:lnTo>
                    <a:pt x="3870" y="4132"/>
                  </a:lnTo>
                  <a:lnTo>
                    <a:pt x="3870" y="4299"/>
                  </a:lnTo>
                  <a:cubicBezTo>
                    <a:pt x="3870" y="4370"/>
                    <a:pt x="3930" y="4430"/>
                    <a:pt x="4001" y="4430"/>
                  </a:cubicBezTo>
                  <a:cubicBezTo>
                    <a:pt x="4073" y="4430"/>
                    <a:pt x="4132" y="4370"/>
                    <a:pt x="4132" y="4299"/>
                  </a:cubicBezTo>
                  <a:lnTo>
                    <a:pt x="4132" y="4132"/>
                  </a:lnTo>
                  <a:lnTo>
                    <a:pt x="6383" y="4132"/>
                  </a:lnTo>
                  <a:lnTo>
                    <a:pt x="6383" y="4287"/>
                  </a:lnTo>
                  <a:cubicBezTo>
                    <a:pt x="6383" y="4358"/>
                    <a:pt x="6442" y="4430"/>
                    <a:pt x="6514" y="4430"/>
                  </a:cubicBezTo>
                  <a:cubicBezTo>
                    <a:pt x="6597" y="4430"/>
                    <a:pt x="6656" y="4370"/>
                    <a:pt x="6656" y="4299"/>
                  </a:cubicBezTo>
                  <a:lnTo>
                    <a:pt x="6656" y="4132"/>
                  </a:lnTo>
                  <a:lnTo>
                    <a:pt x="7704" y="4132"/>
                  </a:lnTo>
                  <a:cubicBezTo>
                    <a:pt x="7692" y="4584"/>
                    <a:pt x="7609" y="5013"/>
                    <a:pt x="7430" y="5430"/>
                  </a:cubicBezTo>
                  <a:cubicBezTo>
                    <a:pt x="7395" y="5501"/>
                    <a:pt x="7430" y="5573"/>
                    <a:pt x="7502" y="5608"/>
                  </a:cubicBezTo>
                  <a:cubicBezTo>
                    <a:pt x="7514" y="5608"/>
                    <a:pt x="7526" y="5620"/>
                    <a:pt x="7561" y="5620"/>
                  </a:cubicBezTo>
                  <a:cubicBezTo>
                    <a:pt x="7621" y="5620"/>
                    <a:pt x="7668" y="5596"/>
                    <a:pt x="7692" y="5537"/>
                  </a:cubicBezTo>
                  <a:cubicBezTo>
                    <a:pt x="7907" y="5037"/>
                    <a:pt x="8002" y="4525"/>
                    <a:pt x="8002" y="4001"/>
                  </a:cubicBezTo>
                  <a:cubicBezTo>
                    <a:pt x="8014" y="2929"/>
                    <a:pt x="7597" y="1917"/>
                    <a:pt x="6835" y="1167"/>
                  </a:cubicBezTo>
                  <a:cubicBezTo>
                    <a:pt x="6073" y="417"/>
                    <a:pt x="5073" y="0"/>
                    <a:pt x="4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4" name="Google Shape;3084;p36"/>
          <p:cNvGrpSpPr/>
          <p:nvPr/>
        </p:nvGrpSpPr>
        <p:grpSpPr>
          <a:xfrm>
            <a:off x="6633705" y="1969108"/>
            <a:ext cx="249420" cy="363849"/>
            <a:chOff x="6633705" y="1969108"/>
            <a:chExt cx="249420" cy="363849"/>
          </a:xfrm>
        </p:grpSpPr>
        <p:sp>
          <p:nvSpPr>
            <p:cNvPr id="3085" name="Google Shape;3085;p36"/>
            <p:cNvSpPr/>
            <p:nvPr/>
          </p:nvSpPr>
          <p:spPr>
            <a:xfrm>
              <a:off x="6678426" y="1969108"/>
              <a:ext cx="159214" cy="238407"/>
            </a:xfrm>
            <a:custGeom>
              <a:rect b="b" l="l" r="r" t="t"/>
              <a:pathLst>
                <a:path extrusionOk="0" h="7490" w="5002">
                  <a:moveTo>
                    <a:pt x="2525" y="333"/>
                  </a:moveTo>
                  <a:cubicBezTo>
                    <a:pt x="2906" y="333"/>
                    <a:pt x="3239" y="572"/>
                    <a:pt x="3251" y="857"/>
                  </a:cubicBezTo>
                  <a:cubicBezTo>
                    <a:pt x="3025" y="762"/>
                    <a:pt x="2775" y="714"/>
                    <a:pt x="2525" y="714"/>
                  </a:cubicBezTo>
                  <a:cubicBezTo>
                    <a:pt x="2263" y="714"/>
                    <a:pt x="2013" y="762"/>
                    <a:pt x="1787" y="857"/>
                  </a:cubicBezTo>
                  <a:cubicBezTo>
                    <a:pt x="1811" y="560"/>
                    <a:pt x="2120" y="333"/>
                    <a:pt x="2525" y="333"/>
                  </a:cubicBezTo>
                  <a:close/>
                  <a:moveTo>
                    <a:pt x="2525" y="1036"/>
                  </a:moveTo>
                  <a:cubicBezTo>
                    <a:pt x="3418" y="1036"/>
                    <a:pt x="4144" y="1762"/>
                    <a:pt x="4144" y="2655"/>
                  </a:cubicBezTo>
                  <a:cubicBezTo>
                    <a:pt x="4144" y="2786"/>
                    <a:pt x="4132" y="2905"/>
                    <a:pt x="4097" y="3036"/>
                  </a:cubicBezTo>
                  <a:cubicBezTo>
                    <a:pt x="4073" y="2905"/>
                    <a:pt x="3989" y="2786"/>
                    <a:pt x="3870" y="2679"/>
                  </a:cubicBezTo>
                  <a:cubicBezTo>
                    <a:pt x="3216" y="2107"/>
                    <a:pt x="2049" y="1953"/>
                    <a:pt x="2001" y="1941"/>
                  </a:cubicBezTo>
                  <a:cubicBezTo>
                    <a:pt x="1994" y="1940"/>
                    <a:pt x="1987" y="1939"/>
                    <a:pt x="1980" y="1939"/>
                  </a:cubicBezTo>
                  <a:cubicBezTo>
                    <a:pt x="1894" y="1939"/>
                    <a:pt x="1822" y="2006"/>
                    <a:pt x="1811" y="2084"/>
                  </a:cubicBezTo>
                  <a:cubicBezTo>
                    <a:pt x="1787" y="2179"/>
                    <a:pt x="1870" y="2262"/>
                    <a:pt x="1953" y="2286"/>
                  </a:cubicBezTo>
                  <a:cubicBezTo>
                    <a:pt x="1965" y="2286"/>
                    <a:pt x="3073" y="2429"/>
                    <a:pt x="3656" y="2941"/>
                  </a:cubicBezTo>
                  <a:cubicBezTo>
                    <a:pt x="3727" y="3012"/>
                    <a:pt x="3787" y="3120"/>
                    <a:pt x="3787" y="3215"/>
                  </a:cubicBezTo>
                  <a:lnTo>
                    <a:pt x="3787" y="3370"/>
                  </a:lnTo>
                  <a:cubicBezTo>
                    <a:pt x="3787" y="4084"/>
                    <a:pt x="3216" y="4644"/>
                    <a:pt x="2525" y="4644"/>
                  </a:cubicBezTo>
                  <a:cubicBezTo>
                    <a:pt x="1822" y="4644"/>
                    <a:pt x="1251" y="4084"/>
                    <a:pt x="1251" y="3381"/>
                  </a:cubicBezTo>
                  <a:cubicBezTo>
                    <a:pt x="1251" y="3334"/>
                    <a:pt x="1287" y="3274"/>
                    <a:pt x="1311" y="3250"/>
                  </a:cubicBezTo>
                  <a:cubicBezTo>
                    <a:pt x="1453" y="3143"/>
                    <a:pt x="1644" y="2977"/>
                    <a:pt x="1763" y="2727"/>
                  </a:cubicBezTo>
                  <a:cubicBezTo>
                    <a:pt x="1811" y="2643"/>
                    <a:pt x="1775" y="2548"/>
                    <a:pt x="1692" y="2500"/>
                  </a:cubicBezTo>
                  <a:cubicBezTo>
                    <a:pt x="1664" y="2490"/>
                    <a:pt x="1637" y="2485"/>
                    <a:pt x="1612" y="2485"/>
                  </a:cubicBezTo>
                  <a:cubicBezTo>
                    <a:pt x="1551" y="2485"/>
                    <a:pt x="1499" y="2516"/>
                    <a:pt x="1465" y="2584"/>
                  </a:cubicBezTo>
                  <a:cubicBezTo>
                    <a:pt x="1370" y="2762"/>
                    <a:pt x="1227" y="2893"/>
                    <a:pt x="1120" y="2965"/>
                  </a:cubicBezTo>
                  <a:cubicBezTo>
                    <a:pt x="1060" y="3012"/>
                    <a:pt x="1001" y="3072"/>
                    <a:pt x="977" y="3143"/>
                  </a:cubicBezTo>
                  <a:cubicBezTo>
                    <a:pt x="930" y="2977"/>
                    <a:pt x="894" y="2822"/>
                    <a:pt x="894" y="2655"/>
                  </a:cubicBezTo>
                  <a:cubicBezTo>
                    <a:pt x="894" y="1762"/>
                    <a:pt x="1632" y="1036"/>
                    <a:pt x="2525" y="1036"/>
                  </a:cubicBezTo>
                  <a:close/>
                  <a:moveTo>
                    <a:pt x="3061" y="4882"/>
                  </a:moveTo>
                  <a:lnTo>
                    <a:pt x="3061" y="5120"/>
                  </a:lnTo>
                  <a:cubicBezTo>
                    <a:pt x="3061" y="5167"/>
                    <a:pt x="3061" y="5215"/>
                    <a:pt x="3073" y="5263"/>
                  </a:cubicBezTo>
                  <a:lnTo>
                    <a:pt x="2525" y="5679"/>
                  </a:lnTo>
                  <a:lnTo>
                    <a:pt x="1942" y="5263"/>
                  </a:lnTo>
                  <a:cubicBezTo>
                    <a:pt x="1953" y="5215"/>
                    <a:pt x="1953" y="5167"/>
                    <a:pt x="1953" y="5120"/>
                  </a:cubicBezTo>
                  <a:lnTo>
                    <a:pt x="1953" y="4882"/>
                  </a:lnTo>
                  <a:cubicBezTo>
                    <a:pt x="2132" y="4941"/>
                    <a:pt x="2311" y="4989"/>
                    <a:pt x="2501" y="4989"/>
                  </a:cubicBezTo>
                  <a:cubicBezTo>
                    <a:pt x="2704" y="4989"/>
                    <a:pt x="2882" y="4965"/>
                    <a:pt x="3061" y="4882"/>
                  </a:cubicBezTo>
                  <a:close/>
                  <a:moveTo>
                    <a:pt x="2525" y="5679"/>
                  </a:moveTo>
                  <a:cubicBezTo>
                    <a:pt x="2525" y="5685"/>
                    <a:pt x="2519" y="5688"/>
                    <a:pt x="2516" y="5688"/>
                  </a:cubicBezTo>
                  <a:cubicBezTo>
                    <a:pt x="2513" y="5688"/>
                    <a:pt x="2513" y="5685"/>
                    <a:pt x="2525" y="5679"/>
                  </a:cubicBezTo>
                  <a:close/>
                  <a:moveTo>
                    <a:pt x="2501" y="0"/>
                  </a:moveTo>
                  <a:cubicBezTo>
                    <a:pt x="1930" y="0"/>
                    <a:pt x="1453" y="405"/>
                    <a:pt x="1453" y="881"/>
                  </a:cubicBezTo>
                  <a:cubicBezTo>
                    <a:pt x="1453" y="929"/>
                    <a:pt x="1453" y="976"/>
                    <a:pt x="1465" y="1012"/>
                  </a:cubicBezTo>
                  <a:cubicBezTo>
                    <a:pt x="918" y="1357"/>
                    <a:pt x="560" y="1965"/>
                    <a:pt x="560" y="2667"/>
                  </a:cubicBezTo>
                  <a:cubicBezTo>
                    <a:pt x="560" y="3120"/>
                    <a:pt x="715" y="3560"/>
                    <a:pt x="1001" y="3917"/>
                  </a:cubicBezTo>
                  <a:cubicBezTo>
                    <a:pt x="1120" y="4251"/>
                    <a:pt x="1346" y="4524"/>
                    <a:pt x="1632" y="4727"/>
                  </a:cubicBezTo>
                  <a:lnTo>
                    <a:pt x="1632" y="5120"/>
                  </a:lnTo>
                  <a:cubicBezTo>
                    <a:pt x="1632" y="5203"/>
                    <a:pt x="1584" y="5275"/>
                    <a:pt x="1513" y="5298"/>
                  </a:cubicBezTo>
                  <a:lnTo>
                    <a:pt x="418" y="5775"/>
                  </a:lnTo>
                  <a:cubicBezTo>
                    <a:pt x="168" y="5894"/>
                    <a:pt x="1" y="6156"/>
                    <a:pt x="1" y="6418"/>
                  </a:cubicBezTo>
                  <a:lnTo>
                    <a:pt x="1" y="7322"/>
                  </a:lnTo>
                  <a:cubicBezTo>
                    <a:pt x="1" y="7418"/>
                    <a:pt x="84" y="7489"/>
                    <a:pt x="168" y="7489"/>
                  </a:cubicBezTo>
                  <a:cubicBezTo>
                    <a:pt x="263" y="7489"/>
                    <a:pt x="334" y="7418"/>
                    <a:pt x="334" y="7322"/>
                  </a:cubicBezTo>
                  <a:lnTo>
                    <a:pt x="334" y="6418"/>
                  </a:lnTo>
                  <a:cubicBezTo>
                    <a:pt x="334" y="6275"/>
                    <a:pt x="418" y="6132"/>
                    <a:pt x="560" y="6072"/>
                  </a:cubicBezTo>
                  <a:lnTo>
                    <a:pt x="1644" y="5596"/>
                  </a:lnTo>
                  <a:cubicBezTo>
                    <a:pt x="1692" y="5584"/>
                    <a:pt x="1715" y="5560"/>
                    <a:pt x="1751" y="5536"/>
                  </a:cubicBezTo>
                  <a:lnTo>
                    <a:pt x="2299" y="5941"/>
                  </a:lnTo>
                  <a:cubicBezTo>
                    <a:pt x="2358" y="5989"/>
                    <a:pt x="2430" y="6013"/>
                    <a:pt x="2501" y="6013"/>
                  </a:cubicBezTo>
                  <a:cubicBezTo>
                    <a:pt x="2584" y="6013"/>
                    <a:pt x="2656" y="5989"/>
                    <a:pt x="2715" y="5941"/>
                  </a:cubicBezTo>
                  <a:lnTo>
                    <a:pt x="3263" y="5536"/>
                  </a:lnTo>
                  <a:cubicBezTo>
                    <a:pt x="3299" y="5572"/>
                    <a:pt x="3335" y="5584"/>
                    <a:pt x="3370" y="5596"/>
                  </a:cubicBezTo>
                  <a:lnTo>
                    <a:pt x="4454" y="6072"/>
                  </a:lnTo>
                  <a:cubicBezTo>
                    <a:pt x="4585" y="6132"/>
                    <a:pt x="4680" y="6275"/>
                    <a:pt x="4680" y="6418"/>
                  </a:cubicBezTo>
                  <a:lnTo>
                    <a:pt x="4680" y="7322"/>
                  </a:lnTo>
                  <a:cubicBezTo>
                    <a:pt x="4680" y="7418"/>
                    <a:pt x="4751" y="7489"/>
                    <a:pt x="4847" y="7489"/>
                  </a:cubicBezTo>
                  <a:cubicBezTo>
                    <a:pt x="4930" y="7489"/>
                    <a:pt x="5001" y="7418"/>
                    <a:pt x="5001" y="7322"/>
                  </a:cubicBezTo>
                  <a:lnTo>
                    <a:pt x="5001" y="6418"/>
                  </a:lnTo>
                  <a:cubicBezTo>
                    <a:pt x="5001" y="6156"/>
                    <a:pt x="4847" y="5894"/>
                    <a:pt x="4585" y="5775"/>
                  </a:cubicBezTo>
                  <a:lnTo>
                    <a:pt x="3501" y="5298"/>
                  </a:lnTo>
                  <a:cubicBezTo>
                    <a:pt x="3430" y="5275"/>
                    <a:pt x="3382" y="5203"/>
                    <a:pt x="3382" y="5120"/>
                  </a:cubicBezTo>
                  <a:lnTo>
                    <a:pt x="3382" y="4727"/>
                  </a:lnTo>
                  <a:cubicBezTo>
                    <a:pt x="3668" y="4524"/>
                    <a:pt x="3894" y="4251"/>
                    <a:pt x="4013" y="3917"/>
                  </a:cubicBezTo>
                  <a:cubicBezTo>
                    <a:pt x="4287" y="3560"/>
                    <a:pt x="4454" y="3131"/>
                    <a:pt x="4454" y="2667"/>
                  </a:cubicBezTo>
                  <a:cubicBezTo>
                    <a:pt x="4454" y="1965"/>
                    <a:pt x="4097" y="1357"/>
                    <a:pt x="3549" y="1012"/>
                  </a:cubicBezTo>
                  <a:cubicBezTo>
                    <a:pt x="3561" y="976"/>
                    <a:pt x="3561" y="929"/>
                    <a:pt x="3561" y="881"/>
                  </a:cubicBezTo>
                  <a:cubicBezTo>
                    <a:pt x="3561" y="393"/>
                    <a:pt x="3085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36"/>
            <p:cNvSpPr/>
            <p:nvPr/>
          </p:nvSpPr>
          <p:spPr>
            <a:xfrm>
              <a:off x="6753481" y="2168809"/>
              <a:ext cx="10249" cy="38705"/>
            </a:xfrm>
            <a:custGeom>
              <a:rect b="b" l="l" r="r" t="t"/>
              <a:pathLst>
                <a:path extrusionOk="0" h="1216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048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48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36"/>
            <p:cNvSpPr/>
            <p:nvPr/>
          </p:nvSpPr>
          <p:spPr>
            <a:xfrm>
              <a:off x="6707614" y="2180173"/>
              <a:ext cx="10631" cy="27342"/>
            </a:xfrm>
            <a:custGeom>
              <a:rect b="b" l="l" r="r" t="t"/>
              <a:pathLst>
                <a:path extrusionOk="0" h="859" w="334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91"/>
                  </a:lnTo>
                  <a:cubicBezTo>
                    <a:pt x="1" y="787"/>
                    <a:pt x="72" y="858"/>
                    <a:pt x="155" y="858"/>
                  </a:cubicBezTo>
                  <a:cubicBezTo>
                    <a:pt x="251" y="858"/>
                    <a:pt x="322" y="787"/>
                    <a:pt x="322" y="691"/>
                  </a:cubicBezTo>
                  <a:lnTo>
                    <a:pt x="322" y="156"/>
                  </a:lnTo>
                  <a:cubicBezTo>
                    <a:pt x="334" y="72"/>
                    <a:pt x="2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36"/>
            <p:cNvSpPr/>
            <p:nvPr/>
          </p:nvSpPr>
          <p:spPr>
            <a:xfrm>
              <a:off x="6798966" y="2180173"/>
              <a:ext cx="10249" cy="27342"/>
            </a:xfrm>
            <a:custGeom>
              <a:rect b="b" l="l" r="r" t="t"/>
              <a:pathLst>
                <a:path extrusionOk="0" h="859" w="322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lnTo>
                    <a:pt x="0" y="691"/>
                  </a:lnTo>
                  <a:cubicBezTo>
                    <a:pt x="0" y="787"/>
                    <a:pt x="71" y="858"/>
                    <a:pt x="167" y="858"/>
                  </a:cubicBezTo>
                  <a:cubicBezTo>
                    <a:pt x="250" y="858"/>
                    <a:pt x="321" y="787"/>
                    <a:pt x="321" y="691"/>
                  </a:cubicBezTo>
                  <a:lnTo>
                    <a:pt x="321" y="156"/>
                  </a:lnTo>
                  <a:cubicBezTo>
                    <a:pt x="321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36"/>
            <p:cNvSpPr/>
            <p:nvPr/>
          </p:nvSpPr>
          <p:spPr>
            <a:xfrm>
              <a:off x="6742118" y="2299949"/>
              <a:ext cx="32976" cy="33008"/>
            </a:xfrm>
            <a:custGeom>
              <a:rect b="b" l="l" r="r" t="t"/>
              <a:pathLst>
                <a:path extrusionOk="0" h="1037" w="1036">
                  <a:moveTo>
                    <a:pt x="524" y="322"/>
                  </a:moveTo>
                  <a:cubicBezTo>
                    <a:pt x="619" y="322"/>
                    <a:pt x="714" y="417"/>
                    <a:pt x="714" y="524"/>
                  </a:cubicBezTo>
                  <a:cubicBezTo>
                    <a:pt x="714" y="619"/>
                    <a:pt x="619" y="715"/>
                    <a:pt x="524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798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36"/>
            <p:cNvSpPr/>
            <p:nvPr/>
          </p:nvSpPr>
          <p:spPr>
            <a:xfrm>
              <a:off x="6633705" y="2299949"/>
              <a:ext cx="33008" cy="33008"/>
            </a:xfrm>
            <a:custGeom>
              <a:rect b="b" l="l" r="r" t="t"/>
              <a:pathLst>
                <a:path extrusionOk="0" h="1037" w="1037">
                  <a:moveTo>
                    <a:pt x="513" y="322"/>
                  </a:moveTo>
                  <a:cubicBezTo>
                    <a:pt x="620" y="322"/>
                    <a:pt x="715" y="417"/>
                    <a:pt x="715" y="524"/>
                  </a:cubicBezTo>
                  <a:cubicBezTo>
                    <a:pt x="715" y="619"/>
                    <a:pt x="620" y="715"/>
                    <a:pt x="513" y="715"/>
                  </a:cubicBezTo>
                  <a:cubicBezTo>
                    <a:pt x="418" y="715"/>
                    <a:pt x="322" y="619"/>
                    <a:pt x="322" y="524"/>
                  </a:cubicBezTo>
                  <a:cubicBezTo>
                    <a:pt x="322" y="417"/>
                    <a:pt x="418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24"/>
                  </a:cubicBezTo>
                  <a:cubicBezTo>
                    <a:pt x="1037" y="238"/>
                    <a:pt x="799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36"/>
            <p:cNvSpPr/>
            <p:nvPr/>
          </p:nvSpPr>
          <p:spPr>
            <a:xfrm>
              <a:off x="6850117" y="2299949"/>
              <a:ext cx="33008" cy="33008"/>
            </a:xfrm>
            <a:custGeom>
              <a:rect b="b" l="l" r="r" t="t"/>
              <a:pathLst>
                <a:path extrusionOk="0" h="1037" w="1037">
                  <a:moveTo>
                    <a:pt x="524" y="322"/>
                  </a:moveTo>
                  <a:cubicBezTo>
                    <a:pt x="619" y="322"/>
                    <a:pt x="715" y="417"/>
                    <a:pt x="715" y="524"/>
                  </a:cubicBezTo>
                  <a:cubicBezTo>
                    <a:pt x="715" y="619"/>
                    <a:pt x="619" y="715"/>
                    <a:pt x="524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36"/>
            <p:cNvSpPr/>
            <p:nvPr/>
          </p:nvSpPr>
          <p:spPr>
            <a:xfrm>
              <a:off x="6664039" y="2219610"/>
              <a:ext cx="188370" cy="73750"/>
            </a:xfrm>
            <a:custGeom>
              <a:rect b="b" l="l" r="r" t="t"/>
              <a:pathLst>
                <a:path extrusionOk="0" h="2317" w="5918">
                  <a:moveTo>
                    <a:pt x="2977" y="0"/>
                  </a:moveTo>
                  <a:cubicBezTo>
                    <a:pt x="2882" y="0"/>
                    <a:pt x="2810" y="83"/>
                    <a:pt x="2810" y="167"/>
                  </a:cubicBezTo>
                  <a:lnTo>
                    <a:pt x="2810" y="369"/>
                  </a:lnTo>
                  <a:lnTo>
                    <a:pt x="1632" y="369"/>
                  </a:lnTo>
                  <a:cubicBezTo>
                    <a:pt x="1405" y="369"/>
                    <a:pt x="1191" y="464"/>
                    <a:pt x="1048" y="667"/>
                  </a:cubicBezTo>
                  <a:lnTo>
                    <a:pt x="60" y="2048"/>
                  </a:lnTo>
                  <a:cubicBezTo>
                    <a:pt x="0" y="2119"/>
                    <a:pt x="24" y="2227"/>
                    <a:pt x="96" y="2286"/>
                  </a:cubicBezTo>
                  <a:cubicBezTo>
                    <a:pt x="125" y="2307"/>
                    <a:pt x="156" y="2316"/>
                    <a:pt x="186" y="2316"/>
                  </a:cubicBezTo>
                  <a:cubicBezTo>
                    <a:pt x="241" y="2316"/>
                    <a:pt x="295" y="2285"/>
                    <a:pt x="334" y="2238"/>
                  </a:cubicBezTo>
                  <a:lnTo>
                    <a:pt x="1334" y="857"/>
                  </a:lnTo>
                  <a:cubicBezTo>
                    <a:pt x="1405" y="750"/>
                    <a:pt x="1512" y="703"/>
                    <a:pt x="1632" y="703"/>
                  </a:cubicBezTo>
                  <a:lnTo>
                    <a:pt x="2810" y="703"/>
                  </a:lnTo>
                  <a:lnTo>
                    <a:pt x="2810" y="1977"/>
                  </a:lnTo>
                  <a:cubicBezTo>
                    <a:pt x="2810" y="2060"/>
                    <a:pt x="2882" y="2131"/>
                    <a:pt x="2977" y="2131"/>
                  </a:cubicBezTo>
                  <a:cubicBezTo>
                    <a:pt x="3060" y="2131"/>
                    <a:pt x="3132" y="2060"/>
                    <a:pt x="3132" y="1977"/>
                  </a:cubicBezTo>
                  <a:lnTo>
                    <a:pt x="3132" y="703"/>
                  </a:lnTo>
                  <a:lnTo>
                    <a:pt x="4310" y="703"/>
                  </a:lnTo>
                  <a:cubicBezTo>
                    <a:pt x="4430" y="703"/>
                    <a:pt x="4549" y="762"/>
                    <a:pt x="4608" y="857"/>
                  </a:cubicBezTo>
                  <a:lnTo>
                    <a:pt x="5608" y="2238"/>
                  </a:lnTo>
                  <a:cubicBezTo>
                    <a:pt x="5632" y="2286"/>
                    <a:pt x="5692" y="2310"/>
                    <a:pt x="5739" y="2310"/>
                  </a:cubicBezTo>
                  <a:cubicBezTo>
                    <a:pt x="5775" y="2310"/>
                    <a:pt x="5811" y="2298"/>
                    <a:pt x="5846" y="2286"/>
                  </a:cubicBezTo>
                  <a:cubicBezTo>
                    <a:pt x="5906" y="2227"/>
                    <a:pt x="5918" y="2119"/>
                    <a:pt x="5870" y="2048"/>
                  </a:cubicBezTo>
                  <a:lnTo>
                    <a:pt x="4882" y="667"/>
                  </a:lnTo>
                  <a:cubicBezTo>
                    <a:pt x="4739" y="488"/>
                    <a:pt x="4537" y="369"/>
                    <a:pt x="4299" y="369"/>
                  </a:cubicBezTo>
                  <a:lnTo>
                    <a:pt x="3132" y="369"/>
                  </a:lnTo>
                  <a:lnTo>
                    <a:pt x="3132" y="167"/>
                  </a:lnTo>
                  <a:cubicBezTo>
                    <a:pt x="3132" y="83"/>
                    <a:pt x="3060" y="0"/>
                    <a:pt x="2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3" name="Google Shape;3093;p36"/>
          <p:cNvGrpSpPr/>
          <p:nvPr/>
        </p:nvGrpSpPr>
        <p:grpSpPr>
          <a:xfrm>
            <a:off x="5211031" y="1969108"/>
            <a:ext cx="226661" cy="363467"/>
            <a:chOff x="5211031" y="1969108"/>
            <a:chExt cx="226661" cy="363467"/>
          </a:xfrm>
        </p:grpSpPr>
        <p:sp>
          <p:nvSpPr>
            <p:cNvPr id="3094" name="Google Shape;3094;p36"/>
            <p:cNvSpPr/>
            <p:nvPr/>
          </p:nvSpPr>
          <p:spPr>
            <a:xfrm>
              <a:off x="5211031" y="1969108"/>
              <a:ext cx="226661" cy="363467"/>
            </a:xfrm>
            <a:custGeom>
              <a:rect b="b" l="l" r="r" t="t"/>
              <a:pathLst>
                <a:path extrusionOk="0" h="11419" w="7121">
                  <a:moveTo>
                    <a:pt x="6787" y="869"/>
                  </a:moveTo>
                  <a:cubicBezTo>
                    <a:pt x="6787" y="869"/>
                    <a:pt x="6799" y="869"/>
                    <a:pt x="6799" y="881"/>
                  </a:cubicBezTo>
                  <a:lnTo>
                    <a:pt x="6799" y="1238"/>
                  </a:lnTo>
                  <a:lnTo>
                    <a:pt x="6252" y="1250"/>
                  </a:lnTo>
                  <a:cubicBezTo>
                    <a:pt x="6156" y="1250"/>
                    <a:pt x="6085" y="1334"/>
                    <a:pt x="6085" y="1417"/>
                  </a:cubicBezTo>
                  <a:cubicBezTo>
                    <a:pt x="6085" y="1512"/>
                    <a:pt x="6156" y="1584"/>
                    <a:pt x="6252" y="1584"/>
                  </a:cubicBezTo>
                  <a:lnTo>
                    <a:pt x="6442" y="1584"/>
                  </a:lnTo>
                  <a:lnTo>
                    <a:pt x="6442" y="7501"/>
                  </a:lnTo>
                  <a:cubicBezTo>
                    <a:pt x="6442" y="7501"/>
                    <a:pt x="6442" y="7525"/>
                    <a:pt x="6430" y="7525"/>
                  </a:cubicBezTo>
                  <a:lnTo>
                    <a:pt x="703" y="7525"/>
                  </a:lnTo>
                  <a:cubicBezTo>
                    <a:pt x="703" y="7525"/>
                    <a:pt x="679" y="7525"/>
                    <a:pt x="679" y="7501"/>
                  </a:cubicBezTo>
                  <a:lnTo>
                    <a:pt x="679" y="1584"/>
                  </a:lnTo>
                  <a:lnTo>
                    <a:pt x="5537" y="1584"/>
                  </a:lnTo>
                  <a:cubicBezTo>
                    <a:pt x="5621" y="1584"/>
                    <a:pt x="5704" y="1512"/>
                    <a:pt x="5704" y="1417"/>
                  </a:cubicBezTo>
                  <a:cubicBezTo>
                    <a:pt x="5704" y="1334"/>
                    <a:pt x="5621" y="1250"/>
                    <a:pt x="5537" y="1250"/>
                  </a:cubicBezTo>
                  <a:lnTo>
                    <a:pt x="346" y="1250"/>
                  </a:lnTo>
                  <a:cubicBezTo>
                    <a:pt x="346" y="1250"/>
                    <a:pt x="322" y="1250"/>
                    <a:pt x="322" y="1238"/>
                  </a:cubicBezTo>
                  <a:lnTo>
                    <a:pt x="322" y="881"/>
                  </a:lnTo>
                  <a:cubicBezTo>
                    <a:pt x="322" y="881"/>
                    <a:pt x="322" y="869"/>
                    <a:pt x="346" y="869"/>
                  </a:cubicBezTo>
                  <a:close/>
                  <a:moveTo>
                    <a:pt x="5406" y="7858"/>
                  </a:moveTo>
                  <a:lnTo>
                    <a:pt x="5906" y="10394"/>
                  </a:lnTo>
                  <a:lnTo>
                    <a:pt x="3739" y="10394"/>
                  </a:lnTo>
                  <a:lnTo>
                    <a:pt x="3739" y="8418"/>
                  </a:lnTo>
                  <a:cubicBezTo>
                    <a:pt x="3739" y="8323"/>
                    <a:pt x="3656" y="8251"/>
                    <a:pt x="3573" y="8251"/>
                  </a:cubicBezTo>
                  <a:cubicBezTo>
                    <a:pt x="3477" y="8251"/>
                    <a:pt x="3406" y="8323"/>
                    <a:pt x="3406" y="8418"/>
                  </a:cubicBezTo>
                  <a:lnTo>
                    <a:pt x="3406" y="10394"/>
                  </a:lnTo>
                  <a:lnTo>
                    <a:pt x="1239" y="10394"/>
                  </a:lnTo>
                  <a:lnTo>
                    <a:pt x="1739" y="7858"/>
                  </a:lnTo>
                  <a:close/>
                  <a:moveTo>
                    <a:pt x="3573" y="0"/>
                  </a:moveTo>
                  <a:cubicBezTo>
                    <a:pt x="3477" y="0"/>
                    <a:pt x="3406" y="83"/>
                    <a:pt x="3406" y="167"/>
                  </a:cubicBezTo>
                  <a:lnTo>
                    <a:pt x="3406" y="536"/>
                  </a:lnTo>
                  <a:lnTo>
                    <a:pt x="346" y="536"/>
                  </a:lnTo>
                  <a:cubicBezTo>
                    <a:pt x="144" y="536"/>
                    <a:pt x="1" y="691"/>
                    <a:pt x="1" y="881"/>
                  </a:cubicBezTo>
                  <a:lnTo>
                    <a:pt x="1" y="1238"/>
                  </a:lnTo>
                  <a:cubicBezTo>
                    <a:pt x="1" y="1429"/>
                    <a:pt x="144" y="1584"/>
                    <a:pt x="346" y="1584"/>
                  </a:cubicBezTo>
                  <a:lnTo>
                    <a:pt x="358" y="1584"/>
                  </a:lnTo>
                  <a:lnTo>
                    <a:pt x="358" y="7501"/>
                  </a:lnTo>
                  <a:cubicBezTo>
                    <a:pt x="358" y="7703"/>
                    <a:pt x="501" y="7846"/>
                    <a:pt x="691" y="7846"/>
                  </a:cubicBezTo>
                  <a:lnTo>
                    <a:pt x="1382" y="7846"/>
                  </a:lnTo>
                  <a:lnTo>
                    <a:pt x="715" y="11228"/>
                  </a:lnTo>
                  <a:cubicBezTo>
                    <a:pt x="691" y="11311"/>
                    <a:pt x="751" y="11406"/>
                    <a:pt x="846" y="11418"/>
                  </a:cubicBezTo>
                  <a:lnTo>
                    <a:pt x="870" y="11418"/>
                  </a:lnTo>
                  <a:cubicBezTo>
                    <a:pt x="953" y="11418"/>
                    <a:pt x="1025" y="11359"/>
                    <a:pt x="1037" y="11287"/>
                  </a:cubicBezTo>
                  <a:lnTo>
                    <a:pt x="1156" y="10704"/>
                  </a:lnTo>
                  <a:lnTo>
                    <a:pt x="3394" y="10704"/>
                  </a:lnTo>
                  <a:lnTo>
                    <a:pt x="3394" y="11251"/>
                  </a:lnTo>
                  <a:cubicBezTo>
                    <a:pt x="3394" y="11347"/>
                    <a:pt x="3466" y="11418"/>
                    <a:pt x="3549" y="11418"/>
                  </a:cubicBezTo>
                  <a:cubicBezTo>
                    <a:pt x="3644" y="11418"/>
                    <a:pt x="3716" y="11347"/>
                    <a:pt x="3716" y="11251"/>
                  </a:cubicBezTo>
                  <a:lnTo>
                    <a:pt x="3716" y="10704"/>
                  </a:lnTo>
                  <a:lnTo>
                    <a:pt x="5954" y="10704"/>
                  </a:lnTo>
                  <a:lnTo>
                    <a:pt x="6073" y="11287"/>
                  </a:lnTo>
                  <a:cubicBezTo>
                    <a:pt x="6085" y="11359"/>
                    <a:pt x="6156" y="11418"/>
                    <a:pt x="6228" y="11418"/>
                  </a:cubicBezTo>
                  <a:lnTo>
                    <a:pt x="6264" y="11418"/>
                  </a:lnTo>
                  <a:cubicBezTo>
                    <a:pt x="6347" y="11406"/>
                    <a:pt x="6406" y="11311"/>
                    <a:pt x="6394" y="11228"/>
                  </a:cubicBezTo>
                  <a:lnTo>
                    <a:pt x="5728" y="7846"/>
                  </a:lnTo>
                  <a:lnTo>
                    <a:pt x="6406" y="7846"/>
                  </a:lnTo>
                  <a:cubicBezTo>
                    <a:pt x="6609" y="7846"/>
                    <a:pt x="6752" y="7703"/>
                    <a:pt x="6752" y="7501"/>
                  </a:cubicBezTo>
                  <a:lnTo>
                    <a:pt x="6752" y="1584"/>
                  </a:lnTo>
                  <a:lnTo>
                    <a:pt x="6764" y="1584"/>
                  </a:lnTo>
                  <a:cubicBezTo>
                    <a:pt x="6966" y="1584"/>
                    <a:pt x="7109" y="1429"/>
                    <a:pt x="7109" y="1238"/>
                  </a:cubicBezTo>
                  <a:lnTo>
                    <a:pt x="7109" y="881"/>
                  </a:lnTo>
                  <a:cubicBezTo>
                    <a:pt x="7121" y="691"/>
                    <a:pt x="6978" y="524"/>
                    <a:pt x="6787" y="524"/>
                  </a:cubicBezTo>
                  <a:lnTo>
                    <a:pt x="3739" y="524"/>
                  </a:lnTo>
                  <a:lnTo>
                    <a:pt x="3739" y="167"/>
                  </a:lnTo>
                  <a:cubicBezTo>
                    <a:pt x="3739" y="83"/>
                    <a:pt x="3656" y="0"/>
                    <a:pt x="3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36"/>
            <p:cNvSpPr/>
            <p:nvPr/>
          </p:nvSpPr>
          <p:spPr>
            <a:xfrm>
              <a:off x="5250468" y="2060046"/>
              <a:ext cx="147819" cy="107649"/>
            </a:xfrm>
            <a:custGeom>
              <a:rect b="b" l="l" r="r" t="t"/>
              <a:pathLst>
                <a:path extrusionOk="0" h="3382" w="4644">
                  <a:moveTo>
                    <a:pt x="3584" y="1"/>
                  </a:moveTo>
                  <a:cubicBezTo>
                    <a:pt x="3489" y="1"/>
                    <a:pt x="3417" y="84"/>
                    <a:pt x="3417" y="167"/>
                  </a:cubicBezTo>
                  <a:cubicBezTo>
                    <a:pt x="3417" y="263"/>
                    <a:pt x="3489" y="334"/>
                    <a:pt x="3584" y="334"/>
                  </a:cubicBezTo>
                  <a:lnTo>
                    <a:pt x="4072" y="334"/>
                  </a:lnTo>
                  <a:lnTo>
                    <a:pt x="2417" y="1989"/>
                  </a:lnTo>
                  <a:lnTo>
                    <a:pt x="2405" y="1989"/>
                  </a:lnTo>
                  <a:lnTo>
                    <a:pt x="2036" y="1608"/>
                  </a:lnTo>
                  <a:cubicBezTo>
                    <a:pt x="1971" y="1542"/>
                    <a:pt x="1881" y="1510"/>
                    <a:pt x="1792" y="1510"/>
                  </a:cubicBezTo>
                  <a:cubicBezTo>
                    <a:pt x="1703" y="1510"/>
                    <a:pt x="1613" y="1542"/>
                    <a:pt x="1548" y="1608"/>
                  </a:cubicBezTo>
                  <a:lnTo>
                    <a:pt x="60" y="3096"/>
                  </a:lnTo>
                  <a:cubicBezTo>
                    <a:pt x="0" y="3156"/>
                    <a:pt x="0" y="3275"/>
                    <a:pt x="60" y="3334"/>
                  </a:cubicBezTo>
                  <a:cubicBezTo>
                    <a:pt x="83" y="3370"/>
                    <a:pt x="131" y="3382"/>
                    <a:pt x="179" y="3382"/>
                  </a:cubicBezTo>
                  <a:cubicBezTo>
                    <a:pt x="214" y="3382"/>
                    <a:pt x="262" y="3370"/>
                    <a:pt x="298" y="3334"/>
                  </a:cubicBezTo>
                  <a:lnTo>
                    <a:pt x="1786" y="1846"/>
                  </a:lnTo>
                  <a:lnTo>
                    <a:pt x="1798" y="1846"/>
                  </a:lnTo>
                  <a:lnTo>
                    <a:pt x="2167" y="2227"/>
                  </a:lnTo>
                  <a:cubicBezTo>
                    <a:pt x="2227" y="2287"/>
                    <a:pt x="2310" y="2322"/>
                    <a:pt x="2405" y="2322"/>
                  </a:cubicBezTo>
                  <a:cubicBezTo>
                    <a:pt x="2488" y="2322"/>
                    <a:pt x="2584" y="2298"/>
                    <a:pt x="2643" y="2227"/>
                  </a:cubicBezTo>
                  <a:lnTo>
                    <a:pt x="4298" y="572"/>
                  </a:lnTo>
                  <a:lnTo>
                    <a:pt x="4298" y="1060"/>
                  </a:lnTo>
                  <a:cubicBezTo>
                    <a:pt x="4298" y="1155"/>
                    <a:pt x="4370" y="1227"/>
                    <a:pt x="4453" y="1227"/>
                  </a:cubicBezTo>
                  <a:cubicBezTo>
                    <a:pt x="4548" y="1227"/>
                    <a:pt x="4620" y="1155"/>
                    <a:pt x="4620" y="1060"/>
                  </a:cubicBezTo>
                  <a:lnTo>
                    <a:pt x="4620" y="167"/>
                  </a:lnTo>
                  <a:cubicBezTo>
                    <a:pt x="4644" y="84"/>
                    <a:pt x="4560" y="1"/>
                    <a:pt x="4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6" name="Google Shape;3096;p36"/>
          <p:cNvGrpSpPr/>
          <p:nvPr/>
        </p:nvGrpSpPr>
        <p:grpSpPr>
          <a:xfrm>
            <a:off x="3712952" y="1970604"/>
            <a:ext cx="354363" cy="354395"/>
            <a:chOff x="3712952" y="1970604"/>
            <a:chExt cx="354363" cy="354395"/>
          </a:xfrm>
        </p:grpSpPr>
        <p:sp>
          <p:nvSpPr>
            <p:cNvPr id="3097" name="Google Shape;3097;p36"/>
            <p:cNvSpPr/>
            <p:nvPr/>
          </p:nvSpPr>
          <p:spPr>
            <a:xfrm>
              <a:off x="3868314" y="2281360"/>
              <a:ext cx="43639" cy="43639"/>
            </a:xfrm>
            <a:custGeom>
              <a:rect b="b" l="l" r="r" t="t"/>
              <a:pathLst>
                <a:path extrusionOk="0" h="1371" w="1371">
                  <a:moveTo>
                    <a:pt x="692" y="334"/>
                  </a:moveTo>
                  <a:cubicBezTo>
                    <a:pt x="882" y="334"/>
                    <a:pt x="1049" y="489"/>
                    <a:pt x="1049" y="691"/>
                  </a:cubicBezTo>
                  <a:cubicBezTo>
                    <a:pt x="1049" y="882"/>
                    <a:pt x="894" y="1049"/>
                    <a:pt x="692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2" y="334"/>
                  </a:cubicBez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2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36"/>
            <p:cNvSpPr/>
            <p:nvPr/>
          </p:nvSpPr>
          <p:spPr>
            <a:xfrm>
              <a:off x="3940346" y="2120300"/>
              <a:ext cx="54970" cy="55002"/>
            </a:xfrm>
            <a:custGeom>
              <a:rect b="b" l="l" r="r" t="t"/>
              <a:pathLst>
                <a:path extrusionOk="0" h="1728" w="1727">
                  <a:moveTo>
                    <a:pt x="869" y="322"/>
                  </a:moveTo>
                  <a:cubicBezTo>
                    <a:pt x="1167" y="322"/>
                    <a:pt x="1405" y="572"/>
                    <a:pt x="1405" y="870"/>
                  </a:cubicBezTo>
                  <a:cubicBezTo>
                    <a:pt x="1405" y="1167"/>
                    <a:pt x="1167" y="1406"/>
                    <a:pt x="869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69" y="322"/>
                  </a:cubicBezTo>
                  <a:close/>
                  <a:moveTo>
                    <a:pt x="869" y="1"/>
                  </a:moveTo>
                  <a:cubicBezTo>
                    <a:pt x="393" y="1"/>
                    <a:pt x="0" y="394"/>
                    <a:pt x="0" y="870"/>
                  </a:cubicBezTo>
                  <a:cubicBezTo>
                    <a:pt x="0" y="1346"/>
                    <a:pt x="393" y="1727"/>
                    <a:pt x="869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36"/>
            <p:cNvSpPr/>
            <p:nvPr/>
          </p:nvSpPr>
          <p:spPr>
            <a:xfrm>
              <a:off x="3784952" y="2120300"/>
              <a:ext cx="54970" cy="55002"/>
            </a:xfrm>
            <a:custGeom>
              <a:rect b="b" l="l" r="r" t="t"/>
              <a:pathLst>
                <a:path extrusionOk="0" h="1728" w="1727">
                  <a:moveTo>
                    <a:pt x="870" y="322"/>
                  </a:moveTo>
                  <a:cubicBezTo>
                    <a:pt x="1167" y="322"/>
                    <a:pt x="1406" y="572"/>
                    <a:pt x="1406" y="870"/>
                  </a:cubicBezTo>
                  <a:cubicBezTo>
                    <a:pt x="1406" y="1167"/>
                    <a:pt x="1167" y="1406"/>
                    <a:pt x="870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36"/>
            <p:cNvSpPr/>
            <p:nvPr/>
          </p:nvSpPr>
          <p:spPr>
            <a:xfrm>
              <a:off x="3712952" y="2281360"/>
              <a:ext cx="44371" cy="43639"/>
            </a:xfrm>
            <a:custGeom>
              <a:rect b="b" l="l" r="r" t="t"/>
              <a:pathLst>
                <a:path extrusionOk="0" h="1371" w="1394">
                  <a:moveTo>
                    <a:pt x="691" y="334"/>
                  </a:moveTo>
                  <a:cubicBezTo>
                    <a:pt x="881" y="334"/>
                    <a:pt x="1048" y="489"/>
                    <a:pt x="1048" y="691"/>
                  </a:cubicBezTo>
                  <a:cubicBezTo>
                    <a:pt x="1048" y="882"/>
                    <a:pt x="893" y="1049"/>
                    <a:pt x="691" y="1049"/>
                  </a:cubicBezTo>
                  <a:cubicBezTo>
                    <a:pt x="500" y="1049"/>
                    <a:pt x="334" y="882"/>
                    <a:pt x="334" y="691"/>
                  </a:cubicBezTo>
                  <a:cubicBezTo>
                    <a:pt x="334" y="489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0" y="310"/>
                    <a:pt x="0" y="691"/>
                  </a:cubicBezTo>
                  <a:cubicBezTo>
                    <a:pt x="0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93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36"/>
            <p:cNvSpPr/>
            <p:nvPr/>
          </p:nvSpPr>
          <p:spPr>
            <a:xfrm>
              <a:off x="4023708" y="2281360"/>
              <a:ext cx="43607" cy="43639"/>
            </a:xfrm>
            <a:custGeom>
              <a:rect b="b" l="l" r="r" t="t"/>
              <a:pathLst>
                <a:path extrusionOk="0" h="1371" w="1370">
                  <a:moveTo>
                    <a:pt x="691" y="334"/>
                  </a:moveTo>
                  <a:cubicBezTo>
                    <a:pt x="882" y="334"/>
                    <a:pt x="1048" y="489"/>
                    <a:pt x="1048" y="691"/>
                  </a:cubicBezTo>
                  <a:cubicBezTo>
                    <a:pt x="1048" y="882"/>
                    <a:pt x="882" y="1049"/>
                    <a:pt x="691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36"/>
            <p:cNvSpPr/>
            <p:nvPr/>
          </p:nvSpPr>
          <p:spPr>
            <a:xfrm>
              <a:off x="3852049" y="1970604"/>
              <a:ext cx="76583" cy="76965"/>
            </a:xfrm>
            <a:custGeom>
              <a:rect b="b" l="l" r="r" t="t"/>
              <a:pathLst>
                <a:path extrusionOk="0" h="2418" w="2406">
                  <a:moveTo>
                    <a:pt x="1203" y="346"/>
                  </a:moveTo>
                  <a:cubicBezTo>
                    <a:pt x="1679" y="346"/>
                    <a:pt x="2084" y="751"/>
                    <a:pt x="2084" y="1227"/>
                  </a:cubicBezTo>
                  <a:cubicBezTo>
                    <a:pt x="2084" y="1703"/>
                    <a:pt x="1691" y="2096"/>
                    <a:pt x="1203" y="2096"/>
                  </a:cubicBezTo>
                  <a:cubicBezTo>
                    <a:pt x="714" y="2096"/>
                    <a:pt x="321" y="1703"/>
                    <a:pt x="321" y="1227"/>
                  </a:cubicBezTo>
                  <a:cubicBezTo>
                    <a:pt x="321" y="727"/>
                    <a:pt x="726" y="346"/>
                    <a:pt x="1203" y="346"/>
                  </a:cubicBezTo>
                  <a:close/>
                  <a:moveTo>
                    <a:pt x="1203" y="1"/>
                  </a:moveTo>
                  <a:cubicBezTo>
                    <a:pt x="536" y="1"/>
                    <a:pt x="0" y="536"/>
                    <a:pt x="0" y="1203"/>
                  </a:cubicBezTo>
                  <a:cubicBezTo>
                    <a:pt x="0" y="1882"/>
                    <a:pt x="536" y="2418"/>
                    <a:pt x="1203" y="2418"/>
                  </a:cubicBezTo>
                  <a:cubicBezTo>
                    <a:pt x="1869" y="2418"/>
                    <a:pt x="2405" y="1882"/>
                    <a:pt x="2405" y="1203"/>
                  </a:cubicBezTo>
                  <a:cubicBezTo>
                    <a:pt x="2405" y="548"/>
                    <a:pt x="1869" y="1"/>
                    <a:pt x="1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36"/>
            <p:cNvSpPr/>
            <p:nvPr/>
          </p:nvSpPr>
          <p:spPr>
            <a:xfrm>
              <a:off x="3746310" y="2187016"/>
              <a:ext cx="132667" cy="88710"/>
            </a:xfrm>
            <a:custGeom>
              <a:rect b="b" l="l" r="r" t="t"/>
              <a:pathLst>
                <a:path extrusionOk="0" h="2787" w="4168">
                  <a:moveTo>
                    <a:pt x="2084" y="0"/>
                  </a:moveTo>
                  <a:cubicBezTo>
                    <a:pt x="1989" y="0"/>
                    <a:pt x="1917" y="84"/>
                    <a:pt x="1917" y="167"/>
                  </a:cubicBezTo>
                  <a:lnTo>
                    <a:pt x="1917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48" y="2548"/>
                  </a:lnTo>
                  <a:cubicBezTo>
                    <a:pt x="0" y="2620"/>
                    <a:pt x="24" y="2727"/>
                    <a:pt x="119" y="2774"/>
                  </a:cubicBezTo>
                  <a:cubicBezTo>
                    <a:pt x="143" y="2786"/>
                    <a:pt x="155" y="2786"/>
                    <a:pt x="191" y="2786"/>
                  </a:cubicBezTo>
                  <a:cubicBezTo>
                    <a:pt x="250" y="2786"/>
                    <a:pt x="310" y="2762"/>
                    <a:pt x="345" y="2703"/>
                  </a:cubicBezTo>
                  <a:lnTo>
                    <a:pt x="738" y="1929"/>
                  </a:lnTo>
                  <a:cubicBezTo>
                    <a:pt x="798" y="1810"/>
                    <a:pt x="917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5" y="1929"/>
                  </a:cubicBezTo>
                  <a:lnTo>
                    <a:pt x="3810" y="2703"/>
                  </a:lnTo>
                  <a:cubicBezTo>
                    <a:pt x="3846" y="2756"/>
                    <a:pt x="3902" y="2783"/>
                    <a:pt x="3968" y="2783"/>
                  </a:cubicBezTo>
                  <a:cubicBezTo>
                    <a:pt x="3989" y="2783"/>
                    <a:pt x="4013" y="2780"/>
                    <a:pt x="4036" y="2774"/>
                  </a:cubicBezTo>
                  <a:cubicBezTo>
                    <a:pt x="4132" y="2715"/>
                    <a:pt x="4167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0" y="1393"/>
                  </a:lnTo>
                  <a:lnTo>
                    <a:pt x="2250" y="167"/>
                  </a:lnTo>
                  <a:cubicBezTo>
                    <a:pt x="2250" y="84"/>
                    <a:pt x="2167" y="0"/>
                    <a:pt x="2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36"/>
            <p:cNvSpPr/>
            <p:nvPr/>
          </p:nvSpPr>
          <p:spPr>
            <a:xfrm>
              <a:off x="3831583" y="2059664"/>
              <a:ext cx="117485" cy="54748"/>
            </a:xfrm>
            <a:custGeom>
              <a:rect b="b" l="l" r="r" t="t"/>
              <a:pathLst>
                <a:path extrusionOk="0" h="1720" w="3691">
                  <a:moveTo>
                    <a:pt x="1846" y="1"/>
                  </a:moveTo>
                  <a:cubicBezTo>
                    <a:pt x="1750" y="1"/>
                    <a:pt x="1679" y="72"/>
                    <a:pt x="1679" y="167"/>
                  </a:cubicBezTo>
                  <a:lnTo>
                    <a:pt x="1679" y="703"/>
                  </a:lnTo>
                  <a:lnTo>
                    <a:pt x="750" y="703"/>
                  </a:lnTo>
                  <a:cubicBezTo>
                    <a:pt x="560" y="703"/>
                    <a:pt x="405" y="810"/>
                    <a:pt x="310" y="965"/>
                  </a:cubicBezTo>
                  <a:lnTo>
                    <a:pt x="48" y="1477"/>
                  </a:lnTo>
                  <a:cubicBezTo>
                    <a:pt x="0" y="1548"/>
                    <a:pt x="24" y="1656"/>
                    <a:pt x="119" y="1703"/>
                  </a:cubicBezTo>
                  <a:cubicBezTo>
                    <a:pt x="140" y="1714"/>
                    <a:pt x="164" y="1719"/>
                    <a:pt x="188" y="1719"/>
                  </a:cubicBezTo>
                  <a:cubicBezTo>
                    <a:pt x="248" y="1719"/>
                    <a:pt x="312" y="1687"/>
                    <a:pt x="345" y="1620"/>
                  </a:cubicBezTo>
                  <a:lnTo>
                    <a:pt x="607" y="1120"/>
                  </a:lnTo>
                  <a:cubicBezTo>
                    <a:pt x="643" y="1060"/>
                    <a:pt x="703" y="1013"/>
                    <a:pt x="774" y="1013"/>
                  </a:cubicBezTo>
                  <a:lnTo>
                    <a:pt x="2929" y="1013"/>
                  </a:lnTo>
                  <a:cubicBezTo>
                    <a:pt x="3000" y="1013"/>
                    <a:pt x="3060" y="1060"/>
                    <a:pt x="3096" y="1120"/>
                  </a:cubicBezTo>
                  <a:lnTo>
                    <a:pt x="3358" y="1620"/>
                  </a:lnTo>
                  <a:cubicBezTo>
                    <a:pt x="3393" y="1679"/>
                    <a:pt x="3453" y="1715"/>
                    <a:pt x="3512" y="1715"/>
                  </a:cubicBezTo>
                  <a:cubicBezTo>
                    <a:pt x="3536" y="1715"/>
                    <a:pt x="3548" y="1715"/>
                    <a:pt x="3584" y="1703"/>
                  </a:cubicBezTo>
                  <a:cubicBezTo>
                    <a:pt x="3655" y="1656"/>
                    <a:pt x="3691" y="1548"/>
                    <a:pt x="3643" y="1477"/>
                  </a:cubicBezTo>
                  <a:lnTo>
                    <a:pt x="3381" y="965"/>
                  </a:lnTo>
                  <a:cubicBezTo>
                    <a:pt x="3286" y="810"/>
                    <a:pt x="3108" y="703"/>
                    <a:pt x="2929" y="703"/>
                  </a:cubicBezTo>
                  <a:lnTo>
                    <a:pt x="2012" y="703"/>
                  </a:lnTo>
                  <a:lnTo>
                    <a:pt x="2012" y="167"/>
                  </a:lnTo>
                  <a:cubicBezTo>
                    <a:pt x="2012" y="72"/>
                    <a:pt x="1929" y="1"/>
                    <a:pt x="1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36"/>
            <p:cNvSpPr/>
            <p:nvPr/>
          </p:nvSpPr>
          <p:spPr>
            <a:xfrm>
              <a:off x="3901672" y="2187016"/>
              <a:ext cx="132285" cy="88997"/>
            </a:xfrm>
            <a:custGeom>
              <a:rect b="b" l="l" r="r" t="t"/>
              <a:pathLst>
                <a:path extrusionOk="0" h="2796" w="4156">
                  <a:moveTo>
                    <a:pt x="2084" y="0"/>
                  </a:moveTo>
                  <a:cubicBezTo>
                    <a:pt x="1989" y="0"/>
                    <a:pt x="1918" y="84"/>
                    <a:pt x="1918" y="167"/>
                  </a:cubicBezTo>
                  <a:lnTo>
                    <a:pt x="1918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36" y="2548"/>
                  </a:lnTo>
                  <a:cubicBezTo>
                    <a:pt x="1" y="2620"/>
                    <a:pt x="25" y="2727"/>
                    <a:pt x="120" y="2774"/>
                  </a:cubicBezTo>
                  <a:cubicBezTo>
                    <a:pt x="142" y="2789"/>
                    <a:pt x="167" y="2796"/>
                    <a:pt x="192" y="2796"/>
                  </a:cubicBezTo>
                  <a:cubicBezTo>
                    <a:pt x="250" y="2796"/>
                    <a:pt x="309" y="2761"/>
                    <a:pt x="334" y="2703"/>
                  </a:cubicBezTo>
                  <a:lnTo>
                    <a:pt x="739" y="1929"/>
                  </a:lnTo>
                  <a:cubicBezTo>
                    <a:pt x="798" y="1810"/>
                    <a:pt x="918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6" y="1929"/>
                  </a:cubicBezTo>
                  <a:lnTo>
                    <a:pt x="3811" y="2703"/>
                  </a:lnTo>
                  <a:cubicBezTo>
                    <a:pt x="3835" y="2762"/>
                    <a:pt x="3894" y="2786"/>
                    <a:pt x="3954" y="2786"/>
                  </a:cubicBezTo>
                  <a:cubicBezTo>
                    <a:pt x="3989" y="2786"/>
                    <a:pt x="4001" y="2786"/>
                    <a:pt x="4037" y="2774"/>
                  </a:cubicBezTo>
                  <a:cubicBezTo>
                    <a:pt x="4120" y="2715"/>
                    <a:pt x="4156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1" y="1393"/>
                  </a:lnTo>
                  <a:lnTo>
                    <a:pt x="2251" y="167"/>
                  </a:lnTo>
                  <a:cubicBezTo>
                    <a:pt x="2251" y="84"/>
                    <a:pt x="2168" y="0"/>
                    <a:pt x="2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6" name="Google Shape;3106;p36"/>
          <p:cNvGrpSpPr/>
          <p:nvPr/>
        </p:nvGrpSpPr>
        <p:grpSpPr>
          <a:xfrm>
            <a:off x="3235438" y="1970604"/>
            <a:ext cx="354364" cy="354745"/>
            <a:chOff x="3235438" y="1970604"/>
            <a:chExt cx="354364" cy="354745"/>
          </a:xfrm>
        </p:grpSpPr>
        <p:sp>
          <p:nvSpPr>
            <p:cNvPr id="3107" name="Google Shape;3107;p36"/>
            <p:cNvSpPr/>
            <p:nvPr/>
          </p:nvSpPr>
          <p:spPr>
            <a:xfrm>
              <a:off x="3235438" y="2125712"/>
              <a:ext cx="132667" cy="199288"/>
            </a:xfrm>
            <a:custGeom>
              <a:rect b="b" l="l" r="r" t="t"/>
              <a:pathLst>
                <a:path extrusionOk="0" h="6261" w="4168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36"/>
            <p:cNvSpPr/>
            <p:nvPr/>
          </p:nvSpPr>
          <p:spPr>
            <a:xfrm>
              <a:off x="3257433" y="2292373"/>
              <a:ext cx="10249" cy="32626"/>
            </a:xfrm>
            <a:custGeom>
              <a:rect b="b" l="l" r="r" t="t"/>
              <a:pathLst>
                <a:path extrusionOk="0" h="1025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36"/>
            <p:cNvSpPr/>
            <p:nvPr/>
          </p:nvSpPr>
          <p:spPr>
            <a:xfrm>
              <a:off x="3335098" y="2292373"/>
              <a:ext cx="10281" cy="32626"/>
            </a:xfrm>
            <a:custGeom>
              <a:rect b="b" l="l" r="r" t="t"/>
              <a:pathLst>
                <a:path extrusionOk="0" h="1025" w="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36"/>
            <p:cNvSpPr/>
            <p:nvPr/>
          </p:nvSpPr>
          <p:spPr>
            <a:xfrm>
              <a:off x="3490110" y="2163685"/>
              <a:ext cx="55734" cy="18430"/>
            </a:xfrm>
            <a:custGeom>
              <a:rect b="b" l="l" r="r" t="t"/>
              <a:pathLst>
                <a:path extrusionOk="0" h="579" w="1751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36"/>
            <p:cNvSpPr/>
            <p:nvPr/>
          </p:nvSpPr>
          <p:spPr>
            <a:xfrm>
              <a:off x="3445771" y="2131664"/>
              <a:ext cx="144031" cy="192953"/>
            </a:xfrm>
            <a:custGeom>
              <a:rect b="b" l="l" r="r" t="t"/>
              <a:pathLst>
                <a:path extrusionOk="0" h="6062" w="4525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36"/>
            <p:cNvSpPr/>
            <p:nvPr/>
          </p:nvSpPr>
          <p:spPr>
            <a:xfrm>
              <a:off x="3473813" y="2287058"/>
              <a:ext cx="10631" cy="38291"/>
            </a:xfrm>
            <a:custGeom>
              <a:rect b="b" l="l" r="r" t="t"/>
              <a:pathLst>
                <a:path extrusionOk="0" h="1203" w="33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36"/>
            <p:cNvSpPr/>
            <p:nvPr/>
          </p:nvSpPr>
          <p:spPr>
            <a:xfrm>
              <a:off x="3551128" y="2287058"/>
              <a:ext cx="10249" cy="38291"/>
            </a:xfrm>
            <a:custGeom>
              <a:rect b="b" l="l" r="r" t="t"/>
              <a:pathLst>
                <a:path extrusionOk="0" h="1203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36"/>
            <p:cNvSpPr/>
            <p:nvPr/>
          </p:nvSpPr>
          <p:spPr>
            <a:xfrm>
              <a:off x="3290377" y="1970604"/>
              <a:ext cx="221378" cy="185346"/>
            </a:xfrm>
            <a:custGeom>
              <a:rect b="b" l="l" r="r" t="t"/>
              <a:pathLst>
                <a:path extrusionOk="0" h="5823" w="6955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36"/>
            <p:cNvSpPr/>
            <p:nvPr/>
          </p:nvSpPr>
          <p:spPr>
            <a:xfrm>
              <a:off x="3329432" y="2004344"/>
              <a:ext cx="26928" cy="10249"/>
            </a:xfrm>
            <a:custGeom>
              <a:rect b="b" l="l" r="r" t="t"/>
              <a:pathLst>
                <a:path extrusionOk="0" h="322" w="846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36"/>
            <p:cNvSpPr/>
            <p:nvPr/>
          </p:nvSpPr>
          <p:spPr>
            <a:xfrm>
              <a:off x="3368074" y="2004344"/>
              <a:ext cx="82663" cy="10249"/>
            </a:xfrm>
            <a:custGeom>
              <a:rect b="b" l="l" r="r" t="t"/>
              <a:pathLst>
                <a:path extrusionOk="0" h="322" w="2597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36"/>
            <p:cNvSpPr/>
            <p:nvPr/>
          </p:nvSpPr>
          <p:spPr>
            <a:xfrm>
              <a:off x="3329432" y="2031622"/>
              <a:ext cx="121304" cy="10631"/>
            </a:xfrm>
            <a:custGeom>
              <a:rect b="b" l="l" r="r" t="t"/>
              <a:pathLst>
                <a:path extrusionOk="0" h="334" w="3811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36"/>
            <p:cNvSpPr/>
            <p:nvPr/>
          </p:nvSpPr>
          <p:spPr>
            <a:xfrm>
              <a:off x="3329432" y="2059664"/>
              <a:ext cx="82249" cy="10663"/>
            </a:xfrm>
            <a:custGeom>
              <a:rect b="b" l="l" r="r" t="t"/>
              <a:pathLst>
                <a:path extrusionOk="0" h="335" w="2584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36"/>
            <p:cNvSpPr/>
            <p:nvPr/>
          </p:nvSpPr>
          <p:spPr>
            <a:xfrm>
              <a:off x="3423777" y="2059664"/>
              <a:ext cx="26960" cy="10663"/>
            </a:xfrm>
            <a:custGeom>
              <a:rect b="b" l="l" r="r" t="t"/>
              <a:pathLst>
                <a:path extrusionOk="0" h="335" w="847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0" name="Google Shape;3120;p36"/>
          <p:cNvGrpSpPr/>
          <p:nvPr/>
        </p:nvGrpSpPr>
        <p:grpSpPr>
          <a:xfrm>
            <a:off x="1329585" y="1989925"/>
            <a:ext cx="341473" cy="335074"/>
            <a:chOff x="1329585" y="1989925"/>
            <a:chExt cx="341473" cy="335074"/>
          </a:xfrm>
        </p:grpSpPr>
        <p:sp>
          <p:nvSpPr>
            <p:cNvPr id="3121" name="Google Shape;3121;p36"/>
            <p:cNvSpPr/>
            <p:nvPr/>
          </p:nvSpPr>
          <p:spPr>
            <a:xfrm>
              <a:off x="1562263" y="2097956"/>
              <a:ext cx="108795" cy="226661"/>
            </a:xfrm>
            <a:custGeom>
              <a:rect b="b" l="l" r="r" t="t"/>
              <a:pathLst>
                <a:path extrusionOk="0" h="7121" w="3418">
                  <a:moveTo>
                    <a:pt x="1155" y="345"/>
                  </a:moveTo>
                  <a:cubicBezTo>
                    <a:pt x="1215" y="345"/>
                    <a:pt x="1274" y="405"/>
                    <a:pt x="1274" y="465"/>
                  </a:cubicBezTo>
                  <a:lnTo>
                    <a:pt x="1274" y="536"/>
                  </a:lnTo>
                  <a:lnTo>
                    <a:pt x="1274" y="1107"/>
                  </a:lnTo>
                  <a:cubicBezTo>
                    <a:pt x="1274" y="1191"/>
                    <a:pt x="1346" y="1274"/>
                    <a:pt x="1429" y="1274"/>
                  </a:cubicBezTo>
                  <a:cubicBezTo>
                    <a:pt x="1524" y="1274"/>
                    <a:pt x="1596" y="1191"/>
                    <a:pt x="1596" y="1107"/>
                  </a:cubicBezTo>
                  <a:lnTo>
                    <a:pt x="1596" y="584"/>
                  </a:lnTo>
                  <a:cubicBezTo>
                    <a:pt x="1608" y="536"/>
                    <a:pt x="1655" y="524"/>
                    <a:pt x="1703" y="524"/>
                  </a:cubicBezTo>
                  <a:lnTo>
                    <a:pt x="1715" y="524"/>
                  </a:lnTo>
                  <a:cubicBezTo>
                    <a:pt x="1774" y="524"/>
                    <a:pt x="1834" y="584"/>
                    <a:pt x="1834" y="643"/>
                  </a:cubicBezTo>
                  <a:lnTo>
                    <a:pt x="1834" y="679"/>
                  </a:lnTo>
                  <a:lnTo>
                    <a:pt x="1834" y="1131"/>
                  </a:lnTo>
                  <a:cubicBezTo>
                    <a:pt x="1834" y="1227"/>
                    <a:pt x="1905" y="1298"/>
                    <a:pt x="2001" y="1298"/>
                  </a:cubicBezTo>
                  <a:cubicBezTo>
                    <a:pt x="2084" y="1298"/>
                    <a:pt x="2167" y="1227"/>
                    <a:pt x="2167" y="1131"/>
                  </a:cubicBezTo>
                  <a:lnTo>
                    <a:pt x="2167" y="715"/>
                  </a:lnTo>
                  <a:cubicBezTo>
                    <a:pt x="2179" y="679"/>
                    <a:pt x="2227" y="655"/>
                    <a:pt x="2263" y="655"/>
                  </a:cubicBezTo>
                  <a:lnTo>
                    <a:pt x="2286" y="655"/>
                  </a:lnTo>
                  <a:cubicBezTo>
                    <a:pt x="2346" y="655"/>
                    <a:pt x="2406" y="715"/>
                    <a:pt x="2406" y="774"/>
                  </a:cubicBezTo>
                  <a:lnTo>
                    <a:pt x="2406" y="893"/>
                  </a:lnTo>
                  <a:lnTo>
                    <a:pt x="2406" y="1238"/>
                  </a:lnTo>
                  <a:cubicBezTo>
                    <a:pt x="2406" y="1334"/>
                    <a:pt x="2477" y="1405"/>
                    <a:pt x="2560" y="1405"/>
                  </a:cubicBezTo>
                  <a:cubicBezTo>
                    <a:pt x="2656" y="1405"/>
                    <a:pt x="2727" y="1334"/>
                    <a:pt x="2727" y="1238"/>
                  </a:cubicBezTo>
                  <a:lnTo>
                    <a:pt x="2727" y="893"/>
                  </a:lnTo>
                  <a:cubicBezTo>
                    <a:pt x="2727" y="834"/>
                    <a:pt x="2787" y="774"/>
                    <a:pt x="2846" y="774"/>
                  </a:cubicBezTo>
                  <a:lnTo>
                    <a:pt x="2858" y="774"/>
                  </a:lnTo>
                  <a:cubicBezTo>
                    <a:pt x="2917" y="774"/>
                    <a:pt x="2977" y="834"/>
                    <a:pt x="2977" y="893"/>
                  </a:cubicBezTo>
                  <a:lnTo>
                    <a:pt x="2977" y="1691"/>
                  </a:lnTo>
                  <a:lnTo>
                    <a:pt x="2977" y="1703"/>
                  </a:lnTo>
                  <a:cubicBezTo>
                    <a:pt x="3001" y="1893"/>
                    <a:pt x="2977" y="2477"/>
                    <a:pt x="2679" y="2727"/>
                  </a:cubicBezTo>
                  <a:cubicBezTo>
                    <a:pt x="2644" y="2762"/>
                    <a:pt x="2620" y="2798"/>
                    <a:pt x="2620" y="2858"/>
                  </a:cubicBezTo>
                  <a:lnTo>
                    <a:pt x="2620" y="3393"/>
                  </a:lnTo>
                  <a:lnTo>
                    <a:pt x="1012" y="3393"/>
                  </a:lnTo>
                  <a:lnTo>
                    <a:pt x="1012" y="3024"/>
                  </a:lnTo>
                  <a:cubicBezTo>
                    <a:pt x="1012" y="2965"/>
                    <a:pt x="989" y="2917"/>
                    <a:pt x="941" y="2893"/>
                  </a:cubicBezTo>
                  <a:cubicBezTo>
                    <a:pt x="989" y="2846"/>
                    <a:pt x="417" y="2417"/>
                    <a:pt x="393" y="1953"/>
                  </a:cubicBezTo>
                  <a:cubicBezTo>
                    <a:pt x="381" y="1691"/>
                    <a:pt x="358" y="1358"/>
                    <a:pt x="465" y="1274"/>
                  </a:cubicBezTo>
                  <a:cubicBezTo>
                    <a:pt x="501" y="1247"/>
                    <a:pt x="550" y="1234"/>
                    <a:pt x="617" y="1234"/>
                  </a:cubicBezTo>
                  <a:cubicBezTo>
                    <a:pt x="640" y="1234"/>
                    <a:pt x="664" y="1235"/>
                    <a:pt x="691" y="1238"/>
                  </a:cubicBezTo>
                  <a:lnTo>
                    <a:pt x="691" y="1465"/>
                  </a:lnTo>
                  <a:cubicBezTo>
                    <a:pt x="691" y="1548"/>
                    <a:pt x="762" y="1631"/>
                    <a:pt x="858" y="1631"/>
                  </a:cubicBezTo>
                  <a:cubicBezTo>
                    <a:pt x="941" y="1631"/>
                    <a:pt x="1012" y="1548"/>
                    <a:pt x="1012" y="1465"/>
                  </a:cubicBezTo>
                  <a:lnTo>
                    <a:pt x="1012" y="465"/>
                  </a:lnTo>
                  <a:cubicBezTo>
                    <a:pt x="1012" y="405"/>
                    <a:pt x="1072" y="345"/>
                    <a:pt x="1132" y="345"/>
                  </a:cubicBezTo>
                  <a:close/>
                  <a:moveTo>
                    <a:pt x="2941" y="3691"/>
                  </a:moveTo>
                  <a:lnTo>
                    <a:pt x="2941" y="4215"/>
                  </a:lnTo>
                  <a:lnTo>
                    <a:pt x="810" y="4215"/>
                  </a:lnTo>
                  <a:lnTo>
                    <a:pt x="810" y="3691"/>
                  </a:lnTo>
                  <a:close/>
                  <a:moveTo>
                    <a:pt x="2941" y="4548"/>
                  </a:moveTo>
                  <a:lnTo>
                    <a:pt x="2941" y="6787"/>
                  </a:lnTo>
                  <a:lnTo>
                    <a:pt x="810" y="6787"/>
                  </a:lnTo>
                  <a:lnTo>
                    <a:pt x="810" y="4548"/>
                  </a:lnTo>
                  <a:close/>
                  <a:moveTo>
                    <a:pt x="1132" y="0"/>
                  </a:moveTo>
                  <a:cubicBezTo>
                    <a:pt x="882" y="0"/>
                    <a:pt x="667" y="215"/>
                    <a:pt x="667" y="465"/>
                  </a:cubicBezTo>
                  <a:lnTo>
                    <a:pt x="667" y="893"/>
                  </a:lnTo>
                  <a:cubicBezTo>
                    <a:pt x="645" y="892"/>
                    <a:pt x="623" y="891"/>
                    <a:pt x="602" y="891"/>
                  </a:cubicBezTo>
                  <a:cubicBezTo>
                    <a:pt x="453" y="891"/>
                    <a:pt x="332" y="927"/>
                    <a:pt x="239" y="1000"/>
                  </a:cubicBezTo>
                  <a:cubicBezTo>
                    <a:pt x="0" y="1191"/>
                    <a:pt x="36" y="1584"/>
                    <a:pt x="48" y="1965"/>
                  </a:cubicBezTo>
                  <a:cubicBezTo>
                    <a:pt x="72" y="2489"/>
                    <a:pt x="536" y="2905"/>
                    <a:pt x="715" y="3060"/>
                  </a:cubicBezTo>
                  <a:lnTo>
                    <a:pt x="715" y="3334"/>
                  </a:lnTo>
                  <a:lnTo>
                    <a:pt x="631" y="3334"/>
                  </a:lnTo>
                  <a:cubicBezTo>
                    <a:pt x="536" y="3334"/>
                    <a:pt x="465" y="3405"/>
                    <a:pt x="465" y="3501"/>
                  </a:cubicBezTo>
                  <a:lnTo>
                    <a:pt x="465" y="4370"/>
                  </a:lnTo>
                  <a:lnTo>
                    <a:pt x="465" y="6953"/>
                  </a:lnTo>
                  <a:cubicBezTo>
                    <a:pt x="465" y="7049"/>
                    <a:pt x="536" y="7120"/>
                    <a:pt x="631" y="7120"/>
                  </a:cubicBezTo>
                  <a:lnTo>
                    <a:pt x="3096" y="7120"/>
                  </a:lnTo>
                  <a:cubicBezTo>
                    <a:pt x="3191" y="7120"/>
                    <a:pt x="3263" y="7049"/>
                    <a:pt x="3263" y="6953"/>
                  </a:cubicBezTo>
                  <a:lnTo>
                    <a:pt x="3263" y="4370"/>
                  </a:lnTo>
                  <a:lnTo>
                    <a:pt x="3263" y="3501"/>
                  </a:lnTo>
                  <a:cubicBezTo>
                    <a:pt x="3263" y="3429"/>
                    <a:pt x="3191" y="3358"/>
                    <a:pt x="3096" y="3358"/>
                  </a:cubicBezTo>
                  <a:lnTo>
                    <a:pt x="3001" y="3358"/>
                  </a:lnTo>
                  <a:lnTo>
                    <a:pt x="3001" y="2893"/>
                  </a:lnTo>
                  <a:cubicBezTo>
                    <a:pt x="3418" y="2477"/>
                    <a:pt x="3370" y="1727"/>
                    <a:pt x="3358" y="1643"/>
                  </a:cubicBezTo>
                  <a:lnTo>
                    <a:pt x="3358" y="869"/>
                  </a:lnTo>
                  <a:cubicBezTo>
                    <a:pt x="3358" y="619"/>
                    <a:pt x="3144" y="405"/>
                    <a:pt x="2894" y="405"/>
                  </a:cubicBezTo>
                  <a:lnTo>
                    <a:pt x="2870" y="405"/>
                  </a:lnTo>
                  <a:cubicBezTo>
                    <a:pt x="2798" y="405"/>
                    <a:pt x="2727" y="417"/>
                    <a:pt x="2656" y="465"/>
                  </a:cubicBezTo>
                  <a:cubicBezTo>
                    <a:pt x="2560" y="357"/>
                    <a:pt x="2441" y="286"/>
                    <a:pt x="2298" y="286"/>
                  </a:cubicBezTo>
                  <a:lnTo>
                    <a:pt x="2275" y="286"/>
                  </a:lnTo>
                  <a:cubicBezTo>
                    <a:pt x="2203" y="286"/>
                    <a:pt x="2132" y="298"/>
                    <a:pt x="2072" y="345"/>
                  </a:cubicBezTo>
                  <a:cubicBezTo>
                    <a:pt x="1977" y="238"/>
                    <a:pt x="1870" y="179"/>
                    <a:pt x="1727" y="179"/>
                  </a:cubicBezTo>
                  <a:lnTo>
                    <a:pt x="1715" y="179"/>
                  </a:lnTo>
                  <a:cubicBezTo>
                    <a:pt x="1655" y="179"/>
                    <a:pt x="1596" y="203"/>
                    <a:pt x="1536" y="215"/>
                  </a:cubicBezTo>
                  <a:cubicBezTo>
                    <a:pt x="1465" y="95"/>
                    <a:pt x="1310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36"/>
            <p:cNvSpPr/>
            <p:nvPr/>
          </p:nvSpPr>
          <p:spPr>
            <a:xfrm>
              <a:off x="1406137" y="1989925"/>
              <a:ext cx="198587" cy="335074"/>
            </a:xfrm>
            <a:custGeom>
              <a:rect b="b" l="l" r="r" t="t"/>
              <a:pathLst>
                <a:path extrusionOk="0" h="10527" w="6239">
                  <a:moveTo>
                    <a:pt x="643" y="346"/>
                  </a:moveTo>
                  <a:lnTo>
                    <a:pt x="1060" y="382"/>
                  </a:lnTo>
                  <a:lnTo>
                    <a:pt x="941" y="644"/>
                  </a:lnTo>
                  <a:lnTo>
                    <a:pt x="643" y="346"/>
                  </a:lnTo>
                  <a:close/>
                  <a:moveTo>
                    <a:pt x="1393" y="453"/>
                  </a:moveTo>
                  <a:lnTo>
                    <a:pt x="2465" y="894"/>
                  </a:lnTo>
                  <a:lnTo>
                    <a:pt x="2346" y="1334"/>
                  </a:lnTo>
                  <a:lnTo>
                    <a:pt x="1203" y="858"/>
                  </a:lnTo>
                  <a:lnTo>
                    <a:pt x="1393" y="453"/>
                  </a:lnTo>
                  <a:close/>
                  <a:moveTo>
                    <a:pt x="4965" y="1942"/>
                  </a:moveTo>
                  <a:lnTo>
                    <a:pt x="5346" y="2108"/>
                  </a:lnTo>
                  <a:lnTo>
                    <a:pt x="5144" y="2525"/>
                  </a:lnTo>
                  <a:lnTo>
                    <a:pt x="4834" y="2382"/>
                  </a:lnTo>
                  <a:cubicBezTo>
                    <a:pt x="4846" y="2370"/>
                    <a:pt x="4846" y="2370"/>
                    <a:pt x="4846" y="2358"/>
                  </a:cubicBezTo>
                  <a:lnTo>
                    <a:pt x="4965" y="1942"/>
                  </a:lnTo>
                  <a:close/>
                  <a:moveTo>
                    <a:pt x="5656" y="2239"/>
                  </a:moveTo>
                  <a:lnTo>
                    <a:pt x="5834" y="2311"/>
                  </a:lnTo>
                  <a:cubicBezTo>
                    <a:pt x="5858" y="2323"/>
                    <a:pt x="5882" y="2346"/>
                    <a:pt x="5894" y="2370"/>
                  </a:cubicBezTo>
                  <a:cubicBezTo>
                    <a:pt x="5906" y="2406"/>
                    <a:pt x="5906" y="2430"/>
                    <a:pt x="5894" y="2442"/>
                  </a:cubicBezTo>
                  <a:lnTo>
                    <a:pt x="5798" y="2668"/>
                  </a:lnTo>
                  <a:cubicBezTo>
                    <a:pt x="5787" y="2704"/>
                    <a:pt x="5775" y="2716"/>
                    <a:pt x="5739" y="2727"/>
                  </a:cubicBezTo>
                  <a:cubicBezTo>
                    <a:pt x="5727" y="2733"/>
                    <a:pt x="5712" y="2736"/>
                    <a:pt x="5699" y="2736"/>
                  </a:cubicBezTo>
                  <a:cubicBezTo>
                    <a:pt x="5685" y="2736"/>
                    <a:pt x="5673" y="2733"/>
                    <a:pt x="5667" y="2727"/>
                  </a:cubicBezTo>
                  <a:lnTo>
                    <a:pt x="5477" y="2632"/>
                  </a:lnTo>
                  <a:lnTo>
                    <a:pt x="5656" y="2239"/>
                  </a:lnTo>
                  <a:close/>
                  <a:moveTo>
                    <a:pt x="3060" y="453"/>
                  </a:moveTo>
                  <a:cubicBezTo>
                    <a:pt x="3096" y="453"/>
                    <a:pt x="3120" y="477"/>
                    <a:pt x="3143" y="513"/>
                  </a:cubicBezTo>
                  <a:cubicBezTo>
                    <a:pt x="3155" y="537"/>
                    <a:pt x="3155" y="572"/>
                    <a:pt x="3155" y="596"/>
                  </a:cubicBezTo>
                  <a:lnTo>
                    <a:pt x="3143" y="668"/>
                  </a:lnTo>
                  <a:lnTo>
                    <a:pt x="2941" y="1358"/>
                  </a:lnTo>
                  <a:cubicBezTo>
                    <a:pt x="2917" y="1453"/>
                    <a:pt x="2977" y="1537"/>
                    <a:pt x="3060" y="1561"/>
                  </a:cubicBezTo>
                  <a:lnTo>
                    <a:pt x="3108" y="1561"/>
                  </a:lnTo>
                  <a:cubicBezTo>
                    <a:pt x="3179" y="1561"/>
                    <a:pt x="3239" y="1525"/>
                    <a:pt x="3274" y="1442"/>
                  </a:cubicBezTo>
                  <a:lnTo>
                    <a:pt x="3465" y="799"/>
                  </a:lnTo>
                  <a:cubicBezTo>
                    <a:pt x="3501" y="763"/>
                    <a:pt x="3536" y="751"/>
                    <a:pt x="3584" y="751"/>
                  </a:cubicBezTo>
                  <a:lnTo>
                    <a:pt x="3596" y="751"/>
                  </a:lnTo>
                  <a:cubicBezTo>
                    <a:pt x="3631" y="751"/>
                    <a:pt x="3655" y="775"/>
                    <a:pt x="3679" y="811"/>
                  </a:cubicBezTo>
                  <a:cubicBezTo>
                    <a:pt x="3691" y="834"/>
                    <a:pt x="3691" y="870"/>
                    <a:pt x="3691" y="894"/>
                  </a:cubicBezTo>
                  <a:lnTo>
                    <a:pt x="3512" y="1489"/>
                  </a:lnTo>
                  <a:cubicBezTo>
                    <a:pt x="3477" y="1584"/>
                    <a:pt x="3536" y="1668"/>
                    <a:pt x="3631" y="1704"/>
                  </a:cubicBezTo>
                  <a:lnTo>
                    <a:pt x="3679" y="1704"/>
                  </a:lnTo>
                  <a:cubicBezTo>
                    <a:pt x="3751" y="1704"/>
                    <a:pt x="3810" y="1656"/>
                    <a:pt x="3834" y="1584"/>
                  </a:cubicBezTo>
                  <a:lnTo>
                    <a:pt x="4001" y="1025"/>
                  </a:lnTo>
                  <a:cubicBezTo>
                    <a:pt x="4026" y="999"/>
                    <a:pt x="4052" y="980"/>
                    <a:pt x="4082" y="980"/>
                  </a:cubicBezTo>
                  <a:cubicBezTo>
                    <a:pt x="4094" y="980"/>
                    <a:pt x="4106" y="982"/>
                    <a:pt x="4120" y="989"/>
                  </a:cubicBezTo>
                  <a:lnTo>
                    <a:pt x="4132" y="989"/>
                  </a:lnTo>
                  <a:cubicBezTo>
                    <a:pt x="4191" y="1001"/>
                    <a:pt x="4239" y="1061"/>
                    <a:pt x="4227" y="1132"/>
                  </a:cubicBezTo>
                  <a:lnTo>
                    <a:pt x="4191" y="1239"/>
                  </a:lnTo>
                  <a:lnTo>
                    <a:pt x="4048" y="1704"/>
                  </a:lnTo>
                  <a:cubicBezTo>
                    <a:pt x="4012" y="1787"/>
                    <a:pt x="4060" y="1882"/>
                    <a:pt x="4155" y="1906"/>
                  </a:cubicBezTo>
                  <a:cubicBezTo>
                    <a:pt x="4167" y="1906"/>
                    <a:pt x="4179" y="1918"/>
                    <a:pt x="4191" y="1918"/>
                  </a:cubicBezTo>
                  <a:cubicBezTo>
                    <a:pt x="4274" y="1918"/>
                    <a:pt x="4334" y="1882"/>
                    <a:pt x="4358" y="1799"/>
                  </a:cubicBezTo>
                  <a:lnTo>
                    <a:pt x="4513" y="1346"/>
                  </a:lnTo>
                  <a:cubicBezTo>
                    <a:pt x="4523" y="1293"/>
                    <a:pt x="4572" y="1249"/>
                    <a:pt x="4633" y="1249"/>
                  </a:cubicBezTo>
                  <a:cubicBezTo>
                    <a:pt x="4641" y="1249"/>
                    <a:pt x="4648" y="1250"/>
                    <a:pt x="4655" y="1251"/>
                  </a:cubicBezTo>
                  <a:lnTo>
                    <a:pt x="4667" y="1251"/>
                  </a:lnTo>
                  <a:cubicBezTo>
                    <a:pt x="4727" y="1263"/>
                    <a:pt x="4774" y="1323"/>
                    <a:pt x="4763" y="1406"/>
                  </a:cubicBezTo>
                  <a:lnTo>
                    <a:pt x="4513" y="2299"/>
                  </a:lnTo>
                  <a:lnTo>
                    <a:pt x="4513" y="2311"/>
                  </a:lnTo>
                  <a:cubicBezTo>
                    <a:pt x="4524" y="2311"/>
                    <a:pt x="4417" y="3025"/>
                    <a:pt x="3989" y="3239"/>
                  </a:cubicBezTo>
                  <a:cubicBezTo>
                    <a:pt x="3929" y="3263"/>
                    <a:pt x="3893" y="3323"/>
                    <a:pt x="3893" y="3382"/>
                  </a:cubicBezTo>
                  <a:lnTo>
                    <a:pt x="3893" y="3894"/>
                  </a:lnTo>
                  <a:lnTo>
                    <a:pt x="2310" y="3894"/>
                  </a:lnTo>
                  <a:lnTo>
                    <a:pt x="2310" y="3085"/>
                  </a:lnTo>
                  <a:cubicBezTo>
                    <a:pt x="2310" y="3037"/>
                    <a:pt x="2286" y="3013"/>
                    <a:pt x="2262" y="2977"/>
                  </a:cubicBezTo>
                  <a:cubicBezTo>
                    <a:pt x="2262" y="2977"/>
                    <a:pt x="1798" y="2430"/>
                    <a:pt x="1893" y="1965"/>
                  </a:cubicBezTo>
                  <a:cubicBezTo>
                    <a:pt x="1917" y="1823"/>
                    <a:pt x="1941" y="1656"/>
                    <a:pt x="1977" y="1537"/>
                  </a:cubicBezTo>
                  <a:lnTo>
                    <a:pt x="2274" y="1668"/>
                  </a:lnTo>
                  <a:cubicBezTo>
                    <a:pt x="2286" y="1715"/>
                    <a:pt x="2334" y="1763"/>
                    <a:pt x="2393" y="1775"/>
                  </a:cubicBezTo>
                  <a:cubicBezTo>
                    <a:pt x="2412" y="1782"/>
                    <a:pt x="2431" y="1785"/>
                    <a:pt x="2449" y="1785"/>
                  </a:cubicBezTo>
                  <a:cubicBezTo>
                    <a:pt x="2520" y="1785"/>
                    <a:pt x="2579" y="1732"/>
                    <a:pt x="2608" y="1656"/>
                  </a:cubicBezTo>
                  <a:lnTo>
                    <a:pt x="2905" y="537"/>
                  </a:lnTo>
                  <a:cubicBezTo>
                    <a:pt x="2905" y="513"/>
                    <a:pt x="2929" y="477"/>
                    <a:pt x="2953" y="465"/>
                  </a:cubicBezTo>
                  <a:cubicBezTo>
                    <a:pt x="2989" y="453"/>
                    <a:pt x="3012" y="453"/>
                    <a:pt x="3048" y="453"/>
                  </a:cubicBezTo>
                  <a:close/>
                  <a:moveTo>
                    <a:pt x="4132" y="4263"/>
                  </a:moveTo>
                  <a:lnTo>
                    <a:pt x="4132" y="4787"/>
                  </a:lnTo>
                  <a:lnTo>
                    <a:pt x="2012" y="4787"/>
                  </a:lnTo>
                  <a:lnTo>
                    <a:pt x="2012" y="4263"/>
                  </a:lnTo>
                  <a:close/>
                  <a:moveTo>
                    <a:pt x="191" y="1"/>
                  </a:moveTo>
                  <a:cubicBezTo>
                    <a:pt x="119" y="1"/>
                    <a:pt x="60" y="37"/>
                    <a:pt x="24" y="108"/>
                  </a:cubicBezTo>
                  <a:cubicBezTo>
                    <a:pt x="0" y="168"/>
                    <a:pt x="12" y="239"/>
                    <a:pt x="60" y="299"/>
                  </a:cubicBezTo>
                  <a:lnTo>
                    <a:pt x="845" y="1072"/>
                  </a:lnTo>
                  <a:lnTo>
                    <a:pt x="857" y="1084"/>
                  </a:lnTo>
                  <a:lnTo>
                    <a:pt x="869" y="1084"/>
                  </a:lnTo>
                  <a:cubicBezTo>
                    <a:pt x="893" y="1108"/>
                    <a:pt x="917" y="1120"/>
                    <a:pt x="953" y="1120"/>
                  </a:cubicBezTo>
                  <a:lnTo>
                    <a:pt x="1667" y="1418"/>
                  </a:lnTo>
                  <a:cubicBezTo>
                    <a:pt x="1607" y="1561"/>
                    <a:pt x="1572" y="1763"/>
                    <a:pt x="1548" y="1918"/>
                  </a:cubicBezTo>
                  <a:cubicBezTo>
                    <a:pt x="1453" y="2442"/>
                    <a:pt x="1822" y="2989"/>
                    <a:pt x="1941" y="3156"/>
                  </a:cubicBezTo>
                  <a:lnTo>
                    <a:pt x="1941" y="3918"/>
                  </a:lnTo>
                  <a:lnTo>
                    <a:pt x="1810" y="3918"/>
                  </a:lnTo>
                  <a:cubicBezTo>
                    <a:pt x="1726" y="3918"/>
                    <a:pt x="1643" y="3990"/>
                    <a:pt x="1643" y="4085"/>
                  </a:cubicBezTo>
                  <a:lnTo>
                    <a:pt x="1643" y="4942"/>
                  </a:lnTo>
                  <a:lnTo>
                    <a:pt x="1643" y="10359"/>
                  </a:lnTo>
                  <a:cubicBezTo>
                    <a:pt x="1643" y="10455"/>
                    <a:pt x="1726" y="10526"/>
                    <a:pt x="1810" y="10526"/>
                  </a:cubicBezTo>
                  <a:lnTo>
                    <a:pt x="4286" y="10526"/>
                  </a:lnTo>
                  <a:cubicBezTo>
                    <a:pt x="4370" y="10526"/>
                    <a:pt x="4453" y="10455"/>
                    <a:pt x="4453" y="10359"/>
                  </a:cubicBezTo>
                  <a:lnTo>
                    <a:pt x="4453" y="6168"/>
                  </a:lnTo>
                  <a:cubicBezTo>
                    <a:pt x="4453" y="6073"/>
                    <a:pt x="4370" y="6002"/>
                    <a:pt x="4286" y="6002"/>
                  </a:cubicBezTo>
                  <a:cubicBezTo>
                    <a:pt x="4191" y="6002"/>
                    <a:pt x="4120" y="6073"/>
                    <a:pt x="4120" y="6168"/>
                  </a:cubicBezTo>
                  <a:lnTo>
                    <a:pt x="4120" y="10181"/>
                  </a:lnTo>
                  <a:lnTo>
                    <a:pt x="2012" y="10181"/>
                  </a:lnTo>
                  <a:lnTo>
                    <a:pt x="2012" y="5109"/>
                  </a:lnTo>
                  <a:lnTo>
                    <a:pt x="4132" y="5109"/>
                  </a:lnTo>
                  <a:lnTo>
                    <a:pt x="4132" y="5394"/>
                  </a:lnTo>
                  <a:lnTo>
                    <a:pt x="4132" y="5585"/>
                  </a:lnTo>
                  <a:cubicBezTo>
                    <a:pt x="4132" y="5668"/>
                    <a:pt x="4215" y="5752"/>
                    <a:pt x="4298" y="5752"/>
                  </a:cubicBezTo>
                  <a:cubicBezTo>
                    <a:pt x="4393" y="5752"/>
                    <a:pt x="4465" y="5668"/>
                    <a:pt x="4465" y="5585"/>
                  </a:cubicBezTo>
                  <a:lnTo>
                    <a:pt x="4465" y="5394"/>
                  </a:lnTo>
                  <a:lnTo>
                    <a:pt x="4465" y="4942"/>
                  </a:lnTo>
                  <a:lnTo>
                    <a:pt x="4465" y="4085"/>
                  </a:lnTo>
                  <a:cubicBezTo>
                    <a:pt x="4465" y="3990"/>
                    <a:pt x="4393" y="3918"/>
                    <a:pt x="4298" y="3918"/>
                  </a:cubicBezTo>
                  <a:lnTo>
                    <a:pt x="4239" y="3918"/>
                  </a:lnTo>
                  <a:lnTo>
                    <a:pt x="4239" y="3489"/>
                  </a:lnTo>
                  <a:cubicBezTo>
                    <a:pt x="4524" y="3299"/>
                    <a:pt x="4667" y="2966"/>
                    <a:pt x="4763" y="2716"/>
                  </a:cubicBezTo>
                  <a:lnTo>
                    <a:pt x="5525" y="3037"/>
                  </a:lnTo>
                  <a:cubicBezTo>
                    <a:pt x="5584" y="3073"/>
                    <a:pt x="5644" y="3073"/>
                    <a:pt x="5703" y="3073"/>
                  </a:cubicBezTo>
                  <a:cubicBezTo>
                    <a:pt x="5763" y="3073"/>
                    <a:pt x="5822" y="3049"/>
                    <a:pt x="5858" y="3037"/>
                  </a:cubicBezTo>
                  <a:cubicBezTo>
                    <a:pt x="5965" y="3001"/>
                    <a:pt x="6060" y="2906"/>
                    <a:pt x="6096" y="2799"/>
                  </a:cubicBezTo>
                  <a:lnTo>
                    <a:pt x="6191" y="2585"/>
                  </a:lnTo>
                  <a:cubicBezTo>
                    <a:pt x="6239" y="2477"/>
                    <a:pt x="6239" y="2358"/>
                    <a:pt x="6191" y="2239"/>
                  </a:cubicBezTo>
                  <a:cubicBezTo>
                    <a:pt x="6144" y="2132"/>
                    <a:pt x="6060" y="2037"/>
                    <a:pt x="5953" y="2001"/>
                  </a:cubicBezTo>
                  <a:lnTo>
                    <a:pt x="5048" y="1608"/>
                  </a:lnTo>
                  <a:lnTo>
                    <a:pt x="5084" y="1465"/>
                  </a:lnTo>
                  <a:cubicBezTo>
                    <a:pt x="5120" y="1346"/>
                    <a:pt x="5108" y="1227"/>
                    <a:pt x="5025" y="1120"/>
                  </a:cubicBezTo>
                  <a:cubicBezTo>
                    <a:pt x="4965" y="1013"/>
                    <a:pt x="4870" y="942"/>
                    <a:pt x="4751" y="906"/>
                  </a:cubicBezTo>
                  <a:lnTo>
                    <a:pt x="4727" y="906"/>
                  </a:lnTo>
                  <a:cubicBezTo>
                    <a:pt x="4691" y="900"/>
                    <a:pt x="4655" y="897"/>
                    <a:pt x="4620" y="897"/>
                  </a:cubicBezTo>
                  <a:cubicBezTo>
                    <a:pt x="4584" y="897"/>
                    <a:pt x="4548" y="900"/>
                    <a:pt x="4513" y="906"/>
                  </a:cubicBezTo>
                  <a:cubicBezTo>
                    <a:pt x="4453" y="787"/>
                    <a:pt x="4346" y="691"/>
                    <a:pt x="4191" y="656"/>
                  </a:cubicBezTo>
                  <a:lnTo>
                    <a:pt x="4179" y="656"/>
                  </a:lnTo>
                  <a:cubicBezTo>
                    <a:pt x="4143" y="650"/>
                    <a:pt x="4108" y="647"/>
                    <a:pt x="4071" y="647"/>
                  </a:cubicBezTo>
                  <a:cubicBezTo>
                    <a:pt x="4033" y="647"/>
                    <a:pt x="3995" y="650"/>
                    <a:pt x="3953" y="656"/>
                  </a:cubicBezTo>
                  <a:cubicBezTo>
                    <a:pt x="3953" y="644"/>
                    <a:pt x="3941" y="632"/>
                    <a:pt x="3941" y="632"/>
                  </a:cubicBezTo>
                  <a:cubicBezTo>
                    <a:pt x="3882" y="525"/>
                    <a:pt x="3774" y="453"/>
                    <a:pt x="3655" y="418"/>
                  </a:cubicBezTo>
                  <a:lnTo>
                    <a:pt x="3643" y="418"/>
                  </a:lnTo>
                  <a:cubicBezTo>
                    <a:pt x="3614" y="412"/>
                    <a:pt x="3584" y="409"/>
                    <a:pt x="3554" y="409"/>
                  </a:cubicBezTo>
                  <a:cubicBezTo>
                    <a:pt x="3524" y="409"/>
                    <a:pt x="3495" y="412"/>
                    <a:pt x="3465" y="418"/>
                  </a:cubicBezTo>
                  <a:lnTo>
                    <a:pt x="3417" y="334"/>
                  </a:lnTo>
                  <a:cubicBezTo>
                    <a:pt x="3358" y="227"/>
                    <a:pt x="3250" y="156"/>
                    <a:pt x="3143" y="120"/>
                  </a:cubicBezTo>
                  <a:lnTo>
                    <a:pt x="3120" y="120"/>
                  </a:lnTo>
                  <a:cubicBezTo>
                    <a:pt x="3083" y="113"/>
                    <a:pt x="3047" y="109"/>
                    <a:pt x="3012" y="109"/>
                  </a:cubicBezTo>
                  <a:cubicBezTo>
                    <a:pt x="2931" y="109"/>
                    <a:pt x="2853" y="130"/>
                    <a:pt x="2786" y="180"/>
                  </a:cubicBezTo>
                  <a:cubicBezTo>
                    <a:pt x="2679" y="239"/>
                    <a:pt x="2608" y="346"/>
                    <a:pt x="2572" y="465"/>
                  </a:cubicBezTo>
                  <a:lnTo>
                    <a:pt x="2548" y="572"/>
                  </a:lnTo>
                  <a:lnTo>
                    <a:pt x="1369" y="72"/>
                  </a:lnTo>
                  <a:lnTo>
                    <a:pt x="1310" y="72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36"/>
            <p:cNvSpPr/>
            <p:nvPr/>
          </p:nvSpPr>
          <p:spPr>
            <a:xfrm>
              <a:off x="1329585" y="2127494"/>
              <a:ext cx="108795" cy="197123"/>
            </a:xfrm>
            <a:custGeom>
              <a:rect b="b" l="l" r="r" t="t"/>
              <a:pathLst>
                <a:path extrusionOk="0" h="6193" w="3418">
                  <a:moveTo>
                    <a:pt x="1155" y="358"/>
                  </a:moveTo>
                  <a:cubicBezTo>
                    <a:pt x="1214" y="358"/>
                    <a:pt x="1274" y="418"/>
                    <a:pt x="1274" y="477"/>
                  </a:cubicBezTo>
                  <a:lnTo>
                    <a:pt x="1274" y="549"/>
                  </a:lnTo>
                  <a:lnTo>
                    <a:pt x="1274" y="1120"/>
                  </a:lnTo>
                  <a:cubicBezTo>
                    <a:pt x="1274" y="1203"/>
                    <a:pt x="1345" y="1275"/>
                    <a:pt x="1441" y="1275"/>
                  </a:cubicBezTo>
                  <a:cubicBezTo>
                    <a:pt x="1524" y="1275"/>
                    <a:pt x="1595" y="1203"/>
                    <a:pt x="1595" y="1120"/>
                  </a:cubicBezTo>
                  <a:lnTo>
                    <a:pt x="1595" y="584"/>
                  </a:lnTo>
                  <a:cubicBezTo>
                    <a:pt x="1619" y="537"/>
                    <a:pt x="1655" y="525"/>
                    <a:pt x="1703" y="525"/>
                  </a:cubicBezTo>
                  <a:lnTo>
                    <a:pt x="1715" y="525"/>
                  </a:lnTo>
                  <a:cubicBezTo>
                    <a:pt x="1774" y="525"/>
                    <a:pt x="1834" y="584"/>
                    <a:pt x="1834" y="644"/>
                  </a:cubicBezTo>
                  <a:lnTo>
                    <a:pt x="1834" y="668"/>
                  </a:lnTo>
                  <a:lnTo>
                    <a:pt x="1834" y="1132"/>
                  </a:lnTo>
                  <a:cubicBezTo>
                    <a:pt x="1834" y="1215"/>
                    <a:pt x="1917" y="1299"/>
                    <a:pt x="2000" y="1299"/>
                  </a:cubicBezTo>
                  <a:cubicBezTo>
                    <a:pt x="2096" y="1299"/>
                    <a:pt x="2167" y="1215"/>
                    <a:pt x="2167" y="1132"/>
                  </a:cubicBezTo>
                  <a:lnTo>
                    <a:pt x="2167" y="715"/>
                  </a:lnTo>
                  <a:cubicBezTo>
                    <a:pt x="2179" y="668"/>
                    <a:pt x="2226" y="656"/>
                    <a:pt x="2274" y="656"/>
                  </a:cubicBezTo>
                  <a:lnTo>
                    <a:pt x="2286" y="656"/>
                  </a:lnTo>
                  <a:cubicBezTo>
                    <a:pt x="2346" y="656"/>
                    <a:pt x="2405" y="715"/>
                    <a:pt x="2405" y="775"/>
                  </a:cubicBezTo>
                  <a:lnTo>
                    <a:pt x="2405" y="894"/>
                  </a:lnTo>
                  <a:lnTo>
                    <a:pt x="2405" y="1239"/>
                  </a:lnTo>
                  <a:cubicBezTo>
                    <a:pt x="2405" y="1322"/>
                    <a:pt x="2477" y="1394"/>
                    <a:pt x="2572" y="1394"/>
                  </a:cubicBezTo>
                  <a:cubicBezTo>
                    <a:pt x="2655" y="1394"/>
                    <a:pt x="2727" y="1322"/>
                    <a:pt x="2727" y="1239"/>
                  </a:cubicBezTo>
                  <a:lnTo>
                    <a:pt x="2727" y="894"/>
                  </a:lnTo>
                  <a:cubicBezTo>
                    <a:pt x="2727" y="834"/>
                    <a:pt x="2786" y="775"/>
                    <a:pt x="2846" y="775"/>
                  </a:cubicBezTo>
                  <a:lnTo>
                    <a:pt x="2869" y="775"/>
                  </a:lnTo>
                  <a:cubicBezTo>
                    <a:pt x="2929" y="775"/>
                    <a:pt x="2988" y="834"/>
                    <a:pt x="2988" y="894"/>
                  </a:cubicBezTo>
                  <a:lnTo>
                    <a:pt x="2988" y="1680"/>
                  </a:lnTo>
                  <a:lnTo>
                    <a:pt x="2988" y="1692"/>
                  </a:lnTo>
                  <a:cubicBezTo>
                    <a:pt x="3060" y="1858"/>
                    <a:pt x="3048" y="2442"/>
                    <a:pt x="2727" y="2692"/>
                  </a:cubicBezTo>
                  <a:cubicBezTo>
                    <a:pt x="2679" y="2727"/>
                    <a:pt x="2667" y="2763"/>
                    <a:pt x="2667" y="2823"/>
                  </a:cubicBezTo>
                  <a:lnTo>
                    <a:pt x="2667" y="3358"/>
                  </a:lnTo>
                  <a:lnTo>
                    <a:pt x="1060" y="3358"/>
                  </a:lnTo>
                  <a:lnTo>
                    <a:pt x="1060" y="2989"/>
                  </a:lnTo>
                  <a:cubicBezTo>
                    <a:pt x="1060" y="2930"/>
                    <a:pt x="1036" y="2882"/>
                    <a:pt x="988" y="2858"/>
                  </a:cubicBezTo>
                  <a:cubicBezTo>
                    <a:pt x="822" y="2739"/>
                    <a:pt x="405" y="2346"/>
                    <a:pt x="393" y="1965"/>
                  </a:cubicBezTo>
                  <a:cubicBezTo>
                    <a:pt x="381" y="1692"/>
                    <a:pt x="369" y="1370"/>
                    <a:pt x="464" y="1275"/>
                  </a:cubicBezTo>
                  <a:cubicBezTo>
                    <a:pt x="499" y="1257"/>
                    <a:pt x="547" y="1246"/>
                    <a:pt x="612" y="1246"/>
                  </a:cubicBezTo>
                  <a:cubicBezTo>
                    <a:pt x="636" y="1246"/>
                    <a:pt x="662" y="1248"/>
                    <a:pt x="691" y="1251"/>
                  </a:cubicBezTo>
                  <a:lnTo>
                    <a:pt x="691" y="1477"/>
                  </a:lnTo>
                  <a:cubicBezTo>
                    <a:pt x="691" y="1561"/>
                    <a:pt x="762" y="1632"/>
                    <a:pt x="857" y="1632"/>
                  </a:cubicBezTo>
                  <a:cubicBezTo>
                    <a:pt x="941" y="1632"/>
                    <a:pt x="1024" y="1561"/>
                    <a:pt x="1024" y="1477"/>
                  </a:cubicBezTo>
                  <a:lnTo>
                    <a:pt x="1024" y="477"/>
                  </a:lnTo>
                  <a:cubicBezTo>
                    <a:pt x="1024" y="418"/>
                    <a:pt x="1083" y="358"/>
                    <a:pt x="1143" y="358"/>
                  </a:cubicBezTo>
                  <a:close/>
                  <a:moveTo>
                    <a:pt x="2941" y="3692"/>
                  </a:moveTo>
                  <a:lnTo>
                    <a:pt x="2941" y="4216"/>
                  </a:lnTo>
                  <a:lnTo>
                    <a:pt x="810" y="4216"/>
                  </a:lnTo>
                  <a:lnTo>
                    <a:pt x="810" y="3692"/>
                  </a:lnTo>
                  <a:close/>
                  <a:moveTo>
                    <a:pt x="2941" y="4537"/>
                  </a:moveTo>
                  <a:lnTo>
                    <a:pt x="2941" y="5859"/>
                  </a:lnTo>
                  <a:lnTo>
                    <a:pt x="810" y="5859"/>
                  </a:lnTo>
                  <a:lnTo>
                    <a:pt x="810" y="4537"/>
                  </a:lnTo>
                  <a:close/>
                  <a:moveTo>
                    <a:pt x="1143" y="1"/>
                  </a:moveTo>
                  <a:cubicBezTo>
                    <a:pt x="881" y="1"/>
                    <a:pt x="679" y="203"/>
                    <a:pt x="679" y="465"/>
                  </a:cubicBezTo>
                  <a:lnTo>
                    <a:pt x="679" y="894"/>
                  </a:lnTo>
                  <a:cubicBezTo>
                    <a:pt x="642" y="889"/>
                    <a:pt x="607" y="887"/>
                    <a:pt x="573" y="887"/>
                  </a:cubicBezTo>
                  <a:cubicBezTo>
                    <a:pt x="439" y="887"/>
                    <a:pt x="326" y="923"/>
                    <a:pt x="250" y="989"/>
                  </a:cubicBezTo>
                  <a:cubicBezTo>
                    <a:pt x="0" y="1192"/>
                    <a:pt x="36" y="1573"/>
                    <a:pt x="48" y="1965"/>
                  </a:cubicBezTo>
                  <a:cubicBezTo>
                    <a:pt x="83" y="2477"/>
                    <a:pt x="548" y="2894"/>
                    <a:pt x="726" y="3049"/>
                  </a:cubicBezTo>
                  <a:lnTo>
                    <a:pt x="726" y="3335"/>
                  </a:lnTo>
                  <a:lnTo>
                    <a:pt x="631" y="3335"/>
                  </a:lnTo>
                  <a:cubicBezTo>
                    <a:pt x="536" y="3335"/>
                    <a:pt x="464" y="3406"/>
                    <a:pt x="464" y="3489"/>
                  </a:cubicBezTo>
                  <a:lnTo>
                    <a:pt x="464" y="4359"/>
                  </a:lnTo>
                  <a:lnTo>
                    <a:pt x="464" y="6025"/>
                  </a:lnTo>
                  <a:cubicBezTo>
                    <a:pt x="464" y="6121"/>
                    <a:pt x="536" y="6192"/>
                    <a:pt x="631" y="6192"/>
                  </a:cubicBezTo>
                  <a:lnTo>
                    <a:pt x="3108" y="6192"/>
                  </a:lnTo>
                  <a:cubicBezTo>
                    <a:pt x="3191" y="6192"/>
                    <a:pt x="3262" y="6121"/>
                    <a:pt x="3262" y="6025"/>
                  </a:cubicBezTo>
                  <a:lnTo>
                    <a:pt x="3262" y="4359"/>
                  </a:lnTo>
                  <a:lnTo>
                    <a:pt x="3262" y="3489"/>
                  </a:lnTo>
                  <a:cubicBezTo>
                    <a:pt x="3262" y="3406"/>
                    <a:pt x="3191" y="3335"/>
                    <a:pt x="3108" y="3335"/>
                  </a:cubicBezTo>
                  <a:lnTo>
                    <a:pt x="3000" y="3335"/>
                  </a:lnTo>
                  <a:lnTo>
                    <a:pt x="3000" y="2870"/>
                  </a:lnTo>
                  <a:cubicBezTo>
                    <a:pt x="3417" y="2465"/>
                    <a:pt x="3369" y="1727"/>
                    <a:pt x="3369" y="1632"/>
                  </a:cubicBezTo>
                  <a:lnTo>
                    <a:pt x="3369" y="858"/>
                  </a:lnTo>
                  <a:cubicBezTo>
                    <a:pt x="3369" y="608"/>
                    <a:pt x="3167" y="406"/>
                    <a:pt x="2905" y="406"/>
                  </a:cubicBezTo>
                  <a:lnTo>
                    <a:pt x="2893" y="406"/>
                  </a:lnTo>
                  <a:cubicBezTo>
                    <a:pt x="2822" y="406"/>
                    <a:pt x="2738" y="418"/>
                    <a:pt x="2667" y="465"/>
                  </a:cubicBezTo>
                  <a:cubicBezTo>
                    <a:pt x="2584" y="358"/>
                    <a:pt x="2465" y="287"/>
                    <a:pt x="2310" y="287"/>
                  </a:cubicBezTo>
                  <a:lnTo>
                    <a:pt x="2298" y="287"/>
                  </a:lnTo>
                  <a:cubicBezTo>
                    <a:pt x="2226" y="287"/>
                    <a:pt x="2143" y="299"/>
                    <a:pt x="2084" y="346"/>
                  </a:cubicBezTo>
                  <a:cubicBezTo>
                    <a:pt x="2000" y="239"/>
                    <a:pt x="1881" y="179"/>
                    <a:pt x="1750" y="179"/>
                  </a:cubicBezTo>
                  <a:lnTo>
                    <a:pt x="1726" y="179"/>
                  </a:lnTo>
                  <a:cubicBezTo>
                    <a:pt x="1667" y="179"/>
                    <a:pt x="1607" y="191"/>
                    <a:pt x="1548" y="203"/>
                  </a:cubicBezTo>
                  <a:cubicBezTo>
                    <a:pt x="1476" y="84"/>
                    <a:pt x="1334" y="1"/>
                    <a:pt x="1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4" name="Google Shape;3124;p36"/>
          <p:cNvGrpSpPr/>
          <p:nvPr/>
        </p:nvGrpSpPr>
        <p:grpSpPr>
          <a:xfrm>
            <a:off x="5591871" y="1989906"/>
            <a:ext cx="416649" cy="325597"/>
            <a:chOff x="5626763" y="2013829"/>
            <a:chExt cx="351722" cy="274788"/>
          </a:xfrm>
        </p:grpSpPr>
        <p:sp>
          <p:nvSpPr>
            <p:cNvPr id="3125" name="Google Shape;3125;p36"/>
            <p:cNvSpPr/>
            <p:nvPr/>
          </p:nvSpPr>
          <p:spPr>
            <a:xfrm>
              <a:off x="5626763" y="2013829"/>
              <a:ext cx="351722" cy="274788"/>
            </a:xfrm>
            <a:custGeom>
              <a:rect b="b" l="l" r="r" t="t"/>
              <a:pathLst>
                <a:path extrusionOk="0" h="8633" w="1105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36"/>
            <p:cNvSpPr/>
            <p:nvPr/>
          </p:nvSpPr>
          <p:spPr>
            <a:xfrm>
              <a:off x="5784799" y="2125234"/>
              <a:ext cx="33390" cy="70503"/>
            </a:xfrm>
            <a:custGeom>
              <a:rect b="b" l="l" r="r" t="t"/>
              <a:pathLst>
                <a:path extrusionOk="0" h="2215" w="1049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36"/>
            <p:cNvSpPr/>
            <p:nvPr/>
          </p:nvSpPr>
          <p:spPr>
            <a:xfrm>
              <a:off x="5824236" y="2097956"/>
              <a:ext cx="33740" cy="97782"/>
            </a:xfrm>
            <a:custGeom>
              <a:rect b="b" l="l" r="r" t="t"/>
              <a:pathLst>
                <a:path extrusionOk="0" h="3072" w="106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36"/>
            <p:cNvSpPr/>
            <p:nvPr/>
          </p:nvSpPr>
          <p:spPr>
            <a:xfrm>
              <a:off x="5864024" y="2111961"/>
              <a:ext cx="33740" cy="83426"/>
            </a:xfrm>
            <a:custGeom>
              <a:rect b="b" l="l" r="r" t="t"/>
              <a:pathLst>
                <a:path extrusionOk="0" h="2621" w="106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36"/>
            <p:cNvSpPr/>
            <p:nvPr/>
          </p:nvSpPr>
          <p:spPr>
            <a:xfrm>
              <a:off x="5904193" y="2065744"/>
              <a:ext cx="33390" cy="129644"/>
            </a:xfrm>
            <a:custGeom>
              <a:rect b="b" l="l" r="r" t="t"/>
              <a:pathLst>
                <a:path extrusionOk="0" h="4073" w="1049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36"/>
            <p:cNvSpPr/>
            <p:nvPr/>
          </p:nvSpPr>
          <p:spPr>
            <a:xfrm>
              <a:off x="5713563" y="2080131"/>
              <a:ext cx="40965" cy="11395"/>
            </a:xfrm>
            <a:custGeom>
              <a:rect b="b" l="l" r="r" t="t"/>
              <a:pathLst>
                <a:path extrusionOk="0" h="358" w="1287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36"/>
            <p:cNvSpPr/>
            <p:nvPr/>
          </p:nvSpPr>
          <p:spPr>
            <a:xfrm>
              <a:off x="5713945" y="2097574"/>
              <a:ext cx="56880" cy="11395"/>
            </a:xfrm>
            <a:custGeom>
              <a:rect b="b" l="l" r="r" t="t"/>
              <a:pathLst>
                <a:path extrusionOk="0" h="358" w="1787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36"/>
            <p:cNvSpPr/>
            <p:nvPr/>
          </p:nvSpPr>
          <p:spPr>
            <a:xfrm>
              <a:off x="5713945" y="2114985"/>
              <a:ext cx="56880" cy="11427"/>
            </a:xfrm>
            <a:custGeom>
              <a:rect b="b" l="l" r="r" t="t"/>
              <a:pathLst>
                <a:path extrusionOk="0" h="359" w="1787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36"/>
            <p:cNvSpPr/>
            <p:nvPr/>
          </p:nvSpPr>
          <p:spPr>
            <a:xfrm>
              <a:off x="5713945" y="2132810"/>
              <a:ext cx="56880" cy="11013"/>
            </a:xfrm>
            <a:custGeom>
              <a:rect b="b" l="l" r="r" t="t"/>
              <a:pathLst>
                <a:path extrusionOk="0" h="346" w="1787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36"/>
            <p:cNvSpPr/>
            <p:nvPr/>
          </p:nvSpPr>
          <p:spPr>
            <a:xfrm>
              <a:off x="5663526" y="2182464"/>
              <a:ext cx="69389" cy="68625"/>
            </a:xfrm>
            <a:custGeom>
              <a:rect b="b" l="l" r="r" t="t"/>
              <a:pathLst>
                <a:path extrusionOk="0" h="2156" w="218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5" name="Google Shape;3135;p36"/>
          <p:cNvGrpSpPr/>
          <p:nvPr/>
        </p:nvGrpSpPr>
        <p:grpSpPr>
          <a:xfrm>
            <a:off x="7576605" y="1983877"/>
            <a:ext cx="276698" cy="333133"/>
            <a:chOff x="7576605" y="1983877"/>
            <a:chExt cx="276698" cy="333133"/>
          </a:xfrm>
        </p:grpSpPr>
        <p:sp>
          <p:nvSpPr>
            <p:cNvPr id="3136" name="Google Shape;3136;p36"/>
            <p:cNvSpPr/>
            <p:nvPr/>
          </p:nvSpPr>
          <p:spPr>
            <a:xfrm>
              <a:off x="7576605" y="1983877"/>
              <a:ext cx="276698" cy="333133"/>
            </a:xfrm>
            <a:custGeom>
              <a:rect b="b" l="l" r="r" t="t"/>
              <a:pathLst>
                <a:path extrusionOk="0" h="10466" w="8693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36"/>
            <p:cNvSpPr/>
            <p:nvPr/>
          </p:nvSpPr>
          <p:spPr>
            <a:xfrm>
              <a:off x="7670981" y="2041871"/>
              <a:ext cx="87182" cy="83076"/>
            </a:xfrm>
            <a:custGeom>
              <a:rect b="b" l="l" r="r" t="t"/>
              <a:pathLst>
                <a:path extrusionOk="0" h="2610" w="2739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8" name="Google Shape;3138;p36"/>
          <p:cNvGrpSpPr/>
          <p:nvPr/>
        </p:nvGrpSpPr>
        <p:grpSpPr>
          <a:xfrm>
            <a:off x="853568" y="1975538"/>
            <a:ext cx="337334" cy="353599"/>
            <a:chOff x="853568" y="1975538"/>
            <a:chExt cx="337334" cy="353599"/>
          </a:xfrm>
        </p:grpSpPr>
        <p:sp>
          <p:nvSpPr>
            <p:cNvPr id="3139" name="Google Shape;3139;p36"/>
            <p:cNvSpPr/>
            <p:nvPr/>
          </p:nvSpPr>
          <p:spPr>
            <a:xfrm>
              <a:off x="853568" y="1975538"/>
              <a:ext cx="337334" cy="353599"/>
            </a:xfrm>
            <a:custGeom>
              <a:rect b="b" l="l" r="r" t="t"/>
              <a:pathLst>
                <a:path extrusionOk="0" h="11109" w="10598">
                  <a:moveTo>
                    <a:pt x="8180" y="322"/>
                  </a:moveTo>
                  <a:lnTo>
                    <a:pt x="5823" y="3596"/>
                  </a:lnTo>
                  <a:lnTo>
                    <a:pt x="5501" y="3132"/>
                  </a:lnTo>
                  <a:lnTo>
                    <a:pt x="7502" y="322"/>
                  </a:lnTo>
                  <a:close/>
                  <a:moveTo>
                    <a:pt x="9252" y="322"/>
                  </a:moveTo>
                  <a:lnTo>
                    <a:pt x="6371" y="4346"/>
                  </a:lnTo>
                  <a:lnTo>
                    <a:pt x="6049" y="3882"/>
                  </a:lnTo>
                  <a:lnTo>
                    <a:pt x="8597" y="322"/>
                  </a:lnTo>
                  <a:close/>
                  <a:moveTo>
                    <a:pt x="2072" y="322"/>
                  </a:moveTo>
                  <a:lnTo>
                    <a:pt x="4966" y="4358"/>
                  </a:lnTo>
                  <a:cubicBezTo>
                    <a:pt x="4906" y="4382"/>
                    <a:pt x="4859" y="4430"/>
                    <a:pt x="4811" y="4477"/>
                  </a:cubicBezTo>
                  <a:cubicBezTo>
                    <a:pt x="4750" y="4538"/>
                    <a:pt x="4652" y="4579"/>
                    <a:pt x="4557" y="4579"/>
                  </a:cubicBezTo>
                  <a:cubicBezTo>
                    <a:pt x="4521" y="4579"/>
                    <a:pt x="4486" y="4574"/>
                    <a:pt x="4454" y="4561"/>
                  </a:cubicBezTo>
                  <a:lnTo>
                    <a:pt x="1418" y="322"/>
                  </a:lnTo>
                  <a:close/>
                  <a:moveTo>
                    <a:pt x="3084" y="322"/>
                  </a:moveTo>
                  <a:lnTo>
                    <a:pt x="6121" y="4584"/>
                  </a:lnTo>
                  <a:cubicBezTo>
                    <a:pt x="6100" y="4589"/>
                    <a:pt x="6079" y="4591"/>
                    <a:pt x="6057" y="4591"/>
                  </a:cubicBezTo>
                  <a:cubicBezTo>
                    <a:pt x="5957" y="4591"/>
                    <a:pt x="5854" y="4546"/>
                    <a:pt x="5775" y="4477"/>
                  </a:cubicBezTo>
                  <a:cubicBezTo>
                    <a:pt x="5644" y="4346"/>
                    <a:pt x="5466" y="4287"/>
                    <a:pt x="5287" y="4287"/>
                  </a:cubicBezTo>
                  <a:lnTo>
                    <a:pt x="2453" y="334"/>
                  </a:lnTo>
                  <a:lnTo>
                    <a:pt x="3084" y="334"/>
                  </a:lnTo>
                  <a:lnTo>
                    <a:pt x="3084" y="322"/>
                  </a:lnTo>
                  <a:close/>
                  <a:moveTo>
                    <a:pt x="1013" y="322"/>
                  </a:moveTo>
                  <a:lnTo>
                    <a:pt x="4025" y="4537"/>
                  </a:lnTo>
                  <a:cubicBezTo>
                    <a:pt x="3858" y="4584"/>
                    <a:pt x="3716" y="4668"/>
                    <a:pt x="3608" y="4823"/>
                  </a:cubicBezTo>
                  <a:lnTo>
                    <a:pt x="394" y="322"/>
                  </a:lnTo>
                  <a:close/>
                  <a:moveTo>
                    <a:pt x="10216" y="322"/>
                  </a:moveTo>
                  <a:lnTo>
                    <a:pt x="7002" y="4823"/>
                  </a:lnTo>
                  <a:cubicBezTo>
                    <a:pt x="6906" y="4680"/>
                    <a:pt x="6775" y="4596"/>
                    <a:pt x="6633" y="4549"/>
                  </a:cubicBezTo>
                  <a:lnTo>
                    <a:pt x="9645" y="322"/>
                  </a:lnTo>
                  <a:close/>
                  <a:moveTo>
                    <a:pt x="5268" y="4599"/>
                  </a:moveTo>
                  <a:cubicBezTo>
                    <a:pt x="5362" y="4599"/>
                    <a:pt x="5454" y="4638"/>
                    <a:pt x="5525" y="4715"/>
                  </a:cubicBezTo>
                  <a:cubicBezTo>
                    <a:pt x="5652" y="4842"/>
                    <a:pt x="5822" y="4911"/>
                    <a:pt x="5994" y="4911"/>
                  </a:cubicBezTo>
                  <a:cubicBezTo>
                    <a:pt x="6081" y="4911"/>
                    <a:pt x="6168" y="4894"/>
                    <a:pt x="6252" y="4858"/>
                  </a:cubicBezTo>
                  <a:cubicBezTo>
                    <a:pt x="6295" y="4843"/>
                    <a:pt x="6338" y="4836"/>
                    <a:pt x="6380" y="4836"/>
                  </a:cubicBezTo>
                  <a:cubicBezTo>
                    <a:pt x="6534" y="4836"/>
                    <a:pt x="6672" y="4932"/>
                    <a:pt x="6728" y="5073"/>
                  </a:cubicBezTo>
                  <a:cubicBezTo>
                    <a:pt x="6728" y="5084"/>
                    <a:pt x="6752" y="5096"/>
                    <a:pt x="6752" y="5120"/>
                  </a:cubicBezTo>
                  <a:cubicBezTo>
                    <a:pt x="6823" y="5311"/>
                    <a:pt x="6954" y="5382"/>
                    <a:pt x="6954" y="5382"/>
                  </a:cubicBezTo>
                  <a:cubicBezTo>
                    <a:pt x="7109" y="5454"/>
                    <a:pt x="7240" y="5513"/>
                    <a:pt x="7371" y="5513"/>
                  </a:cubicBezTo>
                  <a:cubicBezTo>
                    <a:pt x="7561" y="5537"/>
                    <a:pt x="7728" y="5692"/>
                    <a:pt x="7716" y="5906"/>
                  </a:cubicBezTo>
                  <a:cubicBezTo>
                    <a:pt x="7704" y="6168"/>
                    <a:pt x="7847" y="6430"/>
                    <a:pt x="8085" y="6561"/>
                  </a:cubicBezTo>
                  <a:cubicBezTo>
                    <a:pt x="8264" y="6644"/>
                    <a:pt x="8335" y="6870"/>
                    <a:pt x="8252" y="7049"/>
                  </a:cubicBezTo>
                  <a:cubicBezTo>
                    <a:pt x="8133" y="7287"/>
                    <a:pt x="8157" y="7585"/>
                    <a:pt x="8323" y="7799"/>
                  </a:cubicBezTo>
                  <a:cubicBezTo>
                    <a:pt x="8442" y="7954"/>
                    <a:pt x="8430" y="8180"/>
                    <a:pt x="8264" y="8311"/>
                  </a:cubicBezTo>
                  <a:cubicBezTo>
                    <a:pt x="8061" y="8490"/>
                    <a:pt x="7966" y="8763"/>
                    <a:pt x="8026" y="9025"/>
                  </a:cubicBezTo>
                  <a:cubicBezTo>
                    <a:pt x="8073" y="9228"/>
                    <a:pt x="7966" y="9430"/>
                    <a:pt x="7776" y="9478"/>
                  </a:cubicBezTo>
                  <a:cubicBezTo>
                    <a:pt x="7502" y="9549"/>
                    <a:pt x="7311" y="9775"/>
                    <a:pt x="7264" y="10026"/>
                  </a:cubicBezTo>
                  <a:cubicBezTo>
                    <a:pt x="7242" y="10196"/>
                    <a:pt x="7087" y="10329"/>
                    <a:pt x="6909" y="10329"/>
                  </a:cubicBezTo>
                  <a:cubicBezTo>
                    <a:pt x="6889" y="10329"/>
                    <a:pt x="6868" y="10327"/>
                    <a:pt x="6847" y="10323"/>
                  </a:cubicBezTo>
                  <a:cubicBezTo>
                    <a:pt x="6809" y="10316"/>
                    <a:pt x="6770" y="10313"/>
                    <a:pt x="6732" y="10313"/>
                  </a:cubicBezTo>
                  <a:cubicBezTo>
                    <a:pt x="6508" y="10313"/>
                    <a:pt x="6290" y="10429"/>
                    <a:pt x="6168" y="10633"/>
                  </a:cubicBezTo>
                  <a:cubicBezTo>
                    <a:pt x="6100" y="10740"/>
                    <a:pt x="5977" y="10802"/>
                    <a:pt x="5854" y="10802"/>
                  </a:cubicBezTo>
                  <a:cubicBezTo>
                    <a:pt x="5785" y="10802"/>
                    <a:pt x="5716" y="10783"/>
                    <a:pt x="5656" y="10740"/>
                  </a:cubicBezTo>
                  <a:cubicBezTo>
                    <a:pt x="5537" y="10668"/>
                    <a:pt x="5418" y="10633"/>
                    <a:pt x="5287" y="10633"/>
                  </a:cubicBezTo>
                  <a:cubicBezTo>
                    <a:pt x="5156" y="10633"/>
                    <a:pt x="5025" y="10668"/>
                    <a:pt x="4918" y="10740"/>
                  </a:cubicBezTo>
                  <a:cubicBezTo>
                    <a:pt x="4858" y="10779"/>
                    <a:pt x="4788" y="10797"/>
                    <a:pt x="4719" y="10797"/>
                  </a:cubicBezTo>
                  <a:cubicBezTo>
                    <a:pt x="4596" y="10797"/>
                    <a:pt x="4475" y="10739"/>
                    <a:pt x="4406" y="10633"/>
                  </a:cubicBezTo>
                  <a:cubicBezTo>
                    <a:pt x="4275" y="10437"/>
                    <a:pt x="4035" y="10320"/>
                    <a:pt x="3794" y="10320"/>
                  </a:cubicBezTo>
                  <a:cubicBezTo>
                    <a:pt x="3772" y="10320"/>
                    <a:pt x="3750" y="10321"/>
                    <a:pt x="3727" y="10323"/>
                  </a:cubicBezTo>
                  <a:cubicBezTo>
                    <a:pt x="3708" y="10327"/>
                    <a:pt x="3688" y="10329"/>
                    <a:pt x="3668" y="10329"/>
                  </a:cubicBezTo>
                  <a:cubicBezTo>
                    <a:pt x="3497" y="10329"/>
                    <a:pt x="3332" y="10196"/>
                    <a:pt x="3311" y="10026"/>
                  </a:cubicBezTo>
                  <a:cubicBezTo>
                    <a:pt x="3263" y="9764"/>
                    <a:pt x="3073" y="9537"/>
                    <a:pt x="2799" y="9478"/>
                  </a:cubicBezTo>
                  <a:cubicBezTo>
                    <a:pt x="2608" y="9418"/>
                    <a:pt x="2489" y="9228"/>
                    <a:pt x="2549" y="9025"/>
                  </a:cubicBezTo>
                  <a:cubicBezTo>
                    <a:pt x="2620" y="8763"/>
                    <a:pt x="2537" y="8490"/>
                    <a:pt x="2311" y="8311"/>
                  </a:cubicBezTo>
                  <a:cubicBezTo>
                    <a:pt x="2168" y="8180"/>
                    <a:pt x="2132" y="7954"/>
                    <a:pt x="2251" y="7799"/>
                  </a:cubicBezTo>
                  <a:cubicBezTo>
                    <a:pt x="2418" y="7585"/>
                    <a:pt x="2442" y="7287"/>
                    <a:pt x="2322" y="7049"/>
                  </a:cubicBezTo>
                  <a:cubicBezTo>
                    <a:pt x="2239" y="6870"/>
                    <a:pt x="2311" y="6644"/>
                    <a:pt x="2489" y="6561"/>
                  </a:cubicBezTo>
                  <a:cubicBezTo>
                    <a:pt x="2727" y="6442"/>
                    <a:pt x="2882" y="6192"/>
                    <a:pt x="2858" y="5906"/>
                  </a:cubicBezTo>
                  <a:cubicBezTo>
                    <a:pt x="2846" y="5715"/>
                    <a:pt x="3013" y="5537"/>
                    <a:pt x="3204" y="5513"/>
                  </a:cubicBezTo>
                  <a:cubicBezTo>
                    <a:pt x="3418" y="5501"/>
                    <a:pt x="3608" y="5394"/>
                    <a:pt x="3727" y="5215"/>
                  </a:cubicBezTo>
                  <a:lnTo>
                    <a:pt x="3727" y="5204"/>
                  </a:lnTo>
                  <a:cubicBezTo>
                    <a:pt x="3751" y="5156"/>
                    <a:pt x="3787" y="5120"/>
                    <a:pt x="3799" y="5073"/>
                  </a:cubicBezTo>
                  <a:cubicBezTo>
                    <a:pt x="3854" y="4925"/>
                    <a:pt x="3995" y="4835"/>
                    <a:pt x="4145" y="4835"/>
                  </a:cubicBezTo>
                  <a:cubicBezTo>
                    <a:pt x="4188" y="4835"/>
                    <a:pt x="4232" y="4842"/>
                    <a:pt x="4275" y="4858"/>
                  </a:cubicBezTo>
                  <a:cubicBezTo>
                    <a:pt x="4355" y="4889"/>
                    <a:pt x="4438" y="4903"/>
                    <a:pt x="4521" y="4903"/>
                  </a:cubicBezTo>
                  <a:cubicBezTo>
                    <a:pt x="4698" y="4903"/>
                    <a:pt x="4872" y="4837"/>
                    <a:pt x="5001" y="4715"/>
                  </a:cubicBezTo>
                  <a:cubicBezTo>
                    <a:pt x="5079" y="4638"/>
                    <a:pt x="5174" y="4599"/>
                    <a:pt x="5268" y="4599"/>
                  </a:cubicBezTo>
                  <a:close/>
                  <a:moveTo>
                    <a:pt x="298" y="0"/>
                  </a:moveTo>
                  <a:cubicBezTo>
                    <a:pt x="203" y="0"/>
                    <a:pt x="108" y="60"/>
                    <a:pt x="48" y="143"/>
                  </a:cubicBezTo>
                  <a:cubicBezTo>
                    <a:pt x="1" y="239"/>
                    <a:pt x="1" y="358"/>
                    <a:pt x="60" y="429"/>
                  </a:cubicBezTo>
                  <a:lnTo>
                    <a:pt x="3418" y="5096"/>
                  </a:lnTo>
                  <a:cubicBezTo>
                    <a:pt x="3358" y="5144"/>
                    <a:pt x="3275" y="5168"/>
                    <a:pt x="3204" y="5168"/>
                  </a:cubicBezTo>
                  <a:cubicBezTo>
                    <a:pt x="2834" y="5192"/>
                    <a:pt x="2537" y="5513"/>
                    <a:pt x="2549" y="5906"/>
                  </a:cubicBezTo>
                  <a:cubicBezTo>
                    <a:pt x="2549" y="6049"/>
                    <a:pt x="2477" y="6180"/>
                    <a:pt x="2358" y="6239"/>
                  </a:cubicBezTo>
                  <a:cubicBezTo>
                    <a:pt x="2013" y="6418"/>
                    <a:pt x="1882" y="6835"/>
                    <a:pt x="2061" y="7168"/>
                  </a:cubicBezTo>
                  <a:cubicBezTo>
                    <a:pt x="2120" y="7299"/>
                    <a:pt x="2108" y="7454"/>
                    <a:pt x="2013" y="7573"/>
                  </a:cubicBezTo>
                  <a:cubicBezTo>
                    <a:pt x="1775" y="7871"/>
                    <a:pt x="1822" y="8299"/>
                    <a:pt x="2120" y="8537"/>
                  </a:cubicBezTo>
                  <a:cubicBezTo>
                    <a:pt x="2215" y="8621"/>
                    <a:pt x="2275" y="8775"/>
                    <a:pt x="2239" y="8906"/>
                  </a:cubicBezTo>
                  <a:cubicBezTo>
                    <a:pt x="2132" y="9275"/>
                    <a:pt x="2358" y="9656"/>
                    <a:pt x="2727" y="9752"/>
                  </a:cubicBezTo>
                  <a:cubicBezTo>
                    <a:pt x="2858" y="9799"/>
                    <a:pt x="2965" y="9906"/>
                    <a:pt x="3001" y="10049"/>
                  </a:cubicBezTo>
                  <a:cubicBezTo>
                    <a:pt x="3056" y="10399"/>
                    <a:pt x="3361" y="10639"/>
                    <a:pt x="3697" y="10639"/>
                  </a:cubicBezTo>
                  <a:cubicBezTo>
                    <a:pt x="3727" y="10639"/>
                    <a:pt x="3757" y="10637"/>
                    <a:pt x="3787" y="10633"/>
                  </a:cubicBezTo>
                  <a:cubicBezTo>
                    <a:pt x="3799" y="10632"/>
                    <a:pt x="3811" y="10631"/>
                    <a:pt x="3823" y="10631"/>
                  </a:cubicBezTo>
                  <a:cubicBezTo>
                    <a:pt x="3953" y="10631"/>
                    <a:pt x="4079" y="10690"/>
                    <a:pt x="4144" y="10799"/>
                  </a:cubicBezTo>
                  <a:cubicBezTo>
                    <a:pt x="4274" y="10998"/>
                    <a:pt x="4502" y="11109"/>
                    <a:pt x="4731" y="11109"/>
                  </a:cubicBezTo>
                  <a:cubicBezTo>
                    <a:pt x="4858" y="11109"/>
                    <a:pt x="4986" y="11074"/>
                    <a:pt x="5097" y="11002"/>
                  </a:cubicBezTo>
                  <a:cubicBezTo>
                    <a:pt x="5156" y="10966"/>
                    <a:pt x="5228" y="10948"/>
                    <a:pt x="5299" y="10948"/>
                  </a:cubicBezTo>
                  <a:cubicBezTo>
                    <a:pt x="5370" y="10948"/>
                    <a:pt x="5442" y="10966"/>
                    <a:pt x="5501" y="11002"/>
                  </a:cubicBezTo>
                  <a:cubicBezTo>
                    <a:pt x="5621" y="11085"/>
                    <a:pt x="5740" y="11109"/>
                    <a:pt x="5871" y="11109"/>
                  </a:cubicBezTo>
                  <a:cubicBezTo>
                    <a:pt x="6097" y="11109"/>
                    <a:pt x="6311" y="11002"/>
                    <a:pt x="6454" y="10799"/>
                  </a:cubicBezTo>
                  <a:cubicBezTo>
                    <a:pt x="6519" y="10690"/>
                    <a:pt x="6645" y="10631"/>
                    <a:pt x="6775" y="10631"/>
                  </a:cubicBezTo>
                  <a:cubicBezTo>
                    <a:pt x="6787" y="10631"/>
                    <a:pt x="6799" y="10632"/>
                    <a:pt x="6811" y="10633"/>
                  </a:cubicBezTo>
                  <a:cubicBezTo>
                    <a:pt x="6848" y="10639"/>
                    <a:pt x="6884" y="10641"/>
                    <a:pt x="6920" y="10641"/>
                  </a:cubicBezTo>
                  <a:cubicBezTo>
                    <a:pt x="7248" y="10641"/>
                    <a:pt x="7543" y="10403"/>
                    <a:pt x="7597" y="10049"/>
                  </a:cubicBezTo>
                  <a:cubicBezTo>
                    <a:pt x="7621" y="9906"/>
                    <a:pt x="7728" y="9799"/>
                    <a:pt x="7859" y="9752"/>
                  </a:cubicBezTo>
                  <a:cubicBezTo>
                    <a:pt x="8240" y="9656"/>
                    <a:pt x="8442" y="9275"/>
                    <a:pt x="8359" y="8906"/>
                  </a:cubicBezTo>
                  <a:cubicBezTo>
                    <a:pt x="8323" y="8775"/>
                    <a:pt x="8371" y="8621"/>
                    <a:pt x="8478" y="8537"/>
                  </a:cubicBezTo>
                  <a:cubicBezTo>
                    <a:pt x="8776" y="8299"/>
                    <a:pt x="8811" y="7871"/>
                    <a:pt x="8573" y="7573"/>
                  </a:cubicBezTo>
                  <a:cubicBezTo>
                    <a:pt x="8490" y="7454"/>
                    <a:pt x="8478" y="7299"/>
                    <a:pt x="8538" y="7168"/>
                  </a:cubicBezTo>
                  <a:cubicBezTo>
                    <a:pt x="8692" y="6823"/>
                    <a:pt x="8561" y="6406"/>
                    <a:pt x="8240" y="6239"/>
                  </a:cubicBezTo>
                  <a:cubicBezTo>
                    <a:pt x="8097" y="6180"/>
                    <a:pt x="8026" y="6037"/>
                    <a:pt x="8037" y="5906"/>
                  </a:cubicBezTo>
                  <a:cubicBezTo>
                    <a:pt x="8061" y="5525"/>
                    <a:pt x="7776" y="5204"/>
                    <a:pt x="7383" y="5168"/>
                  </a:cubicBezTo>
                  <a:cubicBezTo>
                    <a:pt x="7311" y="5168"/>
                    <a:pt x="7240" y="5144"/>
                    <a:pt x="7180" y="5096"/>
                  </a:cubicBezTo>
                  <a:lnTo>
                    <a:pt x="10526" y="429"/>
                  </a:lnTo>
                  <a:cubicBezTo>
                    <a:pt x="10585" y="358"/>
                    <a:pt x="10597" y="251"/>
                    <a:pt x="10538" y="143"/>
                  </a:cubicBezTo>
                  <a:cubicBezTo>
                    <a:pt x="10490" y="60"/>
                    <a:pt x="10395" y="0"/>
                    <a:pt x="10288" y="0"/>
                  </a:cubicBezTo>
                  <a:lnTo>
                    <a:pt x="7478" y="0"/>
                  </a:lnTo>
                  <a:cubicBezTo>
                    <a:pt x="7383" y="0"/>
                    <a:pt x="7299" y="36"/>
                    <a:pt x="7252" y="120"/>
                  </a:cubicBezTo>
                  <a:lnTo>
                    <a:pt x="5287" y="2858"/>
                  </a:lnTo>
                  <a:lnTo>
                    <a:pt x="3335" y="120"/>
                  </a:lnTo>
                  <a:cubicBezTo>
                    <a:pt x="3299" y="36"/>
                    <a:pt x="3204" y="0"/>
                    <a:pt x="3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36"/>
            <p:cNvSpPr/>
            <p:nvPr/>
          </p:nvSpPr>
          <p:spPr>
            <a:xfrm>
              <a:off x="938458" y="2136979"/>
              <a:ext cx="166789" cy="76742"/>
            </a:xfrm>
            <a:custGeom>
              <a:rect b="b" l="l" r="r" t="t"/>
              <a:pathLst>
                <a:path extrusionOk="0" h="2411" w="5240">
                  <a:moveTo>
                    <a:pt x="2620" y="1"/>
                  </a:moveTo>
                  <a:cubicBezTo>
                    <a:pt x="2001" y="1"/>
                    <a:pt x="1370" y="227"/>
                    <a:pt x="894" y="643"/>
                  </a:cubicBezTo>
                  <a:cubicBezTo>
                    <a:pt x="417" y="1036"/>
                    <a:pt x="108" y="1608"/>
                    <a:pt x="13" y="2227"/>
                  </a:cubicBezTo>
                  <a:cubicBezTo>
                    <a:pt x="1" y="2322"/>
                    <a:pt x="60" y="2406"/>
                    <a:pt x="156" y="2406"/>
                  </a:cubicBezTo>
                  <a:lnTo>
                    <a:pt x="179" y="2406"/>
                  </a:lnTo>
                  <a:cubicBezTo>
                    <a:pt x="251" y="2406"/>
                    <a:pt x="334" y="2346"/>
                    <a:pt x="346" y="2275"/>
                  </a:cubicBezTo>
                  <a:cubicBezTo>
                    <a:pt x="429" y="1739"/>
                    <a:pt x="703" y="1251"/>
                    <a:pt x="1120" y="894"/>
                  </a:cubicBezTo>
                  <a:cubicBezTo>
                    <a:pt x="1537" y="536"/>
                    <a:pt x="2072" y="322"/>
                    <a:pt x="2620" y="322"/>
                  </a:cubicBezTo>
                  <a:cubicBezTo>
                    <a:pt x="3168" y="322"/>
                    <a:pt x="3704" y="524"/>
                    <a:pt x="4120" y="894"/>
                  </a:cubicBezTo>
                  <a:cubicBezTo>
                    <a:pt x="4537" y="1251"/>
                    <a:pt x="4811" y="1739"/>
                    <a:pt x="4894" y="2275"/>
                  </a:cubicBezTo>
                  <a:cubicBezTo>
                    <a:pt x="4904" y="2356"/>
                    <a:pt x="4975" y="2411"/>
                    <a:pt x="5040" y="2411"/>
                  </a:cubicBezTo>
                  <a:cubicBezTo>
                    <a:pt x="5051" y="2411"/>
                    <a:pt x="5062" y="2409"/>
                    <a:pt x="5073" y="2406"/>
                  </a:cubicBezTo>
                  <a:cubicBezTo>
                    <a:pt x="5180" y="2394"/>
                    <a:pt x="5240" y="2322"/>
                    <a:pt x="5228" y="2227"/>
                  </a:cubicBezTo>
                  <a:cubicBezTo>
                    <a:pt x="5132" y="1620"/>
                    <a:pt x="4823" y="1060"/>
                    <a:pt x="4347" y="643"/>
                  </a:cubicBezTo>
                  <a:cubicBezTo>
                    <a:pt x="3870" y="227"/>
                    <a:pt x="3263" y="1"/>
                    <a:pt x="2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36"/>
            <p:cNvSpPr/>
            <p:nvPr/>
          </p:nvSpPr>
          <p:spPr>
            <a:xfrm>
              <a:off x="938840" y="2227377"/>
              <a:ext cx="166407" cy="76774"/>
            </a:xfrm>
            <a:custGeom>
              <a:rect b="b" l="l" r="r" t="t"/>
              <a:pathLst>
                <a:path extrusionOk="0" h="2412" w="5228">
                  <a:moveTo>
                    <a:pt x="193" y="1"/>
                  </a:moveTo>
                  <a:cubicBezTo>
                    <a:pt x="181" y="1"/>
                    <a:pt x="168" y="3"/>
                    <a:pt x="155" y="6"/>
                  </a:cubicBezTo>
                  <a:cubicBezTo>
                    <a:pt x="60" y="18"/>
                    <a:pt x="1" y="101"/>
                    <a:pt x="24" y="197"/>
                  </a:cubicBezTo>
                  <a:cubicBezTo>
                    <a:pt x="108" y="804"/>
                    <a:pt x="417" y="1375"/>
                    <a:pt x="894" y="1768"/>
                  </a:cubicBezTo>
                  <a:cubicBezTo>
                    <a:pt x="1370" y="2185"/>
                    <a:pt x="1989" y="2411"/>
                    <a:pt x="2608" y="2411"/>
                  </a:cubicBezTo>
                  <a:cubicBezTo>
                    <a:pt x="3239" y="2411"/>
                    <a:pt x="3858" y="2185"/>
                    <a:pt x="4335" y="1768"/>
                  </a:cubicBezTo>
                  <a:cubicBezTo>
                    <a:pt x="4811" y="1375"/>
                    <a:pt x="5120" y="804"/>
                    <a:pt x="5216" y="185"/>
                  </a:cubicBezTo>
                  <a:cubicBezTo>
                    <a:pt x="5228" y="101"/>
                    <a:pt x="5168" y="18"/>
                    <a:pt x="5085" y="6"/>
                  </a:cubicBezTo>
                  <a:cubicBezTo>
                    <a:pt x="5070" y="3"/>
                    <a:pt x="5056" y="1"/>
                    <a:pt x="5043" y="1"/>
                  </a:cubicBezTo>
                  <a:cubicBezTo>
                    <a:pt x="4966" y="1"/>
                    <a:pt x="4906" y="56"/>
                    <a:pt x="4906" y="137"/>
                  </a:cubicBezTo>
                  <a:cubicBezTo>
                    <a:pt x="4811" y="673"/>
                    <a:pt x="4549" y="1161"/>
                    <a:pt x="4132" y="1518"/>
                  </a:cubicBezTo>
                  <a:cubicBezTo>
                    <a:pt x="3715" y="1875"/>
                    <a:pt x="3180" y="2090"/>
                    <a:pt x="2620" y="2090"/>
                  </a:cubicBezTo>
                  <a:cubicBezTo>
                    <a:pt x="2072" y="2090"/>
                    <a:pt x="1537" y="1887"/>
                    <a:pt x="1120" y="1518"/>
                  </a:cubicBezTo>
                  <a:cubicBezTo>
                    <a:pt x="703" y="1161"/>
                    <a:pt x="441" y="673"/>
                    <a:pt x="346" y="137"/>
                  </a:cubicBezTo>
                  <a:cubicBezTo>
                    <a:pt x="336" y="56"/>
                    <a:pt x="265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36"/>
            <p:cNvSpPr/>
            <p:nvPr/>
          </p:nvSpPr>
          <p:spPr>
            <a:xfrm>
              <a:off x="1007052" y="2185106"/>
              <a:ext cx="19003" cy="70153"/>
            </a:xfrm>
            <a:custGeom>
              <a:rect b="b" l="l" r="r" t="t"/>
              <a:pathLst>
                <a:path extrusionOk="0" h="2204" w="597">
                  <a:moveTo>
                    <a:pt x="453" y="1"/>
                  </a:moveTo>
                  <a:cubicBezTo>
                    <a:pt x="418" y="1"/>
                    <a:pt x="394" y="24"/>
                    <a:pt x="382" y="36"/>
                  </a:cubicBezTo>
                  <a:lnTo>
                    <a:pt x="60" y="334"/>
                  </a:lnTo>
                  <a:cubicBezTo>
                    <a:pt x="25" y="358"/>
                    <a:pt x="1" y="405"/>
                    <a:pt x="1" y="453"/>
                  </a:cubicBezTo>
                  <a:cubicBezTo>
                    <a:pt x="1" y="513"/>
                    <a:pt x="48" y="584"/>
                    <a:pt x="108" y="584"/>
                  </a:cubicBezTo>
                  <a:cubicBezTo>
                    <a:pt x="120" y="584"/>
                    <a:pt x="156" y="572"/>
                    <a:pt x="167" y="560"/>
                  </a:cubicBezTo>
                  <a:lnTo>
                    <a:pt x="275" y="417"/>
                  </a:lnTo>
                  <a:lnTo>
                    <a:pt x="275" y="2108"/>
                  </a:lnTo>
                  <a:cubicBezTo>
                    <a:pt x="275" y="2179"/>
                    <a:pt x="346" y="2203"/>
                    <a:pt x="441" y="2203"/>
                  </a:cubicBezTo>
                  <a:cubicBezTo>
                    <a:pt x="513" y="2203"/>
                    <a:pt x="596" y="2179"/>
                    <a:pt x="596" y="2108"/>
                  </a:cubicBezTo>
                  <a:lnTo>
                    <a:pt x="596" y="96"/>
                  </a:lnTo>
                  <a:cubicBezTo>
                    <a:pt x="584" y="48"/>
                    <a:pt x="513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3" name="Google Shape;3143;p36"/>
          <p:cNvGrpSpPr/>
          <p:nvPr/>
        </p:nvGrpSpPr>
        <p:grpSpPr>
          <a:xfrm>
            <a:off x="2770052" y="2009628"/>
            <a:ext cx="327085" cy="277079"/>
            <a:chOff x="2770052" y="2009628"/>
            <a:chExt cx="327085" cy="277079"/>
          </a:xfrm>
        </p:grpSpPr>
        <p:sp>
          <p:nvSpPr>
            <p:cNvPr id="3144" name="Google Shape;3144;p36"/>
            <p:cNvSpPr/>
            <p:nvPr/>
          </p:nvSpPr>
          <p:spPr>
            <a:xfrm>
              <a:off x="2770052" y="2023537"/>
              <a:ext cx="327085" cy="263170"/>
            </a:xfrm>
            <a:custGeom>
              <a:rect b="b" l="l" r="r" t="t"/>
              <a:pathLst>
                <a:path extrusionOk="0" h="8268" w="10276">
                  <a:moveTo>
                    <a:pt x="6251" y="2267"/>
                  </a:moveTo>
                  <a:lnTo>
                    <a:pt x="7061" y="2541"/>
                  </a:lnTo>
                  <a:cubicBezTo>
                    <a:pt x="7073" y="2544"/>
                    <a:pt x="7086" y="2545"/>
                    <a:pt x="7098" y="2545"/>
                  </a:cubicBezTo>
                  <a:cubicBezTo>
                    <a:pt x="7136" y="2545"/>
                    <a:pt x="7174" y="2532"/>
                    <a:pt x="7192" y="2505"/>
                  </a:cubicBezTo>
                  <a:lnTo>
                    <a:pt x="7454" y="2314"/>
                  </a:lnTo>
                  <a:lnTo>
                    <a:pt x="9240" y="4660"/>
                  </a:lnTo>
                  <a:lnTo>
                    <a:pt x="8978" y="4874"/>
                  </a:lnTo>
                  <a:cubicBezTo>
                    <a:pt x="8966" y="4862"/>
                    <a:pt x="8942" y="4839"/>
                    <a:pt x="8930" y="4839"/>
                  </a:cubicBezTo>
                  <a:lnTo>
                    <a:pt x="5811" y="3148"/>
                  </a:lnTo>
                  <a:lnTo>
                    <a:pt x="5930" y="2969"/>
                  </a:lnTo>
                  <a:cubicBezTo>
                    <a:pt x="5978" y="2898"/>
                    <a:pt x="5966" y="2803"/>
                    <a:pt x="5894" y="2755"/>
                  </a:cubicBezTo>
                  <a:cubicBezTo>
                    <a:pt x="5864" y="2742"/>
                    <a:pt x="5834" y="2735"/>
                    <a:pt x="5806" y="2735"/>
                  </a:cubicBezTo>
                  <a:cubicBezTo>
                    <a:pt x="5756" y="2735"/>
                    <a:pt x="5710" y="2757"/>
                    <a:pt x="5680" y="2803"/>
                  </a:cubicBezTo>
                  <a:lnTo>
                    <a:pt x="5358" y="3326"/>
                  </a:lnTo>
                  <a:cubicBezTo>
                    <a:pt x="5335" y="3350"/>
                    <a:pt x="5323" y="3374"/>
                    <a:pt x="5323" y="3398"/>
                  </a:cubicBezTo>
                  <a:lnTo>
                    <a:pt x="5323" y="4684"/>
                  </a:lnTo>
                  <a:cubicBezTo>
                    <a:pt x="5323" y="4946"/>
                    <a:pt x="5097" y="5172"/>
                    <a:pt x="4835" y="5172"/>
                  </a:cubicBezTo>
                  <a:cubicBezTo>
                    <a:pt x="4561" y="5172"/>
                    <a:pt x="4346" y="4946"/>
                    <a:pt x="4346" y="4684"/>
                  </a:cubicBezTo>
                  <a:lnTo>
                    <a:pt x="4346" y="3410"/>
                  </a:lnTo>
                  <a:lnTo>
                    <a:pt x="4620" y="2267"/>
                  </a:lnTo>
                  <a:close/>
                  <a:moveTo>
                    <a:pt x="2680" y="1767"/>
                  </a:moveTo>
                  <a:lnTo>
                    <a:pt x="2918" y="1898"/>
                  </a:lnTo>
                  <a:lnTo>
                    <a:pt x="941" y="5303"/>
                  </a:lnTo>
                  <a:lnTo>
                    <a:pt x="703" y="5172"/>
                  </a:lnTo>
                  <a:lnTo>
                    <a:pt x="2680" y="1767"/>
                  </a:lnTo>
                  <a:close/>
                  <a:moveTo>
                    <a:pt x="3180" y="4743"/>
                  </a:moveTo>
                  <a:cubicBezTo>
                    <a:pt x="3287" y="4743"/>
                    <a:pt x="3370" y="4779"/>
                    <a:pt x="3442" y="4874"/>
                  </a:cubicBezTo>
                  <a:cubicBezTo>
                    <a:pt x="3561" y="5017"/>
                    <a:pt x="3525" y="5231"/>
                    <a:pt x="3370" y="5339"/>
                  </a:cubicBezTo>
                  <a:lnTo>
                    <a:pt x="2322" y="6112"/>
                  </a:lnTo>
                  <a:cubicBezTo>
                    <a:pt x="2262" y="6150"/>
                    <a:pt x="2194" y="6169"/>
                    <a:pt x="2127" y="6169"/>
                  </a:cubicBezTo>
                  <a:cubicBezTo>
                    <a:pt x="2023" y="6169"/>
                    <a:pt x="1923" y="6123"/>
                    <a:pt x="1858" y="6029"/>
                  </a:cubicBezTo>
                  <a:cubicBezTo>
                    <a:pt x="1751" y="5886"/>
                    <a:pt x="1787" y="5672"/>
                    <a:pt x="1929" y="5565"/>
                  </a:cubicBezTo>
                  <a:lnTo>
                    <a:pt x="2989" y="4803"/>
                  </a:lnTo>
                  <a:cubicBezTo>
                    <a:pt x="3049" y="4755"/>
                    <a:pt x="3120" y="4743"/>
                    <a:pt x="3180" y="4743"/>
                  </a:cubicBezTo>
                  <a:close/>
                  <a:moveTo>
                    <a:pt x="3775" y="5493"/>
                  </a:moveTo>
                  <a:cubicBezTo>
                    <a:pt x="3870" y="5493"/>
                    <a:pt x="3954" y="5553"/>
                    <a:pt x="4013" y="5636"/>
                  </a:cubicBezTo>
                  <a:cubicBezTo>
                    <a:pt x="4132" y="5779"/>
                    <a:pt x="4085" y="5993"/>
                    <a:pt x="3942" y="6089"/>
                  </a:cubicBezTo>
                  <a:lnTo>
                    <a:pt x="3132" y="6708"/>
                  </a:lnTo>
                  <a:cubicBezTo>
                    <a:pt x="3076" y="6745"/>
                    <a:pt x="3013" y="6764"/>
                    <a:pt x="2949" y="6764"/>
                  </a:cubicBezTo>
                  <a:cubicBezTo>
                    <a:pt x="2851" y="6764"/>
                    <a:pt x="2752" y="6718"/>
                    <a:pt x="2680" y="6624"/>
                  </a:cubicBezTo>
                  <a:cubicBezTo>
                    <a:pt x="2572" y="6482"/>
                    <a:pt x="2596" y="6255"/>
                    <a:pt x="2751" y="6148"/>
                  </a:cubicBezTo>
                  <a:lnTo>
                    <a:pt x="3537" y="5589"/>
                  </a:lnTo>
                  <a:cubicBezTo>
                    <a:pt x="3573" y="5565"/>
                    <a:pt x="3596" y="5541"/>
                    <a:pt x="3620" y="5529"/>
                  </a:cubicBezTo>
                  <a:cubicBezTo>
                    <a:pt x="3668" y="5517"/>
                    <a:pt x="3715" y="5493"/>
                    <a:pt x="3775" y="5493"/>
                  </a:cubicBezTo>
                  <a:close/>
                  <a:moveTo>
                    <a:pt x="4359" y="6281"/>
                  </a:moveTo>
                  <a:cubicBezTo>
                    <a:pt x="4454" y="6281"/>
                    <a:pt x="4550" y="6321"/>
                    <a:pt x="4620" y="6398"/>
                  </a:cubicBezTo>
                  <a:cubicBezTo>
                    <a:pt x="4739" y="6553"/>
                    <a:pt x="4704" y="6755"/>
                    <a:pt x="4549" y="6863"/>
                  </a:cubicBezTo>
                  <a:lnTo>
                    <a:pt x="3954" y="7303"/>
                  </a:lnTo>
                  <a:cubicBezTo>
                    <a:pt x="3898" y="7331"/>
                    <a:pt x="3829" y="7358"/>
                    <a:pt x="3767" y="7358"/>
                  </a:cubicBezTo>
                  <a:cubicBezTo>
                    <a:pt x="3749" y="7358"/>
                    <a:pt x="3732" y="7356"/>
                    <a:pt x="3715" y="7351"/>
                  </a:cubicBezTo>
                  <a:cubicBezTo>
                    <a:pt x="3620" y="7339"/>
                    <a:pt x="3549" y="7303"/>
                    <a:pt x="3513" y="7220"/>
                  </a:cubicBezTo>
                  <a:cubicBezTo>
                    <a:pt x="3406" y="7077"/>
                    <a:pt x="3430" y="6863"/>
                    <a:pt x="3584" y="6755"/>
                  </a:cubicBezTo>
                  <a:lnTo>
                    <a:pt x="4144" y="6363"/>
                  </a:lnTo>
                  <a:lnTo>
                    <a:pt x="4168" y="6339"/>
                  </a:lnTo>
                  <a:cubicBezTo>
                    <a:pt x="4226" y="6300"/>
                    <a:pt x="4292" y="6281"/>
                    <a:pt x="4359" y="6281"/>
                  </a:cubicBezTo>
                  <a:close/>
                  <a:moveTo>
                    <a:pt x="2870" y="2553"/>
                  </a:moveTo>
                  <a:lnTo>
                    <a:pt x="3156" y="2707"/>
                  </a:lnTo>
                  <a:cubicBezTo>
                    <a:pt x="3173" y="2725"/>
                    <a:pt x="3197" y="2736"/>
                    <a:pt x="3218" y="2736"/>
                  </a:cubicBezTo>
                  <a:cubicBezTo>
                    <a:pt x="3226" y="2736"/>
                    <a:pt x="3233" y="2734"/>
                    <a:pt x="3239" y="2731"/>
                  </a:cubicBezTo>
                  <a:lnTo>
                    <a:pt x="3942" y="2636"/>
                  </a:lnTo>
                  <a:lnTo>
                    <a:pt x="4192" y="2743"/>
                  </a:lnTo>
                  <a:lnTo>
                    <a:pt x="4049" y="3338"/>
                  </a:lnTo>
                  <a:lnTo>
                    <a:pt x="4049" y="3362"/>
                  </a:lnTo>
                  <a:lnTo>
                    <a:pt x="4049" y="4648"/>
                  </a:lnTo>
                  <a:cubicBezTo>
                    <a:pt x="4049" y="5077"/>
                    <a:pt x="4406" y="5434"/>
                    <a:pt x="4835" y="5434"/>
                  </a:cubicBezTo>
                  <a:cubicBezTo>
                    <a:pt x="5263" y="5434"/>
                    <a:pt x="5620" y="5077"/>
                    <a:pt x="5620" y="4648"/>
                  </a:cubicBezTo>
                  <a:lnTo>
                    <a:pt x="5620" y="3410"/>
                  </a:lnTo>
                  <a:lnTo>
                    <a:pt x="5656" y="3362"/>
                  </a:lnTo>
                  <a:lnTo>
                    <a:pt x="8776" y="5065"/>
                  </a:lnTo>
                  <a:cubicBezTo>
                    <a:pt x="8942" y="5184"/>
                    <a:pt x="9002" y="5374"/>
                    <a:pt x="8907" y="5541"/>
                  </a:cubicBezTo>
                  <a:cubicBezTo>
                    <a:pt x="8850" y="5654"/>
                    <a:pt x="8745" y="5717"/>
                    <a:pt x="8631" y="5717"/>
                  </a:cubicBezTo>
                  <a:cubicBezTo>
                    <a:pt x="8576" y="5717"/>
                    <a:pt x="8520" y="5703"/>
                    <a:pt x="8466" y="5672"/>
                  </a:cubicBezTo>
                  <a:lnTo>
                    <a:pt x="6740" y="4743"/>
                  </a:lnTo>
                  <a:cubicBezTo>
                    <a:pt x="6711" y="4727"/>
                    <a:pt x="6682" y="4719"/>
                    <a:pt x="6655" y="4719"/>
                  </a:cubicBezTo>
                  <a:cubicBezTo>
                    <a:pt x="6603" y="4719"/>
                    <a:pt x="6557" y="4748"/>
                    <a:pt x="6525" y="4803"/>
                  </a:cubicBezTo>
                  <a:cubicBezTo>
                    <a:pt x="6490" y="4874"/>
                    <a:pt x="6513" y="4958"/>
                    <a:pt x="6585" y="5005"/>
                  </a:cubicBezTo>
                  <a:lnTo>
                    <a:pt x="8037" y="5791"/>
                  </a:lnTo>
                  <a:cubicBezTo>
                    <a:pt x="8192" y="5886"/>
                    <a:pt x="8252" y="6077"/>
                    <a:pt x="8168" y="6243"/>
                  </a:cubicBezTo>
                  <a:cubicBezTo>
                    <a:pt x="8104" y="6356"/>
                    <a:pt x="7996" y="6415"/>
                    <a:pt x="7881" y="6415"/>
                  </a:cubicBezTo>
                  <a:cubicBezTo>
                    <a:pt x="7826" y="6415"/>
                    <a:pt x="7770" y="6401"/>
                    <a:pt x="7716" y="6374"/>
                  </a:cubicBezTo>
                  <a:lnTo>
                    <a:pt x="6251" y="5565"/>
                  </a:lnTo>
                  <a:cubicBezTo>
                    <a:pt x="6226" y="5554"/>
                    <a:pt x="6200" y="5548"/>
                    <a:pt x="6175" y="5548"/>
                  </a:cubicBezTo>
                  <a:cubicBezTo>
                    <a:pt x="6120" y="5548"/>
                    <a:pt x="6070" y="5575"/>
                    <a:pt x="6037" y="5624"/>
                  </a:cubicBezTo>
                  <a:cubicBezTo>
                    <a:pt x="5990" y="5708"/>
                    <a:pt x="6025" y="5791"/>
                    <a:pt x="6097" y="5839"/>
                  </a:cubicBezTo>
                  <a:lnTo>
                    <a:pt x="7287" y="6493"/>
                  </a:lnTo>
                  <a:cubicBezTo>
                    <a:pt x="7454" y="6577"/>
                    <a:pt x="7514" y="6779"/>
                    <a:pt x="7418" y="6934"/>
                  </a:cubicBezTo>
                  <a:cubicBezTo>
                    <a:pt x="7360" y="7050"/>
                    <a:pt x="7250" y="7114"/>
                    <a:pt x="7132" y="7114"/>
                  </a:cubicBezTo>
                  <a:cubicBezTo>
                    <a:pt x="7081" y="7114"/>
                    <a:pt x="7028" y="7102"/>
                    <a:pt x="6978" y="7077"/>
                  </a:cubicBezTo>
                  <a:lnTo>
                    <a:pt x="5728" y="6386"/>
                  </a:lnTo>
                  <a:cubicBezTo>
                    <a:pt x="5705" y="6371"/>
                    <a:pt x="5680" y="6365"/>
                    <a:pt x="5655" y="6365"/>
                  </a:cubicBezTo>
                  <a:cubicBezTo>
                    <a:pt x="5601" y="6365"/>
                    <a:pt x="5546" y="6397"/>
                    <a:pt x="5513" y="6446"/>
                  </a:cubicBezTo>
                  <a:cubicBezTo>
                    <a:pt x="5478" y="6517"/>
                    <a:pt x="5501" y="6613"/>
                    <a:pt x="5573" y="6660"/>
                  </a:cubicBezTo>
                  <a:lnTo>
                    <a:pt x="6549" y="7172"/>
                  </a:lnTo>
                  <a:cubicBezTo>
                    <a:pt x="6704" y="7267"/>
                    <a:pt x="6763" y="7458"/>
                    <a:pt x="6680" y="7625"/>
                  </a:cubicBezTo>
                  <a:cubicBezTo>
                    <a:pt x="6616" y="7737"/>
                    <a:pt x="6508" y="7801"/>
                    <a:pt x="6393" y="7801"/>
                  </a:cubicBezTo>
                  <a:cubicBezTo>
                    <a:pt x="6338" y="7801"/>
                    <a:pt x="6282" y="7786"/>
                    <a:pt x="6228" y="7756"/>
                  </a:cubicBezTo>
                  <a:lnTo>
                    <a:pt x="5549" y="7386"/>
                  </a:lnTo>
                  <a:cubicBezTo>
                    <a:pt x="5549" y="7255"/>
                    <a:pt x="5501" y="7101"/>
                    <a:pt x="5406" y="6994"/>
                  </a:cubicBezTo>
                  <a:cubicBezTo>
                    <a:pt x="5299" y="6851"/>
                    <a:pt x="5132" y="6755"/>
                    <a:pt x="4954" y="6744"/>
                  </a:cubicBezTo>
                  <a:lnTo>
                    <a:pt x="4954" y="6696"/>
                  </a:lnTo>
                  <a:cubicBezTo>
                    <a:pt x="4977" y="6541"/>
                    <a:pt x="4930" y="6363"/>
                    <a:pt x="4835" y="6220"/>
                  </a:cubicBezTo>
                  <a:cubicBezTo>
                    <a:pt x="4716" y="6077"/>
                    <a:pt x="4549" y="5982"/>
                    <a:pt x="4370" y="5970"/>
                  </a:cubicBezTo>
                  <a:lnTo>
                    <a:pt x="4370" y="5922"/>
                  </a:lnTo>
                  <a:cubicBezTo>
                    <a:pt x="4406" y="5767"/>
                    <a:pt x="4358" y="5589"/>
                    <a:pt x="4251" y="5446"/>
                  </a:cubicBezTo>
                  <a:cubicBezTo>
                    <a:pt x="4132" y="5303"/>
                    <a:pt x="3965" y="5208"/>
                    <a:pt x="3787" y="5196"/>
                  </a:cubicBezTo>
                  <a:lnTo>
                    <a:pt x="3787" y="5148"/>
                  </a:lnTo>
                  <a:cubicBezTo>
                    <a:pt x="3823" y="4993"/>
                    <a:pt x="3775" y="4815"/>
                    <a:pt x="3668" y="4672"/>
                  </a:cubicBezTo>
                  <a:cubicBezTo>
                    <a:pt x="3547" y="4516"/>
                    <a:pt x="3359" y="4432"/>
                    <a:pt x="3172" y="4432"/>
                  </a:cubicBezTo>
                  <a:cubicBezTo>
                    <a:pt x="3044" y="4432"/>
                    <a:pt x="2917" y="4471"/>
                    <a:pt x="2811" y="4553"/>
                  </a:cubicBezTo>
                  <a:lnTo>
                    <a:pt x="1763" y="5315"/>
                  </a:lnTo>
                  <a:lnTo>
                    <a:pt x="1394" y="5112"/>
                  </a:lnTo>
                  <a:lnTo>
                    <a:pt x="2870" y="2553"/>
                  </a:lnTo>
                  <a:close/>
                  <a:moveTo>
                    <a:pt x="4936" y="7026"/>
                  </a:moveTo>
                  <a:cubicBezTo>
                    <a:pt x="5036" y="7026"/>
                    <a:pt x="5132" y="7070"/>
                    <a:pt x="5204" y="7148"/>
                  </a:cubicBezTo>
                  <a:cubicBezTo>
                    <a:pt x="5251" y="7244"/>
                    <a:pt x="5275" y="7315"/>
                    <a:pt x="5263" y="7398"/>
                  </a:cubicBezTo>
                  <a:cubicBezTo>
                    <a:pt x="5251" y="7494"/>
                    <a:pt x="5204" y="7565"/>
                    <a:pt x="5132" y="7625"/>
                  </a:cubicBezTo>
                  <a:lnTo>
                    <a:pt x="4787" y="7875"/>
                  </a:lnTo>
                  <a:cubicBezTo>
                    <a:pt x="4729" y="7918"/>
                    <a:pt x="4658" y="7940"/>
                    <a:pt x="4588" y="7940"/>
                  </a:cubicBezTo>
                  <a:cubicBezTo>
                    <a:pt x="4487" y="7940"/>
                    <a:pt x="4386" y="7895"/>
                    <a:pt x="4323" y="7803"/>
                  </a:cubicBezTo>
                  <a:cubicBezTo>
                    <a:pt x="4215" y="7660"/>
                    <a:pt x="4251" y="7446"/>
                    <a:pt x="4406" y="7339"/>
                  </a:cubicBezTo>
                  <a:lnTo>
                    <a:pt x="4727" y="7101"/>
                  </a:lnTo>
                  <a:lnTo>
                    <a:pt x="4739" y="7089"/>
                  </a:lnTo>
                  <a:cubicBezTo>
                    <a:pt x="4802" y="7046"/>
                    <a:pt x="4870" y="7026"/>
                    <a:pt x="4936" y="7026"/>
                  </a:cubicBezTo>
                  <a:close/>
                  <a:moveTo>
                    <a:pt x="180" y="0"/>
                  </a:moveTo>
                  <a:cubicBezTo>
                    <a:pt x="125" y="0"/>
                    <a:pt x="69" y="27"/>
                    <a:pt x="36" y="76"/>
                  </a:cubicBezTo>
                  <a:cubicBezTo>
                    <a:pt x="1" y="159"/>
                    <a:pt x="24" y="243"/>
                    <a:pt x="96" y="290"/>
                  </a:cubicBezTo>
                  <a:lnTo>
                    <a:pt x="2382" y="1600"/>
                  </a:lnTo>
                  <a:lnTo>
                    <a:pt x="405" y="5005"/>
                  </a:lnTo>
                  <a:lnTo>
                    <a:pt x="251" y="4922"/>
                  </a:lnTo>
                  <a:cubicBezTo>
                    <a:pt x="221" y="4905"/>
                    <a:pt x="192" y="4897"/>
                    <a:pt x="164" y="4897"/>
                  </a:cubicBezTo>
                  <a:cubicBezTo>
                    <a:pt x="113" y="4897"/>
                    <a:pt x="67" y="4923"/>
                    <a:pt x="36" y="4969"/>
                  </a:cubicBezTo>
                  <a:cubicBezTo>
                    <a:pt x="1" y="5053"/>
                    <a:pt x="24" y="5136"/>
                    <a:pt x="96" y="5184"/>
                  </a:cubicBezTo>
                  <a:lnTo>
                    <a:pt x="882" y="5648"/>
                  </a:lnTo>
                  <a:cubicBezTo>
                    <a:pt x="908" y="5663"/>
                    <a:pt x="934" y="5670"/>
                    <a:pt x="959" y="5670"/>
                  </a:cubicBezTo>
                  <a:cubicBezTo>
                    <a:pt x="1014" y="5670"/>
                    <a:pt x="1063" y="5638"/>
                    <a:pt x="1096" y="5589"/>
                  </a:cubicBezTo>
                  <a:lnTo>
                    <a:pt x="1215" y="5398"/>
                  </a:lnTo>
                  <a:lnTo>
                    <a:pt x="1537" y="5565"/>
                  </a:lnTo>
                  <a:cubicBezTo>
                    <a:pt x="1441" y="5779"/>
                    <a:pt x="1453" y="6029"/>
                    <a:pt x="1584" y="6220"/>
                  </a:cubicBezTo>
                  <a:cubicBezTo>
                    <a:pt x="1703" y="6386"/>
                    <a:pt x="1894" y="6482"/>
                    <a:pt x="2096" y="6482"/>
                  </a:cubicBezTo>
                  <a:cubicBezTo>
                    <a:pt x="2156" y="6482"/>
                    <a:pt x="2227" y="6458"/>
                    <a:pt x="2287" y="6446"/>
                  </a:cubicBezTo>
                  <a:cubicBezTo>
                    <a:pt x="2287" y="6577"/>
                    <a:pt x="2334" y="6720"/>
                    <a:pt x="2406" y="6815"/>
                  </a:cubicBezTo>
                  <a:cubicBezTo>
                    <a:pt x="2525" y="6982"/>
                    <a:pt x="2715" y="7077"/>
                    <a:pt x="2906" y="7077"/>
                  </a:cubicBezTo>
                  <a:cubicBezTo>
                    <a:pt x="2965" y="7077"/>
                    <a:pt x="3049" y="7053"/>
                    <a:pt x="3108" y="7041"/>
                  </a:cubicBezTo>
                  <a:cubicBezTo>
                    <a:pt x="3108" y="7160"/>
                    <a:pt x="3144" y="7291"/>
                    <a:pt x="3227" y="7398"/>
                  </a:cubicBezTo>
                  <a:cubicBezTo>
                    <a:pt x="3323" y="7529"/>
                    <a:pt x="3465" y="7625"/>
                    <a:pt x="3644" y="7648"/>
                  </a:cubicBezTo>
                  <a:cubicBezTo>
                    <a:pt x="3668" y="7648"/>
                    <a:pt x="3715" y="7672"/>
                    <a:pt x="3739" y="7672"/>
                  </a:cubicBezTo>
                  <a:cubicBezTo>
                    <a:pt x="3799" y="7672"/>
                    <a:pt x="3882" y="7648"/>
                    <a:pt x="3942" y="7636"/>
                  </a:cubicBezTo>
                  <a:cubicBezTo>
                    <a:pt x="3942" y="7767"/>
                    <a:pt x="3977" y="7886"/>
                    <a:pt x="4061" y="7994"/>
                  </a:cubicBezTo>
                  <a:cubicBezTo>
                    <a:pt x="4156" y="8125"/>
                    <a:pt x="4299" y="8220"/>
                    <a:pt x="4477" y="8244"/>
                  </a:cubicBezTo>
                  <a:cubicBezTo>
                    <a:pt x="4501" y="8244"/>
                    <a:pt x="4549" y="8267"/>
                    <a:pt x="4573" y="8267"/>
                  </a:cubicBezTo>
                  <a:cubicBezTo>
                    <a:pt x="4716" y="8267"/>
                    <a:pt x="4835" y="8220"/>
                    <a:pt x="4954" y="8148"/>
                  </a:cubicBezTo>
                  <a:lnTo>
                    <a:pt x="5287" y="7886"/>
                  </a:lnTo>
                  <a:cubicBezTo>
                    <a:pt x="5370" y="7827"/>
                    <a:pt x="5430" y="7767"/>
                    <a:pt x="5466" y="7684"/>
                  </a:cubicBezTo>
                  <a:lnTo>
                    <a:pt x="6085" y="8029"/>
                  </a:lnTo>
                  <a:cubicBezTo>
                    <a:pt x="6168" y="8077"/>
                    <a:pt x="6275" y="8101"/>
                    <a:pt x="6382" y="8101"/>
                  </a:cubicBezTo>
                  <a:cubicBezTo>
                    <a:pt x="6442" y="8101"/>
                    <a:pt x="6501" y="8089"/>
                    <a:pt x="6561" y="8077"/>
                  </a:cubicBezTo>
                  <a:cubicBezTo>
                    <a:pt x="6716" y="8029"/>
                    <a:pt x="6859" y="7922"/>
                    <a:pt x="6930" y="7779"/>
                  </a:cubicBezTo>
                  <a:cubicBezTo>
                    <a:pt x="6990" y="7648"/>
                    <a:pt x="7013" y="7529"/>
                    <a:pt x="7002" y="7398"/>
                  </a:cubicBezTo>
                  <a:cubicBezTo>
                    <a:pt x="7049" y="7398"/>
                    <a:pt x="7073" y="7422"/>
                    <a:pt x="7121" y="7422"/>
                  </a:cubicBezTo>
                  <a:cubicBezTo>
                    <a:pt x="7347" y="7422"/>
                    <a:pt x="7573" y="7303"/>
                    <a:pt x="7668" y="7089"/>
                  </a:cubicBezTo>
                  <a:cubicBezTo>
                    <a:pt x="7728" y="6970"/>
                    <a:pt x="7764" y="6839"/>
                    <a:pt x="7752" y="6720"/>
                  </a:cubicBezTo>
                  <a:cubicBezTo>
                    <a:pt x="7787" y="6720"/>
                    <a:pt x="7823" y="6732"/>
                    <a:pt x="7871" y="6732"/>
                  </a:cubicBezTo>
                  <a:cubicBezTo>
                    <a:pt x="8085" y="6732"/>
                    <a:pt x="8311" y="6613"/>
                    <a:pt x="8418" y="6410"/>
                  </a:cubicBezTo>
                  <a:cubicBezTo>
                    <a:pt x="8478" y="6291"/>
                    <a:pt x="8502" y="6172"/>
                    <a:pt x="8490" y="6029"/>
                  </a:cubicBezTo>
                  <a:cubicBezTo>
                    <a:pt x="8537" y="6029"/>
                    <a:pt x="8561" y="6053"/>
                    <a:pt x="8609" y="6053"/>
                  </a:cubicBezTo>
                  <a:cubicBezTo>
                    <a:pt x="8668" y="6053"/>
                    <a:pt x="8728" y="6029"/>
                    <a:pt x="8787" y="6017"/>
                  </a:cubicBezTo>
                  <a:cubicBezTo>
                    <a:pt x="8954" y="5970"/>
                    <a:pt x="9085" y="5874"/>
                    <a:pt x="9157" y="5720"/>
                  </a:cubicBezTo>
                  <a:cubicBezTo>
                    <a:pt x="9240" y="5577"/>
                    <a:pt x="9264" y="5410"/>
                    <a:pt x="9204" y="5243"/>
                  </a:cubicBezTo>
                  <a:cubicBezTo>
                    <a:pt x="9192" y="5196"/>
                    <a:pt x="9180" y="5172"/>
                    <a:pt x="9157" y="5136"/>
                  </a:cubicBezTo>
                  <a:lnTo>
                    <a:pt x="9430" y="4946"/>
                  </a:lnTo>
                  <a:lnTo>
                    <a:pt x="9561" y="5124"/>
                  </a:lnTo>
                  <a:cubicBezTo>
                    <a:pt x="9591" y="5161"/>
                    <a:pt x="9644" y="5180"/>
                    <a:pt x="9694" y="5180"/>
                  </a:cubicBezTo>
                  <a:cubicBezTo>
                    <a:pt x="9724" y="5180"/>
                    <a:pt x="9753" y="5173"/>
                    <a:pt x="9776" y="5160"/>
                  </a:cubicBezTo>
                  <a:lnTo>
                    <a:pt x="10192" y="4827"/>
                  </a:lnTo>
                  <a:cubicBezTo>
                    <a:pt x="10264" y="4743"/>
                    <a:pt x="10276" y="4648"/>
                    <a:pt x="10240" y="4577"/>
                  </a:cubicBezTo>
                  <a:cubicBezTo>
                    <a:pt x="10210" y="4539"/>
                    <a:pt x="10157" y="4521"/>
                    <a:pt x="10107" y="4521"/>
                  </a:cubicBezTo>
                  <a:cubicBezTo>
                    <a:pt x="10077" y="4521"/>
                    <a:pt x="10048" y="4527"/>
                    <a:pt x="10026" y="4541"/>
                  </a:cubicBezTo>
                  <a:lnTo>
                    <a:pt x="9728" y="4779"/>
                  </a:lnTo>
                  <a:lnTo>
                    <a:pt x="7347" y="1671"/>
                  </a:lnTo>
                  <a:lnTo>
                    <a:pt x="8704" y="790"/>
                  </a:lnTo>
                  <a:cubicBezTo>
                    <a:pt x="8776" y="755"/>
                    <a:pt x="8787" y="659"/>
                    <a:pt x="8752" y="588"/>
                  </a:cubicBezTo>
                  <a:cubicBezTo>
                    <a:pt x="8721" y="542"/>
                    <a:pt x="8670" y="516"/>
                    <a:pt x="8619" y="516"/>
                  </a:cubicBezTo>
                  <a:cubicBezTo>
                    <a:pt x="8591" y="516"/>
                    <a:pt x="8563" y="523"/>
                    <a:pt x="8537" y="540"/>
                  </a:cubicBezTo>
                  <a:lnTo>
                    <a:pt x="7049" y="1493"/>
                  </a:lnTo>
                  <a:cubicBezTo>
                    <a:pt x="6978" y="1540"/>
                    <a:pt x="6966" y="1648"/>
                    <a:pt x="7002" y="1719"/>
                  </a:cubicBezTo>
                  <a:lnTo>
                    <a:pt x="7275" y="2076"/>
                  </a:lnTo>
                  <a:lnTo>
                    <a:pt x="7085" y="2219"/>
                  </a:lnTo>
                  <a:lnTo>
                    <a:pt x="6311" y="1969"/>
                  </a:lnTo>
                  <a:cubicBezTo>
                    <a:pt x="6287" y="1969"/>
                    <a:pt x="6275" y="1957"/>
                    <a:pt x="6263" y="1957"/>
                  </a:cubicBezTo>
                  <a:lnTo>
                    <a:pt x="4501" y="1957"/>
                  </a:lnTo>
                  <a:cubicBezTo>
                    <a:pt x="4430" y="1957"/>
                    <a:pt x="4370" y="2005"/>
                    <a:pt x="4358" y="2076"/>
                  </a:cubicBezTo>
                  <a:lnTo>
                    <a:pt x="4251" y="2481"/>
                  </a:lnTo>
                  <a:lnTo>
                    <a:pt x="4001" y="2374"/>
                  </a:lnTo>
                  <a:cubicBezTo>
                    <a:pt x="3965" y="2362"/>
                    <a:pt x="3954" y="2362"/>
                    <a:pt x="3930" y="2362"/>
                  </a:cubicBezTo>
                  <a:lnTo>
                    <a:pt x="3227" y="2433"/>
                  </a:lnTo>
                  <a:lnTo>
                    <a:pt x="2989" y="2302"/>
                  </a:lnTo>
                  <a:lnTo>
                    <a:pt x="3215" y="1910"/>
                  </a:lnTo>
                  <a:cubicBezTo>
                    <a:pt x="3251" y="1838"/>
                    <a:pt x="3227" y="1743"/>
                    <a:pt x="3156" y="1707"/>
                  </a:cubicBezTo>
                  <a:lnTo>
                    <a:pt x="251" y="16"/>
                  </a:lnTo>
                  <a:cubicBezTo>
                    <a:pt x="229" y="5"/>
                    <a:pt x="204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36"/>
            <p:cNvSpPr/>
            <p:nvPr/>
          </p:nvSpPr>
          <p:spPr>
            <a:xfrm>
              <a:off x="3059960" y="2009628"/>
              <a:ext cx="37177" cy="26960"/>
            </a:xfrm>
            <a:custGeom>
              <a:rect b="b" l="l" r="r" t="t"/>
              <a:pathLst>
                <a:path extrusionOk="0" h="847" w="1168">
                  <a:moveTo>
                    <a:pt x="999" y="0"/>
                  </a:moveTo>
                  <a:cubicBezTo>
                    <a:pt x="971" y="0"/>
                    <a:pt x="943" y="8"/>
                    <a:pt x="918" y="25"/>
                  </a:cubicBezTo>
                  <a:lnTo>
                    <a:pt x="84" y="561"/>
                  </a:lnTo>
                  <a:cubicBezTo>
                    <a:pt x="13" y="608"/>
                    <a:pt x="1" y="692"/>
                    <a:pt x="37" y="775"/>
                  </a:cubicBezTo>
                  <a:cubicBezTo>
                    <a:pt x="72" y="811"/>
                    <a:pt x="120" y="846"/>
                    <a:pt x="156" y="846"/>
                  </a:cubicBezTo>
                  <a:cubicBezTo>
                    <a:pt x="191" y="846"/>
                    <a:pt x="215" y="823"/>
                    <a:pt x="239" y="811"/>
                  </a:cubicBezTo>
                  <a:lnTo>
                    <a:pt x="1073" y="275"/>
                  </a:lnTo>
                  <a:cubicBezTo>
                    <a:pt x="1156" y="239"/>
                    <a:pt x="1168" y="144"/>
                    <a:pt x="1132" y="72"/>
                  </a:cubicBezTo>
                  <a:cubicBezTo>
                    <a:pt x="1101" y="26"/>
                    <a:pt x="1051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6" name="Google Shape;3146;p36"/>
          <p:cNvSpPr/>
          <p:nvPr/>
        </p:nvSpPr>
        <p:spPr>
          <a:xfrm>
            <a:off x="7060068" y="1989129"/>
            <a:ext cx="354363" cy="324093"/>
          </a:xfrm>
          <a:custGeom>
            <a:rect b="b" l="l" r="r" t="t"/>
            <a:pathLst>
              <a:path extrusionOk="0" h="10182" w="11133">
                <a:moveTo>
                  <a:pt x="4132" y="3622"/>
                </a:moveTo>
                <a:cubicBezTo>
                  <a:pt x="4299" y="3622"/>
                  <a:pt x="4430" y="3753"/>
                  <a:pt x="4430" y="3919"/>
                </a:cubicBezTo>
                <a:cubicBezTo>
                  <a:pt x="4430" y="4074"/>
                  <a:pt x="4299" y="4217"/>
                  <a:pt x="4132" y="4217"/>
                </a:cubicBezTo>
                <a:cubicBezTo>
                  <a:pt x="3965" y="4217"/>
                  <a:pt x="3834" y="4074"/>
                  <a:pt x="3834" y="3919"/>
                </a:cubicBezTo>
                <a:cubicBezTo>
                  <a:pt x="3846" y="3753"/>
                  <a:pt x="3965" y="3622"/>
                  <a:pt x="4132" y="3622"/>
                </a:cubicBezTo>
                <a:close/>
                <a:moveTo>
                  <a:pt x="5334" y="1252"/>
                </a:moveTo>
                <a:lnTo>
                  <a:pt x="5334" y="1776"/>
                </a:lnTo>
                <a:lnTo>
                  <a:pt x="5358" y="3645"/>
                </a:lnTo>
                <a:lnTo>
                  <a:pt x="5370" y="5300"/>
                </a:lnTo>
                <a:lnTo>
                  <a:pt x="1405" y="4419"/>
                </a:lnTo>
                <a:cubicBezTo>
                  <a:pt x="1679" y="3455"/>
                  <a:pt x="2322" y="2574"/>
                  <a:pt x="3156" y="2014"/>
                </a:cubicBezTo>
                <a:lnTo>
                  <a:pt x="3870" y="3324"/>
                </a:lnTo>
                <a:cubicBezTo>
                  <a:pt x="3644" y="3419"/>
                  <a:pt x="3489" y="3645"/>
                  <a:pt x="3489" y="3895"/>
                </a:cubicBezTo>
                <a:cubicBezTo>
                  <a:pt x="3489" y="4253"/>
                  <a:pt x="3775" y="4538"/>
                  <a:pt x="4132" y="4538"/>
                </a:cubicBezTo>
                <a:cubicBezTo>
                  <a:pt x="4489" y="4538"/>
                  <a:pt x="4775" y="4253"/>
                  <a:pt x="4775" y="3895"/>
                </a:cubicBezTo>
                <a:cubicBezTo>
                  <a:pt x="4775" y="3586"/>
                  <a:pt x="4537" y="3324"/>
                  <a:pt x="4239" y="3264"/>
                </a:cubicBezTo>
                <a:lnTo>
                  <a:pt x="3453" y="1800"/>
                </a:lnTo>
                <a:cubicBezTo>
                  <a:pt x="4013" y="1490"/>
                  <a:pt x="4656" y="1300"/>
                  <a:pt x="5334" y="1252"/>
                </a:cubicBezTo>
                <a:close/>
                <a:moveTo>
                  <a:pt x="5715" y="3860"/>
                </a:moveTo>
                <a:cubicBezTo>
                  <a:pt x="6573" y="3943"/>
                  <a:pt x="7239" y="4657"/>
                  <a:pt x="7239" y="5550"/>
                </a:cubicBezTo>
                <a:cubicBezTo>
                  <a:pt x="7239" y="5896"/>
                  <a:pt x="7144" y="6217"/>
                  <a:pt x="6942" y="6503"/>
                </a:cubicBezTo>
                <a:lnTo>
                  <a:pt x="5715" y="5455"/>
                </a:lnTo>
                <a:lnTo>
                  <a:pt x="5715" y="3860"/>
                </a:lnTo>
                <a:close/>
                <a:moveTo>
                  <a:pt x="5846" y="347"/>
                </a:moveTo>
                <a:cubicBezTo>
                  <a:pt x="8597" y="502"/>
                  <a:pt x="10752" y="2776"/>
                  <a:pt x="10752" y="5550"/>
                </a:cubicBezTo>
                <a:cubicBezTo>
                  <a:pt x="10752" y="6682"/>
                  <a:pt x="10395" y="7741"/>
                  <a:pt x="9728" y="8646"/>
                </a:cubicBezTo>
                <a:cubicBezTo>
                  <a:pt x="9704" y="8682"/>
                  <a:pt x="9656" y="8706"/>
                  <a:pt x="9609" y="8706"/>
                </a:cubicBezTo>
                <a:cubicBezTo>
                  <a:pt x="9561" y="8706"/>
                  <a:pt x="9537" y="8694"/>
                  <a:pt x="9502" y="8658"/>
                </a:cubicBezTo>
                <a:lnTo>
                  <a:pt x="8644" y="7932"/>
                </a:lnTo>
                <a:cubicBezTo>
                  <a:pt x="9073" y="7372"/>
                  <a:pt x="9347" y="6717"/>
                  <a:pt x="9430" y="6015"/>
                </a:cubicBezTo>
                <a:cubicBezTo>
                  <a:pt x="9442" y="5908"/>
                  <a:pt x="9359" y="5824"/>
                  <a:pt x="9252" y="5824"/>
                </a:cubicBezTo>
                <a:cubicBezTo>
                  <a:pt x="9168" y="5824"/>
                  <a:pt x="9085" y="5884"/>
                  <a:pt x="9073" y="5967"/>
                </a:cubicBezTo>
                <a:cubicBezTo>
                  <a:pt x="9002" y="6562"/>
                  <a:pt x="8775" y="7146"/>
                  <a:pt x="8418" y="7634"/>
                </a:cubicBezTo>
                <a:cubicBezTo>
                  <a:pt x="8406" y="7646"/>
                  <a:pt x="8394" y="7682"/>
                  <a:pt x="8371" y="7694"/>
                </a:cubicBezTo>
                <a:cubicBezTo>
                  <a:pt x="8371" y="7694"/>
                  <a:pt x="8371" y="7705"/>
                  <a:pt x="8359" y="7705"/>
                </a:cubicBezTo>
                <a:lnTo>
                  <a:pt x="7204" y="6729"/>
                </a:lnTo>
                <a:cubicBezTo>
                  <a:pt x="7442" y="6384"/>
                  <a:pt x="7573" y="5967"/>
                  <a:pt x="7573" y="5550"/>
                </a:cubicBezTo>
                <a:cubicBezTo>
                  <a:pt x="7573" y="4479"/>
                  <a:pt x="6739" y="3586"/>
                  <a:pt x="5680" y="3514"/>
                </a:cubicBezTo>
                <a:lnTo>
                  <a:pt x="5680" y="1979"/>
                </a:lnTo>
                <a:lnTo>
                  <a:pt x="5787" y="1979"/>
                </a:lnTo>
                <a:cubicBezTo>
                  <a:pt x="5811" y="1979"/>
                  <a:pt x="5846" y="1979"/>
                  <a:pt x="5894" y="1990"/>
                </a:cubicBezTo>
                <a:cubicBezTo>
                  <a:pt x="7561" y="2169"/>
                  <a:pt x="8894" y="3503"/>
                  <a:pt x="9073" y="5169"/>
                </a:cubicBezTo>
                <a:cubicBezTo>
                  <a:pt x="9085" y="5253"/>
                  <a:pt x="9168" y="5312"/>
                  <a:pt x="9252" y="5312"/>
                </a:cubicBezTo>
                <a:cubicBezTo>
                  <a:pt x="9359" y="5312"/>
                  <a:pt x="9430" y="5229"/>
                  <a:pt x="9430" y="5122"/>
                </a:cubicBezTo>
                <a:cubicBezTo>
                  <a:pt x="9228" y="3205"/>
                  <a:pt x="7632" y="1693"/>
                  <a:pt x="5680" y="1621"/>
                </a:cubicBezTo>
                <a:lnTo>
                  <a:pt x="5680" y="490"/>
                </a:lnTo>
                <a:cubicBezTo>
                  <a:pt x="5680" y="443"/>
                  <a:pt x="5692" y="419"/>
                  <a:pt x="5727" y="383"/>
                </a:cubicBezTo>
                <a:cubicBezTo>
                  <a:pt x="5751" y="359"/>
                  <a:pt x="5799" y="347"/>
                  <a:pt x="5846" y="347"/>
                </a:cubicBezTo>
                <a:close/>
                <a:moveTo>
                  <a:pt x="1334" y="4788"/>
                </a:moveTo>
                <a:lnTo>
                  <a:pt x="5323" y="5681"/>
                </a:lnTo>
                <a:lnTo>
                  <a:pt x="4239" y="9622"/>
                </a:lnTo>
                <a:cubicBezTo>
                  <a:pt x="2513" y="9063"/>
                  <a:pt x="1262" y="7455"/>
                  <a:pt x="1262" y="5550"/>
                </a:cubicBezTo>
                <a:cubicBezTo>
                  <a:pt x="1262" y="5300"/>
                  <a:pt x="1286" y="5050"/>
                  <a:pt x="1334" y="4788"/>
                </a:cubicBezTo>
                <a:close/>
                <a:moveTo>
                  <a:pt x="5656" y="5848"/>
                </a:moveTo>
                <a:lnTo>
                  <a:pt x="6870" y="6872"/>
                </a:lnTo>
                <a:lnTo>
                  <a:pt x="8299" y="8086"/>
                </a:lnTo>
                <a:lnTo>
                  <a:pt x="8704" y="8420"/>
                </a:lnTo>
                <a:cubicBezTo>
                  <a:pt x="7882" y="9313"/>
                  <a:pt x="6751" y="9825"/>
                  <a:pt x="5549" y="9825"/>
                </a:cubicBezTo>
                <a:cubicBezTo>
                  <a:pt x="5203" y="9825"/>
                  <a:pt x="4894" y="9777"/>
                  <a:pt x="4584" y="9706"/>
                </a:cubicBezTo>
                <a:lnTo>
                  <a:pt x="5656" y="5848"/>
                </a:lnTo>
                <a:close/>
                <a:moveTo>
                  <a:pt x="5837" y="1"/>
                </a:moveTo>
                <a:cubicBezTo>
                  <a:pt x="5717" y="1"/>
                  <a:pt x="5599" y="57"/>
                  <a:pt x="5501" y="133"/>
                </a:cubicBezTo>
                <a:cubicBezTo>
                  <a:pt x="5394" y="228"/>
                  <a:pt x="5334" y="359"/>
                  <a:pt x="5358" y="502"/>
                </a:cubicBezTo>
                <a:lnTo>
                  <a:pt x="5358" y="943"/>
                </a:lnTo>
                <a:cubicBezTo>
                  <a:pt x="4620" y="967"/>
                  <a:pt x="3929" y="1181"/>
                  <a:pt x="3298" y="1514"/>
                </a:cubicBezTo>
                <a:lnTo>
                  <a:pt x="2894" y="788"/>
                </a:lnTo>
                <a:cubicBezTo>
                  <a:pt x="2870" y="728"/>
                  <a:pt x="2810" y="693"/>
                  <a:pt x="2751" y="693"/>
                </a:cubicBezTo>
                <a:lnTo>
                  <a:pt x="358" y="693"/>
                </a:lnTo>
                <a:lnTo>
                  <a:pt x="358" y="395"/>
                </a:lnTo>
                <a:cubicBezTo>
                  <a:pt x="358" y="300"/>
                  <a:pt x="274" y="228"/>
                  <a:pt x="179" y="228"/>
                </a:cubicBezTo>
                <a:cubicBezTo>
                  <a:pt x="72" y="228"/>
                  <a:pt x="0" y="300"/>
                  <a:pt x="0" y="395"/>
                </a:cubicBezTo>
                <a:lnTo>
                  <a:pt x="0" y="1336"/>
                </a:lnTo>
                <a:cubicBezTo>
                  <a:pt x="0" y="1443"/>
                  <a:pt x="72" y="1514"/>
                  <a:pt x="179" y="1514"/>
                </a:cubicBezTo>
                <a:cubicBezTo>
                  <a:pt x="274" y="1514"/>
                  <a:pt x="358" y="1443"/>
                  <a:pt x="358" y="1336"/>
                </a:cubicBezTo>
                <a:lnTo>
                  <a:pt x="358" y="1038"/>
                </a:lnTo>
                <a:lnTo>
                  <a:pt x="2644" y="1038"/>
                </a:lnTo>
                <a:lnTo>
                  <a:pt x="3001" y="1693"/>
                </a:lnTo>
                <a:cubicBezTo>
                  <a:pt x="2751" y="1871"/>
                  <a:pt x="2501" y="2062"/>
                  <a:pt x="2275" y="2288"/>
                </a:cubicBezTo>
                <a:cubicBezTo>
                  <a:pt x="1405" y="3169"/>
                  <a:pt x="929" y="4312"/>
                  <a:pt x="929" y="5550"/>
                </a:cubicBezTo>
                <a:cubicBezTo>
                  <a:pt x="929" y="8098"/>
                  <a:pt x="3001" y="10182"/>
                  <a:pt x="5561" y="10182"/>
                </a:cubicBezTo>
                <a:cubicBezTo>
                  <a:pt x="6870" y="10182"/>
                  <a:pt x="8109" y="9622"/>
                  <a:pt x="8990" y="8658"/>
                </a:cubicBezTo>
                <a:lnTo>
                  <a:pt x="9311" y="8944"/>
                </a:lnTo>
                <a:cubicBezTo>
                  <a:pt x="9406" y="9015"/>
                  <a:pt x="9525" y="9063"/>
                  <a:pt x="9644" y="9063"/>
                </a:cubicBezTo>
                <a:lnTo>
                  <a:pt x="9704" y="9063"/>
                </a:lnTo>
                <a:cubicBezTo>
                  <a:pt x="9835" y="9051"/>
                  <a:pt x="9966" y="8967"/>
                  <a:pt x="10037" y="8872"/>
                </a:cubicBezTo>
                <a:cubicBezTo>
                  <a:pt x="10752" y="7896"/>
                  <a:pt x="11133" y="6765"/>
                  <a:pt x="11133" y="5562"/>
                </a:cubicBezTo>
                <a:cubicBezTo>
                  <a:pt x="11109" y="2610"/>
                  <a:pt x="8811" y="169"/>
                  <a:pt x="5870" y="2"/>
                </a:cubicBezTo>
                <a:cubicBezTo>
                  <a:pt x="5859" y="1"/>
                  <a:pt x="5848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7" name="Google Shape;3147;p36"/>
          <p:cNvGrpSpPr/>
          <p:nvPr/>
        </p:nvGrpSpPr>
        <p:grpSpPr>
          <a:xfrm>
            <a:off x="4195399" y="1970604"/>
            <a:ext cx="344879" cy="343573"/>
            <a:chOff x="4195399" y="1970604"/>
            <a:chExt cx="344879" cy="343573"/>
          </a:xfrm>
        </p:grpSpPr>
        <p:sp>
          <p:nvSpPr>
            <p:cNvPr id="3148" name="Google Shape;3148;p36"/>
            <p:cNvSpPr/>
            <p:nvPr/>
          </p:nvSpPr>
          <p:spPr>
            <a:xfrm>
              <a:off x="4195399" y="1970604"/>
              <a:ext cx="344878" cy="343573"/>
            </a:xfrm>
            <a:custGeom>
              <a:rect b="b" l="l" r="r" t="t"/>
              <a:pathLst>
                <a:path extrusionOk="0" h="10794" w="10835">
                  <a:moveTo>
                    <a:pt x="4155" y="6287"/>
                  </a:moveTo>
                  <a:cubicBezTo>
                    <a:pt x="4274" y="6418"/>
                    <a:pt x="4417" y="6561"/>
                    <a:pt x="4572" y="6704"/>
                  </a:cubicBezTo>
                  <a:lnTo>
                    <a:pt x="3977" y="7299"/>
                  </a:lnTo>
                  <a:lnTo>
                    <a:pt x="3929" y="7252"/>
                  </a:lnTo>
                  <a:lnTo>
                    <a:pt x="3596" y="6918"/>
                  </a:lnTo>
                  <a:lnTo>
                    <a:pt x="3560" y="6883"/>
                  </a:lnTo>
                  <a:lnTo>
                    <a:pt x="4155" y="6287"/>
                  </a:lnTo>
                  <a:close/>
                  <a:moveTo>
                    <a:pt x="3203" y="7064"/>
                  </a:moveTo>
                  <a:cubicBezTo>
                    <a:pt x="3271" y="7064"/>
                    <a:pt x="3340" y="7091"/>
                    <a:pt x="3393" y="7144"/>
                  </a:cubicBezTo>
                  <a:lnTo>
                    <a:pt x="3715" y="7478"/>
                  </a:lnTo>
                  <a:cubicBezTo>
                    <a:pt x="3810" y="7573"/>
                    <a:pt x="3822" y="7740"/>
                    <a:pt x="3715" y="7847"/>
                  </a:cubicBezTo>
                  <a:lnTo>
                    <a:pt x="3524" y="8037"/>
                  </a:lnTo>
                  <a:lnTo>
                    <a:pt x="2822" y="7335"/>
                  </a:lnTo>
                  <a:lnTo>
                    <a:pt x="3012" y="7144"/>
                  </a:lnTo>
                  <a:cubicBezTo>
                    <a:pt x="3066" y="7091"/>
                    <a:pt x="3134" y="7064"/>
                    <a:pt x="3203" y="7064"/>
                  </a:cubicBezTo>
                  <a:close/>
                  <a:moveTo>
                    <a:pt x="2608" y="7549"/>
                  </a:moveTo>
                  <a:lnTo>
                    <a:pt x="3298" y="8252"/>
                  </a:lnTo>
                  <a:lnTo>
                    <a:pt x="1143" y="10407"/>
                  </a:lnTo>
                  <a:cubicBezTo>
                    <a:pt x="1089" y="10460"/>
                    <a:pt x="1024" y="10487"/>
                    <a:pt x="959" y="10487"/>
                  </a:cubicBezTo>
                  <a:cubicBezTo>
                    <a:pt x="893" y="10487"/>
                    <a:pt x="828" y="10460"/>
                    <a:pt x="774" y="10407"/>
                  </a:cubicBezTo>
                  <a:lnTo>
                    <a:pt x="441" y="10073"/>
                  </a:lnTo>
                  <a:cubicBezTo>
                    <a:pt x="345" y="9978"/>
                    <a:pt x="345" y="9811"/>
                    <a:pt x="441" y="9704"/>
                  </a:cubicBezTo>
                  <a:lnTo>
                    <a:pt x="2608" y="7549"/>
                  </a:lnTo>
                  <a:close/>
                  <a:moveTo>
                    <a:pt x="7037" y="1"/>
                  </a:moveTo>
                  <a:cubicBezTo>
                    <a:pt x="3941" y="1"/>
                    <a:pt x="2155" y="3513"/>
                    <a:pt x="3953" y="6013"/>
                  </a:cubicBezTo>
                  <a:lnTo>
                    <a:pt x="3239" y="6728"/>
                  </a:lnTo>
                  <a:cubicBezTo>
                    <a:pt x="3224" y="6727"/>
                    <a:pt x="3209" y="6726"/>
                    <a:pt x="3194" y="6726"/>
                  </a:cubicBezTo>
                  <a:cubicBezTo>
                    <a:pt x="3036" y="6726"/>
                    <a:pt x="2907" y="6785"/>
                    <a:pt x="2798" y="6894"/>
                  </a:cubicBezTo>
                  <a:lnTo>
                    <a:pt x="226" y="9466"/>
                  </a:lnTo>
                  <a:cubicBezTo>
                    <a:pt x="0" y="9692"/>
                    <a:pt x="0" y="10061"/>
                    <a:pt x="226" y="10288"/>
                  </a:cubicBezTo>
                  <a:lnTo>
                    <a:pt x="548" y="10633"/>
                  </a:lnTo>
                  <a:cubicBezTo>
                    <a:pt x="661" y="10740"/>
                    <a:pt x="810" y="10794"/>
                    <a:pt x="959" y="10794"/>
                  </a:cubicBezTo>
                  <a:cubicBezTo>
                    <a:pt x="1107" y="10794"/>
                    <a:pt x="1256" y="10740"/>
                    <a:pt x="1369" y="10633"/>
                  </a:cubicBezTo>
                  <a:lnTo>
                    <a:pt x="3631" y="8371"/>
                  </a:lnTo>
                  <a:lnTo>
                    <a:pt x="3941" y="8049"/>
                  </a:lnTo>
                  <a:cubicBezTo>
                    <a:pt x="4060" y="7930"/>
                    <a:pt x="4120" y="7775"/>
                    <a:pt x="4108" y="7609"/>
                  </a:cubicBezTo>
                  <a:lnTo>
                    <a:pt x="4822" y="6894"/>
                  </a:lnTo>
                  <a:cubicBezTo>
                    <a:pt x="5358" y="7275"/>
                    <a:pt x="6001" y="7514"/>
                    <a:pt x="6656" y="7597"/>
                  </a:cubicBezTo>
                  <a:lnTo>
                    <a:pt x="6668" y="7597"/>
                  </a:lnTo>
                  <a:cubicBezTo>
                    <a:pt x="6739" y="7597"/>
                    <a:pt x="6810" y="7537"/>
                    <a:pt x="6834" y="7442"/>
                  </a:cubicBezTo>
                  <a:cubicBezTo>
                    <a:pt x="6846" y="7359"/>
                    <a:pt x="6775" y="7275"/>
                    <a:pt x="6691" y="7264"/>
                  </a:cubicBezTo>
                  <a:cubicBezTo>
                    <a:pt x="6013" y="7192"/>
                    <a:pt x="5370" y="6918"/>
                    <a:pt x="4846" y="6502"/>
                  </a:cubicBezTo>
                  <a:cubicBezTo>
                    <a:pt x="2286" y="4442"/>
                    <a:pt x="3798" y="334"/>
                    <a:pt x="7037" y="334"/>
                  </a:cubicBezTo>
                  <a:cubicBezTo>
                    <a:pt x="8870" y="334"/>
                    <a:pt x="10323" y="1715"/>
                    <a:pt x="10501" y="3454"/>
                  </a:cubicBezTo>
                  <a:cubicBezTo>
                    <a:pt x="10522" y="3535"/>
                    <a:pt x="10576" y="3590"/>
                    <a:pt x="10644" y="3590"/>
                  </a:cubicBezTo>
                  <a:cubicBezTo>
                    <a:pt x="10655" y="3590"/>
                    <a:pt x="10668" y="3588"/>
                    <a:pt x="10680" y="3584"/>
                  </a:cubicBezTo>
                  <a:cubicBezTo>
                    <a:pt x="10775" y="3573"/>
                    <a:pt x="10835" y="3501"/>
                    <a:pt x="10823" y="3406"/>
                  </a:cubicBezTo>
                  <a:cubicBezTo>
                    <a:pt x="10620" y="1525"/>
                    <a:pt x="9037" y="1"/>
                    <a:pt x="7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36"/>
            <p:cNvSpPr/>
            <p:nvPr/>
          </p:nvSpPr>
          <p:spPr>
            <a:xfrm>
              <a:off x="4311356" y="1993458"/>
              <a:ext cx="206959" cy="197378"/>
            </a:xfrm>
            <a:custGeom>
              <a:rect b="b" l="l" r="r" t="t"/>
              <a:pathLst>
                <a:path extrusionOk="0" h="6201" w="6502">
                  <a:moveTo>
                    <a:pt x="3394" y="295"/>
                  </a:moveTo>
                  <a:cubicBezTo>
                    <a:pt x="4930" y="295"/>
                    <a:pt x="6180" y="1533"/>
                    <a:pt x="6180" y="3081"/>
                  </a:cubicBezTo>
                  <a:cubicBezTo>
                    <a:pt x="6180" y="4641"/>
                    <a:pt x="4930" y="5879"/>
                    <a:pt x="3394" y="5879"/>
                  </a:cubicBezTo>
                  <a:cubicBezTo>
                    <a:pt x="2679" y="5879"/>
                    <a:pt x="1965" y="5605"/>
                    <a:pt x="1429" y="5057"/>
                  </a:cubicBezTo>
                  <a:cubicBezTo>
                    <a:pt x="346" y="3974"/>
                    <a:pt x="346" y="2200"/>
                    <a:pt x="1429" y="1116"/>
                  </a:cubicBezTo>
                  <a:cubicBezTo>
                    <a:pt x="1977" y="569"/>
                    <a:pt x="2679" y="295"/>
                    <a:pt x="3394" y="295"/>
                  </a:cubicBezTo>
                  <a:close/>
                  <a:moveTo>
                    <a:pt x="3404" y="0"/>
                  </a:moveTo>
                  <a:cubicBezTo>
                    <a:pt x="2608" y="0"/>
                    <a:pt x="1810" y="301"/>
                    <a:pt x="1203" y="902"/>
                  </a:cubicBezTo>
                  <a:cubicBezTo>
                    <a:pt x="0" y="2116"/>
                    <a:pt x="0" y="4093"/>
                    <a:pt x="1203" y="5295"/>
                  </a:cubicBezTo>
                  <a:cubicBezTo>
                    <a:pt x="1822" y="5903"/>
                    <a:pt x="2608" y="6200"/>
                    <a:pt x="3394" y="6200"/>
                  </a:cubicBezTo>
                  <a:cubicBezTo>
                    <a:pt x="5108" y="6188"/>
                    <a:pt x="6501" y="4819"/>
                    <a:pt x="6501" y="3093"/>
                  </a:cubicBezTo>
                  <a:cubicBezTo>
                    <a:pt x="6501" y="2259"/>
                    <a:pt x="6180" y="1485"/>
                    <a:pt x="5596" y="902"/>
                  </a:cubicBezTo>
                  <a:cubicBezTo>
                    <a:pt x="4995" y="301"/>
                    <a:pt x="4200" y="0"/>
                    <a:pt x="3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36"/>
            <p:cNvSpPr/>
            <p:nvPr/>
          </p:nvSpPr>
          <p:spPr>
            <a:xfrm>
              <a:off x="4372374" y="2030476"/>
              <a:ext cx="94026" cy="114493"/>
            </a:xfrm>
            <a:custGeom>
              <a:rect b="b" l="l" r="r" t="t"/>
              <a:pathLst>
                <a:path extrusionOk="0" h="3597" w="2954">
                  <a:moveTo>
                    <a:pt x="1477" y="310"/>
                  </a:moveTo>
                  <a:cubicBezTo>
                    <a:pt x="1834" y="310"/>
                    <a:pt x="2120" y="584"/>
                    <a:pt x="2120" y="953"/>
                  </a:cubicBezTo>
                  <a:cubicBezTo>
                    <a:pt x="2120" y="1311"/>
                    <a:pt x="1834" y="1584"/>
                    <a:pt x="1477" y="1584"/>
                  </a:cubicBezTo>
                  <a:cubicBezTo>
                    <a:pt x="1119" y="1584"/>
                    <a:pt x="834" y="1311"/>
                    <a:pt x="834" y="953"/>
                  </a:cubicBezTo>
                  <a:cubicBezTo>
                    <a:pt x="834" y="596"/>
                    <a:pt x="1119" y="310"/>
                    <a:pt x="1477" y="310"/>
                  </a:cubicBezTo>
                  <a:close/>
                  <a:moveTo>
                    <a:pt x="1905" y="1918"/>
                  </a:moveTo>
                  <a:cubicBezTo>
                    <a:pt x="2298" y="1918"/>
                    <a:pt x="2608" y="2227"/>
                    <a:pt x="2608" y="2620"/>
                  </a:cubicBezTo>
                  <a:lnTo>
                    <a:pt x="2608" y="3287"/>
                  </a:lnTo>
                  <a:lnTo>
                    <a:pt x="2298" y="3287"/>
                  </a:lnTo>
                  <a:lnTo>
                    <a:pt x="2298" y="2585"/>
                  </a:lnTo>
                  <a:cubicBezTo>
                    <a:pt x="2298" y="2501"/>
                    <a:pt x="2227" y="2418"/>
                    <a:pt x="2132" y="2418"/>
                  </a:cubicBezTo>
                  <a:cubicBezTo>
                    <a:pt x="2048" y="2418"/>
                    <a:pt x="1965" y="2501"/>
                    <a:pt x="1965" y="2585"/>
                  </a:cubicBezTo>
                  <a:lnTo>
                    <a:pt x="1965" y="3287"/>
                  </a:lnTo>
                  <a:lnTo>
                    <a:pt x="977" y="3287"/>
                  </a:lnTo>
                  <a:lnTo>
                    <a:pt x="977" y="2585"/>
                  </a:lnTo>
                  <a:cubicBezTo>
                    <a:pt x="977" y="2501"/>
                    <a:pt x="893" y="2418"/>
                    <a:pt x="810" y="2418"/>
                  </a:cubicBezTo>
                  <a:cubicBezTo>
                    <a:pt x="715" y="2418"/>
                    <a:pt x="643" y="2501"/>
                    <a:pt x="643" y="2585"/>
                  </a:cubicBezTo>
                  <a:lnTo>
                    <a:pt x="643" y="3287"/>
                  </a:lnTo>
                  <a:lnTo>
                    <a:pt x="298" y="3287"/>
                  </a:lnTo>
                  <a:lnTo>
                    <a:pt x="298" y="2620"/>
                  </a:lnTo>
                  <a:cubicBezTo>
                    <a:pt x="298" y="2227"/>
                    <a:pt x="619" y="1918"/>
                    <a:pt x="1000" y="1918"/>
                  </a:cubicBezTo>
                  <a:close/>
                  <a:moveTo>
                    <a:pt x="1477" y="1"/>
                  </a:moveTo>
                  <a:cubicBezTo>
                    <a:pt x="941" y="1"/>
                    <a:pt x="512" y="430"/>
                    <a:pt x="512" y="965"/>
                  </a:cubicBezTo>
                  <a:cubicBezTo>
                    <a:pt x="512" y="1227"/>
                    <a:pt x="619" y="1465"/>
                    <a:pt x="798" y="1632"/>
                  </a:cubicBezTo>
                  <a:cubicBezTo>
                    <a:pt x="346" y="1739"/>
                    <a:pt x="0" y="2144"/>
                    <a:pt x="0" y="2632"/>
                  </a:cubicBezTo>
                  <a:lnTo>
                    <a:pt x="0" y="3299"/>
                  </a:lnTo>
                  <a:cubicBezTo>
                    <a:pt x="0" y="3466"/>
                    <a:pt x="143" y="3597"/>
                    <a:pt x="298" y="3597"/>
                  </a:cubicBezTo>
                  <a:lnTo>
                    <a:pt x="2643" y="3597"/>
                  </a:lnTo>
                  <a:cubicBezTo>
                    <a:pt x="2798" y="3597"/>
                    <a:pt x="2941" y="3466"/>
                    <a:pt x="2941" y="3299"/>
                  </a:cubicBezTo>
                  <a:lnTo>
                    <a:pt x="2941" y="2632"/>
                  </a:lnTo>
                  <a:cubicBezTo>
                    <a:pt x="2953" y="2144"/>
                    <a:pt x="2620" y="1739"/>
                    <a:pt x="2167" y="1632"/>
                  </a:cubicBezTo>
                  <a:cubicBezTo>
                    <a:pt x="2322" y="1453"/>
                    <a:pt x="2441" y="1215"/>
                    <a:pt x="2441" y="965"/>
                  </a:cubicBezTo>
                  <a:cubicBezTo>
                    <a:pt x="2441" y="430"/>
                    <a:pt x="2012" y="1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36"/>
            <p:cNvSpPr/>
            <p:nvPr/>
          </p:nvSpPr>
          <p:spPr>
            <a:xfrm>
              <a:off x="4426167" y="2098561"/>
              <a:ext cx="114111" cy="113474"/>
            </a:xfrm>
            <a:custGeom>
              <a:rect b="b" l="l" r="r" t="t"/>
              <a:pathLst>
                <a:path extrusionOk="0" h="3565" w="3585">
                  <a:moveTo>
                    <a:pt x="3401" y="1"/>
                  </a:moveTo>
                  <a:cubicBezTo>
                    <a:pt x="3330" y="1"/>
                    <a:pt x="3272" y="73"/>
                    <a:pt x="3251" y="136"/>
                  </a:cubicBezTo>
                  <a:cubicBezTo>
                    <a:pt x="3097" y="1767"/>
                    <a:pt x="1799" y="3077"/>
                    <a:pt x="144" y="3244"/>
                  </a:cubicBezTo>
                  <a:cubicBezTo>
                    <a:pt x="61" y="3255"/>
                    <a:pt x="1" y="3339"/>
                    <a:pt x="13" y="3422"/>
                  </a:cubicBezTo>
                  <a:cubicBezTo>
                    <a:pt x="25" y="3494"/>
                    <a:pt x="84" y="3565"/>
                    <a:pt x="180" y="3565"/>
                  </a:cubicBezTo>
                  <a:lnTo>
                    <a:pt x="191" y="3565"/>
                  </a:lnTo>
                  <a:cubicBezTo>
                    <a:pt x="1966" y="3398"/>
                    <a:pt x="3394" y="1970"/>
                    <a:pt x="3573" y="184"/>
                  </a:cubicBezTo>
                  <a:cubicBezTo>
                    <a:pt x="3585" y="88"/>
                    <a:pt x="3513" y="17"/>
                    <a:pt x="3430" y="5"/>
                  </a:cubicBezTo>
                  <a:cubicBezTo>
                    <a:pt x="3420" y="2"/>
                    <a:pt x="3410" y="1"/>
                    <a:pt x="3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2" name="Google Shape;3152;p36"/>
          <p:cNvGrpSpPr/>
          <p:nvPr/>
        </p:nvGrpSpPr>
        <p:grpSpPr>
          <a:xfrm>
            <a:off x="4674791" y="1977447"/>
            <a:ext cx="344528" cy="344114"/>
            <a:chOff x="4674791" y="1977447"/>
            <a:chExt cx="344528" cy="344114"/>
          </a:xfrm>
        </p:grpSpPr>
        <p:sp>
          <p:nvSpPr>
            <p:cNvPr id="3153" name="Google Shape;3153;p36"/>
            <p:cNvSpPr/>
            <p:nvPr/>
          </p:nvSpPr>
          <p:spPr>
            <a:xfrm>
              <a:off x="4696022" y="1996768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76" y="310"/>
                  </a:moveTo>
                  <a:cubicBezTo>
                    <a:pt x="548" y="310"/>
                    <a:pt x="631" y="369"/>
                    <a:pt x="631" y="465"/>
                  </a:cubicBezTo>
                  <a:cubicBezTo>
                    <a:pt x="631" y="536"/>
                    <a:pt x="572" y="607"/>
                    <a:pt x="476" y="607"/>
                  </a:cubicBezTo>
                  <a:cubicBezTo>
                    <a:pt x="405" y="607"/>
                    <a:pt x="334" y="548"/>
                    <a:pt x="334" y="465"/>
                  </a:cubicBezTo>
                  <a:cubicBezTo>
                    <a:pt x="334" y="381"/>
                    <a:pt x="393" y="310"/>
                    <a:pt x="476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0" y="203"/>
                    <a:pt x="0" y="465"/>
                  </a:cubicBezTo>
                  <a:cubicBezTo>
                    <a:pt x="0" y="715"/>
                    <a:pt x="215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36"/>
            <p:cNvSpPr/>
            <p:nvPr/>
          </p:nvSpPr>
          <p:spPr>
            <a:xfrm>
              <a:off x="4733899" y="1996768"/>
              <a:ext cx="29602" cy="29220"/>
            </a:xfrm>
            <a:custGeom>
              <a:rect b="b" l="l" r="r" t="t"/>
              <a:pathLst>
                <a:path extrusionOk="0" h="918" w="930">
                  <a:moveTo>
                    <a:pt x="465" y="310"/>
                  </a:moveTo>
                  <a:cubicBezTo>
                    <a:pt x="549" y="310"/>
                    <a:pt x="608" y="369"/>
                    <a:pt x="608" y="465"/>
                  </a:cubicBezTo>
                  <a:cubicBezTo>
                    <a:pt x="608" y="536"/>
                    <a:pt x="549" y="607"/>
                    <a:pt x="465" y="607"/>
                  </a:cubicBezTo>
                  <a:cubicBezTo>
                    <a:pt x="394" y="607"/>
                    <a:pt x="310" y="548"/>
                    <a:pt x="310" y="465"/>
                  </a:cubicBezTo>
                  <a:cubicBezTo>
                    <a:pt x="310" y="381"/>
                    <a:pt x="370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36"/>
            <p:cNvSpPr/>
            <p:nvPr/>
          </p:nvSpPr>
          <p:spPr>
            <a:xfrm>
              <a:off x="4771809" y="1996768"/>
              <a:ext cx="29602" cy="29220"/>
            </a:xfrm>
            <a:custGeom>
              <a:rect b="b" l="l" r="r" t="t"/>
              <a:pathLst>
                <a:path extrusionOk="0" h="918" w="930">
                  <a:moveTo>
                    <a:pt x="465" y="310"/>
                  </a:moveTo>
                  <a:cubicBezTo>
                    <a:pt x="536" y="310"/>
                    <a:pt x="608" y="369"/>
                    <a:pt x="608" y="465"/>
                  </a:cubicBezTo>
                  <a:cubicBezTo>
                    <a:pt x="608" y="536"/>
                    <a:pt x="548" y="607"/>
                    <a:pt x="465" y="607"/>
                  </a:cubicBezTo>
                  <a:cubicBezTo>
                    <a:pt x="393" y="607"/>
                    <a:pt x="310" y="548"/>
                    <a:pt x="310" y="465"/>
                  </a:cubicBezTo>
                  <a:cubicBezTo>
                    <a:pt x="310" y="381"/>
                    <a:pt x="370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0" y="203"/>
                    <a:pt x="0" y="465"/>
                  </a:cubicBezTo>
                  <a:cubicBezTo>
                    <a:pt x="0" y="715"/>
                    <a:pt x="215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36"/>
            <p:cNvSpPr/>
            <p:nvPr/>
          </p:nvSpPr>
          <p:spPr>
            <a:xfrm>
              <a:off x="4674791" y="1977447"/>
              <a:ext cx="344528" cy="344114"/>
            </a:xfrm>
            <a:custGeom>
              <a:rect b="b" l="l" r="r" t="t"/>
              <a:pathLst>
                <a:path extrusionOk="0" h="10811" w="10824">
                  <a:moveTo>
                    <a:pt x="10466" y="2155"/>
                  </a:moveTo>
                  <a:lnTo>
                    <a:pt x="10466" y="10120"/>
                  </a:lnTo>
                  <a:lnTo>
                    <a:pt x="10478" y="10120"/>
                  </a:lnTo>
                  <a:cubicBezTo>
                    <a:pt x="10478" y="10323"/>
                    <a:pt x="10311" y="10501"/>
                    <a:pt x="10085" y="10501"/>
                  </a:cubicBezTo>
                  <a:lnTo>
                    <a:pt x="667" y="10501"/>
                  </a:lnTo>
                  <a:cubicBezTo>
                    <a:pt x="465" y="10501"/>
                    <a:pt x="286" y="10335"/>
                    <a:pt x="286" y="10120"/>
                  </a:cubicBezTo>
                  <a:lnTo>
                    <a:pt x="286" y="2155"/>
                  </a:ln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691"/>
                  </a:cubicBezTo>
                  <a:lnTo>
                    <a:pt x="0" y="10120"/>
                  </a:lnTo>
                  <a:cubicBezTo>
                    <a:pt x="0" y="10501"/>
                    <a:pt x="310" y="10811"/>
                    <a:pt x="703" y="10811"/>
                  </a:cubicBezTo>
                  <a:lnTo>
                    <a:pt x="10121" y="10811"/>
                  </a:lnTo>
                  <a:cubicBezTo>
                    <a:pt x="10502" y="10811"/>
                    <a:pt x="10823" y="10501"/>
                    <a:pt x="10823" y="10120"/>
                  </a:cubicBezTo>
                  <a:lnTo>
                    <a:pt x="10823" y="691"/>
                  </a:lnTo>
                  <a:cubicBezTo>
                    <a:pt x="10799" y="310"/>
                    <a:pt x="10490" y="0"/>
                    <a:pt x="10109" y="0"/>
                  </a:cubicBezTo>
                  <a:lnTo>
                    <a:pt x="5025" y="0"/>
                  </a:lnTo>
                  <a:cubicBezTo>
                    <a:pt x="4942" y="0"/>
                    <a:pt x="4870" y="71"/>
                    <a:pt x="4870" y="155"/>
                  </a:cubicBezTo>
                  <a:cubicBezTo>
                    <a:pt x="4870" y="250"/>
                    <a:pt x="4942" y="321"/>
                    <a:pt x="5025" y="321"/>
                  </a:cubicBezTo>
                  <a:lnTo>
                    <a:pt x="10109" y="321"/>
                  </a:lnTo>
                  <a:cubicBezTo>
                    <a:pt x="10311" y="321"/>
                    <a:pt x="10490" y="488"/>
                    <a:pt x="10490" y="714"/>
                  </a:cubicBezTo>
                  <a:lnTo>
                    <a:pt x="10490" y="1857"/>
                  </a:lnTo>
                  <a:lnTo>
                    <a:pt x="310" y="1857"/>
                  </a:lnTo>
                  <a:lnTo>
                    <a:pt x="310" y="714"/>
                  </a:lnTo>
                  <a:cubicBezTo>
                    <a:pt x="310" y="500"/>
                    <a:pt x="477" y="321"/>
                    <a:pt x="703" y="321"/>
                  </a:cubicBezTo>
                  <a:lnTo>
                    <a:pt x="4049" y="321"/>
                  </a:lnTo>
                  <a:cubicBezTo>
                    <a:pt x="4132" y="321"/>
                    <a:pt x="4215" y="250"/>
                    <a:pt x="4215" y="155"/>
                  </a:cubicBezTo>
                  <a:cubicBezTo>
                    <a:pt x="4215" y="71"/>
                    <a:pt x="4132" y="0"/>
                    <a:pt x="4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36"/>
            <p:cNvSpPr/>
            <p:nvPr/>
          </p:nvSpPr>
          <p:spPr>
            <a:xfrm>
              <a:off x="4696022" y="2073160"/>
              <a:ext cx="13655" cy="27469"/>
            </a:xfrm>
            <a:custGeom>
              <a:rect b="b" l="l" r="r" t="t"/>
              <a:pathLst>
                <a:path extrusionOk="0" h="863" w="429">
                  <a:moveTo>
                    <a:pt x="249" y="1"/>
                  </a:moveTo>
                  <a:cubicBezTo>
                    <a:pt x="198" y="1"/>
                    <a:pt x="148" y="22"/>
                    <a:pt x="119" y="65"/>
                  </a:cubicBezTo>
                  <a:cubicBezTo>
                    <a:pt x="48" y="184"/>
                    <a:pt x="0" y="327"/>
                    <a:pt x="0" y="470"/>
                  </a:cubicBezTo>
                  <a:lnTo>
                    <a:pt x="0" y="708"/>
                  </a:lnTo>
                  <a:cubicBezTo>
                    <a:pt x="0" y="779"/>
                    <a:pt x="72" y="863"/>
                    <a:pt x="167" y="863"/>
                  </a:cubicBezTo>
                  <a:cubicBezTo>
                    <a:pt x="250" y="863"/>
                    <a:pt x="334" y="779"/>
                    <a:pt x="334" y="696"/>
                  </a:cubicBezTo>
                  <a:lnTo>
                    <a:pt x="334" y="470"/>
                  </a:lnTo>
                  <a:cubicBezTo>
                    <a:pt x="334" y="398"/>
                    <a:pt x="357" y="303"/>
                    <a:pt x="393" y="243"/>
                  </a:cubicBezTo>
                  <a:cubicBezTo>
                    <a:pt x="429" y="172"/>
                    <a:pt x="417" y="65"/>
                    <a:pt x="346" y="29"/>
                  </a:cubicBezTo>
                  <a:cubicBezTo>
                    <a:pt x="317" y="10"/>
                    <a:pt x="283" y="1"/>
                    <a:pt x="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36"/>
            <p:cNvSpPr/>
            <p:nvPr/>
          </p:nvSpPr>
          <p:spPr>
            <a:xfrm>
              <a:off x="4711173" y="2279419"/>
              <a:ext cx="28456" cy="10695"/>
            </a:xfrm>
            <a:custGeom>
              <a:rect b="b" l="l" r="r" t="t"/>
              <a:pathLst>
                <a:path extrusionOk="0" h="336" w="894">
                  <a:moveTo>
                    <a:pt x="170" y="1"/>
                  </a:moveTo>
                  <a:cubicBezTo>
                    <a:pt x="96" y="1"/>
                    <a:pt x="34" y="57"/>
                    <a:pt x="12" y="133"/>
                  </a:cubicBezTo>
                  <a:cubicBezTo>
                    <a:pt x="0" y="228"/>
                    <a:pt x="60" y="300"/>
                    <a:pt x="131" y="312"/>
                  </a:cubicBezTo>
                  <a:cubicBezTo>
                    <a:pt x="179" y="312"/>
                    <a:pt x="215" y="336"/>
                    <a:pt x="251" y="336"/>
                  </a:cubicBezTo>
                  <a:lnTo>
                    <a:pt x="727" y="336"/>
                  </a:lnTo>
                  <a:cubicBezTo>
                    <a:pt x="822" y="336"/>
                    <a:pt x="893" y="252"/>
                    <a:pt x="893" y="169"/>
                  </a:cubicBezTo>
                  <a:cubicBezTo>
                    <a:pt x="893" y="74"/>
                    <a:pt x="822" y="2"/>
                    <a:pt x="727" y="2"/>
                  </a:cubicBezTo>
                  <a:lnTo>
                    <a:pt x="191" y="2"/>
                  </a:lnTo>
                  <a:cubicBezTo>
                    <a:pt x="184" y="1"/>
                    <a:pt x="177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36"/>
            <p:cNvSpPr/>
            <p:nvPr/>
          </p:nvSpPr>
          <p:spPr>
            <a:xfrm>
              <a:off x="4714197" y="2064216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3" y="262"/>
                    <a:pt x="72" y="334"/>
                    <a:pt x="156" y="334"/>
                  </a:cubicBezTo>
                  <a:lnTo>
                    <a:pt x="727" y="334"/>
                  </a:lnTo>
                  <a:cubicBezTo>
                    <a:pt x="810" y="334"/>
                    <a:pt x="894" y="262"/>
                    <a:pt x="894" y="167"/>
                  </a:cubicBezTo>
                  <a:cubicBezTo>
                    <a:pt x="894" y="84"/>
                    <a:pt x="810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36"/>
            <p:cNvSpPr/>
            <p:nvPr/>
          </p:nvSpPr>
          <p:spPr>
            <a:xfrm>
              <a:off x="4747173" y="2279482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36"/>
            <p:cNvSpPr/>
            <p:nvPr/>
          </p:nvSpPr>
          <p:spPr>
            <a:xfrm>
              <a:off x="4750196" y="2064216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727" y="334"/>
                  </a:lnTo>
                  <a:cubicBezTo>
                    <a:pt x="810" y="334"/>
                    <a:pt x="894" y="262"/>
                    <a:pt x="894" y="167"/>
                  </a:cubicBezTo>
                  <a:cubicBezTo>
                    <a:pt x="894" y="84"/>
                    <a:pt x="810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36"/>
            <p:cNvSpPr/>
            <p:nvPr/>
          </p:nvSpPr>
          <p:spPr>
            <a:xfrm>
              <a:off x="4696022" y="2107791"/>
              <a:ext cx="10631" cy="28838"/>
            </a:xfrm>
            <a:custGeom>
              <a:rect b="b" l="l" r="r" t="t"/>
              <a:pathLst>
                <a:path extrusionOk="0" h="906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739"/>
                  </a:lnTo>
                  <a:cubicBezTo>
                    <a:pt x="0" y="822"/>
                    <a:pt x="72" y="906"/>
                    <a:pt x="167" y="906"/>
                  </a:cubicBezTo>
                  <a:cubicBezTo>
                    <a:pt x="250" y="906"/>
                    <a:pt x="334" y="822"/>
                    <a:pt x="334" y="739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36"/>
            <p:cNvSpPr/>
            <p:nvPr/>
          </p:nvSpPr>
          <p:spPr>
            <a:xfrm>
              <a:off x="4695640" y="2251058"/>
              <a:ext cx="12541" cy="28074"/>
            </a:xfrm>
            <a:custGeom>
              <a:rect b="b" l="l" r="r" t="t"/>
              <a:pathLst>
                <a:path extrusionOk="0" h="882" w="394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88"/>
                  </a:lnTo>
                  <a:cubicBezTo>
                    <a:pt x="0" y="596"/>
                    <a:pt x="12" y="703"/>
                    <a:pt x="60" y="786"/>
                  </a:cubicBezTo>
                  <a:cubicBezTo>
                    <a:pt x="107" y="846"/>
                    <a:pt x="167" y="881"/>
                    <a:pt x="227" y="881"/>
                  </a:cubicBezTo>
                  <a:cubicBezTo>
                    <a:pt x="238" y="881"/>
                    <a:pt x="262" y="881"/>
                    <a:pt x="286" y="869"/>
                  </a:cubicBezTo>
                  <a:cubicBezTo>
                    <a:pt x="358" y="834"/>
                    <a:pt x="393" y="727"/>
                    <a:pt x="358" y="655"/>
                  </a:cubicBezTo>
                  <a:cubicBezTo>
                    <a:pt x="322" y="596"/>
                    <a:pt x="322" y="548"/>
                    <a:pt x="322" y="488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36"/>
            <p:cNvSpPr/>
            <p:nvPr/>
          </p:nvSpPr>
          <p:spPr>
            <a:xfrm>
              <a:off x="4782790" y="2279482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3" y="250"/>
                    <a:pt x="72" y="334"/>
                    <a:pt x="167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36"/>
            <p:cNvSpPr/>
            <p:nvPr/>
          </p:nvSpPr>
          <p:spPr>
            <a:xfrm>
              <a:off x="4696022" y="2143409"/>
              <a:ext cx="10631" cy="28456"/>
            </a:xfrm>
            <a:custGeom>
              <a:rect b="b" l="l" r="r" t="t"/>
              <a:pathLst>
                <a:path extrusionOk="0" h="894" w="334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39"/>
                  </a:lnTo>
                  <a:cubicBezTo>
                    <a:pt x="0" y="822"/>
                    <a:pt x="72" y="894"/>
                    <a:pt x="167" y="894"/>
                  </a:cubicBezTo>
                  <a:cubicBezTo>
                    <a:pt x="250" y="894"/>
                    <a:pt x="334" y="822"/>
                    <a:pt x="334" y="739"/>
                  </a:cubicBezTo>
                  <a:lnTo>
                    <a:pt x="334" y="168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36"/>
            <p:cNvSpPr/>
            <p:nvPr/>
          </p:nvSpPr>
          <p:spPr>
            <a:xfrm>
              <a:off x="4696022" y="2215440"/>
              <a:ext cx="10631" cy="28074"/>
            </a:xfrm>
            <a:custGeom>
              <a:rect b="b" l="l" r="r" t="t"/>
              <a:pathLst>
                <a:path extrusionOk="0" h="882" w="334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738"/>
                  </a:lnTo>
                  <a:cubicBezTo>
                    <a:pt x="0" y="810"/>
                    <a:pt x="72" y="881"/>
                    <a:pt x="167" y="881"/>
                  </a:cubicBezTo>
                  <a:cubicBezTo>
                    <a:pt x="250" y="881"/>
                    <a:pt x="334" y="810"/>
                    <a:pt x="334" y="715"/>
                  </a:cubicBezTo>
                  <a:lnTo>
                    <a:pt x="334" y="167"/>
                  </a:lnTo>
                  <a:cubicBezTo>
                    <a:pt x="334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36"/>
            <p:cNvSpPr/>
            <p:nvPr/>
          </p:nvSpPr>
          <p:spPr>
            <a:xfrm>
              <a:off x="4696022" y="2179441"/>
              <a:ext cx="10631" cy="28424"/>
            </a:xfrm>
            <a:custGeom>
              <a:rect b="b" l="l" r="r" t="t"/>
              <a:pathLst>
                <a:path extrusionOk="0" h="893" w="334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738"/>
                  </a:lnTo>
                  <a:cubicBezTo>
                    <a:pt x="0" y="822"/>
                    <a:pt x="72" y="893"/>
                    <a:pt x="167" y="893"/>
                  </a:cubicBezTo>
                  <a:cubicBezTo>
                    <a:pt x="250" y="893"/>
                    <a:pt x="334" y="822"/>
                    <a:pt x="334" y="738"/>
                  </a:cubicBezTo>
                  <a:lnTo>
                    <a:pt x="334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36"/>
            <p:cNvSpPr/>
            <p:nvPr/>
          </p:nvSpPr>
          <p:spPr>
            <a:xfrm>
              <a:off x="4854790" y="2146847"/>
              <a:ext cx="10281" cy="28456"/>
            </a:xfrm>
            <a:custGeom>
              <a:rect b="b" l="l" r="r" t="t"/>
              <a:pathLst>
                <a:path extrusionOk="0" h="894" w="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67"/>
                  </a:lnTo>
                  <a:cubicBezTo>
                    <a:pt x="311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36"/>
            <p:cNvSpPr/>
            <p:nvPr/>
          </p:nvSpPr>
          <p:spPr>
            <a:xfrm>
              <a:off x="4854790" y="2110847"/>
              <a:ext cx="10281" cy="28424"/>
            </a:xfrm>
            <a:custGeom>
              <a:rect b="b" l="l" r="r" t="t"/>
              <a:pathLst>
                <a:path extrusionOk="0" h="893" w="323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67"/>
                  </a:lnTo>
                  <a:cubicBezTo>
                    <a:pt x="311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36"/>
            <p:cNvSpPr/>
            <p:nvPr/>
          </p:nvSpPr>
          <p:spPr>
            <a:xfrm>
              <a:off x="4854790" y="2182846"/>
              <a:ext cx="10281" cy="28456"/>
            </a:xfrm>
            <a:custGeom>
              <a:rect b="b" l="l" r="r" t="t"/>
              <a:pathLst>
                <a:path extrusionOk="0" h="894" w="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55"/>
                  </a:lnTo>
                  <a:cubicBezTo>
                    <a:pt x="311" y="60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36"/>
            <p:cNvSpPr/>
            <p:nvPr/>
          </p:nvSpPr>
          <p:spPr>
            <a:xfrm>
              <a:off x="4852912" y="2075738"/>
              <a:ext cx="12159" cy="27915"/>
            </a:xfrm>
            <a:custGeom>
              <a:rect b="b" l="l" r="r" t="t"/>
              <a:pathLst>
                <a:path extrusionOk="0" h="877" w="382">
                  <a:moveTo>
                    <a:pt x="185" y="0"/>
                  </a:moveTo>
                  <a:cubicBezTo>
                    <a:pt x="162" y="0"/>
                    <a:pt x="139" y="6"/>
                    <a:pt x="119" y="20"/>
                  </a:cubicBezTo>
                  <a:cubicBezTo>
                    <a:pt x="48" y="43"/>
                    <a:pt x="0" y="151"/>
                    <a:pt x="48" y="222"/>
                  </a:cubicBezTo>
                  <a:cubicBezTo>
                    <a:pt x="48" y="270"/>
                    <a:pt x="60" y="329"/>
                    <a:pt x="60" y="389"/>
                  </a:cubicBezTo>
                  <a:lnTo>
                    <a:pt x="60" y="722"/>
                  </a:lnTo>
                  <a:cubicBezTo>
                    <a:pt x="60" y="805"/>
                    <a:pt x="131" y="877"/>
                    <a:pt x="227" y="877"/>
                  </a:cubicBezTo>
                  <a:cubicBezTo>
                    <a:pt x="310" y="877"/>
                    <a:pt x="381" y="805"/>
                    <a:pt x="381" y="722"/>
                  </a:cubicBezTo>
                  <a:lnTo>
                    <a:pt x="381" y="389"/>
                  </a:lnTo>
                  <a:cubicBezTo>
                    <a:pt x="381" y="281"/>
                    <a:pt x="370" y="186"/>
                    <a:pt x="322" y="91"/>
                  </a:cubicBezTo>
                  <a:cubicBezTo>
                    <a:pt x="305" y="39"/>
                    <a:pt x="244" y="0"/>
                    <a:pt x="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36"/>
            <p:cNvSpPr/>
            <p:nvPr/>
          </p:nvSpPr>
          <p:spPr>
            <a:xfrm>
              <a:off x="4854790" y="2218464"/>
              <a:ext cx="10281" cy="28456"/>
            </a:xfrm>
            <a:custGeom>
              <a:rect b="b" l="l" r="r" t="t"/>
              <a:pathLst>
                <a:path extrusionOk="0" h="894" w="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7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7"/>
                  </a:cubicBezTo>
                  <a:lnTo>
                    <a:pt x="322" y="167"/>
                  </a:lnTo>
                  <a:cubicBezTo>
                    <a:pt x="311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36"/>
            <p:cNvSpPr/>
            <p:nvPr/>
          </p:nvSpPr>
          <p:spPr>
            <a:xfrm>
              <a:off x="4821464" y="2064598"/>
              <a:ext cx="29188" cy="10249"/>
            </a:xfrm>
            <a:custGeom>
              <a:rect b="b" l="l" r="r" t="t"/>
              <a:pathLst>
                <a:path extrusionOk="0" h="322" w="917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738" y="322"/>
                  </a:lnTo>
                  <a:cubicBezTo>
                    <a:pt x="810" y="322"/>
                    <a:pt x="881" y="262"/>
                    <a:pt x="893" y="191"/>
                  </a:cubicBezTo>
                  <a:cubicBezTo>
                    <a:pt x="917" y="96"/>
                    <a:pt x="857" y="24"/>
                    <a:pt x="762" y="12"/>
                  </a:cubicBezTo>
                  <a:cubicBezTo>
                    <a:pt x="715" y="12"/>
                    <a:pt x="691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36"/>
            <p:cNvSpPr/>
            <p:nvPr/>
          </p:nvSpPr>
          <p:spPr>
            <a:xfrm>
              <a:off x="4785464" y="2064216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cubicBezTo>
                    <a:pt x="24" y="262"/>
                    <a:pt x="83" y="334"/>
                    <a:pt x="167" y="334"/>
                  </a:cubicBezTo>
                  <a:lnTo>
                    <a:pt x="738" y="334"/>
                  </a:lnTo>
                  <a:cubicBezTo>
                    <a:pt x="822" y="334"/>
                    <a:pt x="893" y="262"/>
                    <a:pt x="893" y="167"/>
                  </a:cubicBezTo>
                  <a:cubicBezTo>
                    <a:pt x="893" y="84"/>
                    <a:pt x="822" y="1"/>
                    <a:pt x="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36"/>
            <p:cNvSpPr/>
            <p:nvPr/>
          </p:nvSpPr>
          <p:spPr>
            <a:xfrm>
              <a:off x="4818790" y="2279482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36"/>
            <p:cNvSpPr/>
            <p:nvPr/>
          </p:nvSpPr>
          <p:spPr>
            <a:xfrm>
              <a:off x="4851002" y="2253700"/>
              <a:ext cx="14069" cy="28074"/>
            </a:xfrm>
            <a:custGeom>
              <a:rect b="b" l="l" r="r" t="t"/>
              <a:pathLst>
                <a:path extrusionOk="0" h="882" w="442">
                  <a:moveTo>
                    <a:pt x="275" y="1"/>
                  </a:moveTo>
                  <a:cubicBezTo>
                    <a:pt x="191" y="1"/>
                    <a:pt x="120" y="84"/>
                    <a:pt x="120" y="167"/>
                  </a:cubicBezTo>
                  <a:lnTo>
                    <a:pt x="120" y="405"/>
                  </a:lnTo>
                  <a:cubicBezTo>
                    <a:pt x="120" y="489"/>
                    <a:pt x="84" y="572"/>
                    <a:pt x="60" y="632"/>
                  </a:cubicBezTo>
                  <a:cubicBezTo>
                    <a:pt x="1" y="703"/>
                    <a:pt x="25" y="810"/>
                    <a:pt x="108" y="858"/>
                  </a:cubicBezTo>
                  <a:cubicBezTo>
                    <a:pt x="132" y="870"/>
                    <a:pt x="168" y="882"/>
                    <a:pt x="191" y="882"/>
                  </a:cubicBezTo>
                  <a:cubicBezTo>
                    <a:pt x="239" y="882"/>
                    <a:pt x="299" y="858"/>
                    <a:pt x="322" y="810"/>
                  </a:cubicBezTo>
                  <a:cubicBezTo>
                    <a:pt x="406" y="691"/>
                    <a:pt x="441" y="560"/>
                    <a:pt x="441" y="405"/>
                  </a:cubicBezTo>
                  <a:lnTo>
                    <a:pt x="441" y="167"/>
                  </a:lnTo>
                  <a:cubicBezTo>
                    <a:pt x="441" y="84"/>
                    <a:pt x="370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36"/>
            <p:cNvSpPr/>
            <p:nvPr/>
          </p:nvSpPr>
          <p:spPr>
            <a:xfrm>
              <a:off x="4883596" y="2064980"/>
              <a:ext cx="107299" cy="99310"/>
            </a:xfrm>
            <a:custGeom>
              <a:rect b="b" l="l" r="r" t="t"/>
              <a:pathLst>
                <a:path extrusionOk="0" h="3120" w="3371">
                  <a:moveTo>
                    <a:pt x="2620" y="310"/>
                  </a:moveTo>
                  <a:cubicBezTo>
                    <a:pt x="2680" y="310"/>
                    <a:pt x="2739" y="322"/>
                    <a:pt x="2787" y="346"/>
                  </a:cubicBezTo>
                  <a:lnTo>
                    <a:pt x="1656" y="1334"/>
                  </a:lnTo>
                  <a:lnTo>
                    <a:pt x="525" y="346"/>
                  </a:lnTo>
                  <a:cubicBezTo>
                    <a:pt x="584" y="322"/>
                    <a:pt x="644" y="310"/>
                    <a:pt x="703" y="310"/>
                  </a:cubicBezTo>
                  <a:close/>
                  <a:moveTo>
                    <a:pt x="3013" y="572"/>
                  </a:moveTo>
                  <a:cubicBezTo>
                    <a:pt x="3025" y="619"/>
                    <a:pt x="3037" y="667"/>
                    <a:pt x="3037" y="727"/>
                  </a:cubicBezTo>
                  <a:lnTo>
                    <a:pt x="3037" y="2394"/>
                  </a:lnTo>
                  <a:cubicBezTo>
                    <a:pt x="3037" y="2453"/>
                    <a:pt x="3025" y="2501"/>
                    <a:pt x="3013" y="2548"/>
                  </a:cubicBezTo>
                  <a:lnTo>
                    <a:pt x="1906" y="1560"/>
                  </a:lnTo>
                  <a:lnTo>
                    <a:pt x="3013" y="572"/>
                  </a:lnTo>
                  <a:close/>
                  <a:moveTo>
                    <a:pt x="310" y="596"/>
                  </a:moveTo>
                  <a:lnTo>
                    <a:pt x="1418" y="1572"/>
                  </a:lnTo>
                  <a:lnTo>
                    <a:pt x="310" y="2560"/>
                  </a:lnTo>
                  <a:cubicBezTo>
                    <a:pt x="298" y="2513"/>
                    <a:pt x="287" y="2465"/>
                    <a:pt x="287" y="2405"/>
                  </a:cubicBezTo>
                  <a:lnTo>
                    <a:pt x="287" y="727"/>
                  </a:lnTo>
                  <a:cubicBezTo>
                    <a:pt x="287" y="679"/>
                    <a:pt x="298" y="619"/>
                    <a:pt x="310" y="596"/>
                  </a:cubicBezTo>
                  <a:close/>
                  <a:moveTo>
                    <a:pt x="715" y="0"/>
                  </a:moveTo>
                  <a:cubicBezTo>
                    <a:pt x="501" y="0"/>
                    <a:pt x="322" y="84"/>
                    <a:pt x="191" y="227"/>
                  </a:cubicBezTo>
                  <a:lnTo>
                    <a:pt x="179" y="238"/>
                  </a:lnTo>
                  <a:cubicBezTo>
                    <a:pt x="60" y="369"/>
                    <a:pt x="1" y="536"/>
                    <a:pt x="1" y="715"/>
                  </a:cubicBezTo>
                  <a:lnTo>
                    <a:pt x="1" y="2382"/>
                  </a:lnTo>
                  <a:cubicBezTo>
                    <a:pt x="1" y="2560"/>
                    <a:pt x="60" y="2727"/>
                    <a:pt x="168" y="2846"/>
                  </a:cubicBezTo>
                  <a:cubicBezTo>
                    <a:pt x="156" y="2870"/>
                    <a:pt x="156" y="2870"/>
                    <a:pt x="168" y="2882"/>
                  </a:cubicBezTo>
                  <a:lnTo>
                    <a:pt x="191" y="2917"/>
                  </a:lnTo>
                  <a:cubicBezTo>
                    <a:pt x="334" y="3048"/>
                    <a:pt x="513" y="3120"/>
                    <a:pt x="703" y="3120"/>
                  </a:cubicBezTo>
                  <a:lnTo>
                    <a:pt x="1132" y="3120"/>
                  </a:lnTo>
                  <a:cubicBezTo>
                    <a:pt x="1227" y="3120"/>
                    <a:pt x="1299" y="3048"/>
                    <a:pt x="1299" y="2953"/>
                  </a:cubicBezTo>
                  <a:cubicBezTo>
                    <a:pt x="1299" y="2870"/>
                    <a:pt x="1227" y="2798"/>
                    <a:pt x="1132" y="2798"/>
                  </a:cubicBezTo>
                  <a:lnTo>
                    <a:pt x="703" y="2798"/>
                  </a:lnTo>
                  <a:cubicBezTo>
                    <a:pt x="644" y="2798"/>
                    <a:pt x="584" y="2775"/>
                    <a:pt x="537" y="2763"/>
                  </a:cubicBezTo>
                  <a:lnTo>
                    <a:pt x="1668" y="1762"/>
                  </a:lnTo>
                  <a:lnTo>
                    <a:pt x="2799" y="2763"/>
                  </a:lnTo>
                  <a:cubicBezTo>
                    <a:pt x="2751" y="2775"/>
                    <a:pt x="2692" y="2798"/>
                    <a:pt x="2632" y="2798"/>
                  </a:cubicBezTo>
                  <a:lnTo>
                    <a:pt x="2096" y="2798"/>
                  </a:lnTo>
                  <a:cubicBezTo>
                    <a:pt x="2013" y="2798"/>
                    <a:pt x="1942" y="2870"/>
                    <a:pt x="1942" y="2953"/>
                  </a:cubicBezTo>
                  <a:cubicBezTo>
                    <a:pt x="1942" y="3048"/>
                    <a:pt x="2013" y="3120"/>
                    <a:pt x="2096" y="3120"/>
                  </a:cubicBezTo>
                  <a:lnTo>
                    <a:pt x="2632" y="3120"/>
                  </a:lnTo>
                  <a:cubicBezTo>
                    <a:pt x="2846" y="3120"/>
                    <a:pt x="3025" y="3036"/>
                    <a:pt x="3156" y="2905"/>
                  </a:cubicBezTo>
                  <a:lnTo>
                    <a:pt x="3168" y="2882"/>
                  </a:lnTo>
                  <a:cubicBezTo>
                    <a:pt x="3287" y="2751"/>
                    <a:pt x="3370" y="2584"/>
                    <a:pt x="3370" y="2394"/>
                  </a:cubicBezTo>
                  <a:lnTo>
                    <a:pt x="3370" y="727"/>
                  </a:lnTo>
                  <a:cubicBezTo>
                    <a:pt x="3370" y="322"/>
                    <a:pt x="3037" y="0"/>
                    <a:pt x="2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36"/>
            <p:cNvSpPr/>
            <p:nvPr/>
          </p:nvSpPr>
          <p:spPr>
            <a:xfrm>
              <a:off x="4882864" y="2190422"/>
              <a:ext cx="107267" cy="99692"/>
            </a:xfrm>
            <a:custGeom>
              <a:rect b="b" l="l" r="r" t="t"/>
              <a:pathLst>
                <a:path extrusionOk="0" h="3132" w="3370">
                  <a:moveTo>
                    <a:pt x="2643" y="310"/>
                  </a:moveTo>
                  <a:cubicBezTo>
                    <a:pt x="2703" y="310"/>
                    <a:pt x="2762" y="334"/>
                    <a:pt x="2810" y="346"/>
                  </a:cubicBezTo>
                  <a:lnTo>
                    <a:pt x="1679" y="1346"/>
                  </a:lnTo>
                  <a:lnTo>
                    <a:pt x="548" y="346"/>
                  </a:lnTo>
                  <a:cubicBezTo>
                    <a:pt x="607" y="334"/>
                    <a:pt x="667" y="310"/>
                    <a:pt x="726" y="310"/>
                  </a:cubicBezTo>
                  <a:close/>
                  <a:moveTo>
                    <a:pt x="333" y="584"/>
                  </a:moveTo>
                  <a:lnTo>
                    <a:pt x="1441" y="1560"/>
                  </a:lnTo>
                  <a:lnTo>
                    <a:pt x="333" y="2548"/>
                  </a:lnTo>
                  <a:cubicBezTo>
                    <a:pt x="321" y="2501"/>
                    <a:pt x="310" y="2453"/>
                    <a:pt x="310" y="2393"/>
                  </a:cubicBezTo>
                  <a:lnTo>
                    <a:pt x="310" y="727"/>
                  </a:lnTo>
                  <a:cubicBezTo>
                    <a:pt x="310" y="691"/>
                    <a:pt x="321" y="631"/>
                    <a:pt x="333" y="584"/>
                  </a:cubicBezTo>
                  <a:close/>
                  <a:moveTo>
                    <a:pt x="3036" y="584"/>
                  </a:moveTo>
                  <a:cubicBezTo>
                    <a:pt x="3048" y="631"/>
                    <a:pt x="3060" y="667"/>
                    <a:pt x="3060" y="727"/>
                  </a:cubicBezTo>
                  <a:lnTo>
                    <a:pt x="3060" y="2393"/>
                  </a:lnTo>
                  <a:cubicBezTo>
                    <a:pt x="3060" y="2441"/>
                    <a:pt x="3048" y="2501"/>
                    <a:pt x="3036" y="2548"/>
                  </a:cubicBezTo>
                  <a:lnTo>
                    <a:pt x="1929" y="1560"/>
                  </a:lnTo>
                  <a:lnTo>
                    <a:pt x="3036" y="584"/>
                  </a:lnTo>
                  <a:close/>
                  <a:moveTo>
                    <a:pt x="1691" y="1786"/>
                  </a:moveTo>
                  <a:lnTo>
                    <a:pt x="2822" y="2786"/>
                  </a:lnTo>
                  <a:cubicBezTo>
                    <a:pt x="2762" y="2798"/>
                    <a:pt x="2703" y="2810"/>
                    <a:pt x="2643" y="2810"/>
                  </a:cubicBezTo>
                  <a:lnTo>
                    <a:pt x="726" y="2810"/>
                  </a:lnTo>
                  <a:cubicBezTo>
                    <a:pt x="667" y="2810"/>
                    <a:pt x="607" y="2798"/>
                    <a:pt x="560" y="2786"/>
                  </a:cubicBezTo>
                  <a:lnTo>
                    <a:pt x="1691" y="1786"/>
                  </a:lnTo>
                  <a:close/>
                  <a:moveTo>
                    <a:pt x="726" y="0"/>
                  </a:moveTo>
                  <a:cubicBezTo>
                    <a:pt x="512" y="0"/>
                    <a:pt x="333" y="96"/>
                    <a:pt x="202" y="227"/>
                  </a:cubicBezTo>
                  <a:lnTo>
                    <a:pt x="191" y="238"/>
                  </a:lnTo>
                  <a:cubicBezTo>
                    <a:pt x="71" y="369"/>
                    <a:pt x="0" y="536"/>
                    <a:pt x="0" y="727"/>
                  </a:cubicBezTo>
                  <a:lnTo>
                    <a:pt x="0" y="2393"/>
                  </a:lnTo>
                  <a:cubicBezTo>
                    <a:pt x="0" y="2596"/>
                    <a:pt x="71" y="2751"/>
                    <a:pt x="191" y="2894"/>
                  </a:cubicBezTo>
                  <a:cubicBezTo>
                    <a:pt x="333" y="3036"/>
                    <a:pt x="512" y="3132"/>
                    <a:pt x="726" y="3132"/>
                  </a:cubicBezTo>
                  <a:lnTo>
                    <a:pt x="2643" y="3132"/>
                  </a:lnTo>
                  <a:cubicBezTo>
                    <a:pt x="2858" y="3132"/>
                    <a:pt x="3036" y="3036"/>
                    <a:pt x="3167" y="2905"/>
                  </a:cubicBezTo>
                  <a:lnTo>
                    <a:pt x="3179" y="2894"/>
                  </a:lnTo>
                  <a:cubicBezTo>
                    <a:pt x="3298" y="2751"/>
                    <a:pt x="3369" y="2596"/>
                    <a:pt x="3369" y="2393"/>
                  </a:cubicBezTo>
                  <a:lnTo>
                    <a:pt x="3369" y="727"/>
                  </a:lnTo>
                  <a:cubicBezTo>
                    <a:pt x="3369" y="536"/>
                    <a:pt x="3298" y="369"/>
                    <a:pt x="3179" y="238"/>
                  </a:cubicBezTo>
                  <a:lnTo>
                    <a:pt x="3167" y="227"/>
                  </a:lnTo>
                  <a:cubicBezTo>
                    <a:pt x="3036" y="96"/>
                    <a:pt x="2858" y="0"/>
                    <a:pt x="2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9" name="Google Shape;3179;p36"/>
          <p:cNvGrpSpPr/>
          <p:nvPr/>
        </p:nvGrpSpPr>
        <p:grpSpPr>
          <a:xfrm>
            <a:off x="6083810" y="1547297"/>
            <a:ext cx="382819" cy="310788"/>
            <a:chOff x="6083810" y="1547297"/>
            <a:chExt cx="382819" cy="310788"/>
          </a:xfrm>
        </p:grpSpPr>
        <p:sp>
          <p:nvSpPr>
            <p:cNvPr id="3180" name="Google Shape;3180;p36"/>
            <p:cNvSpPr/>
            <p:nvPr/>
          </p:nvSpPr>
          <p:spPr>
            <a:xfrm>
              <a:off x="6083810" y="1547297"/>
              <a:ext cx="382819" cy="310788"/>
            </a:xfrm>
            <a:custGeom>
              <a:rect b="b" l="l" r="r" t="t"/>
              <a:pathLst>
                <a:path extrusionOk="0" h="9764" w="12027">
                  <a:moveTo>
                    <a:pt x="1834" y="334"/>
                  </a:moveTo>
                  <a:cubicBezTo>
                    <a:pt x="1834" y="334"/>
                    <a:pt x="1846" y="334"/>
                    <a:pt x="1846" y="358"/>
                  </a:cubicBezTo>
                  <a:lnTo>
                    <a:pt x="1846" y="1108"/>
                  </a:lnTo>
                  <a:cubicBezTo>
                    <a:pt x="1846" y="1108"/>
                    <a:pt x="1846" y="1132"/>
                    <a:pt x="1834" y="1132"/>
                  </a:cubicBezTo>
                  <a:lnTo>
                    <a:pt x="1465" y="1132"/>
                  </a:lnTo>
                  <a:cubicBezTo>
                    <a:pt x="1465" y="1132"/>
                    <a:pt x="1453" y="1132"/>
                    <a:pt x="1453" y="1108"/>
                  </a:cubicBezTo>
                  <a:lnTo>
                    <a:pt x="1453" y="358"/>
                  </a:lnTo>
                  <a:lnTo>
                    <a:pt x="1834" y="334"/>
                  </a:lnTo>
                  <a:close/>
                  <a:moveTo>
                    <a:pt x="10502" y="334"/>
                  </a:moveTo>
                  <a:cubicBezTo>
                    <a:pt x="10502" y="334"/>
                    <a:pt x="10514" y="334"/>
                    <a:pt x="10514" y="358"/>
                  </a:cubicBezTo>
                  <a:lnTo>
                    <a:pt x="10514" y="1108"/>
                  </a:lnTo>
                  <a:cubicBezTo>
                    <a:pt x="10514" y="1108"/>
                    <a:pt x="10514" y="1132"/>
                    <a:pt x="10502" y="1132"/>
                  </a:cubicBezTo>
                  <a:lnTo>
                    <a:pt x="10133" y="1132"/>
                  </a:lnTo>
                  <a:cubicBezTo>
                    <a:pt x="10133" y="1132"/>
                    <a:pt x="10109" y="1132"/>
                    <a:pt x="10109" y="1108"/>
                  </a:cubicBezTo>
                  <a:lnTo>
                    <a:pt x="10109" y="358"/>
                  </a:lnTo>
                  <a:lnTo>
                    <a:pt x="10502" y="334"/>
                  </a:lnTo>
                  <a:close/>
                  <a:moveTo>
                    <a:pt x="11229" y="1096"/>
                  </a:moveTo>
                  <a:cubicBezTo>
                    <a:pt x="11443" y="1096"/>
                    <a:pt x="11621" y="1274"/>
                    <a:pt x="11621" y="1477"/>
                  </a:cubicBezTo>
                  <a:lnTo>
                    <a:pt x="11621" y="9013"/>
                  </a:lnTo>
                  <a:cubicBezTo>
                    <a:pt x="11645" y="9240"/>
                    <a:pt x="11467" y="9406"/>
                    <a:pt x="11264" y="9406"/>
                  </a:cubicBezTo>
                  <a:lnTo>
                    <a:pt x="727" y="9406"/>
                  </a:lnTo>
                  <a:cubicBezTo>
                    <a:pt x="513" y="9406"/>
                    <a:pt x="334" y="9228"/>
                    <a:pt x="334" y="9013"/>
                  </a:cubicBezTo>
                  <a:lnTo>
                    <a:pt x="334" y="1477"/>
                  </a:lnTo>
                  <a:cubicBezTo>
                    <a:pt x="334" y="1274"/>
                    <a:pt x="513" y="1096"/>
                    <a:pt x="727" y="1096"/>
                  </a:cubicBezTo>
                  <a:lnTo>
                    <a:pt x="1108" y="1096"/>
                  </a:lnTo>
                  <a:lnTo>
                    <a:pt x="1108" y="1108"/>
                  </a:lnTo>
                  <a:cubicBezTo>
                    <a:pt x="1108" y="1322"/>
                    <a:pt x="1275" y="1465"/>
                    <a:pt x="1465" y="1465"/>
                  </a:cubicBezTo>
                  <a:lnTo>
                    <a:pt x="1834" y="1465"/>
                  </a:lnTo>
                  <a:cubicBezTo>
                    <a:pt x="2049" y="1465"/>
                    <a:pt x="2192" y="1298"/>
                    <a:pt x="2192" y="1108"/>
                  </a:cubicBezTo>
                  <a:lnTo>
                    <a:pt x="2192" y="1096"/>
                  </a:lnTo>
                  <a:lnTo>
                    <a:pt x="9752" y="1096"/>
                  </a:lnTo>
                  <a:lnTo>
                    <a:pt x="9752" y="1108"/>
                  </a:lnTo>
                  <a:cubicBezTo>
                    <a:pt x="9752" y="1322"/>
                    <a:pt x="9919" y="1465"/>
                    <a:pt x="10109" y="1465"/>
                  </a:cubicBezTo>
                  <a:lnTo>
                    <a:pt x="10490" y="1465"/>
                  </a:lnTo>
                  <a:cubicBezTo>
                    <a:pt x="10693" y="1465"/>
                    <a:pt x="10848" y="1298"/>
                    <a:pt x="10848" y="1108"/>
                  </a:cubicBezTo>
                  <a:lnTo>
                    <a:pt x="10848" y="1096"/>
                  </a:lnTo>
                  <a:close/>
                  <a:moveTo>
                    <a:pt x="1489" y="0"/>
                  </a:moveTo>
                  <a:cubicBezTo>
                    <a:pt x="1287" y="0"/>
                    <a:pt x="1132" y="155"/>
                    <a:pt x="1132" y="358"/>
                  </a:cubicBezTo>
                  <a:lnTo>
                    <a:pt x="1132" y="739"/>
                  </a:lnTo>
                  <a:lnTo>
                    <a:pt x="751" y="739"/>
                  </a:lnTo>
                  <a:cubicBezTo>
                    <a:pt x="346" y="739"/>
                    <a:pt x="1" y="1072"/>
                    <a:pt x="1" y="1489"/>
                  </a:cubicBezTo>
                  <a:lnTo>
                    <a:pt x="1" y="9013"/>
                  </a:lnTo>
                  <a:cubicBezTo>
                    <a:pt x="1" y="9418"/>
                    <a:pt x="334" y="9764"/>
                    <a:pt x="751" y="9764"/>
                  </a:cubicBezTo>
                  <a:lnTo>
                    <a:pt x="11288" y="9764"/>
                  </a:lnTo>
                  <a:cubicBezTo>
                    <a:pt x="11693" y="9764"/>
                    <a:pt x="12026" y="9430"/>
                    <a:pt x="12026" y="9013"/>
                  </a:cubicBezTo>
                  <a:lnTo>
                    <a:pt x="12026" y="1489"/>
                  </a:lnTo>
                  <a:cubicBezTo>
                    <a:pt x="12002" y="1084"/>
                    <a:pt x="11657" y="739"/>
                    <a:pt x="11264" y="739"/>
                  </a:cubicBezTo>
                  <a:lnTo>
                    <a:pt x="10871" y="739"/>
                  </a:lnTo>
                  <a:lnTo>
                    <a:pt x="10871" y="358"/>
                  </a:lnTo>
                  <a:cubicBezTo>
                    <a:pt x="10871" y="143"/>
                    <a:pt x="10705" y="0"/>
                    <a:pt x="10514" y="0"/>
                  </a:cubicBezTo>
                  <a:lnTo>
                    <a:pt x="10145" y="0"/>
                  </a:lnTo>
                  <a:cubicBezTo>
                    <a:pt x="9931" y="0"/>
                    <a:pt x="9788" y="155"/>
                    <a:pt x="9788" y="358"/>
                  </a:cubicBezTo>
                  <a:lnTo>
                    <a:pt x="9788" y="739"/>
                  </a:lnTo>
                  <a:lnTo>
                    <a:pt x="2227" y="739"/>
                  </a:lnTo>
                  <a:lnTo>
                    <a:pt x="2227" y="358"/>
                  </a:lnTo>
                  <a:cubicBezTo>
                    <a:pt x="2227" y="143"/>
                    <a:pt x="2061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36"/>
            <p:cNvSpPr/>
            <p:nvPr/>
          </p:nvSpPr>
          <p:spPr>
            <a:xfrm>
              <a:off x="6106950" y="1606787"/>
              <a:ext cx="334661" cy="11395"/>
            </a:xfrm>
            <a:custGeom>
              <a:rect b="b" l="l" r="r" t="t"/>
              <a:pathLst>
                <a:path extrusionOk="0" h="358" w="10514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0335" y="358"/>
                  </a:lnTo>
                  <a:cubicBezTo>
                    <a:pt x="10442" y="358"/>
                    <a:pt x="10513" y="286"/>
                    <a:pt x="10513" y="179"/>
                  </a:cubicBezTo>
                  <a:cubicBezTo>
                    <a:pt x="10513" y="72"/>
                    <a:pt x="10442" y="1"/>
                    <a:pt x="10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36"/>
            <p:cNvSpPr/>
            <p:nvPr/>
          </p:nvSpPr>
          <p:spPr>
            <a:xfrm>
              <a:off x="6124743" y="1655296"/>
              <a:ext cx="47427" cy="11395"/>
            </a:xfrm>
            <a:custGeom>
              <a:rect b="b" l="l" r="r" t="t"/>
              <a:pathLst>
                <a:path extrusionOk="0" h="358" w="149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79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36"/>
            <p:cNvSpPr/>
            <p:nvPr/>
          </p:nvSpPr>
          <p:spPr>
            <a:xfrm>
              <a:off x="6208520" y="1655296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8" y="275"/>
                    <a:pt x="1488" y="179"/>
                  </a:cubicBezTo>
                  <a:cubicBezTo>
                    <a:pt x="1488" y="72"/>
                    <a:pt x="1405" y="1"/>
                    <a:pt x="1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36"/>
            <p:cNvSpPr/>
            <p:nvPr/>
          </p:nvSpPr>
          <p:spPr>
            <a:xfrm>
              <a:off x="6376391" y="1655296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9" y="275"/>
                    <a:pt x="1489" y="179"/>
                  </a:cubicBezTo>
                  <a:cubicBezTo>
                    <a:pt x="1489" y="72"/>
                    <a:pt x="1417" y="1"/>
                    <a:pt x="1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36"/>
            <p:cNvSpPr/>
            <p:nvPr/>
          </p:nvSpPr>
          <p:spPr>
            <a:xfrm>
              <a:off x="6124743" y="1703041"/>
              <a:ext cx="47427" cy="11427"/>
            </a:xfrm>
            <a:custGeom>
              <a:rect b="b" l="l" r="r" t="t"/>
              <a:pathLst>
                <a:path extrusionOk="0" h="359" w="1490">
                  <a:moveTo>
                    <a:pt x="179" y="1"/>
                  </a:moveTo>
                  <a:cubicBezTo>
                    <a:pt x="72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80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36"/>
            <p:cNvSpPr/>
            <p:nvPr/>
          </p:nvSpPr>
          <p:spPr>
            <a:xfrm>
              <a:off x="6292646" y="1703041"/>
              <a:ext cx="47395" cy="11427"/>
            </a:xfrm>
            <a:custGeom>
              <a:rect b="b" l="l" r="r" t="t"/>
              <a:pathLst>
                <a:path extrusionOk="0" h="359" w="1489">
                  <a:moveTo>
                    <a:pt x="179" y="1"/>
                  </a:moveTo>
                  <a:cubicBezTo>
                    <a:pt x="72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05" y="358"/>
                    <a:pt x="1489" y="275"/>
                    <a:pt x="1489" y="180"/>
                  </a:cubicBezTo>
                  <a:cubicBezTo>
                    <a:pt x="1489" y="72"/>
                    <a:pt x="1405" y="1"/>
                    <a:pt x="1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36"/>
            <p:cNvSpPr/>
            <p:nvPr/>
          </p:nvSpPr>
          <p:spPr>
            <a:xfrm>
              <a:off x="6124743" y="1750818"/>
              <a:ext cx="47427" cy="11395"/>
            </a:xfrm>
            <a:custGeom>
              <a:rect b="b" l="l" r="r" t="t"/>
              <a:pathLst>
                <a:path extrusionOk="0" h="358" w="149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8" y="357"/>
                    <a:pt x="1489" y="286"/>
                    <a:pt x="1489" y="179"/>
                  </a:cubicBezTo>
                  <a:cubicBezTo>
                    <a:pt x="1489" y="72"/>
                    <a:pt x="1406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36"/>
            <p:cNvSpPr/>
            <p:nvPr/>
          </p:nvSpPr>
          <p:spPr>
            <a:xfrm>
              <a:off x="6208520" y="1750818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36"/>
            <p:cNvSpPr/>
            <p:nvPr/>
          </p:nvSpPr>
          <p:spPr>
            <a:xfrm>
              <a:off x="6376391" y="1750818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36"/>
            <p:cNvSpPr/>
            <p:nvPr/>
          </p:nvSpPr>
          <p:spPr>
            <a:xfrm>
              <a:off x="6208520" y="1798563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36"/>
            <p:cNvSpPr/>
            <p:nvPr/>
          </p:nvSpPr>
          <p:spPr>
            <a:xfrm>
              <a:off x="6292646" y="1798563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05" y="357"/>
                    <a:pt x="1489" y="286"/>
                    <a:pt x="1489" y="179"/>
                  </a:cubicBezTo>
                  <a:cubicBezTo>
                    <a:pt x="1489" y="72"/>
                    <a:pt x="1405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36"/>
            <p:cNvSpPr/>
            <p:nvPr/>
          </p:nvSpPr>
          <p:spPr>
            <a:xfrm>
              <a:off x="6376391" y="1798563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36"/>
            <p:cNvSpPr/>
            <p:nvPr/>
          </p:nvSpPr>
          <p:spPr>
            <a:xfrm>
              <a:off x="6207756" y="1690723"/>
              <a:ext cx="48923" cy="35108"/>
            </a:xfrm>
            <a:custGeom>
              <a:rect b="b" l="l" r="r" t="t"/>
              <a:pathLst>
                <a:path extrusionOk="0" h="1103" w="1537">
                  <a:moveTo>
                    <a:pt x="1328" y="1"/>
                  </a:moveTo>
                  <a:cubicBezTo>
                    <a:pt x="1283" y="1"/>
                    <a:pt x="1239" y="19"/>
                    <a:pt x="1203" y="55"/>
                  </a:cubicBezTo>
                  <a:lnTo>
                    <a:pt x="584" y="686"/>
                  </a:lnTo>
                  <a:lnTo>
                    <a:pt x="322" y="436"/>
                  </a:lnTo>
                  <a:cubicBezTo>
                    <a:pt x="286" y="394"/>
                    <a:pt x="241" y="373"/>
                    <a:pt x="197" y="373"/>
                  </a:cubicBezTo>
                  <a:cubicBezTo>
                    <a:pt x="152" y="373"/>
                    <a:pt x="107" y="394"/>
                    <a:pt x="72" y="436"/>
                  </a:cubicBezTo>
                  <a:cubicBezTo>
                    <a:pt x="0" y="507"/>
                    <a:pt x="0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2" y="1102"/>
                    <a:pt x="560" y="1102"/>
                  </a:cubicBezTo>
                  <a:cubicBezTo>
                    <a:pt x="607" y="1102"/>
                    <a:pt x="655" y="1078"/>
                    <a:pt x="679" y="1055"/>
                  </a:cubicBezTo>
                  <a:lnTo>
                    <a:pt x="1441" y="293"/>
                  </a:lnTo>
                  <a:cubicBezTo>
                    <a:pt x="1536" y="233"/>
                    <a:pt x="1536" y="138"/>
                    <a:pt x="1453" y="55"/>
                  </a:cubicBezTo>
                  <a:cubicBezTo>
                    <a:pt x="1417" y="19"/>
                    <a:pt x="1372" y="1"/>
                    <a:pt x="1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36"/>
            <p:cNvSpPr/>
            <p:nvPr/>
          </p:nvSpPr>
          <p:spPr>
            <a:xfrm>
              <a:off x="6376009" y="1690723"/>
              <a:ext cx="48159" cy="35108"/>
            </a:xfrm>
            <a:custGeom>
              <a:rect b="b" l="l" r="r" t="t"/>
              <a:pathLst>
                <a:path extrusionOk="0" h="1103" w="1513">
                  <a:moveTo>
                    <a:pt x="1328" y="1"/>
                  </a:moveTo>
                  <a:cubicBezTo>
                    <a:pt x="1284" y="1"/>
                    <a:pt x="1239" y="19"/>
                    <a:pt x="1203" y="55"/>
                  </a:cubicBezTo>
                  <a:lnTo>
                    <a:pt x="572" y="686"/>
                  </a:lnTo>
                  <a:lnTo>
                    <a:pt x="322" y="436"/>
                  </a:lnTo>
                  <a:cubicBezTo>
                    <a:pt x="286" y="394"/>
                    <a:pt x="242" y="373"/>
                    <a:pt x="197" y="373"/>
                  </a:cubicBezTo>
                  <a:cubicBezTo>
                    <a:pt x="152" y="373"/>
                    <a:pt x="108" y="394"/>
                    <a:pt x="72" y="436"/>
                  </a:cubicBezTo>
                  <a:cubicBezTo>
                    <a:pt x="1" y="507"/>
                    <a:pt x="1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3" y="1102"/>
                    <a:pt x="560" y="1102"/>
                  </a:cubicBezTo>
                  <a:cubicBezTo>
                    <a:pt x="608" y="1102"/>
                    <a:pt x="644" y="1078"/>
                    <a:pt x="679" y="1055"/>
                  </a:cubicBezTo>
                  <a:lnTo>
                    <a:pt x="1441" y="293"/>
                  </a:lnTo>
                  <a:cubicBezTo>
                    <a:pt x="1513" y="233"/>
                    <a:pt x="1513" y="138"/>
                    <a:pt x="1453" y="55"/>
                  </a:cubicBezTo>
                  <a:cubicBezTo>
                    <a:pt x="1417" y="19"/>
                    <a:pt x="1373" y="1"/>
                    <a:pt x="1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36"/>
            <p:cNvSpPr/>
            <p:nvPr/>
          </p:nvSpPr>
          <p:spPr>
            <a:xfrm>
              <a:off x="6291500" y="1738595"/>
              <a:ext cx="48923" cy="34981"/>
            </a:xfrm>
            <a:custGeom>
              <a:rect b="b" l="l" r="r" t="t"/>
              <a:pathLst>
                <a:path extrusionOk="0" h="1099" w="1537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36"/>
            <p:cNvSpPr/>
            <p:nvPr/>
          </p:nvSpPr>
          <p:spPr>
            <a:xfrm>
              <a:off x="6123629" y="1786627"/>
              <a:ext cx="48891" cy="34695"/>
            </a:xfrm>
            <a:custGeom>
              <a:rect b="b" l="l" r="r" t="t"/>
              <a:pathLst>
                <a:path extrusionOk="0" h="1090" w="1536">
                  <a:moveTo>
                    <a:pt x="1340" y="0"/>
                  </a:moveTo>
                  <a:cubicBezTo>
                    <a:pt x="1295" y="0"/>
                    <a:pt x="1250" y="18"/>
                    <a:pt x="1215" y="54"/>
                  </a:cubicBezTo>
                  <a:lnTo>
                    <a:pt x="583" y="673"/>
                  </a:lnTo>
                  <a:lnTo>
                    <a:pt x="333" y="423"/>
                  </a:lnTo>
                  <a:cubicBezTo>
                    <a:pt x="298" y="387"/>
                    <a:pt x="253" y="369"/>
                    <a:pt x="208" y="369"/>
                  </a:cubicBezTo>
                  <a:cubicBezTo>
                    <a:pt x="164" y="369"/>
                    <a:pt x="119" y="387"/>
                    <a:pt x="83" y="423"/>
                  </a:cubicBezTo>
                  <a:cubicBezTo>
                    <a:pt x="0" y="494"/>
                    <a:pt x="0" y="601"/>
                    <a:pt x="83" y="673"/>
                  </a:cubicBezTo>
                  <a:lnTo>
                    <a:pt x="453" y="1042"/>
                  </a:lnTo>
                  <a:cubicBezTo>
                    <a:pt x="476" y="1078"/>
                    <a:pt x="524" y="1090"/>
                    <a:pt x="572" y="1090"/>
                  </a:cubicBezTo>
                  <a:cubicBezTo>
                    <a:pt x="619" y="1090"/>
                    <a:pt x="655" y="1078"/>
                    <a:pt x="691" y="1042"/>
                  </a:cubicBezTo>
                  <a:lnTo>
                    <a:pt x="1453" y="292"/>
                  </a:lnTo>
                  <a:cubicBezTo>
                    <a:pt x="1536" y="232"/>
                    <a:pt x="1536" y="125"/>
                    <a:pt x="1465" y="54"/>
                  </a:cubicBezTo>
                  <a:cubicBezTo>
                    <a:pt x="1429" y="18"/>
                    <a:pt x="1384" y="0"/>
                    <a:pt x="1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36"/>
            <p:cNvSpPr/>
            <p:nvPr/>
          </p:nvSpPr>
          <p:spPr>
            <a:xfrm>
              <a:off x="6291500" y="1642978"/>
              <a:ext cx="48923" cy="34727"/>
            </a:xfrm>
            <a:custGeom>
              <a:rect b="b" l="l" r="r" t="t"/>
              <a:pathLst>
                <a:path extrusionOk="0" h="1091" w="1537">
                  <a:moveTo>
                    <a:pt x="1334" y="1"/>
                  </a:moveTo>
                  <a:cubicBezTo>
                    <a:pt x="1289" y="1"/>
                    <a:pt x="1245" y="19"/>
                    <a:pt x="1203" y="54"/>
                  </a:cubicBezTo>
                  <a:lnTo>
                    <a:pt x="584" y="673"/>
                  </a:lnTo>
                  <a:lnTo>
                    <a:pt x="322" y="423"/>
                  </a:lnTo>
                  <a:cubicBezTo>
                    <a:pt x="286" y="388"/>
                    <a:pt x="242" y="370"/>
                    <a:pt x="197" y="370"/>
                  </a:cubicBezTo>
                  <a:cubicBezTo>
                    <a:pt x="152" y="370"/>
                    <a:pt x="108" y="388"/>
                    <a:pt x="72" y="423"/>
                  </a:cubicBezTo>
                  <a:cubicBezTo>
                    <a:pt x="1" y="495"/>
                    <a:pt x="1" y="602"/>
                    <a:pt x="72" y="673"/>
                  </a:cubicBezTo>
                  <a:lnTo>
                    <a:pt x="441" y="1054"/>
                  </a:lnTo>
                  <a:cubicBezTo>
                    <a:pt x="477" y="1078"/>
                    <a:pt x="524" y="1090"/>
                    <a:pt x="560" y="1090"/>
                  </a:cubicBezTo>
                  <a:cubicBezTo>
                    <a:pt x="608" y="1090"/>
                    <a:pt x="655" y="1078"/>
                    <a:pt x="679" y="1054"/>
                  </a:cubicBezTo>
                  <a:lnTo>
                    <a:pt x="1441" y="292"/>
                  </a:lnTo>
                  <a:cubicBezTo>
                    <a:pt x="1536" y="233"/>
                    <a:pt x="1536" y="114"/>
                    <a:pt x="1465" y="54"/>
                  </a:cubicBezTo>
                  <a:cubicBezTo>
                    <a:pt x="1423" y="19"/>
                    <a:pt x="1379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8" name="Google Shape;3198;p36"/>
          <p:cNvGrpSpPr/>
          <p:nvPr/>
        </p:nvGrpSpPr>
        <p:grpSpPr>
          <a:xfrm>
            <a:off x="6558300" y="1538193"/>
            <a:ext cx="382788" cy="328613"/>
            <a:chOff x="6558300" y="1538193"/>
            <a:chExt cx="382788" cy="328613"/>
          </a:xfrm>
        </p:grpSpPr>
        <p:sp>
          <p:nvSpPr>
            <p:cNvPr id="3199" name="Google Shape;3199;p36"/>
            <p:cNvSpPr/>
            <p:nvPr/>
          </p:nvSpPr>
          <p:spPr>
            <a:xfrm>
              <a:off x="6558300" y="1538193"/>
              <a:ext cx="382788" cy="328613"/>
            </a:xfrm>
            <a:custGeom>
              <a:rect b="b" l="l" r="r" t="t"/>
              <a:pathLst>
                <a:path extrusionOk="0" h="10324" w="12026">
                  <a:moveTo>
                    <a:pt x="6859" y="358"/>
                  </a:moveTo>
                  <a:cubicBezTo>
                    <a:pt x="7037" y="358"/>
                    <a:pt x="7204" y="477"/>
                    <a:pt x="7228" y="656"/>
                  </a:cubicBezTo>
                  <a:lnTo>
                    <a:pt x="7454" y="1691"/>
                  </a:lnTo>
                  <a:lnTo>
                    <a:pt x="4513" y="1691"/>
                  </a:lnTo>
                  <a:lnTo>
                    <a:pt x="4763" y="656"/>
                  </a:lnTo>
                  <a:cubicBezTo>
                    <a:pt x="4811" y="477"/>
                    <a:pt x="4954" y="358"/>
                    <a:pt x="5132" y="358"/>
                  </a:cubicBezTo>
                  <a:close/>
                  <a:moveTo>
                    <a:pt x="2822" y="2037"/>
                  </a:moveTo>
                  <a:lnTo>
                    <a:pt x="2822" y="5835"/>
                  </a:lnTo>
                  <a:lnTo>
                    <a:pt x="2429" y="5835"/>
                  </a:lnTo>
                  <a:lnTo>
                    <a:pt x="2429" y="2037"/>
                  </a:lnTo>
                  <a:close/>
                  <a:moveTo>
                    <a:pt x="9597" y="2037"/>
                  </a:moveTo>
                  <a:lnTo>
                    <a:pt x="9597" y="5835"/>
                  </a:lnTo>
                  <a:lnTo>
                    <a:pt x="9192" y="5835"/>
                  </a:lnTo>
                  <a:lnTo>
                    <a:pt x="9192" y="2037"/>
                  </a:lnTo>
                  <a:close/>
                  <a:moveTo>
                    <a:pt x="8835" y="2037"/>
                  </a:moveTo>
                  <a:lnTo>
                    <a:pt x="8835" y="5835"/>
                  </a:lnTo>
                  <a:lnTo>
                    <a:pt x="8823" y="5835"/>
                  </a:lnTo>
                  <a:cubicBezTo>
                    <a:pt x="8621" y="5835"/>
                    <a:pt x="8466" y="6001"/>
                    <a:pt x="8466" y="6192"/>
                  </a:cubicBezTo>
                  <a:lnTo>
                    <a:pt x="8466" y="6573"/>
                  </a:lnTo>
                  <a:lnTo>
                    <a:pt x="3561" y="6573"/>
                  </a:lnTo>
                  <a:lnTo>
                    <a:pt x="3561" y="6192"/>
                  </a:lnTo>
                  <a:cubicBezTo>
                    <a:pt x="3561" y="5978"/>
                    <a:pt x="3394" y="5835"/>
                    <a:pt x="3203" y="5835"/>
                  </a:cubicBezTo>
                  <a:lnTo>
                    <a:pt x="3180" y="5835"/>
                  </a:lnTo>
                  <a:lnTo>
                    <a:pt x="3180" y="2037"/>
                  </a:lnTo>
                  <a:close/>
                  <a:moveTo>
                    <a:pt x="2084" y="2037"/>
                  </a:moveTo>
                  <a:lnTo>
                    <a:pt x="2084" y="5835"/>
                  </a:lnTo>
                  <a:lnTo>
                    <a:pt x="2072" y="5835"/>
                  </a:lnTo>
                  <a:cubicBezTo>
                    <a:pt x="1858" y="5835"/>
                    <a:pt x="1715" y="6001"/>
                    <a:pt x="1715" y="6192"/>
                  </a:cubicBezTo>
                  <a:lnTo>
                    <a:pt x="1715" y="6573"/>
                  </a:lnTo>
                  <a:lnTo>
                    <a:pt x="1691" y="6573"/>
                  </a:lnTo>
                  <a:cubicBezTo>
                    <a:pt x="1677" y="6573"/>
                    <a:pt x="1663" y="6574"/>
                    <a:pt x="1648" y="6574"/>
                  </a:cubicBezTo>
                  <a:cubicBezTo>
                    <a:pt x="930" y="6574"/>
                    <a:pt x="358" y="5987"/>
                    <a:pt x="358" y="5251"/>
                  </a:cubicBezTo>
                  <a:lnTo>
                    <a:pt x="358" y="2620"/>
                  </a:lnTo>
                  <a:cubicBezTo>
                    <a:pt x="358" y="2299"/>
                    <a:pt x="608" y="2037"/>
                    <a:pt x="941" y="2037"/>
                  </a:cubicBezTo>
                  <a:close/>
                  <a:moveTo>
                    <a:pt x="11097" y="2049"/>
                  </a:moveTo>
                  <a:cubicBezTo>
                    <a:pt x="11419" y="2049"/>
                    <a:pt x="11681" y="2299"/>
                    <a:pt x="11681" y="2632"/>
                  </a:cubicBezTo>
                  <a:lnTo>
                    <a:pt x="11681" y="5263"/>
                  </a:lnTo>
                  <a:cubicBezTo>
                    <a:pt x="11669" y="6001"/>
                    <a:pt x="11073" y="6597"/>
                    <a:pt x="10347" y="6597"/>
                  </a:cubicBezTo>
                  <a:lnTo>
                    <a:pt x="10323" y="6204"/>
                  </a:lnTo>
                  <a:cubicBezTo>
                    <a:pt x="10323" y="6001"/>
                    <a:pt x="10168" y="5847"/>
                    <a:pt x="9966" y="5847"/>
                  </a:cubicBezTo>
                  <a:lnTo>
                    <a:pt x="9954" y="5847"/>
                  </a:lnTo>
                  <a:lnTo>
                    <a:pt x="9954" y="2049"/>
                  </a:lnTo>
                  <a:close/>
                  <a:moveTo>
                    <a:pt x="3180" y="6192"/>
                  </a:moveTo>
                  <a:cubicBezTo>
                    <a:pt x="3180" y="6192"/>
                    <a:pt x="3203" y="6192"/>
                    <a:pt x="3203" y="6204"/>
                  </a:cubicBezTo>
                  <a:lnTo>
                    <a:pt x="3203" y="7144"/>
                  </a:lnTo>
                  <a:cubicBezTo>
                    <a:pt x="3203" y="7144"/>
                    <a:pt x="3203" y="7156"/>
                    <a:pt x="3180" y="7156"/>
                  </a:cubicBezTo>
                  <a:lnTo>
                    <a:pt x="2048" y="7156"/>
                  </a:lnTo>
                  <a:cubicBezTo>
                    <a:pt x="2048" y="7156"/>
                    <a:pt x="2037" y="7156"/>
                    <a:pt x="2037" y="7144"/>
                  </a:cubicBezTo>
                  <a:lnTo>
                    <a:pt x="2037" y="6204"/>
                  </a:lnTo>
                  <a:cubicBezTo>
                    <a:pt x="2037" y="6204"/>
                    <a:pt x="2037" y="6192"/>
                    <a:pt x="2048" y="6192"/>
                  </a:cubicBezTo>
                  <a:lnTo>
                    <a:pt x="2441" y="6192"/>
                  </a:lnTo>
                  <a:lnTo>
                    <a:pt x="2441" y="6573"/>
                  </a:lnTo>
                  <a:cubicBezTo>
                    <a:pt x="2441" y="6668"/>
                    <a:pt x="2525" y="6752"/>
                    <a:pt x="2620" y="6752"/>
                  </a:cubicBezTo>
                  <a:cubicBezTo>
                    <a:pt x="2727" y="6752"/>
                    <a:pt x="2799" y="6680"/>
                    <a:pt x="2799" y="6573"/>
                  </a:cubicBezTo>
                  <a:lnTo>
                    <a:pt x="2799" y="6192"/>
                  </a:lnTo>
                  <a:close/>
                  <a:moveTo>
                    <a:pt x="9966" y="6192"/>
                  </a:moveTo>
                  <a:cubicBezTo>
                    <a:pt x="9966" y="6192"/>
                    <a:pt x="9978" y="6192"/>
                    <a:pt x="9978" y="6204"/>
                  </a:cubicBezTo>
                  <a:lnTo>
                    <a:pt x="9990" y="7144"/>
                  </a:lnTo>
                  <a:lnTo>
                    <a:pt x="8835" y="7156"/>
                  </a:lnTo>
                  <a:cubicBezTo>
                    <a:pt x="8835" y="7156"/>
                    <a:pt x="8823" y="7156"/>
                    <a:pt x="8823" y="7144"/>
                  </a:cubicBezTo>
                  <a:lnTo>
                    <a:pt x="8823" y="6204"/>
                  </a:lnTo>
                  <a:cubicBezTo>
                    <a:pt x="8823" y="6204"/>
                    <a:pt x="8823" y="6192"/>
                    <a:pt x="8835" y="6192"/>
                  </a:cubicBezTo>
                  <a:lnTo>
                    <a:pt x="9228" y="6192"/>
                  </a:lnTo>
                  <a:lnTo>
                    <a:pt x="9228" y="6573"/>
                  </a:lnTo>
                  <a:cubicBezTo>
                    <a:pt x="9228" y="6680"/>
                    <a:pt x="9299" y="6752"/>
                    <a:pt x="9406" y="6752"/>
                  </a:cubicBezTo>
                  <a:cubicBezTo>
                    <a:pt x="9514" y="6752"/>
                    <a:pt x="9585" y="6680"/>
                    <a:pt x="9585" y="6573"/>
                  </a:cubicBezTo>
                  <a:lnTo>
                    <a:pt x="9585" y="6192"/>
                  </a:lnTo>
                  <a:close/>
                  <a:moveTo>
                    <a:pt x="727" y="6632"/>
                  </a:moveTo>
                  <a:cubicBezTo>
                    <a:pt x="989" y="6823"/>
                    <a:pt x="1322" y="6930"/>
                    <a:pt x="1679" y="6930"/>
                  </a:cubicBezTo>
                  <a:lnTo>
                    <a:pt x="1691" y="6930"/>
                  </a:lnTo>
                  <a:lnTo>
                    <a:pt x="1691" y="7121"/>
                  </a:lnTo>
                  <a:cubicBezTo>
                    <a:pt x="1691" y="7335"/>
                    <a:pt x="1858" y="7478"/>
                    <a:pt x="2048" y="7478"/>
                  </a:cubicBezTo>
                  <a:lnTo>
                    <a:pt x="2810" y="7478"/>
                  </a:lnTo>
                  <a:lnTo>
                    <a:pt x="2810" y="9966"/>
                  </a:lnTo>
                  <a:lnTo>
                    <a:pt x="2429" y="9966"/>
                  </a:lnTo>
                  <a:lnTo>
                    <a:pt x="2429" y="8085"/>
                  </a:lnTo>
                  <a:cubicBezTo>
                    <a:pt x="2429" y="7978"/>
                    <a:pt x="2346" y="7906"/>
                    <a:pt x="2239" y="7906"/>
                  </a:cubicBezTo>
                  <a:cubicBezTo>
                    <a:pt x="2144" y="7906"/>
                    <a:pt x="2060" y="7978"/>
                    <a:pt x="2060" y="8085"/>
                  </a:cubicBezTo>
                  <a:lnTo>
                    <a:pt x="2060" y="9966"/>
                  </a:lnTo>
                  <a:lnTo>
                    <a:pt x="1108" y="9966"/>
                  </a:lnTo>
                  <a:cubicBezTo>
                    <a:pt x="905" y="9966"/>
                    <a:pt x="727" y="9788"/>
                    <a:pt x="727" y="9585"/>
                  </a:cubicBezTo>
                  <a:lnTo>
                    <a:pt x="727" y="6632"/>
                  </a:lnTo>
                  <a:close/>
                  <a:moveTo>
                    <a:pt x="8466" y="6942"/>
                  </a:moveTo>
                  <a:lnTo>
                    <a:pt x="8466" y="7144"/>
                  </a:lnTo>
                  <a:cubicBezTo>
                    <a:pt x="8466" y="7347"/>
                    <a:pt x="8633" y="7502"/>
                    <a:pt x="8823" y="7502"/>
                  </a:cubicBezTo>
                  <a:lnTo>
                    <a:pt x="9585" y="7502"/>
                  </a:lnTo>
                  <a:lnTo>
                    <a:pt x="9597" y="9966"/>
                  </a:lnTo>
                  <a:lnTo>
                    <a:pt x="9192" y="9966"/>
                  </a:lnTo>
                  <a:lnTo>
                    <a:pt x="9192" y="8085"/>
                  </a:lnTo>
                  <a:cubicBezTo>
                    <a:pt x="9192" y="7978"/>
                    <a:pt x="9121" y="7906"/>
                    <a:pt x="9014" y="7906"/>
                  </a:cubicBezTo>
                  <a:cubicBezTo>
                    <a:pt x="8906" y="7906"/>
                    <a:pt x="8835" y="7978"/>
                    <a:pt x="8835" y="8085"/>
                  </a:cubicBezTo>
                  <a:lnTo>
                    <a:pt x="8835" y="9966"/>
                  </a:lnTo>
                  <a:lnTo>
                    <a:pt x="3168" y="9966"/>
                  </a:lnTo>
                  <a:lnTo>
                    <a:pt x="3168" y="7502"/>
                  </a:lnTo>
                  <a:lnTo>
                    <a:pt x="3180" y="7502"/>
                  </a:lnTo>
                  <a:cubicBezTo>
                    <a:pt x="3394" y="7502"/>
                    <a:pt x="3537" y="7335"/>
                    <a:pt x="3537" y="7144"/>
                  </a:cubicBezTo>
                  <a:lnTo>
                    <a:pt x="3537" y="6942"/>
                  </a:lnTo>
                  <a:close/>
                  <a:moveTo>
                    <a:pt x="11300" y="6656"/>
                  </a:moveTo>
                  <a:lnTo>
                    <a:pt x="11300" y="9585"/>
                  </a:lnTo>
                  <a:cubicBezTo>
                    <a:pt x="11300" y="9788"/>
                    <a:pt x="11121" y="9966"/>
                    <a:pt x="10907" y="9966"/>
                  </a:cubicBezTo>
                  <a:lnTo>
                    <a:pt x="9954" y="9966"/>
                  </a:lnTo>
                  <a:lnTo>
                    <a:pt x="9954" y="7502"/>
                  </a:lnTo>
                  <a:lnTo>
                    <a:pt x="9966" y="7502"/>
                  </a:lnTo>
                  <a:cubicBezTo>
                    <a:pt x="10180" y="7502"/>
                    <a:pt x="10323" y="7335"/>
                    <a:pt x="10323" y="7144"/>
                  </a:cubicBezTo>
                  <a:lnTo>
                    <a:pt x="10323" y="6954"/>
                  </a:lnTo>
                  <a:lnTo>
                    <a:pt x="10347" y="6954"/>
                  </a:lnTo>
                  <a:cubicBezTo>
                    <a:pt x="10704" y="6954"/>
                    <a:pt x="11026" y="6847"/>
                    <a:pt x="11300" y="6656"/>
                  </a:cubicBezTo>
                  <a:close/>
                  <a:moveTo>
                    <a:pt x="5144" y="1"/>
                  </a:moveTo>
                  <a:cubicBezTo>
                    <a:pt x="4787" y="1"/>
                    <a:pt x="4489" y="239"/>
                    <a:pt x="4418" y="584"/>
                  </a:cubicBezTo>
                  <a:lnTo>
                    <a:pt x="4168" y="1691"/>
                  </a:lnTo>
                  <a:lnTo>
                    <a:pt x="917" y="1691"/>
                  </a:lnTo>
                  <a:cubicBezTo>
                    <a:pt x="417" y="1691"/>
                    <a:pt x="1" y="2108"/>
                    <a:pt x="1" y="2620"/>
                  </a:cubicBezTo>
                  <a:lnTo>
                    <a:pt x="1" y="5251"/>
                  </a:lnTo>
                  <a:cubicBezTo>
                    <a:pt x="1" y="5656"/>
                    <a:pt x="132" y="6025"/>
                    <a:pt x="370" y="6311"/>
                  </a:cubicBezTo>
                  <a:lnTo>
                    <a:pt x="370" y="9585"/>
                  </a:lnTo>
                  <a:cubicBezTo>
                    <a:pt x="370" y="9990"/>
                    <a:pt x="703" y="10323"/>
                    <a:pt x="1120" y="10323"/>
                  </a:cubicBezTo>
                  <a:lnTo>
                    <a:pt x="10907" y="10323"/>
                  </a:lnTo>
                  <a:cubicBezTo>
                    <a:pt x="11311" y="10323"/>
                    <a:pt x="11657" y="10002"/>
                    <a:pt x="11657" y="9585"/>
                  </a:cubicBezTo>
                  <a:lnTo>
                    <a:pt x="11657" y="6311"/>
                  </a:lnTo>
                  <a:cubicBezTo>
                    <a:pt x="11883" y="6025"/>
                    <a:pt x="12026" y="5656"/>
                    <a:pt x="12026" y="5251"/>
                  </a:cubicBezTo>
                  <a:lnTo>
                    <a:pt x="12026" y="2620"/>
                  </a:lnTo>
                  <a:cubicBezTo>
                    <a:pt x="12026" y="2108"/>
                    <a:pt x="11609" y="1691"/>
                    <a:pt x="11097" y="1691"/>
                  </a:cubicBezTo>
                  <a:lnTo>
                    <a:pt x="7859" y="1691"/>
                  </a:lnTo>
                  <a:lnTo>
                    <a:pt x="7609" y="584"/>
                  </a:lnTo>
                  <a:cubicBezTo>
                    <a:pt x="7525" y="239"/>
                    <a:pt x="7228" y="1"/>
                    <a:pt x="6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36"/>
            <p:cNvSpPr/>
            <p:nvPr/>
          </p:nvSpPr>
          <p:spPr>
            <a:xfrm>
              <a:off x="6714426" y="1699635"/>
              <a:ext cx="70917" cy="34536"/>
            </a:xfrm>
            <a:custGeom>
              <a:rect b="b" l="l" r="r" t="t"/>
              <a:pathLst>
                <a:path extrusionOk="0" h="1085" w="2228">
                  <a:moveTo>
                    <a:pt x="358" y="1"/>
                  </a:moveTo>
                  <a:cubicBezTo>
                    <a:pt x="156" y="1"/>
                    <a:pt x="1" y="167"/>
                    <a:pt x="1" y="358"/>
                  </a:cubicBezTo>
                  <a:lnTo>
                    <a:pt x="1" y="727"/>
                  </a:lnTo>
                  <a:cubicBezTo>
                    <a:pt x="1" y="941"/>
                    <a:pt x="168" y="1084"/>
                    <a:pt x="358" y="1084"/>
                  </a:cubicBezTo>
                  <a:lnTo>
                    <a:pt x="1870" y="1084"/>
                  </a:lnTo>
                  <a:cubicBezTo>
                    <a:pt x="2073" y="1084"/>
                    <a:pt x="2227" y="918"/>
                    <a:pt x="2227" y="727"/>
                  </a:cubicBezTo>
                  <a:lnTo>
                    <a:pt x="2227" y="358"/>
                  </a:lnTo>
                  <a:cubicBezTo>
                    <a:pt x="2227" y="167"/>
                    <a:pt x="2061" y="1"/>
                    <a:pt x="1870" y="1"/>
                  </a:cubicBezTo>
                  <a:lnTo>
                    <a:pt x="1668" y="1"/>
                  </a:lnTo>
                  <a:cubicBezTo>
                    <a:pt x="1573" y="1"/>
                    <a:pt x="1489" y="72"/>
                    <a:pt x="1489" y="179"/>
                  </a:cubicBezTo>
                  <a:cubicBezTo>
                    <a:pt x="1489" y="287"/>
                    <a:pt x="1573" y="358"/>
                    <a:pt x="1668" y="358"/>
                  </a:cubicBezTo>
                  <a:lnTo>
                    <a:pt x="1870" y="358"/>
                  </a:lnTo>
                  <a:cubicBezTo>
                    <a:pt x="1870" y="358"/>
                    <a:pt x="1882" y="358"/>
                    <a:pt x="1882" y="370"/>
                  </a:cubicBezTo>
                  <a:lnTo>
                    <a:pt x="1882" y="751"/>
                  </a:lnTo>
                  <a:cubicBezTo>
                    <a:pt x="1882" y="751"/>
                    <a:pt x="1882" y="763"/>
                    <a:pt x="1870" y="763"/>
                  </a:cubicBezTo>
                  <a:lnTo>
                    <a:pt x="358" y="763"/>
                  </a:lnTo>
                  <a:cubicBezTo>
                    <a:pt x="358" y="763"/>
                    <a:pt x="346" y="763"/>
                    <a:pt x="346" y="751"/>
                  </a:cubicBezTo>
                  <a:lnTo>
                    <a:pt x="346" y="370"/>
                  </a:lnTo>
                  <a:cubicBezTo>
                    <a:pt x="346" y="370"/>
                    <a:pt x="346" y="358"/>
                    <a:pt x="358" y="358"/>
                  </a:cubicBezTo>
                  <a:lnTo>
                    <a:pt x="930" y="358"/>
                  </a:lnTo>
                  <a:cubicBezTo>
                    <a:pt x="1037" y="358"/>
                    <a:pt x="1108" y="287"/>
                    <a:pt x="1108" y="179"/>
                  </a:cubicBezTo>
                  <a:cubicBezTo>
                    <a:pt x="1108" y="72"/>
                    <a:pt x="1037" y="1"/>
                    <a:pt x="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1" name="Google Shape;3201;p36"/>
          <p:cNvGrpSpPr/>
          <p:nvPr/>
        </p:nvGrpSpPr>
        <p:grpSpPr>
          <a:xfrm>
            <a:off x="5194002" y="1511297"/>
            <a:ext cx="259605" cy="346024"/>
            <a:chOff x="5194002" y="1511297"/>
            <a:chExt cx="259605" cy="346024"/>
          </a:xfrm>
        </p:grpSpPr>
        <p:sp>
          <p:nvSpPr>
            <p:cNvPr id="3202" name="Google Shape;3202;p36"/>
            <p:cNvSpPr/>
            <p:nvPr/>
          </p:nvSpPr>
          <p:spPr>
            <a:xfrm>
              <a:off x="5216729" y="1543636"/>
              <a:ext cx="169431" cy="159436"/>
            </a:xfrm>
            <a:custGeom>
              <a:rect b="b" l="l" r="r" t="t"/>
              <a:pathLst>
                <a:path extrusionOk="0" h="5009" w="5323">
                  <a:moveTo>
                    <a:pt x="3353" y="0"/>
                  </a:moveTo>
                  <a:cubicBezTo>
                    <a:pt x="2568" y="0"/>
                    <a:pt x="1788" y="303"/>
                    <a:pt x="1203" y="901"/>
                  </a:cubicBezTo>
                  <a:cubicBezTo>
                    <a:pt x="96" y="1997"/>
                    <a:pt x="0" y="3747"/>
                    <a:pt x="965" y="4949"/>
                  </a:cubicBezTo>
                  <a:cubicBezTo>
                    <a:pt x="1001" y="4997"/>
                    <a:pt x="1036" y="5009"/>
                    <a:pt x="1084" y="5009"/>
                  </a:cubicBezTo>
                  <a:cubicBezTo>
                    <a:pt x="1120" y="5009"/>
                    <a:pt x="1155" y="4985"/>
                    <a:pt x="1191" y="4973"/>
                  </a:cubicBezTo>
                  <a:cubicBezTo>
                    <a:pt x="1262" y="4914"/>
                    <a:pt x="1262" y="4830"/>
                    <a:pt x="1215" y="4759"/>
                  </a:cubicBezTo>
                  <a:cubicBezTo>
                    <a:pt x="358" y="3664"/>
                    <a:pt x="441" y="2104"/>
                    <a:pt x="1429" y="1127"/>
                  </a:cubicBezTo>
                  <a:cubicBezTo>
                    <a:pt x="1957" y="594"/>
                    <a:pt x="2658" y="324"/>
                    <a:pt x="3362" y="324"/>
                  </a:cubicBezTo>
                  <a:cubicBezTo>
                    <a:pt x="3961" y="324"/>
                    <a:pt x="4562" y="519"/>
                    <a:pt x="5061" y="913"/>
                  </a:cubicBezTo>
                  <a:cubicBezTo>
                    <a:pt x="5091" y="939"/>
                    <a:pt x="5127" y="951"/>
                    <a:pt x="5162" y="951"/>
                  </a:cubicBezTo>
                  <a:cubicBezTo>
                    <a:pt x="5208" y="951"/>
                    <a:pt x="5253" y="930"/>
                    <a:pt x="5287" y="889"/>
                  </a:cubicBezTo>
                  <a:cubicBezTo>
                    <a:pt x="5323" y="806"/>
                    <a:pt x="5311" y="711"/>
                    <a:pt x="5251" y="663"/>
                  </a:cubicBezTo>
                  <a:cubicBezTo>
                    <a:pt x="4693" y="220"/>
                    <a:pt x="4021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36"/>
            <p:cNvSpPr/>
            <p:nvPr/>
          </p:nvSpPr>
          <p:spPr>
            <a:xfrm>
              <a:off x="5194002" y="1511297"/>
              <a:ext cx="259605" cy="346024"/>
            </a:xfrm>
            <a:custGeom>
              <a:rect b="b" l="l" r="r" t="t"/>
              <a:pathLst>
                <a:path extrusionOk="0" h="10871" w="8156">
                  <a:moveTo>
                    <a:pt x="4060" y="322"/>
                  </a:moveTo>
                  <a:cubicBezTo>
                    <a:pt x="6132" y="322"/>
                    <a:pt x="7822" y="2001"/>
                    <a:pt x="7822" y="4084"/>
                  </a:cubicBezTo>
                  <a:cubicBezTo>
                    <a:pt x="7822" y="4977"/>
                    <a:pt x="7632" y="5894"/>
                    <a:pt x="7227" y="6763"/>
                  </a:cubicBezTo>
                  <a:cubicBezTo>
                    <a:pt x="6918" y="7466"/>
                    <a:pt x="6477" y="8168"/>
                    <a:pt x="5906" y="8823"/>
                  </a:cubicBezTo>
                  <a:cubicBezTo>
                    <a:pt x="5120" y="9740"/>
                    <a:pt x="4310" y="10335"/>
                    <a:pt x="4060" y="10537"/>
                  </a:cubicBezTo>
                  <a:cubicBezTo>
                    <a:pt x="3810" y="10359"/>
                    <a:pt x="3000" y="9763"/>
                    <a:pt x="2215" y="8835"/>
                  </a:cubicBezTo>
                  <a:cubicBezTo>
                    <a:pt x="1643" y="8180"/>
                    <a:pt x="1203" y="7477"/>
                    <a:pt x="893" y="6787"/>
                  </a:cubicBezTo>
                  <a:cubicBezTo>
                    <a:pt x="488" y="5906"/>
                    <a:pt x="298" y="5001"/>
                    <a:pt x="298" y="4084"/>
                  </a:cubicBezTo>
                  <a:cubicBezTo>
                    <a:pt x="298" y="2024"/>
                    <a:pt x="1976" y="322"/>
                    <a:pt x="4060" y="322"/>
                  </a:cubicBezTo>
                  <a:close/>
                  <a:moveTo>
                    <a:pt x="4072" y="0"/>
                  </a:moveTo>
                  <a:cubicBezTo>
                    <a:pt x="1834" y="0"/>
                    <a:pt x="0" y="1822"/>
                    <a:pt x="0" y="4072"/>
                  </a:cubicBezTo>
                  <a:cubicBezTo>
                    <a:pt x="0" y="5025"/>
                    <a:pt x="202" y="5977"/>
                    <a:pt x="619" y="6894"/>
                  </a:cubicBezTo>
                  <a:cubicBezTo>
                    <a:pt x="953" y="7632"/>
                    <a:pt x="1405" y="8359"/>
                    <a:pt x="1988" y="9025"/>
                  </a:cubicBezTo>
                  <a:cubicBezTo>
                    <a:pt x="2977" y="10192"/>
                    <a:pt x="3941" y="10835"/>
                    <a:pt x="3989" y="10847"/>
                  </a:cubicBezTo>
                  <a:cubicBezTo>
                    <a:pt x="4012" y="10859"/>
                    <a:pt x="4048" y="10871"/>
                    <a:pt x="4072" y="10871"/>
                  </a:cubicBezTo>
                  <a:cubicBezTo>
                    <a:pt x="4108" y="10871"/>
                    <a:pt x="4132" y="10859"/>
                    <a:pt x="4167" y="10847"/>
                  </a:cubicBezTo>
                  <a:cubicBezTo>
                    <a:pt x="4203" y="10811"/>
                    <a:pt x="5179" y="10168"/>
                    <a:pt x="6156" y="9025"/>
                  </a:cubicBezTo>
                  <a:cubicBezTo>
                    <a:pt x="6739" y="8347"/>
                    <a:pt x="7203" y="7632"/>
                    <a:pt x="7525" y="6894"/>
                  </a:cubicBezTo>
                  <a:cubicBezTo>
                    <a:pt x="7942" y="5977"/>
                    <a:pt x="8156" y="5025"/>
                    <a:pt x="8156" y="4072"/>
                  </a:cubicBezTo>
                  <a:cubicBezTo>
                    <a:pt x="8156" y="1822"/>
                    <a:pt x="6322" y="0"/>
                    <a:pt x="4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36"/>
            <p:cNvSpPr/>
            <p:nvPr/>
          </p:nvSpPr>
          <p:spPr>
            <a:xfrm>
              <a:off x="5296304" y="1607105"/>
              <a:ext cx="55002" cy="17156"/>
            </a:xfrm>
            <a:custGeom>
              <a:rect b="b" l="l" r="r" t="t"/>
              <a:pathLst>
                <a:path extrusionOk="0" h="539" w="1728">
                  <a:moveTo>
                    <a:pt x="629" y="0"/>
                  </a:moveTo>
                  <a:cubicBezTo>
                    <a:pt x="478" y="0"/>
                    <a:pt x="312" y="15"/>
                    <a:pt x="132" y="50"/>
                  </a:cubicBezTo>
                  <a:cubicBezTo>
                    <a:pt x="60" y="62"/>
                    <a:pt x="1" y="122"/>
                    <a:pt x="1" y="217"/>
                  </a:cubicBezTo>
                  <a:lnTo>
                    <a:pt x="1" y="384"/>
                  </a:lnTo>
                  <a:cubicBezTo>
                    <a:pt x="1" y="467"/>
                    <a:pt x="72" y="538"/>
                    <a:pt x="156" y="538"/>
                  </a:cubicBezTo>
                  <a:cubicBezTo>
                    <a:pt x="251" y="538"/>
                    <a:pt x="322" y="467"/>
                    <a:pt x="322" y="384"/>
                  </a:cubicBezTo>
                  <a:lnTo>
                    <a:pt x="322" y="348"/>
                  </a:lnTo>
                  <a:cubicBezTo>
                    <a:pt x="437" y="332"/>
                    <a:pt x="543" y="325"/>
                    <a:pt x="640" y="325"/>
                  </a:cubicBezTo>
                  <a:cubicBezTo>
                    <a:pt x="833" y="325"/>
                    <a:pt x="989" y="352"/>
                    <a:pt x="1108" y="384"/>
                  </a:cubicBezTo>
                  <a:cubicBezTo>
                    <a:pt x="1322" y="443"/>
                    <a:pt x="1441" y="515"/>
                    <a:pt x="1441" y="515"/>
                  </a:cubicBezTo>
                  <a:cubicBezTo>
                    <a:pt x="1465" y="527"/>
                    <a:pt x="1501" y="538"/>
                    <a:pt x="1525" y="538"/>
                  </a:cubicBezTo>
                  <a:cubicBezTo>
                    <a:pt x="1572" y="538"/>
                    <a:pt x="1632" y="515"/>
                    <a:pt x="1668" y="467"/>
                  </a:cubicBezTo>
                  <a:cubicBezTo>
                    <a:pt x="1727" y="396"/>
                    <a:pt x="1691" y="300"/>
                    <a:pt x="1620" y="241"/>
                  </a:cubicBezTo>
                  <a:cubicBezTo>
                    <a:pt x="1591" y="231"/>
                    <a:pt x="1235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36"/>
            <p:cNvSpPr/>
            <p:nvPr/>
          </p:nvSpPr>
          <p:spPr>
            <a:xfrm>
              <a:off x="5260686" y="1576103"/>
              <a:ext cx="169813" cy="162970"/>
            </a:xfrm>
            <a:custGeom>
              <a:rect b="b" l="l" r="r" t="t"/>
              <a:pathLst>
                <a:path extrusionOk="0" h="5120" w="5335">
                  <a:moveTo>
                    <a:pt x="3191" y="322"/>
                  </a:moveTo>
                  <a:lnTo>
                    <a:pt x="3191" y="1108"/>
                  </a:lnTo>
                  <a:cubicBezTo>
                    <a:pt x="3191" y="1250"/>
                    <a:pt x="3156" y="1381"/>
                    <a:pt x="3096" y="1501"/>
                  </a:cubicBezTo>
                  <a:lnTo>
                    <a:pt x="3037" y="1620"/>
                  </a:lnTo>
                  <a:cubicBezTo>
                    <a:pt x="3025" y="1631"/>
                    <a:pt x="3025" y="1667"/>
                    <a:pt x="3025" y="1691"/>
                  </a:cubicBezTo>
                  <a:lnTo>
                    <a:pt x="3025" y="2036"/>
                  </a:lnTo>
                  <a:cubicBezTo>
                    <a:pt x="3025" y="2322"/>
                    <a:pt x="2918" y="2584"/>
                    <a:pt x="2715" y="2786"/>
                  </a:cubicBezTo>
                  <a:cubicBezTo>
                    <a:pt x="2501" y="2977"/>
                    <a:pt x="2239" y="3084"/>
                    <a:pt x="1953" y="3084"/>
                  </a:cubicBezTo>
                  <a:cubicBezTo>
                    <a:pt x="1382" y="3048"/>
                    <a:pt x="941" y="2572"/>
                    <a:pt x="941" y="1989"/>
                  </a:cubicBezTo>
                  <a:lnTo>
                    <a:pt x="941" y="1691"/>
                  </a:lnTo>
                  <a:cubicBezTo>
                    <a:pt x="941" y="1667"/>
                    <a:pt x="941" y="1655"/>
                    <a:pt x="929" y="1620"/>
                  </a:cubicBezTo>
                  <a:lnTo>
                    <a:pt x="870" y="1501"/>
                  </a:lnTo>
                  <a:cubicBezTo>
                    <a:pt x="798" y="1381"/>
                    <a:pt x="774" y="1250"/>
                    <a:pt x="774" y="1108"/>
                  </a:cubicBezTo>
                  <a:cubicBezTo>
                    <a:pt x="774" y="679"/>
                    <a:pt x="1132" y="322"/>
                    <a:pt x="1560" y="322"/>
                  </a:cubicBezTo>
                  <a:close/>
                  <a:moveTo>
                    <a:pt x="2489" y="3286"/>
                  </a:moveTo>
                  <a:lnTo>
                    <a:pt x="2489" y="3513"/>
                  </a:lnTo>
                  <a:cubicBezTo>
                    <a:pt x="2489" y="3560"/>
                    <a:pt x="2489" y="3596"/>
                    <a:pt x="2501" y="3644"/>
                  </a:cubicBezTo>
                  <a:lnTo>
                    <a:pt x="1965" y="4048"/>
                  </a:lnTo>
                  <a:lnTo>
                    <a:pt x="1429" y="3644"/>
                  </a:lnTo>
                  <a:cubicBezTo>
                    <a:pt x="1441" y="3596"/>
                    <a:pt x="1441" y="3548"/>
                    <a:pt x="1441" y="3513"/>
                  </a:cubicBezTo>
                  <a:lnTo>
                    <a:pt x="1441" y="3286"/>
                  </a:lnTo>
                  <a:cubicBezTo>
                    <a:pt x="1596" y="3346"/>
                    <a:pt x="1751" y="3394"/>
                    <a:pt x="1917" y="3394"/>
                  </a:cubicBezTo>
                  <a:lnTo>
                    <a:pt x="1965" y="3394"/>
                  </a:lnTo>
                  <a:cubicBezTo>
                    <a:pt x="2144" y="3394"/>
                    <a:pt x="2322" y="3358"/>
                    <a:pt x="2489" y="3286"/>
                  </a:cubicBezTo>
                  <a:close/>
                  <a:moveTo>
                    <a:pt x="1251" y="3917"/>
                  </a:moveTo>
                  <a:lnTo>
                    <a:pt x="1822" y="4346"/>
                  </a:lnTo>
                  <a:lnTo>
                    <a:pt x="1822" y="4775"/>
                  </a:lnTo>
                  <a:cubicBezTo>
                    <a:pt x="1322" y="4751"/>
                    <a:pt x="834" y="4584"/>
                    <a:pt x="405" y="4287"/>
                  </a:cubicBezTo>
                  <a:cubicBezTo>
                    <a:pt x="429" y="4251"/>
                    <a:pt x="477" y="4227"/>
                    <a:pt x="513" y="4215"/>
                  </a:cubicBezTo>
                  <a:lnTo>
                    <a:pt x="1132" y="3965"/>
                  </a:lnTo>
                  <a:cubicBezTo>
                    <a:pt x="1179" y="3953"/>
                    <a:pt x="1227" y="3929"/>
                    <a:pt x="1251" y="3917"/>
                  </a:cubicBezTo>
                  <a:close/>
                  <a:moveTo>
                    <a:pt x="2691" y="3894"/>
                  </a:moveTo>
                  <a:cubicBezTo>
                    <a:pt x="2727" y="3929"/>
                    <a:pt x="2775" y="3941"/>
                    <a:pt x="2810" y="3953"/>
                  </a:cubicBezTo>
                  <a:lnTo>
                    <a:pt x="3572" y="4239"/>
                  </a:lnTo>
                  <a:cubicBezTo>
                    <a:pt x="3144" y="4572"/>
                    <a:pt x="2656" y="4751"/>
                    <a:pt x="2132" y="4775"/>
                  </a:cubicBezTo>
                  <a:lnTo>
                    <a:pt x="2132" y="4334"/>
                  </a:lnTo>
                  <a:lnTo>
                    <a:pt x="2691" y="3894"/>
                  </a:lnTo>
                  <a:close/>
                  <a:moveTo>
                    <a:pt x="1572" y="0"/>
                  </a:moveTo>
                  <a:cubicBezTo>
                    <a:pt x="965" y="0"/>
                    <a:pt x="465" y="488"/>
                    <a:pt x="465" y="1108"/>
                  </a:cubicBezTo>
                  <a:cubicBezTo>
                    <a:pt x="465" y="1286"/>
                    <a:pt x="501" y="1489"/>
                    <a:pt x="584" y="1655"/>
                  </a:cubicBezTo>
                  <a:lnTo>
                    <a:pt x="620" y="1739"/>
                  </a:lnTo>
                  <a:lnTo>
                    <a:pt x="620" y="1989"/>
                  </a:lnTo>
                  <a:cubicBezTo>
                    <a:pt x="620" y="2429"/>
                    <a:pt x="822" y="2822"/>
                    <a:pt x="1132" y="3096"/>
                  </a:cubicBezTo>
                  <a:lnTo>
                    <a:pt x="1132" y="3525"/>
                  </a:lnTo>
                  <a:cubicBezTo>
                    <a:pt x="1132" y="3596"/>
                    <a:pt x="1084" y="3667"/>
                    <a:pt x="1013" y="3691"/>
                  </a:cubicBezTo>
                  <a:lnTo>
                    <a:pt x="382" y="3929"/>
                  </a:lnTo>
                  <a:cubicBezTo>
                    <a:pt x="227" y="3989"/>
                    <a:pt x="84" y="4108"/>
                    <a:pt x="24" y="4275"/>
                  </a:cubicBezTo>
                  <a:cubicBezTo>
                    <a:pt x="1" y="4334"/>
                    <a:pt x="12" y="4418"/>
                    <a:pt x="72" y="4465"/>
                  </a:cubicBezTo>
                  <a:cubicBezTo>
                    <a:pt x="620" y="4906"/>
                    <a:pt x="1298" y="5120"/>
                    <a:pt x="1965" y="5120"/>
                  </a:cubicBezTo>
                  <a:cubicBezTo>
                    <a:pt x="2751" y="5120"/>
                    <a:pt x="3525" y="4822"/>
                    <a:pt x="4120" y="4227"/>
                  </a:cubicBezTo>
                  <a:cubicBezTo>
                    <a:pt x="5227" y="3108"/>
                    <a:pt x="5335" y="1370"/>
                    <a:pt x="4370" y="143"/>
                  </a:cubicBezTo>
                  <a:cubicBezTo>
                    <a:pt x="4337" y="104"/>
                    <a:pt x="4297" y="86"/>
                    <a:pt x="4256" y="86"/>
                  </a:cubicBezTo>
                  <a:cubicBezTo>
                    <a:pt x="4222" y="86"/>
                    <a:pt x="4188" y="98"/>
                    <a:pt x="4156" y="119"/>
                  </a:cubicBezTo>
                  <a:cubicBezTo>
                    <a:pt x="4072" y="179"/>
                    <a:pt x="4072" y="262"/>
                    <a:pt x="4120" y="346"/>
                  </a:cubicBezTo>
                  <a:cubicBezTo>
                    <a:pt x="4989" y="1429"/>
                    <a:pt x="4894" y="2989"/>
                    <a:pt x="3918" y="3965"/>
                  </a:cubicBezTo>
                  <a:lnTo>
                    <a:pt x="3858" y="4025"/>
                  </a:lnTo>
                  <a:cubicBezTo>
                    <a:pt x="3822" y="4013"/>
                    <a:pt x="3775" y="3989"/>
                    <a:pt x="3751" y="3989"/>
                  </a:cubicBezTo>
                  <a:lnTo>
                    <a:pt x="2941" y="3691"/>
                  </a:lnTo>
                  <a:cubicBezTo>
                    <a:pt x="2870" y="3656"/>
                    <a:pt x="2822" y="3596"/>
                    <a:pt x="2822" y="3525"/>
                  </a:cubicBezTo>
                  <a:lnTo>
                    <a:pt x="2822" y="3120"/>
                  </a:lnTo>
                  <a:cubicBezTo>
                    <a:pt x="2858" y="3096"/>
                    <a:pt x="2906" y="3060"/>
                    <a:pt x="2929" y="3036"/>
                  </a:cubicBezTo>
                  <a:cubicBezTo>
                    <a:pt x="3203" y="2774"/>
                    <a:pt x="3346" y="2441"/>
                    <a:pt x="3346" y="2060"/>
                  </a:cubicBezTo>
                  <a:lnTo>
                    <a:pt x="3346" y="1762"/>
                  </a:lnTo>
                  <a:lnTo>
                    <a:pt x="3394" y="1679"/>
                  </a:lnTo>
                  <a:cubicBezTo>
                    <a:pt x="3465" y="1512"/>
                    <a:pt x="3513" y="1334"/>
                    <a:pt x="3513" y="1143"/>
                  </a:cubicBezTo>
                  <a:lnTo>
                    <a:pt x="3513" y="167"/>
                  </a:lnTo>
                  <a:cubicBezTo>
                    <a:pt x="3513" y="72"/>
                    <a:pt x="3441" y="0"/>
                    <a:pt x="3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6" name="Google Shape;3206;p36"/>
          <p:cNvGrpSpPr/>
          <p:nvPr/>
        </p:nvGrpSpPr>
        <p:grpSpPr>
          <a:xfrm>
            <a:off x="1394741" y="1512061"/>
            <a:ext cx="252444" cy="351722"/>
            <a:chOff x="1394741" y="1512061"/>
            <a:chExt cx="252444" cy="351722"/>
          </a:xfrm>
        </p:grpSpPr>
        <p:sp>
          <p:nvSpPr>
            <p:cNvPr id="3207" name="Google Shape;3207;p36"/>
            <p:cNvSpPr/>
            <p:nvPr/>
          </p:nvSpPr>
          <p:spPr>
            <a:xfrm>
              <a:off x="1394741" y="1512061"/>
              <a:ext cx="252444" cy="351722"/>
            </a:xfrm>
            <a:custGeom>
              <a:rect b="b" l="l" r="r" t="t"/>
              <a:pathLst>
                <a:path extrusionOk="0" h="11050" w="7931">
                  <a:moveTo>
                    <a:pt x="3942" y="334"/>
                  </a:moveTo>
                  <a:cubicBezTo>
                    <a:pt x="4132" y="334"/>
                    <a:pt x="4299" y="429"/>
                    <a:pt x="4406" y="595"/>
                  </a:cubicBezTo>
                  <a:cubicBezTo>
                    <a:pt x="4430" y="643"/>
                    <a:pt x="4490" y="667"/>
                    <a:pt x="4537" y="667"/>
                  </a:cubicBezTo>
                  <a:lnTo>
                    <a:pt x="5144" y="667"/>
                  </a:lnTo>
                  <a:cubicBezTo>
                    <a:pt x="5252" y="667"/>
                    <a:pt x="5323" y="762"/>
                    <a:pt x="5323" y="846"/>
                  </a:cubicBezTo>
                  <a:lnTo>
                    <a:pt x="5323" y="1381"/>
                  </a:lnTo>
                  <a:lnTo>
                    <a:pt x="2549" y="1381"/>
                  </a:lnTo>
                  <a:lnTo>
                    <a:pt x="2549" y="846"/>
                  </a:lnTo>
                  <a:lnTo>
                    <a:pt x="2561" y="846"/>
                  </a:lnTo>
                  <a:cubicBezTo>
                    <a:pt x="2561" y="750"/>
                    <a:pt x="2644" y="667"/>
                    <a:pt x="2739" y="667"/>
                  </a:cubicBezTo>
                  <a:lnTo>
                    <a:pt x="3347" y="667"/>
                  </a:lnTo>
                  <a:cubicBezTo>
                    <a:pt x="3406" y="667"/>
                    <a:pt x="3454" y="643"/>
                    <a:pt x="3478" y="595"/>
                  </a:cubicBezTo>
                  <a:cubicBezTo>
                    <a:pt x="3573" y="429"/>
                    <a:pt x="3751" y="334"/>
                    <a:pt x="3942" y="334"/>
                  </a:cubicBezTo>
                  <a:close/>
                  <a:moveTo>
                    <a:pt x="7228" y="1000"/>
                  </a:moveTo>
                  <a:cubicBezTo>
                    <a:pt x="7430" y="1000"/>
                    <a:pt x="7585" y="1167"/>
                    <a:pt x="7585" y="1357"/>
                  </a:cubicBezTo>
                  <a:lnTo>
                    <a:pt x="7585" y="10347"/>
                  </a:lnTo>
                  <a:cubicBezTo>
                    <a:pt x="7585" y="10537"/>
                    <a:pt x="7430" y="10704"/>
                    <a:pt x="7228" y="10704"/>
                  </a:cubicBezTo>
                  <a:lnTo>
                    <a:pt x="668" y="10704"/>
                  </a:lnTo>
                  <a:cubicBezTo>
                    <a:pt x="477" y="10704"/>
                    <a:pt x="310" y="10537"/>
                    <a:pt x="310" y="10347"/>
                  </a:cubicBezTo>
                  <a:lnTo>
                    <a:pt x="310" y="1357"/>
                  </a:lnTo>
                  <a:cubicBezTo>
                    <a:pt x="310" y="1155"/>
                    <a:pt x="477" y="1000"/>
                    <a:pt x="668" y="1000"/>
                  </a:cubicBezTo>
                  <a:lnTo>
                    <a:pt x="2227" y="1000"/>
                  </a:lnTo>
                  <a:lnTo>
                    <a:pt x="2227" y="1536"/>
                  </a:lnTo>
                  <a:cubicBezTo>
                    <a:pt x="2227" y="1619"/>
                    <a:pt x="2311" y="1703"/>
                    <a:pt x="2394" y="1703"/>
                  </a:cubicBezTo>
                  <a:lnTo>
                    <a:pt x="5502" y="1703"/>
                  </a:lnTo>
                  <a:cubicBezTo>
                    <a:pt x="5597" y="1703"/>
                    <a:pt x="5668" y="1619"/>
                    <a:pt x="5668" y="1536"/>
                  </a:cubicBezTo>
                  <a:lnTo>
                    <a:pt x="5668" y="1000"/>
                  </a:lnTo>
                  <a:close/>
                  <a:moveTo>
                    <a:pt x="3954" y="0"/>
                  </a:moveTo>
                  <a:cubicBezTo>
                    <a:pt x="3692" y="0"/>
                    <a:pt x="3442" y="131"/>
                    <a:pt x="3275" y="345"/>
                  </a:cubicBezTo>
                  <a:lnTo>
                    <a:pt x="2751" y="345"/>
                  </a:lnTo>
                  <a:cubicBezTo>
                    <a:pt x="2525" y="345"/>
                    <a:pt x="2335" y="488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8"/>
                    <a:pt x="1" y="1369"/>
                  </a:cubicBezTo>
                  <a:lnTo>
                    <a:pt x="1" y="10359"/>
                  </a:lnTo>
                  <a:cubicBezTo>
                    <a:pt x="1" y="10728"/>
                    <a:pt x="299" y="11049"/>
                    <a:pt x="680" y="11049"/>
                  </a:cubicBezTo>
                  <a:lnTo>
                    <a:pt x="7252" y="11049"/>
                  </a:lnTo>
                  <a:cubicBezTo>
                    <a:pt x="7621" y="11049"/>
                    <a:pt x="7930" y="10751"/>
                    <a:pt x="7930" y="10359"/>
                  </a:cubicBezTo>
                  <a:lnTo>
                    <a:pt x="7930" y="1369"/>
                  </a:lnTo>
                  <a:cubicBezTo>
                    <a:pt x="7919" y="1000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488"/>
                    <a:pt x="5383" y="345"/>
                    <a:pt x="5168" y="345"/>
                  </a:cubicBezTo>
                  <a:lnTo>
                    <a:pt x="4644" y="345"/>
                  </a:lnTo>
                  <a:cubicBezTo>
                    <a:pt x="4478" y="131"/>
                    <a:pt x="4228" y="0"/>
                    <a:pt x="3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36"/>
            <p:cNvSpPr/>
            <p:nvPr/>
          </p:nvSpPr>
          <p:spPr>
            <a:xfrm>
              <a:off x="1515282" y="1534024"/>
              <a:ext cx="10631" cy="10281"/>
            </a:xfrm>
            <a:custGeom>
              <a:rect b="b" l="l" r="r" t="t"/>
              <a:pathLst>
                <a:path extrusionOk="0" h="323" w="334">
                  <a:moveTo>
                    <a:pt x="167" y="1"/>
                  </a:moveTo>
                  <a:cubicBezTo>
                    <a:pt x="83" y="1"/>
                    <a:pt x="0" y="72"/>
                    <a:pt x="0" y="156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262" y="322"/>
                    <a:pt x="333" y="251"/>
                    <a:pt x="333" y="156"/>
                  </a:cubicBez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36"/>
            <p:cNvSpPr/>
            <p:nvPr/>
          </p:nvSpPr>
          <p:spPr>
            <a:xfrm>
              <a:off x="1415972" y="1556018"/>
              <a:ext cx="208486" cy="274406"/>
            </a:xfrm>
            <a:custGeom>
              <a:rect b="b" l="l" r="r" t="t"/>
              <a:pathLst>
                <a:path extrusionOk="0" h="8621" w="655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8454"/>
                  </a:lnTo>
                  <a:cubicBezTo>
                    <a:pt x="1" y="8549"/>
                    <a:pt x="72" y="8620"/>
                    <a:pt x="167" y="8620"/>
                  </a:cubicBezTo>
                  <a:lnTo>
                    <a:pt x="6382" y="8620"/>
                  </a:lnTo>
                  <a:cubicBezTo>
                    <a:pt x="6478" y="8620"/>
                    <a:pt x="6549" y="8549"/>
                    <a:pt x="6549" y="8454"/>
                  </a:cubicBezTo>
                  <a:lnTo>
                    <a:pt x="6549" y="167"/>
                  </a:lnTo>
                  <a:cubicBezTo>
                    <a:pt x="6549" y="60"/>
                    <a:pt x="6478" y="0"/>
                    <a:pt x="6382" y="0"/>
                  </a:cubicBezTo>
                  <a:lnTo>
                    <a:pt x="5525" y="0"/>
                  </a:lnTo>
                  <a:cubicBezTo>
                    <a:pt x="5430" y="0"/>
                    <a:pt x="5358" y="84"/>
                    <a:pt x="5358" y="167"/>
                  </a:cubicBezTo>
                  <a:cubicBezTo>
                    <a:pt x="5358" y="262"/>
                    <a:pt x="5430" y="334"/>
                    <a:pt x="5525" y="334"/>
                  </a:cubicBezTo>
                  <a:lnTo>
                    <a:pt x="6228" y="334"/>
                  </a:lnTo>
                  <a:lnTo>
                    <a:pt x="6228" y="8311"/>
                  </a:lnTo>
                  <a:lnTo>
                    <a:pt x="322" y="8311"/>
                  </a:lnTo>
                  <a:lnTo>
                    <a:pt x="322" y="334"/>
                  </a:lnTo>
                  <a:lnTo>
                    <a:pt x="1025" y="334"/>
                  </a:lnTo>
                  <a:cubicBezTo>
                    <a:pt x="1120" y="334"/>
                    <a:pt x="1191" y="262"/>
                    <a:pt x="1191" y="167"/>
                  </a:cubicBezTo>
                  <a:cubicBezTo>
                    <a:pt x="1191" y="84"/>
                    <a:pt x="1120" y="0"/>
                    <a:pt x="1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36"/>
            <p:cNvSpPr/>
            <p:nvPr/>
          </p:nvSpPr>
          <p:spPr>
            <a:xfrm>
              <a:off x="1449330" y="1665927"/>
              <a:ext cx="31862" cy="32244"/>
            </a:xfrm>
            <a:custGeom>
              <a:rect b="b" l="l" r="r" t="t"/>
              <a:pathLst>
                <a:path extrusionOk="0" h="1013" w="1001">
                  <a:moveTo>
                    <a:pt x="500" y="333"/>
                  </a:moveTo>
                  <a:cubicBezTo>
                    <a:pt x="608" y="333"/>
                    <a:pt x="679" y="417"/>
                    <a:pt x="679" y="512"/>
                  </a:cubicBezTo>
                  <a:cubicBezTo>
                    <a:pt x="679" y="595"/>
                    <a:pt x="608" y="691"/>
                    <a:pt x="500" y="691"/>
                  </a:cubicBezTo>
                  <a:cubicBezTo>
                    <a:pt x="393" y="691"/>
                    <a:pt x="322" y="595"/>
                    <a:pt x="322" y="512"/>
                  </a:cubicBezTo>
                  <a:cubicBezTo>
                    <a:pt x="322" y="417"/>
                    <a:pt x="417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cubicBezTo>
                    <a:pt x="0" y="786"/>
                    <a:pt x="215" y="1012"/>
                    <a:pt x="500" y="1012"/>
                  </a:cubicBezTo>
                  <a:cubicBezTo>
                    <a:pt x="786" y="1012"/>
                    <a:pt x="1001" y="786"/>
                    <a:pt x="1001" y="512"/>
                  </a:cubicBezTo>
                  <a:cubicBezTo>
                    <a:pt x="1001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36"/>
            <p:cNvSpPr/>
            <p:nvPr/>
          </p:nvSpPr>
          <p:spPr>
            <a:xfrm>
              <a:off x="1449330" y="1715168"/>
              <a:ext cx="31862" cy="32244"/>
            </a:xfrm>
            <a:custGeom>
              <a:rect b="b" l="l" r="r" t="t"/>
              <a:pathLst>
                <a:path extrusionOk="0" h="1013" w="1001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393" y="703"/>
                    <a:pt x="322" y="608"/>
                    <a:pt x="322" y="525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15" y="1"/>
                    <a:pt x="0" y="227"/>
                    <a:pt x="0" y="513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01" y="787"/>
                    <a:pt x="1001" y="513"/>
                  </a:cubicBezTo>
                  <a:cubicBezTo>
                    <a:pt x="1001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36"/>
            <p:cNvSpPr/>
            <p:nvPr/>
          </p:nvSpPr>
          <p:spPr>
            <a:xfrm>
              <a:off x="1449330" y="1765205"/>
              <a:ext cx="31862" cy="31862"/>
            </a:xfrm>
            <a:custGeom>
              <a:rect b="b" l="l" r="r" t="t"/>
              <a:pathLst>
                <a:path extrusionOk="0" h="1001" w="1001">
                  <a:moveTo>
                    <a:pt x="500" y="322"/>
                  </a:moveTo>
                  <a:cubicBezTo>
                    <a:pt x="608" y="322"/>
                    <a:pt x="679" y="417"/>
                    <a:pt x="679" y="501"/>
                  </a:cubicBezTo>
                  <a:cubicBezTo>
                    <a:pt x="691" y="608"/>
                    <a:pt x="608" y="679"/>
                    <a:pt x="500" y="679"/>
                  </a:cubicBezTo>
                  <a:cubicBezTo>
                    <a:pt x="393" y="679"/>
                    <a:pt x="322" y="584"/>
                    <a:pt x="322" y="501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6"/>
                    <a:pt x="215" y="1001"/>
                    <a:pt x="500" y="1001"/>
                  </a:cubicBezTo>
                  <a:cubicBezTo>
                    <a:pt x="786" y="1001"/>
                    <a:pt x="1001" y="786"/>
                    <a:pt x="1001" y="501"/>
                  </a:cubicBezTo>
                  <a:cubicBezTo>
                    <a:pt x="1001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36"/>
            <p:cNvSpPr/>
            <p:nvPr/>
          </p:nvSpPr>
          <p:spPr>
            <a:xfrm>
              <a:off x="1493287" y="1665927"/>
              <a:ext cx="59522" cy="10631"/>
            </a:xfrm>
            <a:custGeom>
              <a:rect b="b" l="l" r="r" t="t"/>
              <a:pathLst>
                <a:path extrusionOk="0" h="334" w="187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03" y="333"/>
                  </a:lnTo>
                  <a:cubicBezTo>
                    <a:pt x="1798" y="333"/>
                    <a:pt x="1870" y="262"/>
                    <a:pt x="1870" y="167"/>
                  </a:cubicBezTo>
                  <a:cubicBezTo>
                    <a:pt x="1870" y="72"/>
                    <a:pt x="1798" y="0"/>
                    <a:pt x="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36"/>
            <p:cNvSpPr/>
            <p:nvPr/>
          </p:nvSpPr>
          <p:spPr>
            <a:xfrm>
              <a:off x="1493287" y="1687890"/>
              <a:ext cx="98578" cy="10281"/>
            </a:xfrm>
            <a:custGeom>
              <a:rect b="b" l="l" r="r" t="t"/>
              <a:pathLst>
                <a:path extrusionOk="0" h="323" w="3097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1"/>
                    <a:pt x="3096" y="167"/>
                  </a:cubicBezTo>
                  <a:cubicBezTo>
                    <a:pt x="3096" y="72"/>
                    <a:pt x="3025" y="1"/>
                    <a:pt x="2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36"/>
            <p:cNvSpPr/>
            <p:nvPr/>
          </p:nvSpPr>
          <p:spPr>
            <a:xfrm>
              <a:off x="1493287" y="1715168"/>
              <a:ext cx="59522" cy="10663"/>
            </a:xfrm>
            <a:custGeom>
              <a:rect b="b" l="l" r="r" t="t"/>
              <a:pathLst>
                <a:path extrusionOk="0" h="335" w="187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03" y="334"/>
                  </a:lnTo>
                  <a:cubicBezTo>
                    <a:pt x="1798" y="334"/>
                    <a:pt x="1870" y="263"/>
                    <a:pt x="1870" y="168"/>
                  </a:cubicBezTo>
                  <a:cubicBezTo>
                    <a:pt x="1870" y="84"/>
                    <a:pt x="1798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36"/>
            <p:cNvSpPr/>
            <p:nvPr/>
          </p:nvSpPr>
          <p:spPr>
            <a:xfrm>
              <a:off x="1493287" y="1737545"/>
              <a:ext cx="98578" cy="10631"/>
            </a:xfrm>
            <a:custGeom>
              <a:rect b="b" l="l" r="r" t="t"/>
              <a:pathLst>
                <a:path extrusionOk="0" h="334" w="3097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36"/>
            <p:cNvSpPr/>
            <p:nvPr/>
          </p:nvSpPr>
          <p:spPr>
            <a:xfrm>
              <a:off x="1493287" y="1765205"/>
              <a:ext cx="59522" cy="10249"/>
            </a:xfrm>
            <a:custGeom>
              <a:rect b="b" l="l" r="r" t="t"/>
              <a:pathLst>
                <a:path extrusionOk="0" h="322" w="1870"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03" y="322"/>
                  </a:lnTo>
                  <a:cubicBezTo>
                    <a:pt x="1798" y="322"/>
                    <a:pt x="1870" y="251"/>
                    <a:pt x="1870" y="155"/>
                  </a:cubicBezTo>
                  <a:cubicBezTo>
                    <a:pt x="1870" y="72"/>
                    <a:pt x="1798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36"/>
            <p:cNvSpPr/>
            <p:nvPr/>
          </p:nvSpPr>
          <p:spPr>
            <a:xfrm>
              <a:off x="1493287" y="1786818"/>
              <a:ext cx="98578" cy="10631"/>
            </a:xfrm>
            <a:custGeom>
              <a:rect b="b" l="l" r="r" t="t"/>
              <a:pathLst>
                <a:path extrusionOk="0" h="334" w="3097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36"/>
            <p:cNvSpPr/>
            <p:nvPr/>
          </p:nvSpPr>
          <p:spPr>
            <a:xfrm>
              <a:off x="1493287" y="1583679"/>
              <a:ext cx="98578" cy="10249"/>
            </a:xfrm>
            <a:custGeom>
              <a:rect b="b" l="l" r="r" t="t"/>
              <a:pathLst>
                <a:path extrusionOk="0" h="322" w="3097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36"/>
            <p:cNvSpPr/>
            <p:nvPr/>
          </p:nvSpPr>
          <p:spPr>
            <a:xfrm>
              <a:off x="1449330" y="1632951"/>
              <a:ext cx="142535" cy="10249"/>
            </a:xfrm>
            <a:custGeom>
              <a:rect b="b" l="l" r="r" t="t"/>
              <a:pathLst>
                <a:path extrusionOk="0" h="322" w="4478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310" y="322"/>
                  </a:lnTo>
                  <a:cubicBezTo>
                    <a:pt x="4406" y="322"/>
                    <a:pt x="4477" y="250"/>
                    <a:pt x="4477" y="167"/>
                  </a:cubicBezTo>
                  <a:cubicBezTo>
                    <a:pt x="4477" y="72"/>
                    <a:pt x="4406" y="0"/>
                    <a:pt x="4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36"/>
            <p:cNvSpPr/>
            <p:nvPr/>
          </p:nvSpPr>
          <p:spPr>
            <a:xfrm>
              <a:off x="1493287" y="1605291"/>
              <a:ext cx="26928" cy="10631"/>
            </a:xfrm>
            <a:custGeom>
              <a:rect b="b" l="l" r="r" t="t"/>
              <a:pathLst>
                <a:path extrusionOk="0" h="334" w="846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679" y="333"/>
                  </a:lnTo>
                  <a:cubicBezTo>
                    <a:pt x="774" y="333"/>
                    <a:pt x="846" y="262"/>
                    <a:pt x="846" y="167"/>
                  </a:cubicBezTo>
                  <a:cubicBezTo>
                    <a:pt x="846" y="83"/>
                    <a:pt x="774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36"/>
            <p:cNvSpPr/>
            <p:nvPr/>
          </p:nvSpPr>
          <p:spPr>
            <a:xfrm>
              <a:off x="1531579" y="1605291"/>
              <a:ext cx="26928" cy="10631"/>
            </a:xfrm>
            <a:custGeom>
              <a:rect b="b" l="l" r="r" t="t"/>
              <a:pathLst>
                <a:path extrusionOk="0" h="334" w="846">
                  <a:moveTo>
                    <a:pt x="167" y="0"/>
                  </a:moveTo>
                  <a:cubicBezTo>
                    <a:pt x="71" y="0"/>
                    <a:pt x="0" y="83"/>
                    <a:pt x="0" y="167"/>
                  </a:cubicBezTo>
                  <a:cubicBezTo>
                    <a:pt x="0" y="262"/>
                    <a:pt x="71" y="333"/>
                    <a:pt x="167" y="333"/>
                  </a:cubicBezTo>
                  <a:lnTo>
                    <a:pt x="691" y="333"/>
                  </a:lnTo>
                  <a:cubicBezTo>
                    <a:pt x="774" y="333"/>
                    <a:pt x="845" y="262"/>
                    <a:pt x="845" y="167"/>
                  </a:cubicBezTo>
                  <a:cubicBezTo>
                    <a:pt x="845" y="83"/>
                    <a:pt x="774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36"/>
            <p:cNvSpPr/>
            <p:nvPr/>
          </p:nvSpPr>
          <p:spPr>
            <a:xfrm>
              <a:off x="1449712" y="1583679"/>
              <a:ext cx="32244" cy="32244"/>
            </a:xfrm>
            <a:custGeom>
              <a:rect b="b" l="l" r="r" t="t"/>
              <a:pathLst>
                <a:path extrusionOk="0" h="1013" w="1013">
                  <a:moveTo>
                    <a:pt x="679" y="310"/>
                  </a:moveTo>
                  <a:lnTo>
                    <a:pt x="679" y="679"/>
                  </a:lnTo>
                  <a:lnTo>
                    <a:pt x="310" y="679"/>
                  </a:lnTo>
                  <a:lnTo>
                    <a:pt x="310" y="310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6"/>
                  </a:cubicBezTo>
                  <a:lnTo>
                    <a:pt x="1012" y="167"/>
                  </a:lnTo>
                  <a:cubicBezTo>
                    <a:pt x="989" y="60"/>
                    <a:pt x="941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4" name="Google Shape;3224;p36"/>
          <p:cNvGrpSpPr/>
          <p:nvPr/>
        </p:nvGrpSpPr>
        <p:grpSpPr>
          <a:xfrm>
            <a:off x="855096" y="1504485"/>
            <a:ext cx="380909" cy="339594"/>
            <a:chOff x="855096" y="1504485"/>
            <a:chExt cx="380909" cy="339594"/>
          </a:xfrm>
        </p:grpSpPr>
        <p:sp>
          <p:nvSpPr>
            <p:cNvPr id="3225" name="Google Shape;3225;p36"/>
            <p:cNvSpPr/>
            <p:nvPr/>
          </p:nvSpPr>
          <p:spPr>
            <a:xfrm>
              <a:off x="1092707" y="1504485"/>
              <a:ext cx="107299" cy="136837"/>
            </a:xfrm>
            <a:custGeom>
              <a:rect b="b" l="l" r="r" t="t"/>
              <a:pathLst>
                <a:path extrusionOk="0" h="4299" w="3371">
                  <a:moveTo>
                    <a:pt x="1691" y="357"/>
                  </a:moveTo>
                  <a:cubicBezTo>
                    <a:pt x="2418" y="357"/>
                    <a:pt x="3013" y="953"/>
                    <a:pt x="3013" y="1679"/>
                  </a:cubicBezTo>
                  <a:cubicBezTo>
                    <a:pt x="3013" y="2250"/>
                    <a:pt x="2644" y="2750"/>
                    <a:pt x="2108" y="2929"/>
                  </a:cubicBezTo>
                  <a:lnTo>
                    <a:pt x="2418" y="1726"/>
                  </a:lnTo>
                  <a:cubicBezTo>
                    <a:pt x="2453" y="1643"/>
                    <a:pt x="2394" y="1536"/>
                    <a:pt x="2287" y="1512"/>
                  </a:cubicBezTo>
                  <a:cubicBezTo>
                    <a:pt x="2273" y="1509"/>
                    <a:pt x="2258" y="1507"/>
                    <a:pt x="2244" y="1507"/>
                  </a:cubicBezTo>
                  <a:cubicBezTo>
                    <a:pt x="2162" y="1507"/>
                    <a:pt x="2082" y="1564"/>
                    <a:pt x="2072" y="1655"/>
                  </a:cubicBezTo>
                  <a:lnTo>
                    <a:pt x="2060" y="1715"/>
                  </a:lnTo>
                  <a:lnTo>
                    <a:pt x="1322" y="1715"/>
                  </a:lnTo>
                  <a:lnTo>
                    <a:pt x="1298" y="1655"/>
                  </a:lnTo>
                  <a:cubicBezTo>
                    <a:pt x="1277" y="1568"/>
                    <a:pt x="1195" y="1511"/>
                    <a:pt x="1117" y="1511"/>
                  </a:cubicBezTo>
                  <a:cubicBezTo>
                    <a:pt x="1110" y="1511"/>
                    <a:pt x="1103" y="1511"/>
                    <a:pt x="1096" y="1512"/>
                  </a:cubicBezTo>
                  <a:cubicBezTo>
                    <a:pt x="1001" y="1548"/>
                    <a:pt x="941" y="1631"/>
                    <a:pt x="965" y="1726"/>
                  </a:cubicBezTo>
                  <a:lnTo>
                    <a:pt x="1275" y="2929"/>
                  </a:lnTo>
                  <a:cubicBezTo>
                    <a:pt x="751" y="2750"/>
                    <a:pt x="370" y="2262"/>
                    <a:pt x="370" y="1679"/>
                  </a:cubicBezTo>
                  <a:cubicBezTo>
                    <a:pt x="370" y="953"/>
                    <a:pt x="965" y="357"/>
                    <a:pt x="1691" y="357"/>
                  </a:cubicBezTo>
                  <a:close/>
                  <a:moveTo>
                    <a:pt x="1989" y="2036"/>
                  </a:moveTo>
                  <a:lnTo>
                    <a:pt x="1751" y="3012"/>
                  </a:lnTo>
                  <a:lnTo>
                    <a:pt x="1656" y="3012"/>
                  </a:lnTo>
                  <a:lnTo>
                    <a:pt x="1406" y="2036"/>
                  </a:lnTo>
                  <a:close/>
                  <a:moveTo>
                    <a:pt x="2072" y="3310"/>
                  </a:moveTo>
                  <a:lnTo>
                    <a:pt x="2072" y="3739"/>
                  </a:lnTo>
                  <a:lnTo>
                    <a:pt x="1322" y="3751"/>
                  </a:lnTo>
                  <a:cubicBezTo>
                    <a:pt x="1322" y="3751"/>
                    <a:pt x="1298" y="3751"/>
                    <a:pt x="1298" y="3739"/>
                  </a:cubicBezTo>
                  <a:lnTo>
                    <a:pt x="1298" y="3310"/>
                  </a:lnTo>
                  <a:cubicBezTo>
                    <a:pt x="1417" y="3334"/>
                    <a:pt x="1560" y="3346"/>
                    <a:pt x="1691" y="3346"/>
                  </a:cubicBezTo>
                  <a:cubicBezTo>
                    <a:pt x="1822" y="3346"/>
                    <a:pt x="1953" y="3334"/>
                    <a:pt x="2072" y="3310"/>
                  </a:cubicBezTo>
                  <a:close/>
                  <a:moveTo>
                    <a:pt x="1691" y="0"/>
                  </a:moveTo>
                  <a:cubicBezTo>
                    <a:pt x="763" y="0"/>
                    <a:pt x="1" y="750"/>
                    <a:pt x="1" y="1679"/>
                  </a:cubicBezTo>
                  <a:cubicBezTo>
                    <a:pt x="1" y="2334"/>
                    <a:pt x="394" y="2917"/>
                    <a:pt x="941" y="3191"/>
                  </a:cubicBezTo>
                  <a:lnTo>
                    <a:pt x="941" y="3751"/>
                  </a:lnTo>
                  <a:cubicBezTo>
                    <a:pt x="941" y="3941"/>
                    <a:pt x="1108" y="4108"/>
                    <a:pt x="1298" y="4108"/>
                  </a:cubicBezTo>
                  <a:lnTo>
                    <a:pt x="1501" y="4108"/>
                  </a:lnTo>
                  <a:lnTo>
                    <a:pt x="1501" y="4120"/>
                  </a:lnTo>
                  <a:cubicBezTo>
                    <a:pt x="1501" y="4227"/>
                    <a:pt x="1572" y="4298"/>
                    <a:pt x="1679" y="4298"/>
                  </a:cubicBezTo>
                  <a:cubicBezTo>
                    <a:pt x="1775" y="4298"/>
                    <a:pt x="1858" y="4227"/>
                    <a:pt x="1858" y="4120"/>
                  </a:cubicBezTo>
                  <a:lnTo>
                    <a:pt x="1858" y="4108"/>
                  </a:lnTo>
                  <a:lnTo>
                    <a:pt x="2048" y="4108"/>
                  </a:lnTo>
                  <a:cubicBezTo>
                    <a:pt x="2239" y="4108"/>
                    <a:pt x="2406" y="3941"/>
                    <a:pt x="2406" y="3751"/>
                  </a:cubicBezTo>
                  <a:lnTo>
                    <a:pt x="2406" y="3191"/>
                  </a:lnTo>
                  <a:cubicBezTo>
                    <a:pt x="2953" y="2917"/>
                    <a:pt x="3346" y="2334"/>
                    <a:pt x="3346" y="1679"/>
                  </a:cubicBezTo>
                  <a:cubicBezTo>
                    <a:pt x="3370" y="750"/>
                    <a:pt x="2608" y="0"/>
                    <a:pt x="1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36"/>
            <p:cNvSpPr/>
            <p:nvPr/>
          </p:nvSpPr>
          <p:spPr>
            <a:xfrm>
              <a:off x="855096" y="1521896"/>
              <a:ext cx="214152" cy="322183"/>
            </a:xfrm>
            <a:custGeom>
              <a:rect b="b" l="l" r="r" t="t"/>
              <a:pathLst>
                <a:path extrusionOk="0" h="10122" w="6728">
                  <a:moveTo>
                    <a:pt x="3346" y="358"/>
                  </a:moveTo>
                  <a:cubicBezTo>
                    <a:pt x="3870" y="358"/>
                    <a:pt x="4299" y="703"/>
                    <a:pt x="4299" y="1120"/>
                  </a:cubicBezTo>
                  <a:cubicBezTo>
                    <a:pt x="4001" y="1001"/>
                    <a:pt x="3691" y="941"/>
                    <a:pt x="3346" y="941"/>
                  </a:cubicBezTo>
                  <a:cubicBezTo>
                    <a:pt x="3001" y="941"/>
                    <a:pt x="2691" y="1001"/>
                    <a:pt x="2394" y="1120"/>
                  </a:cubicBezTo>
                  <a:cubicBezTo>
                    <a:pt x="2394" y="703"/>
                    <a:pt x="2810" y="358"/>
                    <a:pt x="3346" y="358"/>
                  </a:cubicBezTo>
                  <a:close/>
                  <a:moveTo>
                    <a:pt x="3370" y="1299"/>
                  </a:moveTo>
                  <a:cubicBezTo>
                    <a:pt x="4620" y="1299"/>
                    <a:pt x="5620" y="2311"/>
                    <a:pt x="5620" y="3561"/>
                  </a:cubicBezTo>
                  <a:cubicBezTo>
                    <a:pt x="5620" y="3882"/>
                    <a:pt x="5549" y="4216"/>
                    <a:pt x="5418" y="4513"/>
                  </a:cubicBezTo>
                  <a:lnTo>
                    <a:pt x="5418" y="4347"/>
                  </a:lnTo>
                  <a:cubicBezTo>
                    <a:pt x="5418" y="4144"/>
                    <a:pt x="5322" y="3930"/>
                    <a:pt x="5168" y="3799"/>
                  </a:cubicBezTo>
                  <a:cubicBezTo>
                    <a:pt x="4811" y="3489"/>
                    <a:pt x="4025" y="2953"/>
                    <a:pt x="2632" y="2811"/>
                  </a:cubicBezTo>
                  <a:cubicBezTo>
                    <a:pt x="2626" y="2810"/>
                    <a:pt x="2619" y="2809"/>
                    <a:pt x="2613" y="2809"/>
                  </a:cubicBezTo>
                  <a:cubicBezTo>
                    <a:pt x="2535" y="2809"/>
                    <a:pt x="2452" y="2878"/>
                    <a:pt x="2441" y="2977"/>
                  </a:cubicBezTo>
                  <a:cubicBezTo>
                    <a:pt x="2429" y="3073"/>
                    <a:pt x="2501" y="3156"/>
                    <a:pt x="2608" y="3168"/>
                  </a:cubicBezTo>
                  <a:cubicBezTo>
                    <a:pt x="3882" y="3311"/>
                    <a:pt x="4632" y="3787"/>
                    <a:pt x="4941" y="4061"/>
                  </a:cubicBezTo>
                  <a:cubicBezTo>
                    <a:pt x="5013" y="4144"/>
                    <a:pt x="5072" y="4239"/>
                    <a:pt x="5072" y="4347"/>
                  </a:cubicBezTo>
                  <a:lnTo>
                    <a:pt x="5072" y="4680"/>
                  </a:lnTo>
                  <a:cubicBezTo>
                    <a:pt x="5072" y="5609"/>
                    <a:pt x="4310" y="6371"/>
                    <a:pt x="3382" y="6371"/>
                  </a:cubicBezTo>
                  <a:cubicBezTo>
                    <a:pt x="3374" y="6371"/>
                    <a:pt x="3367" y="6371"/>
                    <a:pt x="3359" y="6371"/>
                  </a:cubicBezTo>
                  <a:cubicBezTo>
                    <a:pt x="2405" y="6371"/>
                    <a:pt x="1643" y="5625"/>
                    <a:pt x="1643" y="4692"/>
                  </a:cubicBezTo>
                  <a:lnTo>
                    <a:pt x="1643" y="4549"/>
                  </a:lnTo>
                  <a:cubicBezTo>
                    <a:pt x="1643" y="4466"/>
                    <a:pt x="1679" y="4406"/>
                    <a:pt x="1739" y="4382"/>
                  </a:cubicBezTo>
                  <a:cubicBezTo>
                    <a:pt x="1965" y="4263"/>
                    <a:pt x="2251" y="4025"/>
                    <a:pt x="2382" y="3620"/>
                  </a:cubicBezTo>
                  <a:cubicBezTo>
                    <a:pt x="2405" y="3525"/>
                    <a:pt x="2370" y="3430"/>
                    <a:pt x="2274" y="3394"/>
                  </a:cubicBezTo>
                  <a:cubicBezTo>
                    <a:pt x="2258" y="3389"/>
                    <a:pt x="2240" y="3387"/>
                    <a:pt x="2222" y="3387"/>
                  </a:cubicBezTo>
                  <a:cubicBezTo>
                    <a:pt x="2152" y="3387"/>
                    <a:pt x="2079" y="3425"/>
                    <a:pt x="2060" y="3501"/>
                  </a:cubicBezTo>
                  <a:cubicBezTo>
                    <a:pt x="1953" y="3799"/>
                    <a:pt x="1739" y="3966"/>
                    <a:pt x="1584" y="4061"/>
                  </a:cubicBezTo>
                  <a:cubicBezTo>
                    <a:pt x="1417" y="4156"/>
                    <a:pt x="1310" y="4335"/>
                    <a:pt x="1310" y="4513"/>
                  </a:cubicBezTo>
                  <a:cubicBezTo>
                    <a:pt x="1179" y="4216"/>
                    <a:pt x="1108" y="3882"/>
                    <a:pt x="1108" y="3561"/>
                  </a:cubicBezTo>
                  <a:cubicBezTo>
                    <a:pt x="1108" y="2311"/>
                    <a:pt x="2120" y="1299"/>
                    <a:pt x="3370" y="1299"/>
                  </a:cubicBezTo>
                  <a:close/>
                  <a:moveTo>
                    <a:pt x="4108" y="6585"/>
                  </a:moveTo>
                  <a:lnTo>
                    <a:pt x="4108" y="7002"/>
                  </a:lnTo>
                  <a:cubicBezTo>
                    <a:pt x="4108" y="7228"/>
                    <a:pt x="4239" y="7418"/>
                    <a:pt x="4430" y="7502"/>
                  </a:cubicBezTo>
                  <a:lnTo>
                    <a:pt x="4691" y="7621"/>
                  </a:lnTo>
                  <a:cubicBezTo>
                    <a:pt x="4441" y="8133"/>
                    <a:pt x="3918" y="8442"/>
                    <a:pt x="3346" y="8442"/>
                  </a:cubicBezTo>
                  <a:cubicBezTo>
                    <a:pt x="2786" y="8442"/>
                    <a:pt x="2263" y="8133"/>
                    <a:pt x="2013" y="7621"/>
                  </a:cubicBezTo>
                  <a:lnTo>
                    <a:pt x="2263" y="7502"/>
                  </a:lnTo>
                  <a:cubicBezTo>
                    <a:pt x="2453" y="7418"/>
                    <a:pt x="2584" y="7228"/>
                    <a:pt x="2584" y="7002"/>
                  </a:cubicBezTo>
                  <a:lnTo>
                    <a:pt x="2584" y="6585"/>
                  </a:lnTo>
                  <a:cubicBezTo>
                    <a:pt x="2822" y="6668"/>
                    <a:pt x="3084" y="6728"/>
                    <a:pt x="3346" y="6728"/>
                  </a:cubicBezTo>
                  <a:cubicBezTo>
                    <a:pt x="3620" y="6728"/>
                    <a:pt x="3870" y="6668"/>
                    <a:pt x="4108" y="6585"/>
                  </a:cubicBezTo>
                  <a:close/>
                  <a:moveTo>
                    <a:pt x="3346" y="1"/>
                  </a:moveTo>
                  <a:cubicBezTo>
                    <a:pt x="2632" y="1"/>
                    <a:pt x="2060" y="513"/>
                    <a:pt x="2060" y="1120"/>
                  </a:cubicBezTo>
                  <a:cubicBezTo>
                    <a:pt x="2060" y="1179"/>
                    <a:pt x="2060" y="1227"/>
                    <a:pt x="2072" y="1287"/>
                  </a:cubicBezTo>
                  <a:cubicBezTo>
                    <a:pt x="1286" y="1727"/>
                    <a:pt x="750" y="2572"/>
                    <a:pt x="750" y="3561"/>
                  </a:cubicBezTo>
                  <a:cubicBezTo>
                    <a:pt x="750" y="4204"/>
                    <a:pt x="989" y="4811"/>
                    <a:pt x="1405" y="5287"/>
                  </a:cubicBezTo>
                  <a:cubicBezTo>
                    <a:pt x="1548" y="5751"/>
                    <a:pt x="1846" y="6156"/>
                    <a:pt x="2251" y="6406"/>
                  </a:cubicBezTo>
                  <a:lnTo>
                    <a:pt x="2251" y="7014"/>
                  </a:lnTo>
                  <a:cubicBezTo>
                    <a:pt x="2251" y="7085"/>
                    <a:pt x="2203" y="7168"/>
                    <a:pt x="2132" y="7192"/>
                  </a:cubicBezTo>
                  <a:lnTo>
                    <a:pt x="548" y="7895"/>
                  </a:lnTo>
                  <a:cubicBezTo>
                    <a:pt x="203" y="8037"/>
                    <a:pt x="0" y="8371"/>
                    <a:pt x="0" y="8740"/>
                  </a:cubicBezTo>
                  <a:lnTo>
                    <a:pt x="0" y="9942"/>
                  </a:lnTo>
                  <a:cubicBezTo>
                    <a:pt x="0" y="10050"/>
                    <a:pt x="72" y="10121"/>
                    <a:pt x="179" y="10121"/>
                  </a:cubicBezTo>
                  <a:cubicBezTo>
                    <a:pt x="286" y="10121"/>
                    <a:pt x="358" y="10050"/>
                    <a:pt x="358" y="9942"/>
                  </a:cubicBezTo>
                  <a:lnTo>
                    <a:pt x="358" y="8740"/>
                  </a:lnTo>
                  <a:cubicBezTo>
                    <a:pt x="358" y="8514"/>
                    <a:pt x="489" y="8311"/>
                    <a:pt x="703" y="8216"/>
                  </a:cubicBezTo>
                  <a:lnTo>
                    <a:pt x="1691" y="7776"/>
                  </a:lnTo>
                  <a:cubicBezTo>
                    <a:pt x="2013" y="8395"/>
                    <a:pt x="2644" y="8799"/>
                    <a:pt x="3358" y="8799"/>
                  </a:cubicBezTo>
                  <a:cubicBezTo>
                    <a:pt x="4072" y="8799"/>
                    <a:pt x="4715" y="8395"/>
                    <a:pt x="5025" y="7776"/>
                  </a:cubicBezTo>
                  <a:lnTo>
                    <a:pt x="6025" y="8216"/>
                  </a:lnTo>
                  <a:cubicBezTo>
                    <a:pt x="6239" y="8311"/>
                    <a:pt x="6370" y="8514"/>
                    <a:pt x="6370" y="8740"/>
                  </a:cubicBezTo>
                  <a:lnTo>
                    <a:pt x="6370" y="9942"/>
                  </a:lnTo>
                  <a:cubicBezTo>
                    <a:pt x="6370" y="10050"/>
                    <a:pt x="6442" y="10121"/>
                    <a:pt x="6549" y="10121"/>
                  </a:cubicBezTo>
                  <a:cubicBezTo>
                    <a:pt x="6656" y="10121"/>
                    <a:pt x="6727" y="10050"/>
                    <a:pt x="6727" y="9942"/>
                  </a:cubicBezTo>
                  <a:lnTo>
                    <a:pt x="6727" y="8740"/>
                  </a:lnTo>
                  <a:cubicBezTo>
                    <a:pt x="6704" y="8371"/>
                    <a:pt x="6489" y="8037"/>
                    <a:pt x="6144" y="7895"/>
                  </a:cubicBezTo>
                  <a:lnTo>
                    <a:pt x="4572" y="7192"/>
                  </a:lnTo>
                  <a:cubicBezTo>
                    <a:pt x="4501" y="7168"/>
                    <a:pt x="4453" y="7085"/>
                    <a:pt x="4453" y="7014"/>
                  </a:cubicBezTo>
                  <a:lnTo>
                    <a:pt x="4453" y="6406"/>
                  </a:lnTo>
                  <a:cubicBezTo>
                    <a:pt x="4858" y="6156"/>
                    <a:pt x="5156" y="5751"/>
                    <a:pt x="5299" y="5287"/>
                  </a:cubicBezTo>
                  <a:cubicBezTo>
                    <a:pt x="5715" y="4811"/>
                    <a:pt x="5954" y="4204"/>
                    <a:pt x="5954" y="3561"/>
                  </a:cubicBezTo>
                  <a:cubicBezTo>
                    <a:pt x="5954" y="2596"/>
                    <a:pt x="5418" y="1727"/>
                    <a:pt x="4632" y="1287"/>
                  </a:cubicBezTo>
                  <a:cubicBezTo>
                    <a:pt x="4644" y="1227"/>
                    <a:pt x="4644" y="1179"/>
                    <a:pt x="4644" y="1120"/>
                  </a:cubicBezTo>
                  <a:cubicBezTo>
                    <a:pt x="4644" y="513"/>
                    <a:pt x="4060" y="1"/>
                    <a:pt x="3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36"/>
            <p:cNvSpPr/>
            <p:nvPr/>
          </p:nvSpPr>
          <p:spPr>
            <a:xfrm>
              <a:off x="896411" y="1808780"/>
              <a:ext cx="11395" cy="34918"/>
            </a:xfrm>
            <a:custGeom>
              <a:rect b="b" l="l" r="r" t="t"/>
              <a:pathLst>
                <a:path extrusionOk="0" h="1097" w="358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lnTo>
                    <a:pt x="0" y="918"/>
                  </a:lnTo>
                  <a:cubicBezTo>
                    <a:pt x="0" y="1025"/>
                    <a:pt x="72" y="1096"/>
                    <a:pt x="179" y="1096"/>
                  </a:cubicBezTo>
                  <a:cubicBezTo>
                    <a:pt x="286" y="1096"/>
                    <a:pt x="357" y="1025"/>
                    <a:pt x="357" y="918"/>
                  </a:cubicBezTo>
                  <a:lnTo>
                    <a:pt x="357" y="179"/>
                  </a:lnTo>
                  <a:cubicBezTo>
                    <a:pt x="345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36"/>
            <p:cNvSpPr/>
            <p:nvPr/>
          </p:nvSpPr>
          <p:spPr>
            <a:xfrm>
              <a:off x="1015391" y="1808780"/>
              <a:ext cx="11395" cy="34918"/>
            </a:xfrm>
            <a:custGeom>
              <a:rect b="b" l="l" r="r" t="t"/>
              <a:pathLst>
                <a:path extrusionOk="0" h="1097" w="35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918"/>
                  </a:lnTo>
                  <a:cubicBezTo>
                    <a:pt x="1" y="1025"/>
                    <a:pt x="72" y="1096"/>
                    <a:pt x="179" y="1096"/>
                  </a:cubicBezTo>
                  <a:cubicBezTo>
                    <a:pt x="275" y="1096"/>
                    <a:pt x="346" y="1025"/>
                    <a:pt x="346" y="918"/>
                  </a:cubicBezTo>
                  <a:lnTo>
                    <a:pt x="346" y="179"/>
                  </a:ln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36"/>
            <p:cNvSpPr/>
            <p:nvPr/>
          </p:nvSpPr>
          <p:spPr>
            <a:xfrm>
              <a:off x="1057471" y="1522660"/>
              <a:ext cx="178534" cy="186110"/>
            </a:xfrm>
            <a:custGeom>
              <a:rect b="b" l="l" r="r" t="t"/>
              <a:pathLst>
                <a:path extrusionOk="0" h="5847" w="5609">
                  <a:moveTo>
                    <a:pt x="739" y="1"/>
                  </a:moveTo>
                  <a:cubicBezTo>
                    <a:pt x="346" y="1"/>
                    <a:pt x="0" y="322"/>
                    <a:pt x="0" y="739"/>
                  </a:cubicBezTo>
                  <a:lnTo>
                    <a:pt x="0" y="3751"/>
                  </a:lnTo>
                  <a:cubicBezTo>
                    <a:pt x="0" y="4144"/>
                    <a:pt x="322" y="4489"/>
                    <a:pt x="739" y="4489"/>
                  </a:cubicBezTo>
                  <a:lnTo>
                    <a:pt x="1084" y="4489"/>
                  </a:lnTo>
                  <a:lnTo>
                    <a:pt x="834" y="5513"/>
                  </a:lnTo>
                  <a:cubicBezTo>
                    <a:pt x="798" y="5620"/>
                    <a:pt x="846" y="5739"/>
                    <a:pt x="941" y="5799"/>
                  </a:cubicBezTo>
                  <a:cubicBezTo>
                    <a:pt x="977" y="5823"/>
                    <a:pt x="1036" y="5847"/>
                    <a:pt x="1084" y="5847"/>
                  </a:cubicBezTo>
                  <a:cubicBezTo>
                    <a:pt x="1143" y="5847"/>
                    <a:pt x="1191" y="5823"/>
                    <a:pt x="1250" y="5799"/>
                  </a:cubicBezTo>
                  <a:lnTo>
                    <a:pt x="3048" y="4489"/>
                  </a:lnTo>
                  <a:lnTo>
                    <a:pt x="4870" y="4489"/>
                  </a:lnTo>
                  <a:cubicBezTo>
                    <a:pt x="5263" y="4489"/>
                    <a:pt x="5608" y="4156"/>
                    <a:pt x="5608" y="3739"/>
                  </a:cubicBezTo>
                  <a:lnTo>
                    <a:pt x="5608" y="739"/>
                  </a:lnTo>
                  <a:cubicBezTo>
                    <a:pt x="5596" y="322"/>
                    <a:pt x="5263" y="1"/>
                    <a:pt x="4870" y="1"/>
                  </a:cubicBezTo>
                  <a:cubicBezTo>
                    <a:pt x="4763" y="1"/>
                    <a:pt x="4691" y="72"/>
                    <a:pt x="4691" y="179"/>
                  </a:cubicBezTo>
                  <a:cubicBezTo>
                    <a:pt x="4691" y="274"/>
                    <a:pt x="4763" y="346"/>
                    <a:pt x="4870" y="346"/>
                  </a:cubicBezTo>
                  <a:cubicBezTo>
                    <a:pt x="5072" y="346"/>
                    <a:pt x="5251" y="524"/>
                    <a:pt x="5251" y="739"/>
                  </a:cubicBezTo>
                  <a:lnTo>
                    <a:pt x="5251" y="3739"/>
                  </a:lnTo>
                  <a:cubicBezTo>
                    <a:pt x="5251" y="3953"/>
                    <a:pt x="5072" y="4132"/>
                    <a:pt x="4870" y="4132"/>
                  </a:cubicBezTo>
                  <a:lnTo>
                    <a:pt x="2989" y="4132"/>
                  </a:lnTo>
                  <a:cubicBezTo>
                    <a:pt x="2965" y="4132"/>
                    <a:pt x="2917" y="4144"/>
                    <a:pt x="2882" y="4156"/>
                  </a:cubicBezTo>
                  <a:lnTo>
                    <a:pt x="1215" y="5382"/>
                  </a:lnTo>
                  <a:lnTo>
                    <a:pt x="1477" y="4358"/>
                  </a:lnTo>
                  <a:cubicBezTo>
                    <a:pt x="1489" y="4299"/>
                    <a:pt x="1477" y="4251"/>
                    <a:pt x="1441" y="4203"/>
                  </a:cubicBezTo>
                  <a:cubicBezTo>
                    <a:pt x="1417" y="4156"/>
                    <a:pt x="1358" y="4132"/>
                    <a:pt x="1310" y="4132"/>
                  </a:cubicBezTo>
                  <a:lnTo>
                    <a:pt x="739" y="4132"/>
                  </a:lnTo>
                  <a:cubicBezTo>
                    <a:pt x="536" y="4132"/>
                    <a:pt x="358" y="3953"/>
                    <a:pt x="358" y="3739"/>
                  </a:cubicBezTo>
                  <a:lnTo>
                    <a:pt x="358" y="739"/>
                  </a:lnTo>
                  <a:cubicBezTo>
                    <a:pt x="358" y="524"/>
                    <a:pt x="536" y="346"/>
                    <a:pt x="739" y="346"/>
                  </a:cubicBezTo>
                  <a:cubicBezTo>
                    <a:pt x="846" y="346"/>
                    <a:pt x="917" y="274"/>
                    <a:pt x="917" y="179"/>
                  </a:cubicBezTo>
                  <a:cubicBezTo>
                    <a:pt x="917" y="72"/>
                    <a:pt x="846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0" name="Google Shape;3230;p36"/>
          <p:cNvGrpSpPr/>
          <p:nvPr/>
        </p:nvGrpSpPr>
        <p:grpSpPr>
          <a:xfrm>
            <a:off x="1819576" y="1511679"/>
            <a:ext cx="352103" cy="352103"/>
            <a:chOff x="1819576" y="1511679"/>
            <a:chExt cx="352103" cy="352103"/>
          </a:xfrm>
        </p:grpSpPr>
        <p:sp>
          <p:nvSpPr>
            <p:cNvPr id="3231" name="Google Shape;3231;p36"/>
            <p:cNvSpPr/>
            <p:nvPr/>
          </p:nvSpPr>
          <p:spPr>
            <a:xfrm>
              <a:off x="1819576" y="1511679"/>
              <a:ext cx="352103" cy="352103"/>
            </a:xfrm>
            <a:custGeom>
              <a:rect b="b" l="l" r="r" t="t"/>
              <a:pathLst>
                <a:path extrusionOk="0" h="11062" w="11062">
                  <a:moveTo>
                    <a:pt x="6216" y="310"/>
                  </a:moveTo>
                  <a:cubicBezTo>
                    <a:pt x="6216" y="310"/>
                    <a:pt x="6240" y="310"/>
                    <a:pt x="6240" y="322"/>
                  </a:cubicBezTo>
                  <a:lnTo>
                    <a:pt x="6240" y="786"/>
                  </a:lnTo>
                  <a:cubicBezTo>
                    <a:pt x="6240" y="953"/>
                    <a:pt x="6335" y="1084"/>
                    <a:pt x="6502" y="1108"/>
                  </a:cubicBezTo>
                  <a:cubicBezTo>
                    <a:pt x="7025" y="1227"/>
                    <a:pt x="7514" y="1429"/>
                    <a:pt x="7966" y="1727"/>
                  </a:cubicBezTo>
                  <a:cubicBezTo>
                    <a:pt x="8022" y="1762"/>
                    <a:pt x="8086" y="1780"/>
                    <a:pt x="8150" y="1780"/>
                  </a:cubicBezTo>
                  <a:cubicBezTo>
                    <a:pt x="8236" y="1780"/>
                    <a:pt x="8321" y="1747"/>
                    <a:pt x="8383" y="1679"/>
                  </a:cubicBezTo>
                  <a:lnTo>
                    <a:pt x="8704" y="1346"/>
                  </a:lnTo>
                  <a:lnTo>
                    <a:pt x="8716" y="1346"/>
                  </a:lnTo>
                  <a:lnTo>
                    <a:pt x="9704" y="2334"/>
                  </a:lnTo>
                  <a:lnTo>
                    <a:pt x="9704" y="2346"/>
                  </a:lnTo>
                  <a:lnTo>
                    <a:pt x="9371" y="2679"/>
                  </a:lnTo>
                  <a:cubicBezTo>
                    <a:pt x="9252" y="2798"/>
                    <a:pt x="9240" y="2953"/>
                    <a:pt x="9335" y="3096"/>
                  </a:cubicBezTo>
                  <a:cubicBezTo>
                    <a:pt x="9609" y="3536"/>
                    <a:pt x="9823" y="4025"/>
                    <a:pt x="9943" y="4548"/>
                  </a:cubicBezTo>
                  <a:cubicBezTo>
                    <a:pt x="9966" y="4703"/>
                    <a:pt x="10109" y="4822"/>
                    <a:pt x="10264" y="4822"/>
                  </a:cubicBezTo>
                  <a:lnTo>
                    <a:pt x="10728" y="4822"/>
                  </a:lnTo>
                  <a:cubicBezTo>
                    <a:pt x="10728" y="4822"/>
                    <a:pt x="10752" y="4822"/>
                    <a:pt x="10752" y="4834"/>
                  </a:cubicBezTo>
                  <a:lnTo>
                    <a:pt x="10728" y="6239"/>
                  </a:lnTo>
                  <a:lnTo>
                    <a:pt x="10264" y="6239"/>
                  </a:lnTo>
                  <a:cubicBezTo>
                    <a:pt x="10109" y="6239"/>
                    <a:pt x="9966" y="6334"/>
                    <a:pt x="9943" y="6501"/>
                  </a:cubicBezTo>
                  <a:cubicBezTo>
                    <a:pt x="9823" y="7025"/>
                    <a:pt x="9633" y="7513"/>
                    <a:pt x="9335" y="7966"/>
                  </a:cubicBezTo>
                  <a:cubicBezTo>
                    <a:pt x="9240" y="8097"/>
                    <a:pt x="9252" y="8275"/>
                    <a:pt x="9371" y="8382"/>
                  </a:cubicBezTo>
                  <a:lnTo>
                    <a:pt x="9704" y="8704"/>
                  </a:lnTo>
                  <a:lnTo>
                    <a:pt x="9704" y="8716"/>
                  </a:lnTo>
                  <a:lnTo>
                    <a:pt x="8716" y="9704"/>
                  </a:lnTo>
                  <a:lnTo>
                    <a:pt x="8704" y="9704"/>
                  </a:lnTo>
                  <a:lnTo>
                    <a:pt x="8383" y="9370"/>
                  </a:lnTo>
                  <a:cubicBezTo>
                    <a:pt x="8317" y="9304"/>
                    <a:pt x="8236" y="9271"/>
                    <a:pt x="8155" y="9271"/>
                  </a:cubicBezTo>
                  <a:cubicBezTo>
                    <a:pt x="8090" y="9271"/>
                    <a:pt x="8024" y="9292"/>
                    <a:pt x="7966" y="9335"/>
                  </a:cubicBezTo>
                  <a:cubicBezTo>
                    <a:pt x="7514" y="9609"/>
                    <a:pt x="7025" y="9823"/>
                    <a:pt x="6502" y="9942"/>
                  </a:cubicBezTo>
                  <a:cubicBezTo>
                    <a:pt x="6359" y="9966"/>
                    <a:pt x="6240" y="10109"/>
                    <a:pt x="6240" y="10263"/>
                  </a:cubicBezTo>
                  <a:lnTo>
                    <a:pt x="6240" y="10728"/>
                  </a:lnTo>
                  <a:cubicBezTo>
                    <a:pt x="6240" y="10728"/>
                    <a:pt x="6240" y="10740"/>
                    <a:pt x="6216" y="10740"/>
                  </a:cubicBezTo>
                  <a:lnTo>
                    <a:pt x="4835" y="10740"/>
                  </a:lnTo>
                  <a:cubicBezTo>
                    <a:pt x="4835" y="10740"/>
                    <a:pt x="4823" y="10740"/>
                    <a:pt x="4823" y="10728"/>
                  </a:cubicBezTo>
                  <a:lnTo>
                    <a:pt x="4823" y="10263"/>
                  </a:lnTo>
                  <a:cubicBezTo>
                    <a:pt x="4823" y="10109"/>
                    <a:pt x="4716" y="9966"/>
                    <a:pt x="4549" y="9942"/>
                  </a:cubicBezTo>
                  <a:cubicBezTo>
                    <a:pt x="4037" y="9823"/>
                    <a:pt x="3537" y="9632"/>
                    <a:pt x="3096" y="9335"/>
                  </a:cubicBezTo>
                  <a:cubicBezTo>
                    <a:pt x="3037" y="9299"/>
                    <a:pt x="2977" y="9275"/>
                    <a:pt x="2918" y="9275"/>
                  </a:cubicBezTo>
                  <a:cubicBezTo>
                    <a:pt x="2823" y="9275"/>
                    <a:pt x="2751" y="9299"/>
                    <a:pt x="2680" y="9370"/>
                  </a:cubicBezTo>
                  <a:lnTo>
                    <a:pt x="2346" y="9704"/>
                  </a:lnTo>
                  <a:lnTo>
                    <a:pt x="2334" y="9704"/>
                  </a:lnTo>
                  <a:lnTo>
                    <a:pt x="1358" y="8716"/>
                  </a:lnTo>
                  <a:lnTo>
                    <a:pt x="1358" y="8704"/>
                  </a:lnTo>
                  <a:lnTo>
                    <a:pt x="1680" y="8382"/>
                  </a:lnTo>
                  <a:cubicBezTo>
                    <a:pt x="1799" y="8263"/>
                    <a:pt x="1811" y="8097"/>
                    <a:pt x="1727" y="7966"/>
                  </a:cubicBezTo>
                  <a:cubicBezTo>
                    <a:pt x="1441" y="7513"/>
                    <a:pt x="1239" y="7025"/>
                    <a:pt x="1120" y="6501"/>
                  </a:cubicBezTo>
                  <a:cubicBezTo>
                    <a:pt x="1084" y="6358"/>
                    <a:pt x="953" y="6239"/>
                    <a:pt x="787" y="6239"/>
                  </a:cubicBezTo>
                  <a:lnTo>
                    <a:pt x="322" y="6239"/>
                  </a:lnTo>
                  <a:cubicBezTo>
                    <a:pt x="322" y="6239"/>
                    <a:pt x="310" y="6239"/>
                    <a:pt x="310" y="6215"/>
                  </a:cubicBezTo>
                  <a:lnTo>
                    <a:pt x="310" y="4834"/>
                  </a:lnTo>
                  <a:cubicBezTo>
                    <a:pt x="310" y="4834"/>
                    <a:pt x="310" y="4822"/>
                    <a:pt x="322" y="4822"/>
                  </a:cubicBezTo>
                  <a:lnTo>
                    <a:pt x="787" y="4822"/>
                  </a:lnTo>
                  <a:cubicBezTo>
                    <a:pt x="953" y="4822"/>
                    <a:pt x="1084" y="4715"/>
                    <a:pt x="1120" y="4548"/>
                  </a:cubicBezTo>
                  <a:cubicBezTo>
                    <a:pt x="1239" y="4025"/>
                    <a:pt x="1430" y="3536"/>
                    <a:pt x="1727" y="3096"/>
                  </a:cubicBezTo>
                  <a:cubicBezTo>
                    <a:pt x="1811" y="2953"/>
                    <a:pt x="1799" y="2774"/>
                    <a:pt x="1680" y="2679"/>
                  </a:cubicBezTo>
                  <a:lnTo>
                    <a:pt x="1358" y="2346"/>
                  </a:lnTo>
                  <a:lnTo>
                    <a:pt x="1358" y="2334"/>
                  </a:lnTo>
                  <a:lnTo>
                    <a:pt x="2334" y="1346"/>
                  </a:lnTo>
                  <a:lnTo>
                    <a:pt x="2346" y="1346"/>
                  </a:lnTo>
                  <a:lnTo>
                    <a:pt x="2680" y="1679"/>
                  </a:lnTo>
                  <a:cubicBezTo>
                    <a:pt x="2748" y="1747"/>
                    <a:pt x="2832" y="1780"/>
                    <a:pt x="2916" y="1780"/>
                  </a:cubicBezTo>
                  <a:cubicBezTo>
                    <a:pt x="2978" y="1780"/>
                    <a:pt x="3041" y="1762"/>
                    <a:pt x="3096" y="1727"/>
                  </a:cubicBezTo>
                  <a:cubicBezTo>
                    <a:pt x="3537" y="1441"/>
                    <a:pt x="4037" y="1227"/>
                    <a:pt x="4549" y="1108"/>
                  </a:cubicBezTo>
                  <a:cubicBezTo>
                    <a:pt x="4704" y="1084"/>
                    <a:pt x="4823" y="953"/>
                    <a:pt x="4823" y="786"/>
                  </a:cubicBezTo>
                  <a:lnTo>
                    <a:pt x="4823" y="322"/>
                  </a:lnTo>
                  <a:cubicBezTo>
                    <a:pt x="4823" y="322"/>
                    <a:pt x="4823" y="310"/>
                    <a:pt x="4835" y="310"/>
                  </a:cubicBezTo>
                  <a:close/>
                  <a:moveTo>
                    <a:pt x="4835" y="0"/>
                  </a:moveTo>
                  <a:cubicBezTo>
                    <a:pt x="4656" y="0"/>
                    <a:pt x="4513" y="143"/>
                    <a:pt x="4513" y="322"/>
                  </a:cubicBezTo>
                  <a:lnTo>
                    <a:pt x="4513" y="786"/>
                  </a:lnTo>
                  <a:cubicBezTo>
                    <a:pt x="4513" y="786"/>
                    <a:pt x="4513" y="798"/>
                    <a:pt x="4489" y="798"/>
                  </a:cubicBezTo>
                  <a:cubicBezTo>
                    <a:pt x="3930" y="917"/>
                    <a:pt x="3406" y="1143"/>
                    <a:pt x="2930" y="1453"/>
                  </a:cubicBezTo>
                  <a:lnTo>
                    <a:pt x="2918" y="1453"/>
                  </a:lnTo>
                  <a:lnTo>
                    <a:pt x="2584" y="1131"/>
                  </a:lnTo>
                  <a:cubicBezTo>
                    <a:pt x="2519" y="1066"/>
                    <a:pt x="2436" y="1033"/>
                    <a:pt x="2351" y="1033"/>
                  </a:cubicBezTo>
                  <a:cubicBezTo>
                    <a:pt x="2266" y="1033"/>
                    <a:pt x="2180" y="1066"/>
                    <a:pt x="2108" y="1131"/>
                  </a:cubicBezTo>
                  <a:lnTo>
                    <a:pt x="1132" y="2108"/>
                  </a:lnTo>
                  <a:cubicBezTo>
                    <a:pt x="1001" y="2251"/>
                    <a:pt x="1001" y="2453"/>
                    <a:pt x="1132" y="2584"/>
                  </a:cubicBezTo>
                  <a:lnTo>
                    <a:pt x="1453" y="2917"/>
                  </a:lnTo>
                  <a:lnTo>
                    <a:pt x="1453" y="2929"/>
                  </a:lnTo>
                  <a:cubicBezTo>
                    <a:pt x="1144" y="3405"/>
                    <a:pt x="941" y="3941"/>
                    <a:pt x="799" y="4489"/>
                  </a:cubicBezTo>
                  <a:cubicBezTo>
                    <a:pt x="799" y="4489"/>
                    <a:pt x="799" y="4513"/>
                    <a:pt x="787" y="4513"/>
                  </a:cubicBezTo>
                  <a:lnTo>
                    <a:pt x="322" y="4513"/>
                  </a:lnTo>
                  <a:cubicBezTo>
                    <a:pt x="144" y="4513"/>
                    <a:pt x="1" y="4656"/>
                    <a:pt x="1" y="4834"/>
                  </a:cubicBezTo>
                  <a:lnTo>
                    <a:pt x="1" y="6215"/>
                  </a:lnTo>
                  <a:cubicBezTo>
                    <a:pt x="1" y="6394"/>
                    <a:pt x="144" y="6549"/>
                    <a:pt x="322" y="6549"/>
                  </a:cubicBezTo>
                  <a:lnTo>
                    <a:pt x="787" y="6549"/>
                  </a:lnTo>
                  <a:cubicBezTo>
                    <a:pt x="787" y="6549"/>
                    <a:pt x="799" y="6549"/>
                    <a:pt x="799" y="6561"/>
                  </a:cubicBezTo>
                  <a:cubicBezTo>
                    <a:pt x="918" y="7132"/>
                    <a:pt x="1144" y="7644"/>
                    <a:pt x="1453" y="8120"/>
                  </a:cubicBezTo>
                  <a:lnTo>
                    <a:pt x="1453" y="8144"/>
                  </a:lnTo>
                  <a:lnTo>
                    <a:pt x="1132" y="8466"/>
                  </a:lnTo>
                  <a:cubicBezTo>
                    <a:pt x="1001" y="8597"/>
                    <a:pt x="1001" y="8811"/>
                    <a:pt x="1132" y="8942"/>
                  </a:cubicBezTo>
                  <a:lnTo>
                    <a:pt x="2108" y="9930"/>
                  </a:lnTo>
                  <a:cubicBezTo>
                    <a:pt x="2180" y="9996"/>
                    <a:pt x="2266" y="10028"/>
                    <a:pt x="2351" y="10028"/>
                  </a:cubicBezTo>
                  <a:cubicBezTo>
                    <a:pt x="2436" y="10028"/>
                    <a:pt x="2519" y="9996"/>
                    <a:pt x="2584" y="9930"/>
                  </a:cubicBezTo>
                  <a:lnTo>
                    <a:pt x="2918" y="9597"/>
                  </a:lnTo>
                  <a:lnTo>
                    <a:pt x="2930" y="9597"/>
                  </a:lnTo>
                  <a:cubicBezTo>
                    <a:pt x="3406" y="9906"/>
                    <a:pt x="3942" y="10121"/>
                    <a:pt x="4489" y="10252"/>
                  </a:cubicBezTo>
                  <a:cubicBezTo>
                    <a:pt x="4489" y="10252"/>
                    <a:pt x="4513" y="10252"/>
                    <a:pt x="4513" y="10263"/>
                  </a:cubicBezTo>
                  <a:lnTo>
                    <a:pt x="4513" y="10728"/>
                  </a:lnTo>
                  <a:cubicBezTo>
                    <a:pt x="4513" y="10906"/>
                    <a:pt x="4656" y="11061"/>
                    <a:pt x="4835" y="11061"/>
                  </a:cubicBezTo>
                  <a:lnTo>
                    <a:pt x="6216" y="11061"/>
                  </a:lnTo>
                  <a:cubicBezTo>
                    <a:pt x="6394" y="11061"/>
                    <a:pt x="6549" y="10906"/>
                    <a:pt x="6549" y="10728"/>
                  </a:cubicBezTo>
                  <a:lnTo>
                    <a:pt x="6549" y="10263"/>
                  </a:lnTo>
                  <a:cubicBezTo>
                    <a:pt x="6549" y="10263"/>
                    <a:pt x="6549" y="10252"/>
                    <a:pt x="6561" y="10252"/>
                  </a:cubicBezTo>
                  <a:cubicBezTo>
                    <a:pt x="7133" y="10132"/>
                    <a:pt x="7645" y="9906"/>
                    <a:pt x="8121" y="9597"/>
                  </a:cubicBezTo>
                  <a:lnTo>
                    <a:pt x="8145" y="9597"/>
                  </a:lnTo>
                  <a:lnTo>
                    <a:pt x="8466" y="9930"/>
                  </a:lnTo>
                  <a:cubicBezTo>
                    <a:pt x="8532" y="9996"/>
                    <a:pt x="8618" y="10028"/>
                    <a:pt x="8704" y="10028"/>
                  </a:cubicBezTo>
                  <a:cubicBezTo>
                    <a:pt x="8791" y="10028"/>
                    <a:pt x="8877" y="9996"/>
                    <a:pt x="8942" y="9930"/>
                  </a:cubicBezTo>
                  <a:lnTo>
                    <a:pt x="9931" y="8942"/>
                  </a:lnTo>
                  <a:cubicBezTo>
                    <a:pt x="10062" y="8811"/>
                    <a:pt x="10062" y="8597"/>
                    <a:pt x="9931" y="8466"/>
                  </a:cubicBezTo>
                  <a:lnTo>
                    <a:pt x="9597" y="8144"/>
                  </a:lnTo>
                  <a:lnTo>
                    <a:pt x="9597" y="8120"/>
                  </a:lnTo>
                  <a:cubicBezTo>
                    <a:pt x="9919" y="7644"/>
                    <a:pt x="10121" y="7108"/>
                    <a:pt x="10252" y="6561"/>
                  </a:cubicBezTo>
                  <a:cubicBezTo>
                    <a:pt x="10252" y="6561"/>
                    <a:pt x="10252" y="6549"/>
                    <a:pt x="10264" y="6549"/>
                  </a:cubicBezTo>
                  <a:lnTo>
                    <a:pt x="10728" y="6549"/>
                  </a:lnTo>
                  <a:cubicBezTo>
                    <a:pt x="10907" y="6549"/>
                    <a:pt x="11062" y="6394"/>
                    <a:pt x="11062" y="6215"/>
                  </a:cubicBezTo>
                  <a:lnTo>
                    <a:pt x="11062" y="4834"/>
                  </a:lnTo>
                  <a:cubicBezTo>
                    <a:pt x="11062" y="4656"/>
                    <a:pt x="10907" y="4513"/>
                    <a:pt x="10728" y="4513"/>
                  </a:cubicBezTo>
                  <a:lnTo>
                    <a:pt x="10264" y="4513"/>
                  </a:lnTo>
                  <a:cubicBezTo>
                    <a:pt x="10264" y="4513"/>
                    <a:pt x="10252" y="4513"/>
                    <a:pt x="10252" y="4489"/>
                  </a:cubicBezTo>
                  <a:cubicBezTo>
                    <a:pt x="10133" y="3929"/>
                    <a:pt x="9907" y="3405"/>
                    <a:pt x="9597" y="2929"/>
                  </a:cubicBezTo>
                  <a:lnTo>
                    <a:pt x="9597" y="2917"/>
                  </a:lnTo>
                  <a:lnTo>
                    <a:pt x="9931" y="2584"/>
                  </a:lnTo>
                  <a:cubicBezTo>
                    <a:pt x="10062" y="2453"/>
                    <a:pt x="10062" y="2239"/>
                    <a:pt x="9931" y="2108"/>
                  </a:cubicBezTo>
                  <a:lnTo>
                    <a:pt x="8942" y="1131"/>
                  </a:lnTo>
                  <a:cubicBezTo>
                    <a:pt x="8877" y="1066"/>
                    <a:pt x="8791" y="1033"/>
                    <a:pt x="8704" y="1033"/>
                  </a:cubicBezTo>
                  <a:cubicBezTo>
                    <a:pt x="8618" y="1033"/>
                    <a:pt x="8532" y="1066"/>
                    <a:pt x="8466" y="1131"/>
                  </a:cubicBezTo>
                  <a:lnTo>
                    <a:pt x="8145" y="1453"/>
                  </a:lnTo>
                  <a:lnTo>
                    <a:pt x="8121" y="1453"/>
                  </a:lnTo>
                  <a:cubicBezTo>
                    <a:pt x="7645" y="1143"/>
                    <a:pt x="7109" y="941"/>
                    <a:pt x="6561" y="798"/>
                  </a:cubicBezTo>
                  <a:cubicBezTo>
                    <a:pt x="6561" y="798"/>
                    <a:pt x="6549" y="798"/>
                    <a:pt x="6549" y="786"/>
                  </a:cubicBezTo>
                  <a:lnTo>
                    <a:pt x="6549" y="322"/>
                  </a:lnTo>
                  <a:cubicBezTo>
                    <a:pt x="6549" y="143"/>
                    <a:pt x="6394" y="0"/>
                    <a:pt x="6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36"/>
            <p:cNvSpPr/>
            <p:nvPr/>
          </p:nvSpPr>
          <p:spPr>
            <a:xfrm>
              <a:off x="1885146" y="1578204"/>
              <a:ext cx="182322" cy="180603"/>
            </a:xfrm>
            <a:custGeom>
              <a:rect b="b" l="l" r="r" t="t"/>
              <a:pathLst>
                <a:path extrusionOk="0" h="5674" w="5728">
                  <a:moveTo>
                    <a:pt x="3502" y="0"/>
                  </a:moveTo>
                  <a:cubicBezTo>
                    <a:pt x="3438" y="0"/>
                    <a:pt x="3374" y="2"/>
                    <a:pt x="3311" y="6"/>
                  </a:cubicBezTo>
                  <a:cubicBezTo>
                    <a:pt x="2453" y="53"/>
                    <a:pt x="1644" y="411"/>
                    <a:pt x="1048" y="1018"/>
                  </a:cubicBezTo>
                  <a:cubicBezTo>
                    <a:pt x="441" y="1625"/>
                    <a:pt x="84" y="2435"/>
                    <a:pt x="36" y="3280"/>
                  </a:cubicBezTo>
                  <a:cubicBezTo>
                    <a:pt x="1" y="4125"/>
                    <a:pt x="263" y="4959"/>
                    <a:pt x="798" y="5614"/>
                  </a:cubicBezTo>
                  <a:cubicBezTo>
                    <a:pt x="834" y="5661"/>
                    <a:pt x="870" y="5673"/>
                    <a:pt x="917" y="5673"/>
                  </a:cubicBezTo>
                  <a:cubicBezTo>
                    <a:pt x="953" y="5673"/>
                    <a:pt x="989" y="5661"/>
                    <a:pt x="1025" y="5649"/>
                  </a:cubicBezTo>
                  <a:cubicBezTo>
                    <a:pt x="1096" y="5590"/>
                    <a:pt x="1096" y="5483"/>
                    <a:pt x="1048" y="5423"/>
                  </a:cubicBezTo>
                  <a:cubicBezTo>
                    <a:pt x="572" y="4828"/>
                    <a:pt x="322" y="4066"/>
                    <a:pt x="370" y="3304"/>
                  </a:cubicBezTo>
                  <a:cubicBezTo>
                    <a:pt x="417" y="2530"/>
                    <a:pt x="727" y="1804"/>
                    <a:pt x="1275" y="1256"/>
                  </a:cubicBezTo>
                  <a:cubicBezTo>
                    <a:pt x="1822" y="708"/>
                    <a:pt x="2560" y="375"/>
                    <a:pt x="3334" y="351"/>
                  </a:cubicBezTo>
                  <a:cubicBezTo>
                    <a:pt x="3397" y="347"/>
                    <a:pt x="3459" y="345"/>
                    <a:pt x="3521" y="345"/>
                  </a:cubicBezTo>
                  <a:cubicBezTo>
                    <a:pt x="4227" y="345"/>
                    <a:pt x="4895" y="592"/>
                    <a:pt x="5442" y="1030"/>
                  </a:cubicBezTo>
                  <a:cubicBezTo>
                    <a:pt x="5473" y="1055"/>
                    <a:pt x="5510" y="1068"/>
                    <a:pt x="5547" y="1068"/>
                  </a:cubicBezTo>
                  <a:cubicBezTo>
                    <a:pt x="5595" y="1068"/>
                    <a:pt x="5641" y="1046"/>
                    <a:pt x="5668" y="1006"/>
                  </a:cubicBezTo>
                  <a:cubicBezTo>
                    <a:pt x="5727" y="911"/>
                    <a:pt x="5716" y="815"/>
                    <a:pt x="5656" y="768"/>
                  </a:cubicBezTo>
                  <a:cubicBezTo>
                    <a:pt x="5050" y="272"/>
                    <a:pt x="4291" y="0"/>
                    <a:pt x="3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36"/>
            <p:cNvSpPr/>
            <p:nvPr/>
          </p:nvSpPr>
          <p:spPr>
            <a:xfrm>
              <a:off x="1923820" y="1610193"/>
              <a:ext cx="183054" cy="186874"/>
            </a:xfrm>
            <a:custGeom>
              <a:rect b="b" l="l" r="r" t="t"/>
              <a:pathLst>
                <a:path extrusionOk="0" h="5871" w="5751">
                  <a:moveTo>
                    <a:pt x="3310" y="358"/>
                  </a:moveTo>
                  <a:lnTo>
                    <a:pt x="3310" y="1025"/>
                  </a:lnTo>
                  <a:cubicBezTo>
                    <a:pt x="3310" y="1132"/>
                    <a:pt x="3274" y="1251"/>
                    <a:pt x="3227" y="1334"/>
                  </a:cubicBezTo>
                  <a:lnTo>
                    <a:pt x="3155" y="1501"/>
                  </a:lnTo>
                  <a:cubicBezTo>
                    <a:pt x="3143" y="1525"/>
                    <a:pt x="3143" y="1549"/>
                    <a:pt x="3143" y="1573"/>
                  </a:cubicBezTo>
                  <a:lnTo>
                    <a:pt x="3143" y="1918"/>
                  </a:lnTo>
                  <a:cubicBezTo>
                    <a:pt x="3143" y="2156"/>
                    <a:pt x="3048" y="2382"/>
                    <a:pt x="2869" y="2549"/>
                  </a:cubicBezTo>
                  <a:cubicBezTo>
                    <a:pt x="2691" y="2704"/>
                    <a:pt x="2477" y="2799"/>
                    <a:pt x="2226" y="2799"/>
                  </a:cubicBezTo>
                  <a:cubicBezTo>
                    <a:pt x="1774" y="2787"/>
                    <a:pt x="1381" y="2370"/>
                    <a:pt x="1381" y="1870"/>
                  </a:cubicBezTo>
                  <a:lnTo>
                    <a:pt x="1381" y="1573"/>
                  </a:lnTo>
                  <a:cubicBezTo>
                    <a:pt x="1381" y="1549"/>
                    <a:pt x="1381" y="1525"/>
                    <a:pt x="1369" y="1501"/>
                  </a:cubicBezTo>
                  <a:lnTo>
                    <a:pt x="1262" y="1311"/>
                  </a:lnTo>
                  <a:cubicBezTo>
                    <a:pt x="1238" y="1227"/>
                    <a:pt x="1203" y="1156"/>
                    <a:pt x="1203" y="1072"/>
                  </a:cubicBezTo>
                  <a:lnTo>
                    <a:pt x="1203" y="1049"/>
                  </a:lnTo>
                  <a:cubicBezTo>
                    <a:pt x="1203" y="668"/>
                    <a:pt x="1524" y="358"/>
                    <a:pt x="1905" y="358"/>
                  </a:cubicBezTo>
                  <a:close/>
                  <a:moveTo>
                    <a:pt x="1905" y="3049"/>
                  </a:moveTo>
                  <a:cubicBezTo>
                    <a:pt x="2012" y="3085"/>
                    <a:pt x="2119" y="3108"/>
                    <a:pt x="2238" y="3108"/>
                  </a:cubicBezTo>
                  <a:lnTo>
                    <a:pt x="2274" y="3108"/>
                  </a:lnTo>
                  <a:cubicBezTo>
                    <a:pt x="2393" y="3108"/>
                    <a:pt x="2512" y="3097"/>
                    <a:pt x="2631" y="3049"/>
                  </a:cubicBezTo>
                  <a:lnTo>
                    <a:pt x="2631" y="3049"/>
                  </a:lnTo>
                  <a:cubicBezTo>
                    <a:pt x="2619" y="3108"/>
                    <a:pt x="2631" y="3156"/>
                    <a:pt x="2655" y="3204"/>
                  </a:cubicBezTo>
                  <a:lnTo>
                    <a:pt x="2512" y="3335"/>
                  </a:lnTo>
                  <a:cubicBezTo>
                    <a:pt x="2441" y="3406"/>
                    <a:pt x="2357" y="3442"/>
                    <a:pt x="2262" y="3442"/>
                  </a:cubicBezTo>
                  <a:cubicBezTo>
                    <a:pt x="2179" y="3442"/>
                    <a:pt x="2084" y="3406"/>
                    <a:pt x="2012" y="3335"/>
                  </a:cubicBezTo>
                  <a:lnTo>
                    <a:pt x="1881" y="3204"/>
                  </a:lnTo>
                  <a:cubicBezTo>
                    <a:pt x="1893" y="3156"/>
                    <a:pt x="1905" y="3108"/>
                    <a:pt x="1905" y="3049"/>
                  </a:cubicBezTo>
                  <a:close/>
                  <a:moveTo>
                    <a:pt x="2810" y="3466"/>
                  </a:moveTo>
                  <a:cubicBezTo>
                    <a:pt x="2858" y="3501"/>
                    <a:pt x="2905" y="3513"/>
                    <a:pt x="2941" y="3525"/>
                  </a:cubicBezTo>
                  <a:lnTo>
                    <a:pt x="3524" y="3692"/>
                  </a:lnTo>
                  <a:cubicBezTo>
                    <a:pt x="3679" y="3739"/>
                    <a:pt x="3774" y="3870"/>
                    <a:pt x="3774" y="4037"/>
                  </a:cubicBezTo>
                  <a:lnTo>
                    <a:pt x="3774" y="5132"/>
                  </a:lnTo>
                  <a:lnTo>
                    <a:pt x="3822" y="5132"/>
                  </a:lnTo>
                  <a:cubicBezTo>
                    <a:pt x="3703" y="5204"/>
                    <a:pt x="3584" y="5263"/>
                    <a:pt x="3453" y="5311"/>
                  </a:cubicBezTo>
                  <a:lnTo>
                    <a:pt x="3453" y="4335"/>
                  </a:lnTo>
                  <a:cubicBezTo>
                    <a:pt x="3453" y="4240"/>
                    <a:pt x="3381" y="4168"/>
                    <a:pt x="3286" y="4168"/>
                  </a:cubicBezTo>
                  <a:cubicBezTo>
                    <a:pt x="3203" y="4168"/>
                    <a:pt x="3119" y="4240"/>
                    <a:pt x="3119" y="4335"/>
                  </a:cubicBezTo>
                  <a:lnTo>
                    <a:pt x="3119" y="5430"/>
                  </a:lnTo>
                  <a:cubicBezTo>
                    <a:pt x="2881" y="5502"/>
                    <a:pt x="2655" y="5537"/>
                    <a:pt x="2405" y="5549"/>
                  </a:cubicBezTo>
                  <a:lnTo>
                    <a:pt x="2262" y="5549"/>
                  </a:lnTo>
                  <a:cubicBezTo>
                    <a:pt x="1965" y="5549"/>
                    <a:pt x="1667" y="5502"/>
                    <a:pt x="1381" y="5430"/>
                  </a:cubicBezTo>
                  <a:lnTo>
                    <a:pt x="1381" y="4335"/>
                  </a:lnTo>
                  <a:cubicBezTo>
                    <a:pt x="1381" y="4240"/>
                    <a:pt x="1310" y="4168"/>
                    <a:pt x="1214" y="4168"/>
                  </a:cubicBezTo>
                  <a:cubicBezTo>
                    <a:pt x="1131" y="4168"/>
                    <a:pt x="1060" y="4240"/>
                    <a:pt x="1060" y="4335"/>
                  </a:cubicBezTo>
                  <a:lnTo>
                    <a:pt x="1060" y="5311"/>
                  </a:lnTo>
                  <a:cubicBezTo>
                    <a:pt x="941" y="5252"/>
                    <a:pt x="798" y="5192"/>
                    <a:pt x="679" y="5132"/>
                  </a:cubicBezTo>
                  <a:lnTo>
                    <a:pt x="679" y="4037"/>
                  </a:lnTo>
                  <a:cubicBezTo>
                    <a:pt x="679" y="3870"/>
                    <a:pt x="786" y="3739"/>
                    <a:pt x="941" y="3692"/>
                  </a:cubicBezTo>
                  <a:lnTo>
                    <a:pt x="1512" y="3525"/>
                  </a:lnTo>
                  <a:cubicBezTo>
                    <a:pt x="1560" y="3513"/>
                    <a:pt x="1619" y="3501"/>
                    <a:pt x="1655" y="3466"/>
                  </a:cubicBezTo>
                  <a:lnTo>
                    <a:pt x="1750" y="3573"/>
                  </a:lnTo>
                  <a:cubicBezTo>
                    <a:pt x="1893" y="3704"/>
                    <a:pt x="2072" y="3763"/>
                    <a:pt x="2226" y="3763"/>
                  </a:cubicBezTo>
                  <a:cubicBezTo>
                    <a:pt x="2405" y="3763"/>
                    <a:pt x="2572" y="3704"/>
                    <a:pt x="2703" y="3573"/>
                  </a:cubicBezTo>
                  <a:lnTo>
                    <a:pt x="2810" y="3466"/>
                  </a:lnTo>
                  <a:close/>
                  <a:moveTo>
                    <a:pt x="1893" y="1"/>
                  </a:moveTo>
                  <a:cubicBezTo>
                    <a:pt x="1322" y="1"/>
                    <a:pt x="869" y="465"/>
                    <a:pt x="869" y="1025"/>
                  </a:cubicBezTo>
                  <a:lnTo>
                    <a:pt x="869" y="1037"/>
                  </a:lnTo>
                  <a:cubicBezTo>
                    <a:pt x="869" y="1168"/>
                    <a:pt x="893" y="1311"/>
                    <a:pt x="953" y="1430"/>
                  </a:cubicBezTo>
                  <a:lnTo>
                    <a:pt x="1048" y="1596"/>
                  </a:lnTo>
                  <a:lnTo>
                    <a:pt x="1048" y="1858"/>
                  </a:lnTo>
                  <a:cubicBezTo>
                    <a:pt x="1048" y="2275"/>
                    <a:pt x="1250" y="2644"/>
                    <a:pt x="1560" y="2882"/>
                  </a:cubicBezTo>
                  <a:lnTo>
                    <a:pt x="1560" y="3037"/>
                  </a:lnTo>
                  <a:cubicBezTo>
                    <a:pt x="1560" y="3108"/>
                    <a:pt x="1500" y="3180"/>
                    <a:pt x="1429" y="3216"/>
                  </a:cubicBezTo>
                  <a:lnTo>
                    <a:pt x="845" y="3382"/>
                  </a:lnTo>
                  <a:cubicBezTo>
                    <a:pt x="548" y="3466"/>
                    <a:pt x="357" y="3739"/>
                    <a:pt x="357" y="4037"/>
                  </a:cubicBezTo>
                  <a:lnTo>
                    <a:pt x="357" y="4906"/>
                  </a:lnTo>
                  <a:cubicBezTo>
                    <a:pt x="333" y="4894"/>
                    <a:pt x="310" y="4859"/>
                    <a:pt x="286" y="4847"/>
                  </a:cubicBezTo>
                  <a:cubicBezTo>
                    <a:pt x="256" y="4822"/>
                    <a:pt x="220" y="4810"/>
                    <a:pt x="185" y="4810"/>
                  </a:cubicBezTo>
                  <a:cubicBezTo>
                    <a:pt x="135" y="4810"/>
                    <a:pt x="87" y="4834"/>
                    <a:pt x="60" y="4882"/>
                  </a:cubicBezTo>
                  <a:cubicBezTo>
                    <a:pt x="0" y="4954"/>
                    <a:pt x="12" y="5061"/>
                    <a:pt x="95" y="5097"/>
                  </a:cubicBezTo>
                  <a:cubicBezTo>
                    <a:pt x="702" y="5597"/>
                    <a:pt x="1476" y="5871"/>
                    <a:pt x="2262" y="5871"/>
                  </a:cubicBezTo>
                  <a:lnTo>
                    <a:pt x="2429" y="5871"/>
                  </a:lnTo>
                  <a:cubicBezTo>
                    <a:pt x="3286" y="5835"/>
                    <a:pt x="4096" y="5478"/>
                    <a:pt x="4691" y="4859"/>
                  </a:cubicBezTo>
                  <a:cubicBezTo>
                    <a:pt x="5298" y="4251"/>
                    <a:pt x="5655" y="3454"/>
                    <a:pt x="5703" y="2596"/>
                  </a:cubicBezTo>
                  <a:cubicBezTo>
                    <a:pt x="5751" y="1751"/>
                    <a:pt x="5477" y="918"/>
                    <a:pt x="4941" y="263"/>
                  </a:cubicBezTo>
                  <a:cubicBezTo>
                    <a:pt x="4908" y="223"/>
                    <a:pt x="4861" y="206"/>
                    <a:pt x="4815" y="206"/>
                  </a:cubicBezTo>
                  <a:cubicBezTo>
                    <a:pt x="4778" y="206"/>
                    <a:pt x="4742" y="218"/>
                    <a:pt x="4715" y="239"/>
                  </a:cubicBezTo>
                  <a:cubicBezTo>
                    <a:pt x="4643" y="299"/>
                    <a:pt x="4643" y="406"/>
                    <a:pt x="4691" y="465"/>
                  </a:cubicBezTo>
                  <a:cubicBezTo>
                    <a:pt x="5167" y="1061"/>
                    <a:pt x="5417" y="1811"/>
                    <a:pt x="5370" y="2573"/>
                  </a:cubicBezTo>
                  <a:cubicBezTo>
                    <a:pt x="5334" y="3347"/>
                    <a:pt x="5013" y="4073"/>
                    <a:pt x="4465" y="4632"/>
                  </a:cubicBezTo>
                  <a:cubicBezTo>
                    <a:pt x="4358" y="4728"/>
                    <a:pt x="4262" y="4823"/>
                    <a:pt x="4155" y="4906"/>
                  </a:cubicBezTo>
                  <a:lnTo>
                    <a:pt x="4155" y="4037"/>
                  </a:lnTo>
                  <a:cubicBezTo>
                    <a:pt x="4155" y="3739"/>
                    <a:pt x="3941" y="3466"/>
                    <a:pt x="3667" y="3382"/>
                  </a:cubicBezTo>
                  <a:lnTo>
                    <a:pt x="3084" y="3216"/>
                  </a:lnTo>
                  <a:cubicBezTo>
                    <a:pt x="3012" y="3180"/>
                    <a:pt x="2953" y="3120"/>
                    <a:pt x="2953" y="3037"/>
                  </a:cubicBezTo>
                  <a:lnTo>
                    <a:pt x="2953" y="2906"/>
                  </a:lnTo>
                  <a:cubicBezTo>
                    <a:pt x="3012" y="2858"/>
                    <a:pt x="3048" y="2823"/>
                    <a:pt x="3096" y="2763"/>
                  </a:cubicBezTo>
                  <a:cubicBezTo>
                    <a:pt x="3334" y="2549"/>
                    <a:pt x="3453" y="2227"/>
                    <a:pt x="3453" y="1906"/>
                  </a:cubicBezTo>
                  <a:lnTo>
                    <a:pt x="3453" y="1596"/>
                  </a:lnTo>
                  <a:lnTo>
                    <a:pt x="3512" y="1453"/>
                  </a:lnTo>
                  <a:cubicBezTo>
                    <a:pt x="3584" y="1311"/>
                    <a:pt x="3620" y="1156"/>
                    <a:pt x="3620" y="1001"/>
                  </a:cubicBezTo>
                  <a:lnTo>
                    <a:pt x="3620" y="168"/>
                  </a:lnTo>
                  <a:cubicBezTo>
                    <a:pt x="3620" y="72"/>
                    <a:pt x="3548" y="1"/>
                    <a:pt x="3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36"/>
            <p:cNvSpPr/>
            <p:nvPr/>
          </p:nvSpPr>
          <p:spPr>
            <a:xfrm>
              <a:off x="1974207" y="1638617"/>
              <a:ext cx="43989" cy="15597"/>
            </a:xfrm>
            <a:custGeom>
              <a:rect b="b" l="l" r="r" t="t"/>
              <a:pathLst>
                <a:path extrusionOk="0" h="490" w="1382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70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6"/>
                  </a:cubicBezTo>
                  <a:cubicBezTo>
                    <a:pt x="1382" y="322"/>
                    <a:pt x="1346" y="227"/>
                    <a:pt x="1275" y="191"/>
                  </a:cubicBezTo>
                  <a:cubicBezTo>
                    <a:pt x="905" y="1"/>
                    <a:pt x="191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5" name="Google Shape;3235;p36"/>
          <p:cNvGrpSpPr/>
          <p:nvPr/>
        </p:nvGrpSpPr>
        <p:grpSpPr>
          <a:xfrm>
            <a:off x="5621097" y="1500761"/>
            <a:ext cx="371424" cy="355446"/>
            <a:chOff x="5621097" y="1500761"/>
            <a:chExt cx="371424" cy="355446"/>
          </a:xfrm>
        </p:grpSpPr>
        <p:sp>
          <p:nvSpPr>
            <p:cNvPr id="3236" name="Google Shape;3236;p36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36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8" name="Google Shape;3238;p36"/>
          <p:cNvGrpSpPr/>
          <p:nvPr/>
        </p:nvGrpSpPr>
        <p:grpSpPr>
          <a:xfrm>
            <a:off x="4670239" y="1541599"/>
            <a:ext cx="359679" cy="321833"/>
            <a:chOff x="4670239" y="1541599"/>
            <a:chExt cx="359679" cy="321833"/>
          </a:xfrm>
        </p:grpSpPr>
        <p:sp>
          <p:nvSpPr>
            <p:cNvPr id="3239" name="Google Shape;3239;p36"/>
            <p:cNvSpPr/>
            <p:nvPr/>
          </p:nvSpPr>
          <p:spPr>
            <a:xfrm>
              <a:off x="4818790" y="1606787"/>
              <a:ext cx="28838" cy="49687"/>
            </a:xfrm>
            <a:custGeom>
              <a:rect b="b" l="l" r="r" t="t"/>
              <a:pathLst>
                <a:path extrusionOk="0" h="1561" w="906">
                  <a:moveTo>
                    <a:pt x="429" y="298"/>
                  </a:moveTo>
                  <a:lnTo>
                    <a:pt x="429" y="584"/>
                  </a:lnTo>
                  <a:cubicBezTo>
                    <a:pt x="310" y="537"/>
                    <a:pt x="287" y="489"/>
                    <a:pt x="287" y="429"/>
                  </a:cubicBezTo>
                  <a:cubicBezTo>
                    <a:pt x="287" y="346"/>
                    <a:pt x="358" y="310"/>
                    <a:pt x="429" y="298"/>
                  </a:cubicBezTo>
                  <a:close/>
                  <a:moveTo>
                    <a:pt x="537" y="882"/>
                  </a:moveTo>
                  <a:cubicBezTo>
                    <a:pt x="656" y="929"/>
                    <a:pt x="680" y="989"/>
                    <a:pt x="680" y="1060"/>
                  </a:cubicBezTo>
                  <a:cubicBezTo>
                    <a:pt x="680" y="1132"/>
                    <a:pt x="620" y="1191"/>
                    <a:pt x="537" y="1203"/>
                  </a:cubicBezTo>
                  <a:lnTo>
                    <a:pt x="537" y="882"/>
                  </a:lnTo>
                  <a:close/>
                  <a:moveTo>
                    <a:pt x="477" y="1"/>
                  </a:moveTo>
                  <a:cubicBezTo>
                    <a:pt x="441" y="1"/>
                    <a:pt x="418" y="13"/>
                    <a:pt x="418" y="48"/>
                  </a:cubicBezTo>
                  <a:lnTo>
                    <a:pt x="418" y="108"/>
                  </a:lnTo>
                  <a:cubicBezTo>
                    <a:pt x="191" y="132"/>
                    <a:pt x="48" y="251"/>
                    <a:pt x="48" y="477"/>
                  </a:cubicBezTo>
                  <a:cubicBezTo>
                    <a:pt x="48" y="715"/>
                    <a:pt x="227" y="787"/>
                    <a:pt x="418" y="870"/>
                  </a:cubicBezTo>
                  <a:lnTo>
                    <a:pt x="418" y="1239"/>
                  </a:lnTo>
                  <a:cubicBezTo>
                    <a:pt x="310" y="1215"/>
                    <a:pt x="263" y="1191"/>
                    <a:pt x="179" y="1120"/>
                  </a:cubicBezTo>
                  <a:cubicBezTo>
                    <a:pt x="159" y="1104"/>
                    <a:pt x="138" y="1096"/>
                    <a:pt x="118" y="1096"/>
                  </a:cubicBezTo>
                  <a:cubicBezTo>
                    <a:pt x="93" y="1096"/>
                    <a:pt x="69" y="1110"/>
                    <a:pt x="48" y="1144"/>
                  </a:cubicBezTo>
                  <a:cubicBezTo>
                    <a:pt x="1" y="1203"/>
                    <a:pt x="1" y="1263"/>
                    <a:pt x="48" y="1310"/>
                  </a:cubicBezTo>
                  <a:cubicBezTo>
                    <a:pt x="120" y="1418"/>
                    <a:pt x="287" y="1465"/>
                    <a:pt x="418" y="1465"/>
                  </a:cubicBezTo>
                  <a:lnTo>
                    <a:pt x="418" y="1513"/>
                  </a:lnTo>
                  <a:cubicBezTo>
                    <a:pt x="418" y="1549"/>
                    <a:pt x="441" y="1560"/>
                    <a:pt x="477" y="1560"/>
                  </a:cubicBezTo>
                  <a:cubicBezTo>
                    <a:pt x="501" y="1560"/>
                    <a:pt x="537" y="1549"/>
                    <a:pt x="537" y="1513"/>
                  </a:cubicBezTo>
                  <a:lnTo>
                    <a:pt x="537" y="1429"/>
                  </a:lnTo>
                  <a:cubicBezTo>
                    <a:pt x="727" y="1406"/>
                    <a:pt x="894" y="1263"/>
                    <a:pt x="894" y="1025"/>
                  </a:cubicBezTo>
                  <a:cubicBezTo>
                    <a:pt x="906" y="787"/>
                    <a:pt x="763" y="703"/>
                    <a:pt x="549" y="632"/>
                  </a:cubicBezTo>
                  <a:lnTo>
                    <a:pt x="549" y="286"/>
                  </a:lnTo>
                  <a:cubicBezTo>
                    <a:pt x="596" y="286"/>
                    <a:pt x="644" y="298"/>
                    <a:pt x="680" y="334"/>
                  </a:cubicBezTo>
                  <a:cubicBezTo>
                    <a:pt x="707" y="341"/>
                    <a:pt x="738" y="363"/>
                    <a:pt x="771" y="363"/>
                  </a:cubicBezTo>
                  <a:cubicBezTo>
                    <a:pt x="795" y="363"/>
                    <a:pt x="821" y="351"/>
                    <a:pt x="846" y="310"/>
                  </a:cubicBezTo>
                  <a:cubicBezTo>
                    <a:pt x="882" y="275"/>
                    <a:pt x="894" y="215"/>
                    <a:pt x="834" y="167"/>
                  </a:cubicBezTo>
                  <a:cubicBezTo>
                    <a:pt x="763" y="108"/>
                    <a:pt x="644" y="96"/>
                    <a:pt x="537" y="96"/>
                  </a:cubicBezTo>
                  <a:lnTo>
                    <a:pt x="537" y="48"/>
                  </a:lnTo>
                  <a:cubicBezTo>
                    <a:pt x="537" y="13"/>
                    <a:pt x="501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36"/>
            <p:cNvSpPr/>
            <p:nvPr/>
          </p:nvSpPr>
          <p:spPr>
            <a:xfrm>
              <a:off x="4875256" y="1557896"/>
              <a:ext cx="82281" cy="82663"/>
            </a:xfrm>
            <a:custGeom>
              <a:rect b="b" l="l" r="r" t="t"/>
              <a:pathLst>
                <a:path extrusionOk="0" h="2597" w="2585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36"/>
            <p:cNvSpPr/>
            <p:nvPr/>
          </p:nvSpPr>
          <p:spPr>
            <a:xfrm>
              <a:off x="4775215" y="1541599"/>
              <a:ext cx="199001" cy="147850"/>
            </a:xfrm>
            <a:custGeom>
              <a:rect b="b" l="l" r="r" t="t"/>
              <a:pathLst>
                <a:path extrusionOk="0" h="4645" w="6252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36"/>
            <p:cNvSpPr/>
            <p:nvPr/>
          </p:nvSpPr>
          <p:spPr>
            <a:xfrm>
              <a:off x="4901803" y="1574957"/>
              <a:ext cx="28838" cy="50069"/>
            </a:xfrm>
            <a:custGeom>
              <a:rect b="b" l="l" r="r" t="t"/>
              <a:pathLst>
                <a:path extrusionOk="0" h="1573" w="906">
                  <a:moveTo>
                    <a:pt x="429" y="322"/>
                  </a:moveTo>
                  <a:lnTo>
                    <a:pt x="429" y="596"/>
                  </a:lnTo>
                  <a:cubicBezTo>
                    <a:pt x="310" y="548"/>
                    <a:pt x="274" y="513"/>
                    <a:pt x="274" y="453"/>
                  </a:cubicBezTo>
                  <a:cubicBezTo>
                    <a:pt x="274" y="358"/>
                    <a:pt x="358" y="334"/>
                    <a:pt x="429" y="322"/>
                  </a:cubicBezTo>
                  <a:close/>
                  <a:moveTo>
                    <a:pt x="512" y="894"/>
                  </a:moveTo>
                  <a:cubicBezTo>
                    <a:pt x="631" y="941"/>
                    <a:pt x="667" y="1001"/>
                    <a:pt x="667" y="1072"/>
                  </a:cubicBezTo>
                  <a:cubicBezTo>
                    <a:pt x="667" y="1167"/>
                    <a:pt x="608" y="1215"/>
                    <a:pt x="512" y="1227"/>
                  </a:cubicBezTo>
                  <a:lnTo>
                    <a:pt x="512" y="894"/>
                  </a:lnTo>
                  <a:close/>
                  <a:moveTo>
                    <a:pt x="453" y="1"/>
                  </a:moveTo>
                  <a:cubicBezTo>
                    <a:pt x="429" y="1"/>
                    <a:pt x="393" y="24"/>
                    <a:pt x="393" y="48"/>
                  </a:cubicBezTo>
                  <a:lnTo>
                    <a:pt x="393" y="108"/>
                  </a:lnTo>
                  <a:cubicBezTo>
                    <a:pt x="167" y="132"/>
                    <a:pt x="24" y="251"/>
                    <a:pt x="24" y="477"/>
                  </a:cubicBezTo>
                  <a:cubicBezTo>
                    <a:pt x="24" y="715"/>
                    <a:pt x="203" y="798"/>
                    <a:pt x="393" y="870"/>
                  </a:cubicBezTo>
                  <a:lnTo>
                    <a:pt x="393" y="1239"/>
                  </a:lnTo>
                  <a:cubicBezTo>
                    <a:pt x="286" y="1227"/>
                    <a:pt x="250" y="1179"/>
                    <a:pt x="155" y="1120"/>
                  </a:cubicBezTo>
                  <a:cubicBezTo>
                    <a:pt x="138" y="1108"/>
                    <a:pt x="122" y="1102"/>
                    <a:pt x="106" y="1102"/>
                  </a:cubicBezTo>
                  <a:cubicBezTo>
                    <a:pt x="46" y="1102"/>
                    <a:pt x="0" y="1182"/>
                    <a:pt x="0" y="1239"/>
                  </a:cubicBezTo>
                  <a:cubicBezTo>
                    <a:pt x="0" y="1275"/>
                    <a:pt x="12" y="1298"/>
                    <a:pt x="24" y="1310"/>
                  </a:cubicBezTo>
                  <a:cubicBezTo>
                    <a:pt x="96" y="1417"/>
                    <a:pt x="262" y="1465"/>
                    <a:pt x="393" y="1465"/>
                  </a:cubicBezTo>
                  <a:lnTo>
                    <a:pt x="393" y="1525"/>
                  </a:lnTo>
                  <a:cubicBezTo>
                    <a:pt x="393" y="1548"/>
                    <a:pt x="429" y="1572"/>
                    <a:pt x="453" y="1572"/>
                  </a:cubicBezTo>
                  <a:cubicBezTo>
                    <a:pt x="488" y="1572"/>
                    <a:pt x="512" y="1548"/>
                    <a:pt x="512" y="1525"/>
                  </a:cubicBezTo>
                  <a:lnTo>
                    <a:pt x="512" y="1465"/>
                  </a:lnTo>
                  <a:cubicBezTo>
                    <a:pt x="715" y="1429"/>
                    <a:pt x="869" y="1298"/>
                    <a:pt x="869" y="1060"/>
                  </a:cubicBezTo>
                  <a:cubicBezTo>
                    <a:pt x="905" y="810"/>
                    <a:pt x="739" y="715"/>
                    <a:pt x="536" y="644"/>
                  </a:cubicBezTo>
                  <a:lnTo>
                    <a:pt x="536" y="298"/>
                  </a:lnTo>
                  <a:cubicBezTo>
                    <a:pt x="608" y="298"/>
                    <a:pt x="631" y="322"/>
                    <a:pt x="715" y="358"/>
                  </a:cubicBezTo>
                  <a:cubicBezTo>
                    <a:pt x="728" y="367"/>
                    <a:pt x="742" y="372"/>
                    <a:pt x="758" y="372"/>
                  </a:cubicBezTo>
                  <a:cubicBezTo>
                    <a:pt x="784" y="372"/>
                    <a:pt x="811" y="355"/>
                    <a:pt x="834" y="310"/>
                  </a:cubicBezTo>
                  <a:cubicBezTo>
                    <a:pt x="858" y="274"/>
                    <a:pt x="869" y="215"/>
                    <a:pt x="810" y="167"/>
                  </a:cubicBezTo>
                  <a:cubicBezTo>
                    <a:pt x="739" y="108"/>
                    <a:pt x="619" y="96"/>
                    <a:pt x="512" y="96"/>
                  </a:cubicBezTo>
                  <a:lnTo>
                    <a:pt x="512" y="48"/>
                  </a:lnTo>
                  <a:cubicBezTo>
                    <a:pt x="512" y="24"/>
                    <a:pt x="488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36"/>
            <p:cNvSpPr/>
            <p:nvPr/>
          </p:nvSpPr>
          <p:spPr>
            <a:xfrm>
              <a:off x="4670239" y="1657269"/>
              <a:ext cx="359679" cy="206163"/>
            </a:xfrm>
            <a:custGeom>
              <a:rect b="b" l="l" r="r" t="t"/>
              <a:pathLst>
                <a:path extrusionOk="0" h="6477" w="1130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4" name="Google Shape;3244;p36"/>
          <p:cNvGrpSpPr/>
          <p:nvPr/>
        </p:nvGrpSpPr>
        <p:grpSpPr>
          <a:xfrm>
            <a:off x="4212429" y="1502385"/>
            <a:ext cx="321037" cy="353822"/>
            <a:chOff x="4212429" y="1502385"/>
            <a:chExt cx="321037" cy="353822"/>
          </a:xfrm>
        </p:grpSpPr>
        <p:sp>
          <p:nvSpPr>
            <p:cNvPr id="3245" name="Google Shape;3245;p36"/>
            <p:cNvSpPr/>
            <p:nvPr/>
          </p:nvSpPr>
          <p:spPr>
            <a:xfrm>
              <a:off x="4310592" y="1585938"/>
              <a:ext cx="125092" cy="163001"/>
            </a:xfrm>
            <a:custGeom>
              <a:rect b="b" l="l" r="r" t="t"/>
              <a:pathLst>
                <a:path extrusionOk="0" h="5121" w="3930">
                  <a:moveTo>
                    <a:pt x="1941" y="310"/>
                  </a:moveTo>
                  <a:cubicBezTo>
                    <a:pt x="2227" y="310"/>
                    <a:pt x="2477" y="489"/>
                    <a:pt x="2584" y="751"/>
                  </a:cubicBezTo>
                  <a:cubicBezTo>
                    <a:pt x="2620" y="834"/>
                    <a:pt x="2644" y="930"/>
                    <a:pt x="2644" y="1013"/>
                  </a:cubicBezTo>
                  <a:lnTo>
                    <a:pt x="2644" y="1192"/>
                  </a:lnTo>
                  <a:cubicBezTo>
                    <a:pt x="2370" y="1096"/>
                    <a:pt x="2275" y="834"/>
                    <a:pt x="2251" y="822"/>
                  </a:cubicBezTo>
                  <a:cubicBezTo>
                    <a:pt x="2227" y="763"/>
                    <a:pt x="2179" y="715"/>
                    <a:pt x="2108" y="715"/>
                  </a:cubicBezTo>
                  <a:cubicBezTo>
                    <a:pt x="2048" y="715"/>
                    <a:pt x="1989" y="751"/>
                    <a:pt x="1953" y="811"/>
                  </a:cubicBezTo>
                  <a:cubicBezTo>
                    <a:pt x="1953" y="811"/>
                    <a:pt x="1763" y="1168"/>
                    <a:pt x="1239" y="1227"/>
                  </a:cubicBezTo>
                  <a:lnTo>
                    <a:pt x="1239" y="1025"/>
                  </a:lnTo>
                  <a:cubicBezTo>
                    <a:pt x="1263" y="930"/>
                    <a:pt x="1275" y="834"/>
                    <a:pt x="1310" y="751"/>
                  </a:cubicBezTo>
                  <a:cubicBezTo>
                    <a:pt x="1406" y="489"/>
                    <a:pt x="1667" y="310"/>
                    <a:pt x="1941" y="310"/>
                  </a:cubicBezTo>
                  <a:close/>
                  <a:moveTo>
                    <a:pt x="2108" y="1180"/>
                  </a:moveTo>
                  <a:cubicBezTo>
                    <a:pt x="2215" y="1322"/>
                    <a:pt x="2394" y="1489"/>
                    <a:pt x="2656" y="1549"/>
                  </a:cubicBezTo>
                  <a:lnTo>
                    <a:pt x="2656" y="1775"/>
                  </a:lnTo>
                  <a:cubicBezTo>
                    <a:pt x="2656" y="2144"/>
                    <a:pt x="2358" y="2454"/>
                    <a:pt x="1989" y="2477"/>
                  </a:cubicBezTo>
                  <a:lnTo>
                    <a:pt x="1929" y="2477"/>
                  </a:lnTo>
                  <a:cubicBezTo>
                    <a:pt x="1560" y="2442"/>
                    <a:pt x="1263" y="2144"/>
                    <a:pt x="1263" y="1763"/>
                  </a:cubicBezTo>
                  <a:lnTo>
                    <a:pt x="1263" y="1549"/>
                  </a:lnTo>
                  <a:cubicBezTo>
                    <a:pt x="1679" y="1501"/>
                    <a:pt x="1941" y="1322"/>
                    <a:pt x="2108" y="1180"/>
                  </a:cubicBezTo>
                  <a:close/>
                  <a:moveTo>
                    <a:pt x="2132" y="2799"/>
                  </a:moveTo>
                  <a:lnTo>
                    <a:pt x="2048" y="2966"/>
                  </a:lnTo>
                  <a:lnTo>
                    <a:pt x="1846" y="2966"/>
                  </a:lnTo>
                  <a:lnTo>
                    <a:pt x="1751" y="2799"/>
                  </a:lnTo>
                  <a:close/>
                  <a:moveTo>
                    <a:pt x="2025" y="3287"/>
                  </a:moveTo>
                  <a:lnTo>
                    <a:pt x="2215" y="4109"/>
                  </a:lnTo>
                  <a:lnTo>
                    <a:pt x="1941" y="4347"/>
                  </a:lnTo>
                  <a:lnTo>
                    <a:pt x="1679" y="4109"/>
                  </a:lnTo>
                  <a:lnTo>
                    <a:pt x="1870" y="3287"/>
                  </a:lnTo>
                  <a:close/>
                  <a:moveTo>
                    <a:pt x="2453" y="2870"/>
                  </a:moveTo>
                  <a:cubicBezTo>
                    <a:pt x="2668" y="2954"/>
                    <a:pt x="2894" y="3085"/>
                    <a:pt x="3072" y="3263"/>
                  </a:cubicBezTo>
                  <a:cubicBezTo>
                    <a:pt x="3394" y="3561"/>
                    <a:pt x="3561" y="3966"/>
                    <a:pt x="3561" y="4359"/>
                  </a:cubicBezTo>
                  <a:lnTo>
                    <a:pt x="3596" y="4775"/>
                  </a:lnTo>
                  <a:lnTo>
                    <a:pt x="322" y="4775"/>
                  </a:lnTo>
                  <a:lnTo>
                    <a:pt x="322" y="4359"/>
                  </a:lnTo>
                  <a:cubicBezTo>
                    <a:pt x="322" y="3942"/>
                    <a:pt x="501" y="3561"/>
                    <a:pt x="810" y="3263"/>
                  </a:cubicBezTo>
                  <a:cubicBezTo>
                    <a:pt x="989" y="3097"/>
                    <a:pt x="1215" y="2966"/>
                    <a:pt x="1441" y="2870"/>
                  </a:cubicBezTo>
                  <a:lnTo>
                    <a:pt x="1572" y="3144"/>
                  </a:lnTo>
                  <a:lnTo>
                    <a:pt x="1346" y="4120"/>
                  </a:lnTo>
                  <a:cubicBezTo>
                    <a:pt x="1334" y="4180"/>
                    <a:pt x="1346" y="4240"/>
                    <a:pt x="1394" y="4287"/>
                  </a:cubicBezTo>
                  <a:lnTo>
                    <a:pt x="1834" y="4692"/>
                  </a:lnTo>
                  <a:cubicBezTo>
                    <a:pt x="1870" y="4716"/>
                    <a:pt x="1917" y="4740"/>
                    <a:pt x="1941" y="4740"/>
                  </a:cubicBezTo>
                  <a:cubicBezTo>
                    <a:pt x="1989" y="4740"/>
                    <a:pt x="2025" y="4716"/>
                    <a:pt x="2048" y="4692"/>
                  </a:cubicBezTo>
                  <a:lnTo>
                    <a:pt x="2501" y="4287"/>
                  </a:lnTo>
                  <a:cubicBezTo>
                    <a:pt x="2537" y="4240"/>
                    <a:pt x="2560" y="4180"/>
                    <a:pt x="2537" y="4120"/>
                  </a:cubicBezTo>
                  <a:lnTo>
                    <a:pt x="2322" y="3144"/>
                  </a:lnTo>
                  <a:lnTo>
                    <a:pt x="2453" y="2870"/>
                  </a:lnTo>
                  <a:close/>
                  <a:moveTo>
                    <a:pt x="1965" y="1"/>
                  </a:moveTo>
                  <a:cubicBezTo>
                    <a:pt x="1394" y="1"/>
                    <a:pt x="929" y="465"/>
                    <a:pt x="929" y="1025"/>
                  </a:cubicBezTo>
                  <a:lnTo>
                    <a:pt x="929" y="1406"/>
                  </a:lnTo>
                  <a:lnTo>
                    <a:pt x="929" y="1775"/>
                  </a:lnTo>
                  <a:cubicBezTo>
                    <a:pt x="929" y="2096"/>
                    <a:pt x="1084" y="2394"/>
                    <a:pt x="1334" y="2573"/>
                  </a:cubicBezTo>
                  <a:cubicBezTo>
                    <a:pt x="560" y="2846"/>
                    <a:pt x="1" y="3561"/>
                    <a:pt x="1" y="4382"/>
                  </a:cubicBezTo>
                  <a:lnTo>
                    <a:pt x="1" y="4954"/>
                  </a:lnTo>
                  <a:cubicBezTo>
                    <a:pt x="1" y="5049"/>
                    <a:pt x="72" y="5121"/>
                    <a:pt x="155" y="5121"/>
                  </a:cubicBezTo>
                  <a:lnTo>
                    <a:pt x="3763" y="5121"/>
                  </a:lnTo>
                  <a:cubicBezTo>
                    <a:pt x="3846" y="5121"/>
                    <a:pt x="3930" y="5049"/>
                    <a:pt x="3930" y="4954"/>
                  </a:cubicBezTo>
                  <a:lnTo>
                    <a:pt x="3930" y="4382"/>
                  </a:lnTo>
                  <a:cubicBezTo>
                    <a:pt x="3930" y="3561"/>
                    <a:pt x="3346" y="2846"/>
                    <a:pt x="2584" y="2573"/>
                  </a:cubicBezTo>
                  <a:cubicBezTo>
                    <a:pt x="2822" y="2382"/>
                    <a:pt x="2989" y="2096"/>
                    <a:pt x="2989" y="1775"/>
                  </a:cubicBezTo>
                  <a:lnTo>
                    <a:pt x="2989" y="1406"/>
                  </a:lnTo>
                  <a:lnTo>
                    <a:pt x="2989" y="1025"/>
                  </a:lnTo>
                  <a:cubicBezTo>
                    <a:pt x="2989" y="465"/>
                    <a:pt x="2525" y="1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36"/>
            <p:cNvSpPr/>
            <p:nvPr/>
          </p:nvSpPr>
          <p:spPr>
            <a:xfrm>
              <a:off x="4248428" y="1536124"/>
              <a:ext cx="253972" cy="152179"/>
            </a:xfrm>
            <a:custGeom>
              <a:rect b="b" l="l" r="r" t="t"/>
              <a:pathLst>
                <a:path extrusionOk="0" h="4781" w="7979">
                  <a:moveTo>
                    <a:pt x="3906" y="0"/>
                  </a:moveTo>
                  <a:cubicBezTo>
                    <a:pt x="3876" y="0"/>
                    <a:pt x="3847" y="6"/>
                    <a:pt x="3823" y="18"/>
                  </a:cubicBezTo>
                  <a:cubicBezTo>
                    <a:pt x="3811" y="30"/>
                    <a:pt x="1775" y="1244"/>
                    <a:pt x="239" y="1244"/>
                  </a:cubicBezTo>
                  <a:cubicBezTo>
                    <a:pt x="156" y="1244"/>
                    <a:pt x="84" y="1304"/>
                    <a:pt x="72" y="1375"/>
                  </a:cubicBezTo>
                  <a:cubicBezTo>
                    <a:pt x="72" y="1387"/>
                    <a:pt x="1" y="1875"/>
                    <a:pt x="1" y="2614"/>
                  </a:cubicBezTo>
                  <a:cubicBezTo>
                    <a:pt x="1" y="2697"/>
                    <a:pt x="72" y="2768"/>
                    <a:pt x="156" y="2768"/>
                  </a:cubicBezTo>
                  <a:cubicBezTo>
                    <a:pt x="251" y="2768"/>
                    <a:pt x="322" y="2697"/>
                    <a:pt x="322" y="2614"/>
                  </a:cubicBezTo>
                  <a:cubicBezTo>
                    <a:pt x="322" y="2137"/>
                    <a:pt x="358" y="1744"/>
                    <a:pt x="382" y="1566"/>
                  </a:cubicBezTo>
                  <a:cubicBezTo>
                    <a:pt x="1037" y="1542"/>
                    <a:pt x="1835" y="1328"/>
                    <a:pt x="2739" y="923"/>
                  </a:cubicBezTo>
                  <a:cubicBezTo>
                    <a:pt x="3299" y="685"/>
                    <a:pt x="3728" y="435"/>
                    <a:pt x="3906" y="351"/>
                  </a:cubicBezTo>
                  <a:cubicBezTo>
                    <a:pt x="4085" y="447"/>
                    <a:pt x="4525" y="685"/>
                    <a:pt x="5085" y="923"/>
                  </a:cubicBezTo>
                  <a:cubicBezTo>
                    <a:pt x="5990" y="1316"/>
                    <a:pt x="6788" y="1542"/>
                    <a:pt x="7442" y="1566"/>
                  </a:cubicBezTo>
                  <a:cubicBezTo>
                    <a:pt x="7478" y="1971"/>
                    <a:pt x="7585" y="3233"/>
                    <a:pt x="7288" y="4590"/>
                  </a:cubicBezTo>
                  <a:cubicBezTo>
                    <a:pt x="7276" y="4673"/>
                    <a:pt x="7323" y="4769"/>
                    <a:pt x="7407" y="4781"/>
                  </a:cubicBezTo>
                  <a:lnTo>
                    <a:pt x="7442" y="4781"/>
                  </a:lnTo>
                  <a:cubicBezTo>
                    <a:pt x="7514" y="4781"/>
                    <a:pt x="7585" y="4733"/>
                    <a:pt x="7597" y="4650"/>
                  </a:cubicBezTo>
                  <a:cubicBezTo>
                    <a:pt x="7978" y="2947"/>
                    <a:pt x="7752" y="1435"/>
                    <a:pt x="7740" y="1375"/>
                  </a:cubicBezTo>
                  <a:cubicBezTo>
                    <a:pt x="7728" y="1304"/>
                    <a:pt x="7669" y="1244"/>
                    <a:pt x="7573" y="1244"/>
                  </a:cubicBezTo>
                  <a:cubicBezTo>
                    <a:pt x="6037" y="1244"/>
                    <a:pt x="4001" y="30"/>
                    <a:pt x="3990" y="18"/>
                  </a:cubicBezTo>
                  <a:cubicBezTo>
                    <a:pt x="3966" y="6"/>
                    <a:pt x="3936" y="0"/>
                    <a:pt x="3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36"/>
            <p:cNvSpPr/>
            <p:nvPr/>
          </p:nvSpPr>
          <p:spPr>
            <a:xfrm>
              <a:off x="4248428" y="1633270"/>
              <a:ext cx="238407" cy="187288"/>
            </a:xfrm>
            <a:custGeom>
              <a:rect b="b" l="l" r="r" t="t"/>
              <a:pathLst>
                <a:path extrusionOk="0" h="5884" w="7490">
                  <a:moveTo>
                    <a:pt x="186" y="1"/>
                  </a:moveTo>
                  <a:cubicBezTo>
                    <a:pt x="180" y="1"/>
                    <a:pt x="174" y="1"/>
                    <a:pt x="168" y="2"/>
                  </a:cubicBezTo>
                  <a:cubicBezTo>
                    <a:pt x="72" y="2"/>
                    <a:pt x="1" y="97"/>
                    <a:pt x="13" y="181"/>
                  </a:cubicBezTo>
                  <a:cubicBezTo>
                    <a:pt x="84" y="1383"/>
                    <a:pt x="370" y="2455"/>
                    <a:pt x="846" y="3348"/>
                  </a:cubicBezTo>
                  <a:cubicBezTo>
                    <a:pt x="1501" y="4574"/>
                    <a:pt x="2513" y="5419"/>
                    <a:pt x="3859" y="5860"/>
                  </a:cubicBezTo>
                  <a:cubicBezTo>
                    <a:pt x="3870" y="5860"/>
                    <a:pt x="3882" y="5884"/>
                    <a:pt x="3894" y="5884"/>
                  </a:cubicBezTo>
                  <a:cubicBezTo>
                    <a:pt x="3918" y="5884"/>
                    <a:pt x="3930" y="5884"/>
                    <a:pt x="3942" y="5860"/>
                  </a:cubicBezTo>
                  <a:cubicBezTo>
                    <a:pt x="4811" y="5586"/>
                    <a:pt x="5549" y="5110"/>
                    <a:pt x="6133" y="4503"/>
                  </a:cubicBezTo>
                  <a:cubicBezTo>
                    <a:pt x="6716" y="3872"/>
                    <a:pt x="7157" y="3086"/>
                    <a:pt x="7442" y="2145"/>
                  </a:cubicBezTo>
                  <a:cubicBezTo>
                    <a:pt x="7490" y="2062"/>
                    <a:pt x="7442" y="1967"/>
                    <a:pt x="7347" y="1955"/>
                  </a:cubicBezTo>
                  <a:cubicBezTo>
                    <a:pt x="7330" y="1948"/>
                    <a:pt x="7313" y="1944"/>
                    <a:pt x="7296" y="1944"/>
                  </a:cubicBezTo>
                  <a:cubicBezTo>
                    <a:pt x="7228" y="1944"/>
                    <a:pt x="7164" y="1996"/>
                    <a:pt x="7145" y="2062"/>
                  </a:cubicBezTo>
                  <a:cubicBezTo>
                    <a:pt x="6871" y="2931"/>
                    <a:pt x="6454" y="3693"/>
                    <a:pt x="5906" y="4277"/>
                  </a:cubicBezTo>
                  <a:cubicBezTo>
                    <a:pt x="5371" y="4836"/>
                    <a:pt x="4704" y="5265"/>
                    <a:pt x="3894" y="5539"/>
                  </a:cubicBezTo>
                  <a:cubicBezTo>
                    <a:pt x="2668" y="5122"/>
                    <a:pt x="1727" y="4336"/>
                    <a:pt x="1132" y="3181"/>
                  </a:cubicBezTo>
                  <a:cubicBezTo>
                    <a:pt x="680" y="2336"/>
                    <a:pt x="418" y="1312"/>
                    <a:pt x="346" y="157"/>
                  </a:cubicBezTo>
                  <a:cubicBezTo>
                    <a:pt x="346" y="69"/>
                    <a:pt x="264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36"/>
            <p:cNvSpPr/>
            <p:nvPr/>
          </p:nvSpPr>
          <p:spPr>
            <a:xfrm>
              <a:off x="4212429" y="1502385"/>
              <a:ext cx="321037" cy="353822"/>
            </a:xfrm>
            <a:custGeom>
              <a:rect b="b" l="l" r="r" t="t"/>
              <a:pathLst>
                <a:path extrusionOk="0" h="11116" w="10086">
                  <a:moveTo>
                    <a:pt x="5061" y="316"/>
                  </a:moveTo>
                  <a:cubicBezTo>
                    <a:pt x="5263" y="435"/>
                    <a:pt x="5811" y="757"/>
                    <a:pt x="6549" y="1066"/>
                  </a:cubicBezTo>
                  <a:cubicBezTo>
                    <a:pt x="7692" y="1554"/>
                    <a:pt x="8692" y="1828"/>
                    <a:pt x="9526" y="1852"/>
                  </a:cubicBezTo>
                  <a:cubicBezTo>
                    <a:pt x="9550" y="2328"/>
                    <a:pt x="9693" y="3876"/>
                    <a:pt x="9335" y="5579"/>
                  </a:cubicBezTo>
                  <a:cubicBezTo>
                    <a:pt x="9073" y="6745"/>
                    <a:pt x="8645" y="7757"/>
                    <a:pt x="8049" y="8591"/>
                  </a:cubicBezTo>
                  <a:cubicBezTo>
                    <a:pt x="7311" y="9603"/>
                    <a:pt x="6299" y="10341"/>
                    <a:pt x="5049" y="10770"/>
                  </a:cubicBezTo>
                  <a:cubicBezTo>
                    <a:pt x="3799" y="10341"/>
                    <a:pt x="2775" y="9603"/>
                    <a:pt x="2037" y="8591"/>
                  </a:cubicBezTo>
                  <a:cubicBezTo>
                    <a:pt x="1430" y="7781"/>
                    <a:pt x="989" y="6745"/>
                    <a:pt x="751" y="5579"/>
                  </a:cubicBezTo>
                  <a:cubicBezTo>
                    <a:pt x="394" y="3876"/>
                    <a:pt x="537" y="2316"/>
                    <a:pt x="596" y="1852"/>
                  </a:cubicBezTo>
                  <a:cubicBezTo>
                    <a:pt x="1406" y="1828"/>
                    <a:pt x="2418" y="1554"/>
                    <a:pt x="3573" y="1066"/>
                  </a:cubicBezTo>
                  <a:cubicBezTo>
                    <a:pt x="4299" y="757"/>
                    <a:pt x="4847" y="435"/>
                    <a:pt x="5061" y="316"/>
                  </a:cubicBezTo>
                  <a:close/>
                  <a:moveTo>
                    <a:pt x="5037" y="1"/>
                  </a:moveTo>
                  <a:cubicBezTo>
                    <a:pt x="5007" y="1"/>
                    <a:pt x="4978" y="7"/>
                    <a:pt x="4954" y="18"/>
                  </a:cubicBezTo>
                  <a:cubicBezTo>
                    <a:pt x="4930" y="30"/>
                    <a:pt x="2370" y="1554"/>
                    <a:pt x="441" y="1554"/>
                  </a:cubicBezTo>
                  <a:cubicBezTo>
                    <a:pt x="370" y="1554"/>
                    <a:pt x="299" y="1614"/>
                    <a:pt x="287" y="1685"/>
                  </a:cubicBezTo>
                  <a:cubicBezTo>
                    <a:pt x="263" y="1769"/>
                    <a:pt x="1" y="3578"/>
                    <a:pt x="429" y="5650"/>
                  </a:cubicBezTo>
                  <a:cubicBezTo>
                    <a:pt x="680" y="6865"/>
                    <a:pt x="1132" y="7924"/>
                    <a:pt x="1775" y="8793"/>
                  </a:cubicBezTo>
                  <a:cubicBezTo>
                    <a:pt x="2561" y="9877"/>
                    <a:pt x="3644" y="10651"/>
                    <a:pt x="5001" y="11091"/>
                  </a:cubicBezTo>
                  <a:cubicBezTo>
                    <a:pt x="5013" y="11091"/>
                    <a:pt x="5025" y="11115"/>
                    <a:pt x="5049" y="11115"/>
                  </a:cubicBezTo>
                  <a:cubicBezTo>
                    <a:pt x="5061" y="11115"/>
                    <a:pt x="5073" y="11115"/>
                    <a:pt x="5085" y="11091"/>
                  </a:cubicBezTo>
                  <a:cubicBezTo>
                    <a:pt x="6430" y="10651"/>
                    <a:pt x="7514" y="9877"/>
                    <a:pt x="8323" y="8793"/>
                  </a:cubicBezTo>
                  <a:cubicBezTo>
                    <a:pt x="8954" y="7924"/>
                    <a:pt x="9407" y="6865"/>
                    <a:pt x="9657" y="5650"/>
                  </a:cubicBezTo>
                  <a:cubicBezTo>
                    <a:pt x="10085" y="3566"/>
                    <a:pt x="9812" y="1769"/>
                    <a:pt x="9788" y="1685"/>
                  </a:cubicBezTo>
                  <a:cubicBezTo>
                    <a:pt x="9776" y="1614"/>
                    <a:pt x="9716" y="1554"/>
                    <a:pt x="9633" y="1554"/>
                  </a:cubicBezTo>
                  <a:cubicBezTo>
                    <a:pt x="7692" y="1554"/>
                    <a:pt x="5132" y="42"/>
                    <a:pt x="5121" y="18"/>
                  </a:cubicBezTo>
                  <a:cubicBezTo>
                    <a:pt x="5097" y="7"/>
                    <a:pt x="5067" y="1"/>
                    <a:pt x="5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9" name="Google Shape;3249;p36"/>
          <p:cNvGrpSpPr/>
          <p:nvPr/>
        </p:nvGrpSpPr>
        <p:grpSpPr>
          <a:xfrm>
            <a:off x="2302788" y="1505981"/>
            <a:ext cx="336188" cy="335425"/>
            <a:chOff x="2302788" y="1505981"/>
            <a:chExt cx="336188" cy="335425"/>
          </a:xfrm>
        </p:grpSpPr>
        <p:sp>
          <p:nvSpPr>
            <p:cNvPr id="3250" name="Google Shape;3250;p36"/>
            <p:cNvSpPr/>
            <p:nvPr/>
          </p:nvSpPr>
          <p:spPr>
            <a:xfrm>
              <a:off x="2302788" y="1505981"/>
              <a:ext cx="336188" cy="335425"/>
            </a:xfrm>
            <a:custGeom>
              <a:rect b="b" l="l" r="r" t="t"/>
              <a:pathLst>
                <a:path extrusionOk="0" h="10538" w="10562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36"/>
            <p:cNvSpPr/>
            <p:nvPr/>
          </p:nvSpPr>
          <p:spPr>
            <a:xfrm>
              <a:off x="2327806" y="1530618"/>
              <a:ext cx="287266" cy="286916"/>
            </a:xfrm>
            <a:custGeom>
              <a:rect b="b" l="l" r="r" t="t"/>
              <a:pathLst>
                <a:path extrusionOk="0" h="9014" w="9025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36"/>
            <p:cNvSpPr/>
            <p:nvPr/>
          </p:nvSpPr>
          <p:spPr>
            <a:xfrm>
              <a:off x="2352061" y="1669333"/>
              <a:ext cx="16679" cy="9485"/>
            </a:xfrm>
            <a:custGeom>
              <a:rect b="b" l="l" r="r" t="t"/>
              <a:pathLst>
                <a:path extrusionOk="0" h="298" w="524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36"/>
            <p:cNvSpPr/>
            <p:nvPr/>
          </p:nvSpPr>
          <p:spPr>
            <a:xfrm>
              <a:off x="2466871" y="1554490"/>
              <a:ext cx="123946" cy="124328"/>
            </a:xfrm>
            <a:custGeom>
              <a:rect b="b" l="l" r="r" t="t"/>
              <a:pathLst>
                <a:path extrusionOk="0" h="3906" w="3894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36"/>
            <p:cNvSpPr/>
            <p:nvPr/>
          </p:nvSpPr>
          <p:spPr>
            <a:xfrm>
              <a:off x="2466107" y="1776950"/>
              <a:ext cx="9517" cy="16711"/>
            </a:xfrm>
            <a:custGeom>
              <a:rect b="b" l="l" r="r" t="t"/>
              <a:pathLst>
                <a:path extrusionOk="0" h="525" w="299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36"/>
            <p:cNvSpPr/>
            <p:nvPr/>
          </p:nvSpPr>
          <p:spPr>
            <a:xfrm>
              <a:off x="2384272" y="1587944"/>
              <a:ext cx="16329" cy="15087"/>
            </a:xfrm>
            <a:custGeom>
              <a:rect b="b" l="l" r="r" t="t"/>
              <a:pathLst>
                <a:path extrusionOk="0" h="474" w="513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36"/>
            <p:cNvSpPr/>
            <p:nvPr/>
          </p:nvSpPr>
          <p:spPr>
            <a:xfrm>
              <a:off x="2541544" y="1745216"/>
              <a:ext cx="15565" cy="15087"/>
            </a:xfrm>
            <a:custGeom>
              <a:rect b="b" l="l" r="r" t="t"/>
              <a:pathLst>
                <a:path extrusionOk="0" h="474" w="489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36"/>
            <p:cNvSpPr/>
            <p:nvPr/>
          </p:nvSpPr>
          <p:spPr>
            <a:xfrm>
              <a:off x="2541544" y="1587944"/>
              <a:ext cx="16329" cy="15087"/>
            </a:xfrm>
            <a:custGeom>
              <a:rect b="b" l="l" r="r" t="t"/>
              <a:pathLst>
                <a:path extrusionOk="0" h="474" w="513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36"/>
            <p:cNvSpPr/>
            <p:nvPr/>
          </p:nvSpPr>
          <p:spPr>
            <a:xfrm>
              <a:off x="2384654" y="1744452"/>
              <a:ext cx="15947" cy="15469"/>
            </a:xfrm>
            <a:custGeom>
              <a:rect b="b" l="l" r="r" t="t"/>
              <a:pathLst>
                <a:path extrusionOk="0" h="486" w="501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36"/>
            <p:cNvSpPr/>
            <p:nvPr/>
          </p:nvSpPr>
          <p:spPr>
            <a:xfrm>
              <a:off x="2360018" y="1624548"/>
              <a:ext cx="18207" cy="12605"/>
            </a:xfrm>
            <a:custGeom>
              <a:rect b="b" l="l" r="r" t="t"/>
              <a:pathLst>
                <a:path extrusionOk="0" h="396" w="572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36"/>
            <p:cNvSpPr/>
            <p:nvPr/>
          </p:nvSpPr>
          <p:spPr>
            <a:xfrm>
              <a:off x="2564271" y="1711126"/>
              <a:ext cx="17475" cy="12796"/>
            </a:xfrm>
            <a:custGeom>
              <a:rect b="b" l="l" r="r" t="t"/>
              <a:pathLst>
                <a:path extrusionOk="0" h="402" w="549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36"/>
            <p:cNvSpPr/>
            <p:nvPr/>
          </p:nvSpPr>
          <p:spPr>
            <a:xfrm>
              <a:off x="2507805" y="1563912"/>
              <a:ext cx="14069" cy="16392"/>
            </a:xfrm>
            <a:custGeom>
              <a:rect b="b" l="l" r="r" t="t"/>
              <a:pathLst>
                <a:path extrusionOk="0" h="515" w="442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36"/>
            <p:cNvSpPr/>
            <p:nvPr/>
          </p:nvSpPr>
          <p:spPr>
            <a:xfrm>
              <a:off x="2420654" y="1767974"/>
              <a:ext cx="14419" cy="16583"/>
            </a:xfrm>
            <a:custGeom>
              <a:rect b="b" l="l" r="r" t="t"/>
              <a:pathLst>
                <a:path extrusionOk="0" h="521" w="453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36"/>
            <p:cNvSpPr/>
            <p:nvPr/>
          </p:nvSpPr>
          <p:spPr>
            <a:xfrm>
              <a:off x="2422532" y="1562448"/>
              <a:ext cx="14451" cy="17093"/>
            </a:xfrm>
            <a:custGeom>
              <a:rect b="b" l="l" r="r" t="t"/>
              <a:pathLst>
                <a:path extrusionOk="0" h="537" w="454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36"/>
            <p:cNvSpPr/>
            <p:nvPr/>
          </p:nvSpPr>
          <p:spPr>
            <a:xfrm>
              <a:off x="2505545" y="1768770"/>
              <a:ext cx="14037" cy="16552"/>
            </a:xfrm>
            <a:custGeom>
              <a:rect b="b" l="l" r="r" t="t"/>
              <a:pathLst>
                <a:path extrusionOk="0" h="520" w="441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36"/>
            <p:cNvSpPr/>
            <p:nvPr/>
          </p:nvSpPr>
          <p:spPr>
            <a:xfrm>
              <a:off x="2565417" y="1625885"/>
              <a:ext cx="17825" cy="13146"/>
            </a:xfrm>
            <a:custGeom>
              <a:rect b="b" l="l" r="r" t="t"/>
              <a:pathLst>
                <a:path extrusionOk="0" h="413" w="56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36"/>
            <p:cNvSpPr/>
            <p:nvPr/>
          </p:nvSpPr>
          <p:spPr>
            <a:xfrm>
              <a:off x="2359254" y="1709312"/>
              <a:ext cx="17825" cy="12732"/>
            </a:xfrm>
            <a:custGeom>
              <a:rect b="b" l="l" r="r" t="t"/>
              <a:pathLst>
                <a:path extrusionOk="0" h="400" w="56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67" name="Google Shape;3267;p36"/>
          <p:cNvGrpSpPr/>
          <p:nvPr/>
        </p:nvGrpSpPr>
        <p:grpSpPr>
          <a:xfrm>
            <a:off x="2780301" y="1521896"/>
            <a:ext cx="333133" cy="321038"/>
            <a:chOff x="2780301" y="1521896"/>
            <a:chExt cx="333133" cy="321038"/>
          </a:xfrm>
        </p:grpSpPr>
        <p:sp>
          <p:nvSpPr>
            <p:cNvPr id="3268" name="Google Shape;3268;p36"/>
            <p:cNvSpPr/>
            <p:nvPr/>
          </p:nvSpPr>
          <p:spPr>
            <a:xfrm>
              <a:off x="3009573" y="1542745"/>
              <a:ext cx="72031" cy="9517"/>
            </a:xfrm>
            <a:custGeom>
              <a:rect b="b" l="l" r="r" t="t"/>
              <a:pathLst>
                <a:path extrusionOk="0" h="299" w="2263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2120" y="298"/>
                  </a:lnTo>
                  <a:cubicBezTo>
                    <a:pt x="2203" y="298"/>
                    <a:pt x="2263" y="227"/>
                    <a:pt x="2263" y="155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36"/>
            <p:cNvSpPr/>
            <p:nvPr/>
          </p:nvSpPr>
          <p:spPr>
            <a:xfrm>
              <a:off x="2967876" y="1542745"/>
              <a:ext cx="30366" cy="9517"/>
            </a:xfrm>
            <a:custGeom>
              <a:rect b="b" l="l" r="r" t="t"/>
              <a:pathLst>
                <a:path extrusionOk="0" h="299" w="954"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56" y="298"/>
                  </a:cubicBezTo>
                  <a:lnTo>
                    <a:pt x="810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36"/>
            <p:cNvSpPr/>
            <p:nvPr/>
          </p:nvSpPr>
          <p:spPr>
            <a:xfrm>
              <a:off x="3061870" y="1563594"/>
              <a:ext cx="19735" cy="9517"/>
            </a:xfrm>
            <a:custGeom>
              <a:rect b="b" l="l" r="r" t="t"/>
              <a:pathLst>
                <a:path extrusionOk="0" h="299" w="620">
                  <a:moveTo>
                    <a:pt x="143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60"/>
                    <a:pt x="560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36"/>
            <p:cNvSpPr/>
            <p:nvPr/>
          </p:nvSpPr>
          <p:spPr>
            <a:xfrm>
              <a:off x="2967876" y="1563594"/>
              <a:ext cx="82663" cy="9517"/>
            </a:xfrm>
            <a:custGeom>
              <a:rect b="b" l="l" r="r" t="t"/>
              <a:pathLst>
                <a:path extrusionOk="0" h="299" w="2597"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9"/>
                    <a:pt x="72" y="298"/>
                    <a:pt x="156" y="298"/>
                  </a:cubicBezTo>
                  <a:lnTo>
                    <a:pt x="2442" y="298"/>
                  </a:lnTo>
                  <a:cubicBezTo>
                    <a:pt x="2537" y="298"/>
                    <a:pt x="2596" y="227"/>
                    <a:pt x="2596" y="155"/>
                  </a:cubicBezTo>
                  <a:cubicBezTo>
                    <a:pt x="2596" y="60"/>
                    <a:pt x="2537" y="0"/>
                    <a:pt x="2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36"/>
            <p:cNvSpPr/>
            <p:nvPr/>
          </p:nvSpPr>
          <p:spPr>
            <a:xfrm>
              <a:off x="2936809" y="1521896"/>
              <a:ext cx="176625" cy="96286"/>
            </a:xfrm>
            <a:custGeom>
              <a:rect b="b" l="l" r="r" t="t"/>
              <a:pathLst>
                <a:path extrusionOk="0" h="3025" w="5549">
                  <a:moveTo>
                    <a:pt x="4894" y="298"/>
                  </a:moveTo>
                  <a:cubicBezTo>
                    <a:pt x="5084" y="298"/>
                    <a:pt x="5227" y="453"/>
                    <a:pt x="5227" y="644"/>
                  </a:cubicBezTo>
                  <a:lnTo>
                    <a:pt x="5227" y="1620"/>
                  </a:lnTo>
                  <a:cubicBezTo>
                    <a:pt x="5227" y="1822"/>
                    <a:pt x="5084" y="1965"/>
                    <a:pt x="4894" y="1965"/>
                  </a:cubicBezTo>
                  <a:lnTo>
                    <a:pt x="4406" y="1965"/>
                  </a:lnTo>
                  <a:cubicBezTo>
                    <a:pt x="4358" y="1965"/>
                    <a:pt x="4310" y="1989"/>
                    <a:pt x="4287" y="2025"/>
                  </a:cubicBezTo>
                  <a:cubicBezTo>
                    <a:pt x="4251" y="2061"/>
                    <a:pt x="4239" y="2096"/>
                    <a:pt x="4251" y="2144"/>
                  </a:cubicBezTo>
                  <a:lnTo>
                    <a:pt x="4346" y="2727"/>
                  </a:lnTo>
                  <a:lnTo>
                    <a:pt x="4346" y="2739"/>
                  </a:lnTo>
                  <a:lnTo>
                    <a:pt x="4322" y="2739"/>
                  </a:lnTo>
                  <a:lnTo>
                    <a:pt x="3346" y="2001"/>
                  </a:lnTo>
                  <a:cubicBezTo>
                    <a:pt x="3310" y="1977"/>
                    <a:pt x="3287" y="1965"/>
                    <a:pt x="3251" y="1965"/>
                  </a:cubicBezTo>
                  <a:lnTo>
                    <a:pt x="631" y="1965"/>
                  </a:lnTo>
                  <a:cubicBezTo>
                    <a:pt x="441" y="1965"/>
                    <a:pt x="298" y="1822"/>
                    <a:pt x="298" y="1620"/>
                  </a:cubicBezTo>
                  <a:lnTo>
                    <a:pt x="298" y="644"/>
                  </a:lnTo>
                  <a:cubicBezTo>
                    <a:pt x="298" y="453"/>
                    <a:pt x="441" y="298"/>
                    <a:pt x="631" y="298"/>
                  </a:cubicBezTo>
                  <a:close/>
                  <a:moveTo>
                    <a:pt x="631" y="1"/>
                  </a:moveTo>
                  <a:cubicBezTo>
                    <a:pt x="274" y="1"/>
                    <a:pt x="0" y="286"/>
                    <a:pt x="0" y="644"/>
                  </a:cubicBezTo>
                  <a:lnTo>
                    <a:pt x="0" y="1632"/>
                  </a:lnTo>
                  <a:cubicBezTo>
                    <a:pt x="0" y="1989"/>
                    <a:pt x="274" y="2263"/>
                    <a:pt x="631" y="2263"/>
                  </a:cubicBezTo>
                  <a:lnTo>
                    <a:pt x="3203" y="2263"/>
                  </a:lnTo>
                  <a:lnTo>
                    <a:pt x="4144" y="2965"/>
                  </a:lnTo>
                  <a:cubicBezTo>
                    <a:pt x="4203" y="3013"/>
                    <a:pt x="4263" y="3025"/>
                    <a:pt x="4334" y="3025"/>
                  </a:cubicBezTo>
                  <a:cubicBezTo>
                    <a:pt x="4394" y="3025"/>
                    <a:pt x="4453" y="3013"/>
                    <a:pt x="4501" y="2977"/>
                  </a:cubicBezTo>
                  <a:cubicBezTo>
                    <a:pt x="4608" y="2906"/>
                    <a:pt x="4668" y="2787"/>
                    <a:pt x="4656" y="2656"/>
                  </a:cubicBezTo>
                  <a:lnTo>
                    <a:pt x="4596" y="2251"/>
                  </a:lnTo>
                  <a:lnTo>
                    <a:pt x="4906" y="2251"/>
                  </a:lnTo>
                  <a:cubicBezTo>
                    <a:pt x="5263" y="2251"/>
                    <a:pt x="5549" y="1965"/>
                    <a:pt x="5549" y="1608"/>
                  </a:cubicBezTo>
                  <a:lnTo>
                    <a:pt x="5549" y="632"/>
                  </a:lnTo>
                  <a:cubicBezTo>
                    <a:pt x="5525" y="286"/>
                    <a:pt x="5251" y="1"/>
                    <a:pt x="4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36"/>
            <p:cNvSpPr/>
            <p:nvPr/>
          </p:nvSpPr>
          <p:spPr>
            <a:xfrm>
              <a:off x="2811367" y="1767115"/>
              <a:ext cx="72413" cy="9485"/>
            </a:xfrm>
            <a:custGeom>
              <a:rect b="b" l="l" r="r" t="t"/>
              <a:pathLst>
                <a:path extrusionOk="0" h="298" w="2275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14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14"/>
                    <a:pt x="2275" y="143"/>
                  </a:cubicBezTo>
                  <a:cubicBezTo>
                    <a:pt x="2275" y="72"/>
                    <a:pt x="2215" y="0"/>
                    <a:pt x="2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36"/>
            <p:cNvSpPr/>
            <p:nvPr/>
          </p:nvSpPr>
          <p:spPr>
            <a:xfrm>
              <a:off x="2894730" y="1767115"/>
              <a:ext cx="20117" cy="9485"/>
            </a:xfrm>
            <a:custGeom>
              <a:rect b="b" l="l" r="r" t="t"/>
              <a:pathLst>
                <a:path extrusionOk="0" h="298" w="632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14"/>
                    <a:pt x="84" y="298"/>
                    <a:pt x="156" y="298"/>
                  </a:cubicBezTo>
                  <a:lnTo>
                    <a:pt x="489" y="298"/>
                  </a:lnTo>
                  <a:cubicBezTo>
                    <a:pt x="572" y="298"/>
                    <a:pt x="632" y="214"/>
                    <a:pt x="632" y="143"/>
                  </a:cubicBezTo>
                  <a:cubicBezTo>
                    <a:pt x="632" y="72"/>
                    <a:pt x="572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36"/>
            <p:cNvSpPr/>
            <p:nvPr/>
          </p:nvSpPr>
          <p:spPr>
            <a:xfrm>
              <a:off x="2811367" y="1787932"/>
              <a:ext cx="20117" cy="9517"/>
            </a:xfrm>
            <a:custGeom>
              <a:rect b="b" l="l" r="r" t="t"/>
              <a:pathLst>
                <a:path extrusionOk="0" h="299" w="632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39"/>
                    <a:pt x="84" y="299"/>
                    <a:pt x="155" y="299"/>
                  </a:cubicBezTo>
                  <a:lnTo>
                    <a:pt x="489" y="299"/>
                  </a:lnTo>
                  <a:cubicBezTo>
                    <a:pt x="572" y="299"/>
                    <a:pt x="631" y="215"/>
                    <a:pt x="631" y="144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36"/>
            <p:cNvSpPr/>
            <p:nvPr/>
          </p:nvSpPr>
          <p:spPr>
            <a:xfrm>
              <a:off x="2842815" y="1787932"/>
              <a:ext cx="72031" cy="9517"/>
            </a:xfrm>
            <a:custGeom>
              <a:rect b="b" l="l" r="r" t="t"/>
              <a:pathLst>
                <a:path extrusionOk="0" h="299" w="2263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9"/>
                    <a:pt x="144" y="299"/>
                  </a:cubicBezTo>
                  <a:lnTo>
                    <a:pt x="2120" y="299"/>
                  </a:lnTo>
                  <a:cubicBezTo>
                    <a:pt x="2203" y="299"/>
                    <a:pt x="2263" y="215"/>
                    <a:pt x="2263" y="144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36"/>
            <p:cNvSpPr/>
            <p:nvPr/>
          </p:nvSpPr>
          <p:spPr>
            <a:xfrm>
              <a:off x="2780301" y="1746266"/>
              <a:ext cx="166375" cy="96668"/>
            </a:xfrm>
            <a:custGeom>
              <a:rect b="b" l="l" r="r" t="t"/>
              <a:pathLst>
                <a:path extrusionOk="0" h="3037" w="5227">
                  <a:moveTo>
                    <a:pt x="4572" y="286"/>
                  </a:moveTo>
                  <a:cubicBezTo>
                    <a:pt x="4763" y="286"/>
                    <a:pt x="4917" y="441"/>
                    <a:pt x="4917" y="631"/>
                  </a:cubicBezTo>
                  <a:lnTo>
                    <a:pt x="4917" y="1619"/>
                  </a:lnTo>
                  <a:cubicBezTo>
                    <a:pt x="4917" y="1810"/>
                    <a:pt x="4763" y="1965"/>
                    <a:pt x="4572" y="1965"/>
                  </a:cubicBezTo>
                  <a:lnTo>
                    <a:pt x="2274" y="1965"/>
                  </a:lnTo>
                  <a:cubicBezTo>
                    <a:pt x="2250" y="1965"/>
                    <a:pt x="2215" y="1977"/>
                    <a:pt x="2191" y="1989"/>
                  </a:cubicBezTo>
                  <a:lnTo>
                    <a:pt x="1203" y="2739"/>
                  </a:lnTo>
                  <a:lnTo>
                    <a:pt x="1191" y="2739"/>
                  </a:lnTo>
                  <a:lnTo>
                    <a:pt x="1191" y="2715"/>
                  </a:lnTo>
                  <a:lnTo>
                    <a:pt x="1286" y="2143"/>
                  </a:lnTo>
                  <a:cubicBezTo>
                    <a:pt x="1286" y="2096"/>
                    <a:pt x="1286" y="2048"/>
                    <a:pt x="1250" y="2012"/>
                  </a:cubicBezTo>
                  <a:cubicBezTo>
                    <a:pt x="1215" y="1989"/>
                    <a:pt x="1179" y="1965"/>
                    <a:pt x="1131" y="1965"/>
                  </a:cubicBezTo>
                  <a:lnTo>
                    <a:pt x="643" y="1965"/>
                  </a:lnTo>
                  <a:cubicBezTo>
                    <a:pt x="453" y="1965"/>
                    <a:pt x="298" y="1810"/>
                    <a:pt x="298" y="1619"/>
                  </a:cubicBezTo>
                  <a:lnTo>
                    <a:pt x="298" y="631"/>
                  </a:lnTo>
                  <a:cubicBezTo>
                    <a:pt x="298" y="441"/>
                    <a:pt x="453" y="286"/>
                    <a:pt x="643" y="286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lnTo>
                    <a:pt x="0" y="1619"/>
                  </a:lnTo>
                  <a:cubicBezTo>
                    <a:pt x="0" y="1977"/>
                    <a:pt x="286" y="2262"/>
                    <a:pt x="643" y="2262"/>
                  </a:cubicBezTo>
                  <a:lnTo>
                    <a:pt x="953" y="2262"/>
                  </a:lnTo>
                  <a:lnTo>
                    <a:pt x="893" y="2655"/>
                  </a:lnTo>
                  <a:cubicBezTo>
                    <a:pt x="881" y="2798"/>
                    <a:pt x="929" y="2917"/>
                    <a:pt x="1048" y="2989"/>
                  </a:cubicBezTo>
                  <a:cubicBezTo>
                    <a:pt x="1084" y="3012"/>
                    <a:pt x="1143" y="3036"/>
                    <a:pt x="1203" y="3036"/>
                  </a:cubicBezTo>
                  <a:cubicBezTo>
                    <a:pt x="1262" y="3036"/>
                    <a:pt x="1346" y="3012"/>
                    <a:pt x="1405" y="2977"/>
                  </a:cubicBezTo>
                  <a:lnTo>
                    <a:pt x="2334" y="2274"/>
                  </a:lnTo>
                  <a:lnTo>
                    <a:pt x="4584" y="2274"/>
                  </a:lnTo>
                  <a:cubicBezTo>
                    <a:pt x="4941" y="2274"/>
                    <a:pt x="5227" y="1989"/>
                    <a:pt x="5227" y="1631"/>
                  </a:cubicBezTo>
                  <a:lnTo>
                    <a:pt x="5227" y="655"/>
                  </a:lnTo>
                  <a:cubicBezTo>
                    <a:pt x="5215" y="274"/>
                    <a:pt x="4929" y="0"/>
                    <a:pt x="4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36"/>
            <p:cNvSpPr/>
            <p:nvPr/>
          </p:nvSpPr>
          <p:spPr>
            <a:xfrm>
              <a:off x="3020172" y="1720102"/>
              <a:ext cx="61432" cy="9517"/>
            </a:xfrm>
            <a:custGeom>
              <a:rect b="b" l="l" r="r" t="t"/>
              <a:pathLst>
                <a:path extrusionOk="0" h="299" w="193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4" y="298"/>
                  </a:cubicBezTo>
                  <a:lnTo>
                    <a:pt x="1787" y="298"/>
                  </a:lnTo>
                  <a:cubicBezTo>
                    <a:pt x="1870" y="298"/>
                    <a:pt x="1930" y="227"/>
                    <a:pt x="1930" y="144"/>
                  </a:cubicBezTo>
                  <a:cubicBezTo>
                    <a:pt x="1930" y="60"/>
                    <a:pt x="1870" y="1"/>
                    <a:pt x="1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36"/>
            <p:cNvSpPr/>
            <p:nvPr/>
          </p:nvSpPr>
          <p:spPr>
            <a:xfrm>
              <a:off x="2988724" y="1720102"/>
              <a:ext cx="19735" cy="9517"/>
            </a:xfrm>
            <a:custGeom>
              <a:rect b="b" l="l" r="r" t="t"/>
              <a:pathLst>
                <a:path extrusionOk="0" h="299" w="62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72" y="298"/>
                    <a:pt x="620" y="227"/>
                    <a:pt x="620" y="144"/>
                  </a:cubicBezTo>
                  <a:cubicBezTo>
                    <a:pt x="620" y="60"/>
                    <a:pt x="572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36"/>
            <p:cNvSpPr/>
            <p:nvPr/>
          </p:nvSpPr>
          <p:spPr>
            <a:xfrm>
              <a:off x="2957658" y="1699253"/>
              <a:ext cx="155776" cy="75087"/>
            </a:xfrm>
            <a:custGeom>
              <a:rect b="b" l="l" r="r" t="t"/>
              <a:pathLst>
                <a:path extrusionOk="0" h="2359" w="4894">
                  <a:moveTo>
                    <a:pt x="4239" y="299"/>
                  </a:moveTo>
                  <a:cubicBezTo>
                    <a:pt x="4429" y="299"/>
                    <a:pt x="4572" y="441"/>
                    <a:pt x="4572" y="644"/>
                  </a:cubicBezTo>
                  <a:lnTo>
                    <a:pt x="4572" y="965"/>
                  </a:lnTo>
                  <a:cubicBezTo>
                    <a:pt x="4572" y="1156"/>
                    <a:pt x="4429" y="1311"/>
                    <a:pt x="4239" y="1311"/>
                  </a:cubicBezTo>
                  <a:lnTo>
                    <a:pt x="3751" y="1311"/>
                  </a:lnTo>
                  <a:cubicBezTo>
                    <a:pt x="3703" y="1311"/>
                    <a:pt x="3655" y="1322"/>
                    <a:pt x="3632" y="1370"/>
                  </a:cubicBezTo>
                  <a:cubicBezTo>
                    <a:pt x="3596" y="1394"/>
                    <a:pt x="3584" y="1442"/>
                    <a:pt x="3596" y="1489"/>
                  </a:cubicBezTo>
                  <a:lnTo>
                    <a:pt x="3691" y="2061"/>
                  </a:lnTo>
                  <a:lnTo>
                    <a:pt x="3691" y="2084"/>
                  </a:lnTo>
                  <a:cubicBezTo>
                    <a:pt x="3691" y="2088"/>
                    <a:pt x="3689" y="2090"/>
                    <a:pt x="3685" y="2090"/>
                  </a:cubicBezTo>
                  <a:cubicBezTo>
                    <a:pt x="3678" y="2090"/>
                    <a:pt x="3667" y="2084"/>
                    <a:pt x="3667" y="2084"/>
                  </a:cubicBezTo>
                  <a:lnTo>
                    <a:pt x="2691" y="1334"/>
                  </a:lnTo>
                  <a:cubicBezTo>
                    <a:pt x="2655" y="1322"/>
                    <a:pt x="2632" y="1311"/>
                    <a:pt x="2596" y="1311"/>
                  </a:cubicBezTo>
                  <a:lnTo>
                    <a:pt x="631" y="1311"/>
                  </a:lnTo>
                  <a:cubicBezTo>
                    <a:pt x="441" y="1311"/>
                    <a:pt x="298" y="1156"/>
                    <a:pt x="298" y="965"/>
                  </a:cubicBezTo>
                  <a:lnTo>
                    <a:pt x="298" y="644"/>
                  </a:lnTo>
                  <a:cubicBezTo>
                    <a:pt x="298" y="441"/>
                    <a:pt x="441" y="299"/>
                    <a:pt x="631" y="299"/>
                  </a:cubicBezTo>
                  <a:close/>
                  <a:moveTo>
                    <a:pt x="631" y="1"/>
                  </a:moveTo>
                  <a:cubicBezTo>
                    <a:pt x="274" y="1"/>
                    <a:pt x="0" y="275"/>
                    <a:pt x="0" y="644"/>
                  </a:cubicBezTo>
                  <a:lnTo>
                    <a:pt x="0" y="965"/>
                  </a:lnTo>
                  <a:cubicBezTo>
                    <a:pt x="0" y="1322"/>
                    <a:pt x="274" y="1608"/>
                    <a:pt x="631" y="1608"/>
                  </a:cubicBezTo>
                  <a:lnTo>
                    <a:pt x="2548" y="1608"/>
                  </a:lnTo>
                  <a:lnTo>
                    <a:pt x="3489" y="2299"/>
                  </a:lnTo>
                  <a:cubicBezTo>
                    <a:pt x="3548" y="2346"/>
                    <a:pt x="3608" y="2358"/>
                    <a:pt x="3679" y="2358"/>
                  </a:cubicBezTo>
                  <a:cubicBezTo>
                    <a:pt x="3739" y="2358"/>
                    <a:pt x="3798" y="2346"/>
                    <a:pt x="3846" y="2323"/>
                  </a:cubicBezTo>
                  <a:cubicBezTo>
                    <a:pt x="3953" y="2239"/>
                    <a:pt x="4013" y="2120"/>
                    <a:pt x="4001" y="1989"/>
                  </a:cubicBezTo>
                  <a:lnTo>
                    <a:pt x="3941" y="1584"/>
                  </a:lnTo>
                  <a:lnTo>
                    <a:pt x="4251" y="1584"/>
                  </a:lnTo>
                  <a:cubicBezTo>
                    <a:pt x="4608" y="1584"/>
                    <a:pt x="4894" y="1311"/>
                    <a:pt x="4894" y="953"/>
                  </a:cubicBezTo>
                  <a:lnTo>
                    <a:pt x="4894" y="620"/>
                  </a:lnTo>
                  <a:cubicBezTo>
                    <a:pt x="4870" y="287"/>
                    <a:pt x="4596" y="1"/>
                    <a:pt x="4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36"/>
            <p:cNvSpPr/>
            <p:nvPr/>
          </p:nvSpPr>
          <p:spPr>
            <a:xfrm>
              <a:off x="2811367" y="1626108"/>
              <a:ext cx="72413" cy="9517"/>
            </a:xfrm>
            <a:custGeom>
              <a:rect b="b" l="l" r="r" t="t"/>
              <a:pathLst>
                <a:path extrusionOk="0" h="299" w="2275">
                  <a:moveTo>
                    <a:pt x="155" y="1"/>
                  </a:moveTo>
                  <a:cubicBezTo>
                    <a:pt x="60" y="1"/>
                    <a:pt x="0" y="84"/>
                    <a:pt x="0" y="156"/>
                  </a:cubicBezTo>
                  <a:cubicBezTo>
                    <a:pt x="0" y="227"/>
                    <a:pt x="84" y="299"/>
                    <a:pt x="155" y="299"/>
                  </a:cubicBezTo>
                  <a:lnTo>
                    <a:pt x="2120" y="299"/>
                  </a:lnTo>
                  <a:cubicBezTo>
                    <a:pt x="2215" y="299"/>
                    <a:pt x="2275" y="227"/>
                    <a:pt x="2275" y="156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36"/>
            <p:cNvSpPr/>
            <p:nvPr/>
          </p:nvSpPr>
          <p:spPr>
            <a:xfrm>
              <a:off x="2895112" y="1626108"/>
              <a:ext cx="30366" cy="9517"/>
            </a:xfrm>
            <a:custGeom>
              <a:rect b="b" l="l" r="r" t="t"/>
              <a:pathLst>
                <a:path extrusionOk="0" h="299" w="954">
                  <a:moveTo>
                    <a:pt x="144" y="1"/>
                  </a:moveTo>
                  <a:cubicBezTo>
                    <a:pt x="60" y="1"/>
                    <a:pt x="1" y="84"/>
                    <a:pt x="1" y="156"/>
                  </a:cubicBezTo>
                  <a:cubicBezTo>
                    <a:pt x="1" y="227"/>
                    <a:pt x="72" y="299"/>
                    <a:pt x="144" y="299"/>
                  </a:cubicBezTo>
                  <a:lnTo>
                    <a:pt x="798" y="299"/>
                  </a:lnTo>
                  <a:cubicBezTo>
                    <a:pt x="894" y="299"/>
                    <a:pt x="953" y="227"/>
                    <a:pt x="953" y="156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36"/>
            <p:cNvSpPr/>
            <p:nvPr/>
          </p:nvSpPr>
          <p:spPr>
            <a:xfrm>
              <a:off x="2811367" y="1667805"/>
              <a:ext cx="72413" cy="9517"/>
            </a:xfrm>
            <a:custGeom>
              <a:rect b="b" l="l" r="r" t="t"/>
              <a:pathLst>
                <a:path extrusionOk="0" h="299" w="2275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27"/>
                    <a:pt x="2275" y="155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36"/>
            <p:cNvSpPr/>
            <p:nvPr/>
          </p:nvSpPr>
          <p:spPr>
            <a:xfrm>
              <a:off x="2895112" y="1667805"/>
              <a:ext cx="30366" cy="9517"/>
            </a:xfrm>
            <a:custGeom>
              <a:rect b="b" l="l" r="r" t="t"/>
              <a:pathLst>
                <a:path extrusionOk="0" h="299" w="954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798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36"/>
            <p:cNvSpPr/>
            <p:nvPr/>
          </p:nvSpPr>
          <p:spPr>
            <a:xfrm>
              <a:off x="2811367" y="1646957"/>
              <a:ext cx="20117" cy="9517"/>
            </a:xfrm>
            <a:custGeom>
              <a:rect b="b" l="l" r="r" t="t"/>
              <a:pathLst>
                <a:path extrusionOk="0" h="299" w="632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cubicBezTo>
                    <a:pt x="0" y="239"/>
                    <a:pt x="84" y="298"/>
                    <a:pt x="155" y="298"/>
                  </a:cubicBezTo>
                  <a:lnTo>
                    <a:pt x="489" y="298"/>
                  </a:lnTo>
                  <a:cubicBezTo>
                    <a:pt x="572" y="298"/>
                    <a:pt x="631" y="227"/>
                    <a:pt x="631" y="156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36"/>
            <p:cNvSpPr/>
            <p:nvPr/>
          </p:nvSpPr>
          <p:spPr>
            <a:xfrm>
              <a:off x="2842815" y="1646957"/>
              <a:ext cx="82663" cy="9517"/>
            </a:xfrm>
            <a:custGeom>
              <a:rect b="b" l="l" r="r" t="t"/>
              <a:pathLst>
                <a:path extrusionOk="0" h="299" w="2597">
                  <a:moveTo>
                    <a:pt x="155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8"/>
                    <a:pt x="155" y="298"/>
                  </a:cubicBezTo>
                  <a:lnTo>
                    <a:pt x="2441" y="298"/>
                  </a:lnTo>
                  <a:cubicBezTo>
                    <a:pt x="2537" y="298"/>
                    <a:pt x="2596" y="227"/>
                    <a:pt x="2596" y="156"/>
                  </a:cubicBezTo>
                  <a:cubicBezTo>
                    <a:pt x="2596" y="60"/>
                    <a:pt x="2525" y="1"/>
                    <a:pt x="2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36"/>
            <p:cNvSpPr/>
            <p:nvPr/>
          </p:nvSpPr>
          <p:spPr>
            <a:xfrm>
              <a:off x="2780301" y="1605291"/>
              <a:ext cx="176625" cy="117516"/>
            </a:xfrm>
            <a:custGeom>
              <a:rect b="b" l="l" r="r" t="t"/>
              <a:pathLst>
                <a:path extrusionOk="0" h="3692" w="5549">
                  <a:moveTo>
                    <a:pt x="4894" y="298"/>
                  </a:moveTo>
                  <a:cubicBezTo>
                    <a:pt x="5084" y="298"/>
                    <a:pt x="5239" y="453"/>
                    <a:pt x="5239" y="643"/>
                  </a:cubicBezTo>
                  <a:lnTo>
                    <a:pt x="5239" y="2274"/>
                  </a:lnTo>
                  <a:cubicBezTo>
                    <a:pt x="5239" y="2477"/>
                    <a:pt x="5084" y="2619"/>
                    <a:pt x="4894" y="2619"/>
                  </a:cubicBezTo>
                  <a:lnTo>
                    <a:pt x="2274" y="2619"/>
                  </a:lnTo>
                  <a:cubicBezTo>
                    <a:pt x="2250" y="2619"/>
                    <a:pt x="2215" y="2643"/>
                    <a:pt x="2191" y="2655"/>
                  </a:cubicBezTo>
                  <a:lnTo>
                    <a:pt x="1203" y="3393"/>
                  </a:lnTo>
                  <a:lnTo>
                    <a:pt x="1191" y="3393"/>
                  </a:lnTo>
                  <a:lnTo>
                    <a:pt x="1191" y="3381"/>
                  </a:lnTo>
                  <a:lnTo>
                    <a:pt x="1274" y="2798"/>
                  </a:lnTo>
                  <a:cubicBezTo>
                    <a:pt x="1274" y="2750"/>
                    <a:pt x="1274" y="2715"/>
                    <a:pt x="1250" y="2679"/>
                  </a:cubicBezTo>
                  <a:cubicBezTo>
                    <a:pt x="1215" y="2655"/>
                    <a:pt x="1179" y="2619"/>
                    <a:pt x="1131" y="2619"/>
                  </a:cubicBezTo>
                  <a:lnTo>
                    <a:pt x="643" y="2619"/>
                  </a:lnTo>
                  <a:cubicBezTo>
                    <a:pt x="453" y="2619"/>
                    <a:pt x="298" y="2477"/>
                    <a:pt x="298" y="2274"/>
                  </a:cubicBezTo>
                  <a:lnTo>
                    <a:pt x="298" y="643"/>
                  </a:lnTo>
                  <a:cubicBezTo>
                    <a:pt x="298" y="453"/>
                    <a:pt x="453" y="298"/>
                    <a:pt x="643" y="298"/>
                  </a:cubicBezTo>
                  <a:close/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lnTo>
                    <a:pt x="0" y="2286"/>
                  </a:lnTo>
                  <a:cubicBezTo>
                    <a:pt x="0" y="2643"/>
                    <a:pt x="286" y="2917"/>
                    <a:pt x="643" y="2917"/>
                  </a:cubicBezTo>
                  <a:lnTo>
                    <a:pt x="953" y="2917"/>
                  </a:lnTo>
                  <a:lnTo>
                    <a:pt x="893" y="3322"/>
                  </a:lnTo>
                  <a:cubicBezTo>
                    <a:pt x="881" y="3453"/>
                    <a:pt x="929" y="3572"/>
                    <a:pt x="1048" y="3655"/>
                  </a:cubicBezTo>
                  <a:cubicBezTo>
                    <a:pt x="1084" y="3679"/>
                    <a:pt x="1143" y="3691"/>
                    <a:pt x="1203" y="3691"/>
                  </a:cubicBezTo>
                  <a:cubicBezTo>
                    <a:pt x="1262" y="3691"/>
                    <a:pt x="1346" y="3679"/>
                    <a:pt x="1405" y="3632"/>
                  </a:cubicBezTo>
                  <a:lnTo>
                    <a:pt x="2334" y="2941"/>
                  </a:lnTo>
                  <a:lnTo>
                    <a:pt x="4906" y="2941"/>
                  </a:lnTo>
                  <a:cubicBezTo>
                    <a:pt x="5263" y="2941"/>
                    <a:pt x="5548" y="2655"/>
                    <a:pt x="5548" y="2298"/>
                  </a:cubicBezTo>
                  <a:lnTo>
                    <a:pt x="5548" y="655"/>
                  </a:lnTo>
                  <a:cubicBezTo>
                    <a:pt x="5537" y="286"/>
                    <a:pt x="5251" y="0"/>
                    <a:pt x="4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88" name="Google Shape;3288;p36"/>
          <p:cNvSpPr/>
          <p:nvPr/>
        </p:nvSpPr>
        <p:spPr>
          <a:xfrm>
            <a:off x="3358621" y="1823199"/>
            <a:ext cx="15183" cy="9485"/>
          </a:xfrm>
          <a:custGeom>
            <a:rect b="b" l="l" r="r" t="t"/>
            <a:pathLst>
              <a:path extrusionOk="0" h="298" w="477">
                <a:moveTo>
                  <a:pt x="155" y="0"/>
                </a:moveTo>
                <a:cubicBezTo>
                  <a:pt x="60" y="0"/>
                  <a:pt x="0" y="84"/>
                  <a:pt x="0" y="155"/>
                </a:cubicBezTo>
                <a:cubicBezTo>
                  <a:pt x="0" y="238"/>
                  <a:pt x="83" y="298"/>
                  <a:pt x="155" y="298"/>
                </a:cubicBezTo>
                <a:lnTo>
                  <a:pt x="322" y="298"/>
                </a:lnTo>
                <a:cubicBezTo>
                  <a:pt x="405" y="298"/>
                  <a:pt x="464" y="226"/>
                  <a:pt x="464" y="155"/>
                </a:cubicBezTo>
                <a:cubicBezTo>
                  <a:pt x="476" y="84"/>
                  <a:pt x="405" y="0"/>
                  <a:pt x="3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9" name="Google Shape;3289;p36"/>
          <p:cNvSpPr/>
          <p:nvPr/>
        </p:nvSpPr>
        <p:spPr>
          <a:xfrm>
            <a:off x="3427946" y="1823199"/>
            <a:ext cx="15215" cy="9485"/>
          </a:xfrm>
          <a:custGeom>
            <a:rect b="b" l="l" r="r" t="t"/>
            <a:pathLst>
              <a:path extrusionOk="0" h="298" w="478">
                <a:moveTo>
                  <a:pt x="144" y="0"/>
                </a:moveTo>
                <a:cubicBezTo>
                  <a:pt x="60" y="0"/>
                  <a:pt x="1" y="84"/>
                  <a:pt x="1" y="155"/>
                </a:cubicBezTo>
                <a:cubicBezTo>
                  <a:pt x="1" y="238"/>
                  <a:pt x="72" y="298"/>
                  <a:pt x="144" y="298"/>
                </a:cubicBezTo>
                <a:lnTo>
                  <a:pt x="310" y="298"/>
                </a:lnTo>
                <a:cubicBezTo>
                  <a:pt x="406" y="298"/>
                  <a:pt x="465" y="226"/>
                  <a:pt x="465" y="155"/>
                </a:cubicBezTo>
                <a:cubicBezTo>
                  <a:pt x="477" y="84"/>
                  <a:pt x="406" y="0"/>
                  <a:pt x="3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0" name="Google Shape;3290;p36"/>
          <p:cNvSpPr/>
          <p:nvPr/>
        </p:nvSpPr>
        <p:spPr>
          <a:xfrm>
            <a:off x="3385135" y="1823199"/>
            <a:ext cx="31480" cy="9485"/>
          </a:xfrm>
          <a:custGeom>
            <a:rect b="b" l="l" r="r" t="t"/>
            <a:pathLst>
              <a:path extrusionOk="0" h="298" w="989">
                <a:moveTo>
                  <a:pt x="155" y="0"/>
                </a:moveTo>
                <a:cubicBezTo>
                  <a:pt x="60" y="0"/>
                  <a:pt x="1" y="84"/>
                  <a:pt x="1" y="155"/>
                </a:cubicBezTo>
                <a:cubicBezTo>
                  <a:pt x="1" y="238"/>
                  <a:pt x="84" y="298"/>
                  <a:pt x="155" y="298"/>
                </a:cubicBezTo>
                <a:lnTo>
                  <a:pt x="822" y="298"/>
                </a:lnTo>
                <a:cubicBezTo>
                  <a:pt x="917" y="298"/>
                  <a:pt x="977" y="226"/>
                  <a:pt x="977" y="155"/>
                </a:cubicBezTo>
                <a:cubicBezTo>
                  <a:pt x="989" y="84"/>
                  <a:pt x="917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1" name="Google Shape;3291;p36"/>
          <p:cNvGrpSpPr/>
          <p:nvPr/>
        </p:nvGrpSpPr>
        <p:grpSpPr>
          <a:xfrm>
            <a:off x="3316159" y="1515085"/>
            <a:ext cx="211893" cy="339594"/>
            <a:chOff x="3316159" y="1515085"/>
            <a:chExt cx="211893" cy="339594"/>
          </a:xfrm>
        </p:grpSpPr>
        <p:sp>
          <p:nvSpPr>
            <p:cNvPr id="3292" name="Google Shape;3292;p36"/>
            <p:cNvSpPr/>
            <p:nvPr/>
          </p:nvSpPr>
          <p:spPr>
            <a:xfrm>
              <a:off x="3316159" y="1557514"/>
              <a:ext cx="169049" cy="297165"/>
            </a:xfrm>
            <a:custGeom>
              <a:rect b="b" l="l" r="r" t="t"/>
              <a:pathLst>
                <a:path extrusionOk="0" h="9336" w="5311">
                  <a:moveTo>
                    <a:pt x="4656" y="310"/>
                  </a:moveTo>
                  <a:cubicBezTo>
                    <a:pt x="4846" y="310"/>
                    <a:pt x="5001" y="477"/>
                    <a:pt x="5001" y="668"/>
                  </a:cubicBezTo>
                  <a:lnTo>
                    <a:pt x="298" y="668"/>
                  </a:lnTo>
                  <a:lnTo>
                    <a:pt x="298" y="656"/>
                  </a:lnTo>
                  <a:cubicBezTo>
                    <a:pt x="298" y="465"/>
                    <a:pt x="441" y="310"/>
                    <a:pt x="632" y="310"/>
                  </a:cubicBezTo>
                  <a:close/>
                  <a:moveTo>
                    <a:pt x="5001" y="989"/>
                  </a:moveTo>
                  <a:lnTo>
                    <a:pt x="5001" y="7680"/>
                  </a:lnTo>
                  <a:lnTo>
                    <a:pt x="298" y="7680"/>
                  </a:lnTo>
                  <a:lnTo>
                    <a:pt x="298" y="989"/>
                  </a:lnTo>
                  <a:close/>
                  <a:moveTo>
                    <a:pt x="5013" y="7990"/>
                  </a:moveTo>
                  <a:lnTo>
                    <a:pt x="5013" y="8681"/>
                  </a:lnTo>
                  <a:lnTo>
                    <a:pt x="5001" y="8681"/>
                  </a:lnTo>
                  <a:cubicBezTo>
                    <a:pt x="5001" y="8871"/>
                    <a:pt x="4846" y="9026"/>
                    <a:pt x="4656" y="9026"/>
                  </a:cubicBezTo>
                  <a:lnTo>
                    <a:pt x="655" y="9026"/>
                  </a:lnTo>
                  <a:cubicBezTo>
                    <a:pt x="465" y="9026"/>
                    <a:pt x="310" y="8871"/>
                    <a:pt x="310" y="8681"/>
                  </a:cubicBezTo>
                  <a:lnTo>
                    <a:pt x="310" y="7990"/>
                  </a:lnTo>
                  <a:close/>
                  <a:moveTo>
                    <a:pt x="655" y="1"/>
                  </a:moveTo>
                  <a:cubicBezTo>
                    <a:pt x="298" y="1"/>
                    <a:pt x="1" y="299"/>
                    <a:pt x="1" y="656"/>
                  </a:cubicBezTo>
                  <a:lnTo>
                    <a:pt x="1" y="8681"/>
                  </a:lnTo>
                  <a:cubicBezTo>
                    <a:pt x="1" y="9038"/>
                    <a:pt x="298" y="9335"/>
                    <a:pt x="655" y="9335"/>
                  </a:cubicBezTo>
                  <a:lnTo>
                    <a:pt x="4656" y="9335"/>
                  </a:lnTo>
                  <a:cubicBezTo>
                    <a:pt x="5013" y="9335"/>
                    <a:pt x="5311" y="9038"/>
                    <a:pt x="5311" y="8681"/>
                  </a:cubicBezTo>
                  <a:lnTo>
                    <a:pt x="5311" y="656"/>
                  </a:lnTo>
                  <a:cubicBezTo>
                    <a:pt x="5311" y="299"/>
                    <a:pt x="5025" y="1"/>
                    <a:pt x="4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36"/>
            <p:cNvSpPr/>
            <p:nvPr/>
          </p:nvSpPr>
          <p:spPr>
            <a:xfrm>
              <a:off x="3337772" y="1610161"/>
              <a:ext cx="132667" cy="127415"/>
            </a:xfrm>
            <a:custGeom>
              <a:rect b="b" l="l" r="r" t="t"/>
              <a:pathLst>
                <a:path extrusionOk="0" h="4003" w="4168">
                  <a:moveTo>
                    <a:pt x="2131" y="1014"/>
                  </a:moveTo>
                  <a:cubicBezTo>
                    <a:pt x="2322" y="1014"/>
                    <a:pt x="2477" y="1157"/>
                    <a:pt x="2477" y="1359"/>
                  </a:cubicBezTo>
                  <a:lnTo>
                    <a:pt x="2477" y="1681"/>
                  </a:lnTo>
                  <a:cubicBezTo>
                    <a:pt x="2477" y="1966"/>
                    <a:pt x="2251" y="2181"/>
                    <a:pt x="1965" y="2181"/>
                  </a:cubicBezTo>
                  <a:cubicBezTo>
                    <a:pt x="1958" y="2181"/>
                    <a:pt x="1952" y="2181"/>
                    <a:pt x="1945" y="2181"/>
                  </a:cubicBezTo>
                  <a:cubicBezTo>
                    <a:pt x="1691" y="2181"/>
                    <a:pt x="1465" y="1959"/>
                    <a:pt x="1465" y="1681"/>
                  </a:cubicBezTo>
                  <a:lnTo>
                    <a:pt x="1465" y="1359"/>
                  </a:lnTo>
                  <a:cubicBezTo>
                    <a:pt x="1465" y="1157"/>
                    <a:pt x="1608" y="1014"/>
                    <a:pt x="1810" y="1014"/>
                  </a:cubicBezTo>
                  <a:close/>
                  <a:moveTo>
                    <a:pt x="2143" y="2478"/>
                  </a:moveTo>
                  <a:lnTo>
                    <a:pt x="2143" y="2574"/>
                  </a:lnTo>
                  <a:cubicBezTo>
                    <a:pt x="2167" y="2633"/>
                    <a:pt x="2179" y="2693"/>
                    <a:pt x="2191" y="2740"/>
                  </a:cubicBezTo>
                  <a:lnTo>
                    <a:pt x="1989" y="2943"/>
                  </a:lnTo>
                  <a:lnTo>
                    <a:pt x="1953" y="2943"/>
                  </a:lnTo>
                  <a:lnTo>
                    <a:pt x="1750" y="2740"/>
                  </a:lnTo>
                  <a:cubicBezTo>
                    <a:pt x="1774" y="2693"/>
                    <a:pt x="1786" y="2633"/>
                    <a:pt x="1786" y="2574"/>
                  </a:cubicBezTo>
                  <a:lnTo>
                    <a:pt x="1786" y="2478"/>
                  </a:lnTo>
                  <a:cubicBezTo>
                    <a:pt x="1846" y="2502"/>
                    <a:pt x="1905" y="2502"/>
                    <a:pt x="1965" y="2502"/>
                  </a:cubicBezTo>
                  <a:cubicBezTo>
                    <a:pt x="2024" y="2502"/>
                    <a:pt x="2084" y="2502"/>
                    <a:pt x="2143" y="2478"/>
                  </a:cubicBezTo>
                  <a:close/>
                  <a:moveTo>
                    <a:pt x="2441" y="2931"/>
                  </a:moveTo>
                  <a:lnTo>
                    <a:pt x="2715" y="3062"/>
                  </a:lnTo>
                  <a:cubicBezTo>
                    <a:pt x="2774" y="3098"/>
                    <a:pt x="2822" y="3157"/>
                    <a:pt x="2822" y="3228"/>
                  </a:cubicBezTo>
                  <a:lnTo>
                    <a:pt x="2822" y="3467"/>
                  </a:lnTo>
                  <a:cubicBezTo>
                    <a:pt x="2560" y="3609"/>
                    <a:pt x="2262" y="3693"/>
                    <a:pt x="1965" y="3693"/>
                  </a:cubicBezTo>
                  <a:cubicBezTo>
                    <a:pt x="1667" y="3693"/>
                    <a:pt x="1369" y="3609"/>
                    <a:pt x="1119" y="3467"/>
                  </a:cubicBezTo>
                  <a:lnTo>
                    <a:pt x="1119" y="3228"/>
                  </a:lnTo>
                  <a:cubicBezTo>
                    <a:pt x="1119" y="3157"/>
                    <a:pt x="1167" y="3098"/>
                    <a:pt x="1227" y="3062"/>
                  </a:cubicBezTo>
                  <a:lnTo>
                    <a:pt x="1489" y="2931"/>
                  </a:lnTo>
                  <a:lnTo>
                    <a:pt x="1750" y="3181"/>
                  </a:lnTo>
                  <a:cubicBezTo>
                    <a:pt x="1810" y="3240"/>
                    <a:pt x="1893" y="3276"/>
                    <a:pt x="1965" y="3276"/>
                  </a:cubicBezTo>
                  <a:cubicBezTo>
                    <a:pt x="2048" y="3276"/>
                    <a:pt x="2131" y="3240"/>
                    <a:pt x="2191" y="3181"/>
                  </a:cubicBezTo>
                  <a:lnTo>
                    <a:pt x="2441" y="2931"/>
                  </a:lnTo>
                  <a:close/>
                  <a:moveTo>
                    <a:pt x="2009" y="0"/>
                  </a:moveTo>
                  <a:cubicBezTo>
                    <a:pt x="1492" y="0"/>
                    <a:pt x="976" y="204"/>
                    <a:pt x="584" y="597"/>
                  </a:cubicBezTo>
                  <a:cubicBezTo>
                    <a:pt x="215" y="966"/>
                    <a:pt x="0" y="1466"/>
                    <a:pt x="0" y="2002"/>
                  </a:cubicBezTo>
                  <a:cubicBezTo>
                    <a:pt x="0" y="2550"/>
                    <a:pt x="215" y="3038"/>
                    <a:pt x="584" y="3419"/>
                  </a:cubicBezTo>
                  <a:cubicBezTo>
                    <a:pt x="977" y="3812"/>
                    <a:pt x="1477" y="4002"/>
                    <a:pt x="2000" y="4002"/>
                  </a:cubicBezTo>
                  <a:cubicBezTo>
                    <a:pt x="2501" y="4002"/>
                    <a:pt x="3024" y="3812"/>
                    <a:pt x="3417" y="3419"/>
                  </a:cubicBezTo>
                  <a:cubicBezTo>
                    <a:pt x="4072" y="2740"/>
                    <a:pt x="4167" y="1681"/>
                    <a:pt x="3620" y="883"/>
                  </a:cubicBezTo>
                  <a:cubicBezTo>
                    <a:pt x="3590" y="832"/>
                    <a:pt x="3543" y="807"/>
                    <a:pt x="3492" y="807"/>
                  </a:cubicBezTo>
                  <a:cubicBezTo>
                    <a:pt x="3459" y="807"/>
                    <a:pt x="3426" y="817"/>
                    <a:pt x="3394" y="835"/>
                  </a:cubicBezTo>
                  <a:cubicBezTo>
                    <a:pt x="3322" y="883"/>
                    <a:pt x="3310" y="978"/>
                    <a:pt x="3358" y="1062"/>
                  </a:cubicBezTo>
                  <a:cubicBezTo>
                    <a:pt x="3810" y="1728"/>
                    <a:pt x="3727" y="2621"/>
                    <a:pt x="3155" y="3193"/>
                  </a:cubicBezTo>
                  <a:lnTo>
                    <a:pt x="3132" y="3228"/>
                  </a:lnTo>
                  <a:lnTo>
                    <a:pt x="3132" y="3217"/>
                  </a:lnTo>
                  <a:cubicBezTo>
                    <a:pt x="3132" y="3014"/>
                    <a:pt x="3024" y="2859"/>
                    <a:pt x="2858" y="2776"/>
                  </a:cubicBezTo>
                  <a:lnTo>
                    <a:pt x="2477" y="2586"/>
                  </a:lnTo>
                  <a:lnTo>
                    <a:pt x="2477" y="2574"/>
                  </a:lnTo>
                  <a:lnTo>
                    <a:pt x="2477" y="2336"/>
                  </a:lnTo>
                  <a:cubicBezTo>
                    <a:pt x="2679" y="2181"/>
                    <a:pt x="2798" y="1943"/>
                    <a:pt x="2798" y="1681"/>
                  </a:cubicBezTo>
                  <a:lnTo>
                    <a:pt x="2798" y="1347"/>
                  </a:lnTo>
                  <a:cubicBezTo>
                    <a:pt x="2798" y="990"/>
                    <a:pt x="2501" y="692"/>
                    <a:pt x="2143" y="692"/>
                  </a:cubicBezTo>
                  <a:lnTo>
                    <a:pt x="1822" y="692"/>
                  </a:lnTo>
                  <a:cubicBezTo>
                    <a:pt x="1465" y="692"/>
                    <a:pt x="1167" y="990"/>
                    <a:pt x="1167" y="1347"/>
                  </a:cubicBezTo>
                  <a:lnTo>
                    <a:pt x="1167" y="1681"/>
                  </a:lnTo>
                  <a:cubicBezTo>
                    <a:pt x="1167" y="1943"/>
                    <a:pt x="1298" y="2181"/>
                    <a:pt x="1489" y="2336"/>
                  </a:cubicBezTo>
                  <a:lnTo>
                    <a:pt x="1489" y="2574"/>
                  </a:lnTo>
                  <a:lnTo>
                    <a:pt x="1489" y="2586"/>
                  </a:lnTo>
                  <a:lnTo>
                    <a:pt x="1108" y="2776"/>
                  </a:lnTo>
                  <a:cubicBezTo>
                    <a:pt x="941" y="2871"/>
                    <a:pt x="834" y="3038"/>
                    <a:pt x="834" y="3217"/>
                  </a:cubicBezTo>
                  <a:lnTo>
                    <a:pt x="834" y="3228"/>
                  </a:lnTo>
                  <a:lnTo>
                    <a:pt x="810" y="3193"/>
                  </a:lnTo>
                  <a:cubicBezTo>
                    <a:pt x="500" y="2883"/>
                    <a:pt x="322" y="2455"/>
                    <a:pt x="322" y="2002"/>
                  </a:cubicBezTo>
                  <a:cubicBezTo>
                    <a:pt x="322" y="1562"/>
                    <a:pt x="500" y="1133"/>
                    <a:pt x="810" y="812"/>
                  </a:cubicBezTo>
                  <a:cubicBezTo>
                    <a:pt x="1139" y="489"/>
                    <a:pt x="1566" y="326"/>
                    <a:pt x="1996" y="326"/>
                  </a:cubicBezTo>
                  <a:cubicBezTo>
                    <a:pt x="2328" y="326"/>
                    <a:pt x="2662" y="424"/>
                    <a:pt x="2953" y="621"/>
                  </a:cubicBezTo>
                  <a:cubicBezTo>
                    <a:pt x="2980" y="639"/>
                    <a:pt x="3012" y="649"/>
                    <a:pt x="3043" y="649"/>
                  </a:cubicBezTo>
                  <a:cubicBezTo>
                    <a:pt x="3092" y="649"/>
                    <a:pt x="3143" y="625"/>
                    <a:pt x="3179" y="573"/>
                  </a:cubicBezTo>
                  <a:cubicBezTo>
                    <a:pt x="3215" y="502"/>
                    <a:pt x="3203" y="419"/>
                    <a:pt x="3132" y="359"/>
                  </a:cubicBezTo>
                  <a:cubicBezTo>
                    <a:pt x="2793" y="118"/>
                    <a:pt x="240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36"/>
            <p:cNvSpPr/>
            <p:nvPr/>
          </p:nvSpPr>
          <p:spPr>
            <a:xfrm>
              <a:off x="3343056" y="1749290"/>
              <a:ext cx="41729" cy="41729"/>
            </a:xfrm>
            <a:custGeom>
              <a:rect b="b" l="l" r="r" t="t"/>
              <a:pathLst>
                <a:path extrusionOk="0" h="1311" w="1311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3"/>
                    <a:pt x="299" y="1310"/>
                    <a:pt x="656" y="1310"/>
                  </a:cubicBezTo>
                  <a:cubicBezTo>
                    <a:pt x="1013" y="1310"/>
                    <a:pt x="1311" y="1013"/>
                    <a:pt x="1311" y="655"/>
                  </a:cubicBezTo>
                  <a:cubicBezTo>
                    <a:pt x="1299" y="560"/>
                    <a:pt x="1227" y="501"/>
                    <a:pt x="1144" y="501"/>
                  </a:cubicBezTo>
                  <a:cubicBezTo>
                    <a:pt x="1061" y="501"/>
                    <a:pt x="1001" y="572"/>
                    <a:pt x="1001" y="643"/>
                  </a:cubicBezTo>
                  <a:cubicBezTo>
                    <a:pt x="1001" y="834"/>
                    <a:pt x="846" y="989"/>
                    <a:pt x="656" y="989"/>
                  </a:cubicBezTo>
                  <a:cubicBezTo>
                    <a:pt x="465" y="989"/>
                    <a:pt x="310" y="834"/>
                    <a:pt x="310" y="643"/>
                  </a:cubicBezTo>
                  <a:cubicBezTo>
                    <a:pt x="310" y="453"/>
                    <a:pt x="465" y="298"/>
                    <a:pt x="656" y="298"/>
                  </a:cubicBezTo>
                  <a:cubicBezTo>
                    <a:pt x="751" y="298"/>
                    <a:pt x="811" y="227"/>
                    <a:pt x="811" y="155"/>
                  </a:cubicBezTo>
                  <a:cubicBezTo>
                    <a:pt x="811" y="84"/>
                    <a:pt x="727" y="0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36"/>
            <p:cNvSpPr/>
            <p:nvPr/>
          </p:nvSpPr>
          <p:spPr>
            <a:xfrm>
              <a:off x="3417347" y="1749290"/>
              <a:ext cx="41729" cy="41729"/>
            </a:xfrm>
            <a:custGeom>
              <a:rect b="b" l="l" r="r" t="t"/>
              <a:pathLst>
                <a:path extrusionOk="0" h="1311" w="1311">
                  <a:moveTo>
                    <a:pt x="655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298" y="560"/>
                    <a:pt x="1239" y="501"/>
                    <a:pt x="1155" y="501"/>
                  </a:cubicBezTo>
                  <a:cubicBezTo>
                    <a:pt x="1060" y="501"/>
                    <a:pt x="1001" y="572"/>
                    <a:pt x="1001" y="643"/>
                  </a:cubicBezTo>
                  <a:cubicBezTo>
                    <a:pt x="1001" y="834"/>
                    <a:pt x="858" y="989"/>
                    <a:pt x="655" y="989"/>
                  </a:cubicBezTo>
                  <a:cubicBezTo>
                    <a:pt x="465" y="989"/>
                    <a:pt x="322" y="834"/>
                    <a:pt x="322" y="643"/>
                  </a:cubicBezTo>
                  <a:cubicBezTo>
                    <a:pt x="322" y="453"/>
                    <a:pt x="465" y="298"/>
                    <a:pt x="655" y="298"/>
                  </a:cubicBezTo>
                  <a:cubicBezTo>
                    <a:pt x="751" y="298"/>
                    <a:pt x="810" y="227"/>
                    <a:pt x="810" y="155"/>
                  </a:cubicBezTo>
                  <a:cubicBezTo>
                    <a:pt x="810" y="84"/>
                    <a:pt x="739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36"/>
            <p:cNvSpPr/>
            <p:nvPr/>
          </p:nvSpPr>
          <p:spPr>
            <a:xfrm>
              <a:off x="3464710" y="1536315"/>
              <a:ext cx="41729" cy="41315"/>
            </a:xfrm>
            <a:custGeom>
              <a:rect b="b" l="l" r="r" t="t"/>
              <a:pathLst>
                <a:path extrusionOk="0" h="1298" w="1311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cubicBezTo>
                    <a:pt x="620" y="298"/>
                    <a:pt x="1001" y="667"/>
                    <a:pt x="1001" y="1143"/>
                  </a:cubicBezTo>
                  <a:cubicBezTo>
                    <a:pt x="1001" y="1238"/>
                    <a:pt x="1072" y="1298"/>
                    <a:pt x="1156" y="1298"/>
                  </a:cubicBezTo>
                  <a:cubicBezTo>
                    <a:pt x="1239" y="1298"/>
                    <a:pt x="1299" y="1215"/>
                    <a:pt x="1299" y="1143"/>
                  </a:cubicBezTo>
                  <a:cubicBezTo>
                    <a:pt x="1311" y="524"/>
                    <a:pt x="799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36"/>
            <p:cNvSpPr/>
            <p:nvPr/>
          </p:nvSpPr>
          <p:spPr>
            <a:xfrm>
              <a:off x="3464710" y="1515085"/>
              <a:ext cx="63342" cy="62546"/>
            </a:xfrm>
            <a:custGeom>
              <a:rect b="b" l="l" r="r" t="t"/>
              <a:pathLst>
                <a:path extrusionOk="0" h="1965" w="1990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9"/>
                    <a:pt x="84" y="298"/>
                    <a:pt x="156" y="298"/>
                  </a:cubicBezTo>
                  <a:cubicBezTo>
                    <a:pt x="989" y="298"/>
                    <a:pt x="1668" y="977"/>
                    <a:pt x="1668" y="1810"/>
                  </a:cubicBezTo>
                  <a:cubicBezTo>
                    <a:pt x="1668" y="1905"/>
                    <a:pt x="1751" y="1965"/>
                    <a:pt x="1822" y="1965"/>
                  </a:cubicBezTo>
                  <a:cubicBezTo>
                    <a:pt x="1894" y="1965"/>
                    <a:pt x="1965" y="1882"/>
                    <a:pt x="1965" y="1810"/>
                  </a:cubicBezTo>
                  <a:cubicBezTo>
                    <a:pt x="1989" y="810"/>
                    <a:pt x="1168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98" name="Google Shape;3298;p36"/>
          <p:cNvGrpSpPr/>
          <p:nvPr/>
        </p:nvGrpSpPr>
        <p:grpSpPr>
          <a:xfrm>
            <a:off x="3716358" y="1544655"/>
            <a:ext cx="361971" cy="314958"/>
            <a:chOff x="3716358" y="1544655"/>
            <a:chExt cx="361971" cy="314958"/>
          </a:xfrm>
        </p:grpSpPr>
        <p:sp>
          <p:nvSpPr>
            <p:cNvPr id="3299" name="Google Shape;3299;p36"/>
            <p:cNvSpPr/>
            <p:nvPr/>
          </p:nvSpPr>
          <p:spPr>
            <a:xfrm>
              <a:off x="3767509" y="1646957"/>
              <a:ext cx="231213" cy="10663"/>
            </a:xfrm>
            <a:custGeom>
              <a:rect b="b" l="l" r="r" t="t"/>
              <a:pathLst>
                <a:path extrusionOk="0" h="335" w="7264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36"/>
            <p:cNvSpPr/>
            <p:nvPr/>
          </p:nvSpPr>
          <p:spPr>
            <a:xfrm>
              <a:off x="3767509" y="1618532"/>
              <a:ext cx="152020" cy="10663"/>
            </a:xfrm>
            <a:custGeom>
              <a:rect b="b" l="l" r="r" t="t"/>
              <a:pathLst>
                <a:path extrusionOk="0" h="335" w="4776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36"/>
            <p:cNvSpPr/>
            <p:nvPr/>
          </p:nvSpPr>
          <p:spPr>
            <a:xfrm>
              <a:off x="3931624" y="1618532"/>
              <a:ext cx="67098" cy="10663"/>
            </a:xfrm>
            <a:custGeom>
              <a:rect b="b" l="l" r="r" t="t"/>
              <a:pathLst>
                <a:path extrusionOk="0" h="335" w="2108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36"/>
            <p:cNvSpPr/>
            <p:nvPr/>
          </p:nvSpPr>
          <p:spPr>
            <a:xfrm>
              <a:off x="3767509" y="1590108"/>
              <a:ext cx="39087" cy="10663"/>
            </a:xfrm>
            <a:custGeom>
              <a:rect b="b" l="l" r="r" t="t"/>
              <a:pathLst>
                <a:path extrusionOk="0" h="335" w="1228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36"/>
            <p:cNvSpPr/>
            <p:nvPr/>
          </p:nvSpPr>
          <p:spPr>
            <a:xfrm>
              <a:off x="3818309" y="1590108"/>
              <a:ext cx="180412" cy="10663"/>
            </a:xfrm>
            <a:custGeom>
              <a:rect b="b" l="l" r="r" t="t"/>
              <a:pathLst>
                <a:path extrusionOk="0" h="335" w="5668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4" name="Google Shape;3304;p36"/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3305" name="Google Shape;3305;p36"/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rect b="b" l="l" r="r" t="t"/>
                <a:pathLst>
                  <a:path extrusionOk="0" h="335" w="2656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6" name="Google Shape;3306;p36"/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rect b="b" l="l" r="r" t="t"/>
                <a:pathLst>
                  <a:path extrusionOk="0" h="335" w="3882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7" name="Google Shape;3307;p36"/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rect b="b" l="l" r="r" t="t"/>
                <a:pathLst>
                  <a:path extrusionOk="0" h="335" w="549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36"/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rect b="b" l="l" r="r" t="t"/>
                <a:pathLst>
                  <a:path extrusionOk="0" h="335" w="1394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9" name="Google Shape;3309;p36"/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rect b="b" l="l" r="r" t="t"/>
                <a:pathLst>
                  <a:path extrusionOk="0" h="9895" w="11372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10" name="Google Shape;3310;p36"/>
          <p:cNvGrpSpPr/>
          <p:nvPr/>
        </p:nvGrpSpPr>
        <p:grpSpPr>
          <a:xfrm>
            <a:off x="7011924" y="1557552"/>
            <a:ext cx="499533" cy="305136"/>
            <a:chOff x="7009649" y="1541981"/>
            <a:chExt cx="524940" cy="320655"/>
          </a:xfrm>
        </p:grpSpPr>
        <p:sp>
          <p:nvSpPr>
            <p:cNvPr id="3311" name="Google Shape;3311;p36"/>
            <p:cNvSpPr/>
            <p:nvPr/>
          </p:nvSpPr>
          <p:spPr>
            <a:xfrm>
              <a:off x="7009649" y="1541981"/>
              <a:ext cx="524940" cy="320655"/>
            </a:xfrm>
            <a:custGeom>
              <a:rect b="b" l="l" r="r" t="t"/>
              <a:pathLst>
                <a:path extrusionOk="0" h="10074" w="16492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36"/>
            <p:cNvSpPr/>
            <p:nvPr/>
          </p:nvSpPr>
          <p:spPr>
            <a:xfrm>
              <a:off x="7110104" y="1604909"/>
              <a:ext cx="61782" cy="41697"/>
            </a:xfrm>
            <a:custGeom>
              <a:rect b="b" l="l" r="r" t="t"/>
              <a:pathLst>
                <a:path extrusionOk="0" h="1310" w="1941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36"/>
            <p:cNvSpPr/>
            <p:nvPr/>
          </p:nvSpPr>
          <p:spPr>
            <a:xfrm>
              <a:off x="7110455" y="1655296"/>
              <a:ext cx="96700" cy="15183"/>
            </a:xfrm>
            <a:custGeom>
              <a:rect b="b" l="l" r="r" t="t"/>
              <a:pathLst>
                <a:path extrusionOk="0" h="477" w="3038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36"/>
            <p:cNvSpPr/>
            <p:nvPr/>
          </p:nvSpPr>
          <p:spPr>
            <a:xfrm>
              <a:off x="7146104" y="1676909"/>
              <a:ext cx="61050" cy="41729"/>
            </a:xfrm>
            <a:custGeom>
              <a:rect b="b" l="l" r="r" t="t"/>
              <a:pathLst>
                <a:path extrusionOk="0" h="1311" w="1918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36"/>
            <p:cNvSpPr/>
            <p:nvPr/>
          </p:nvSpPr>
          <p:spPr>
            <a:xfrm>
              <a:off x="7110455" y="1726563"/>
              <a:ext cx="96700" cy="15183"/>
            </a:xfrm>
            <a:custGeom>
              <a:rect b="b" l="l" r="r" t="t"/>
              <a:pathLst>
                <a:path extrusionOk="0" h="477" w="3038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36"/>
            <p:cNvSpPr/>
            <p:nvPr/>
          </p:nvSpPr>
          <p:spPr>
            <a:xfrm>
              <a:off x="7262825" y="1636739"/>
              <a:ext cx="48541" cy="80371"/>
            </a:xfrm>
            <a:custGeom>
              <a:rect b="b" l="l" r="r" t="t"/>
              <a:pathLst>
                <a:path extrusionOk="0" h="2525" w="1525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36"/>
            <p:cNvSpPr/>
            <p:nvPr/>
          </p:nvSpPr>
          <p:spPr>
            <a:xfrm>
              <a:off x="7380691" y="1636357"/>
              <a:ext cx="48891" cy="80371"/>
            </a:xfrm>
            <a:custGeom>
              <a:rect b="b" l="l" r="r" t="t"/>
              <a:pathLst>
                <a:path extrusionOk="0" h="2525" w="1536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36"/>
            <p:cNvSpPr/>
            <p:nvPr/>
          </p:nvSpPr>
          <p:spPr>
            <a:xfrm>
              <a:off x="7321933" y="1626744"/>
              <a:ext cx="48923" cy="99851"/>
            </a:xfrm>
            <a:custGeom>
              <a:rect b="b" l="l" r="r" t="t"/>
              <a:pathLst>
                <a:path extrusionOk="0" h="3137" w="1537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9" name="Google Shape;3319;p36"/>
          <p:cNvGrpSpPr/>
          <p:nvPr/>
        </p:nvGrpSpPr>
        <p:grpSpPr>
          <a:xfrm>
            <a:off x="8034034" y="1518109"/>
            <a:ext cx="282746" cy="340358"/>
            <a:chOff x="8034034" y="1518109"/>
            <a:chExt cx="282746" cy="340358"/>
          </a:xfrm>
        </p:grpSpPr>
        <p:sp>
          <p:nvSpPr>
            <p:cNvPr id="3320" name="Google Shape;3320;p36"/>
            <p:cNvSpPr/>
            <p:nvPr/>
          </p:nvSpPr>
          <p:spPr>
            <a:xfrm>
              <a:off x="8034034" y="1518109"/>
              <a:ext cx="282746" cy="340358"/>
            </a:xfrm>
            <a:custGeom>
              <a:rect b="b" l="l" r="r" t="t"/>
              <a:pathLst>
                <a:path extrusionOk="0" h="10693" w="8883">
                  <a:moveTo>
                    <a:pt x="4525" y="322"/>
                  </a:moveTo>
                  <a:cubicBezTo>
                    <a:pt x="4858" y="322"/>
                    <a:pt x="5144" y="560"/>
                    <a:pt x="5204" y="882"/>
                  </a:cubicBezTo>
                  <a:lnTo>
                    <a:pt x="3715" y="882"/>
                  </a:lnTo>
                  <a:cubicBezTo>
                    <a:pt x="3775" y="560"/>
                    <a:pt x="4061" y="322"/>
                    <a:pt x="4406" y="322"/>
                  </a:cubicBezTo>
                  <a:close/>
                  <a:moveTo>
                    <a:pt x="6347" y="1191"/>
                  </a:moveTo>
                  <a:cubicBezTo>
                    <a:pt x="6728" y="1191"/>
                    <a:pt x="7085" y="1370"/>
                    <a:pt x="7287" y="1668"/>
                  </a:cubicBezTo>
                  <a:lnTo>
                    <a:pt x="1608" y="1668"/>
                  </a:lnTo>
                  <a:cubicBezTo>
                    <a:pt x="1810" y="1370"/>
                    <a:pt x="2167" y="1191"/>
                    <a:pt x="2537" y="1191"/>
                  </a:cubicBezTo>
                  <a:close/>
                  <a:moveTo>
                    <a:pt x="4382" y="1"/>
                  </a:moveTo>
                  <a:cubicBezTo>
                    <a:pt x="3882" y="1"/>
                    <a:pt x="3453" y="394"/>
                    <a:pt x="3370" y="882"/>
                  </a:cubicBezTo>
                  <a:lnTo>
                    <a:pt x="2525" y="882"/>
                  </a:lnTo>
                  <a:cubicBezTo>
                    <a:pt x="1977" y="882"/>
                    <a:pt x="1465" y="1191"/>
                    <a:pt x="1215" y="1668"/>
                  </a:cubicBezTo>
                  <a:lnTo>
                    <a:pt x="632" y="1668"/>
                  </a:lnTo>
                  <a:cubicBezTo>
                    <a:pt x="274" y="1668"/>
                    <a:pt x="0" y="1953"/>
                    <a:pt x="0" y="2310"/>
                  </a:cubicBezTo>
                  <a:cubicBezTo>
                    <a:pt x="0" y="2668"/>
                    <a:pt x="274" y="2953"/>
                    <a:pt x="632" y="2953"/>
                  </a:cubicBezTo>
                  <a:lnTo>
                    <a:pt x="1072" y="2953"/>
                  </a:lnTo>
                  <a:lnTo>
                    <a:pt x="1453" y="10002"/>
                  </a:lnTo>
                  <a:cubicBezTo>
                    <a:pt x="1465" y="10395"/>
                    <a:pt x="1798" y="10692"/>
                    <a:pt x="2167" y="10692"/>
                  </a:cubicBezTo>
                  <a:lnTo>
                    <a:pt x="4763" y="10692"/>
                  </a:lnTo>
                  <a:cubicBezTo>
                    <a:pt x="4846" y="10692"/>
                    <a:pt x="4906" y="10621"/>
                    <a:pt x="4906" y="10538"/>
                  </a:cubicBezTo>
                  <a:cubicBezTo>
                    <a:pt x="4906" y="10454"/>
                    <a:pt x="4834" y="10395"/>
                    <a:pt x="4763" y="10395"/>
                  </a:cubicBezTo>
                  <a:lnTo>
                    <a:pt x="2167" y="10395"/>
                  </a:lnTo>
                  <a:cubicBezTo>
                    <a:pt x="1941" y="10395"/>
                    <a:pt x="1763" y="10228"/>
                    <a:pt x="1763" y="10002"/>
                  </a:cubicBezTo>
                  <a:lnTo>
                    <a:pt x="1382" y="2965"/>
                  </a:lnTo>
                  <a:lnTo>
                    <a:pt x="2215" y="2965"/>
                  </a:lnTo>
                  <a:cubicBezTo>
                    <a:pt x="2298" y="2965"/>
                    <a:pt x="2358" y="2894"/>
                    <a:pt x="2358" y="2811"/>
                  </a:cubicBezTo>
                  <a:cubicBezTo>
                    <a:pt x="2358" y="2727"/>
                    <a:pt x="2286" y="2668"/>
                    <a:pt x="2215" y="2668"/>
                  </a:cubicBezTo>
                  <a:lnTo>
                    <a:pt x="620" y="2668"/>
                  </a:lnTo>
                  <a:cubicBezTo>
                    <a:pt x="441" y="2668"/>
                    <a:pt x="298" y="2513"/>
                    <a:pt x="298" y="2334"/>
                  </a:cubicBezTo>
                  <a:cubicBezTo>
                    <a:pt x="298" y="2168"/>
                    <a:pt x="441" y="2013"/>
                    <a:pt x="620" y="2013"/>
                  </a:cubicBezTo>
                  <a:lnTo>
                    <a:pt x="8216" y="2013"/>
                  </a:lnTo>
                  <a:cubicBezTo>
                    <a:pt x="8394" y="2013"/>
                    <a:pt x="8537" y="2168"/>
                    <a:pt x="8537" y="2334"/>
                  </a:cubicBezTo>
                  <a:cubicBezTo>
                    <a:pt x="8537" y="2513"/>
                    <a:pt x="8394" y="2668"/>
                    <a:pt x="8216" y="2668"/>
                  </a:cubicBezTo>
                  <a:lnTo>
                    <a:pt x="2941" y="2668"/>
                  </a:lnTo>
                  <a:cubicBezTo>
                    <a:pt x="2858" y="2668"/>
                    <a:pt x="2798" y="2739"/>
                    <a:pt x="2798" y="2811"/>
                  </a:cubicBezTo>
                  <a:cubicBezTo>
                    <a:pt x="2798" y="2906"/>
                    <a:pt x="2870" y="2965"/>
                    <a:pt x="2941" y="2965"/>
                  </a:cubicBezTo>
                  <a:lnTo>
                    <a:pt x="7466" y="2965"/>
                  </a:lnTo>
                  <a:lnTo>
                    <a:pt x="7061" y="10002"/>
                  </a:lnTo>
                  <a:cubicBezTo>
                    <a:pt x="7049" y="10228"/>
                    <a:pt x="6870" y="10395"/>
                    <a:pt x="6668" y="10395"/>
                  </a:cubicBezTo>
                  <a:lnTo>
                    <a:pt x="5501" y="10395"/>
                  </a:lnTo>
                  <a:cubicBezTo>
                    <a:pt x="5418" y="10395"/>
                    <a:pt x="5358" y="10466"/>
                    <a:pt x="5358" y="10538"/>
                  </a:cubicBezTo>
                  <a:cubicBezTo>
                    <a:pt x="5358" y="10633"/>
                    <a:pt x="5430" y="10692"/>
                    <a:pt x="5501" y="10692"/>
                  </a:cubicBezTo>
                  <a:lnTo>
                    <a:pt x="6668" y="10692"/>
                  </a:lnTo>
                  <a:cubicBezTo>
                    <a:pt x="7049" y="10692"/>
                    <a:pt x="7359" y="10395"/>
                    <a:pt x="7370" y="10002"/>
                  </a:cubicBezTo>
                  <a:lnTo>
                    <a:pt x="7775" y="2930"/>
                  </a:lnTo>
                  <a:lnTo>
                    <a:pt x="8216" y="2930"/>
                  </a:lnTo>
                  <a:cubicBezTo>
                    <a:pt x="8573" y="2930"/>
                    <a:pt x="8847" y="2656"/>
                    <a:pt x="8847" y="2299"/>
                  </a:cubicBezTo>
                  <a:cubicBezTo>
                    <a:pt x="8883" y="1953"/>
                    <a:pt x="8597" y="1668"/>
                    <a:pt x="8252" y="1668"/>
                  </a:cubicBezTo>
                  <a:lnTo>
                    <a:pt x="7656" y="1668"/>
                  </a:lnTo>
                  <a:cubicBezTo>
                    <a:pt x="7406" y="1179"/>
                    <a:pt x="6918" y="882"/>
                    <a:pt x="6347" y="882"/>
                  </a:cubicBezTo>
                  <a:lnTo>
                    <a:pt x="5513" y="882"/>
                  </a:lnTo>
                  <a:cubicBezTo>
                    <a:pt x="5442" y="394"/>
                    <a:pt x="5025" y="1"/>
                    <a:pt x="4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36"/>
            <p:cNvSpPr/>
            <p:nvPr/>
          </p:nvSpPr>
          <p:spPr>
            <a:xfrm>
              <a:off x="8161736" y="1632569"/>
              <a:ext cx="28456" cy="173601"/>
            </a:xfrm>
            <a:custGeom>
              <a:rect b="b" l="l" r="r" t="t"/>
              <a:pathLst>
                <a:path extrusionOk="0" h="5454" w="894">
                  <a:moveTo>
                    <a:pt x="469" y="321"/>
                  </a:moveTo>
                  <a:cubicBezTo>
                    <a:pt x="533" y="321"/>
                    <a:pt x="584" y="387"/>
                    <a:pt x="584" y="453"/>
                  </a:cubicBezTo>
                  <a:lnTo>
                    <a:pt x="584" y="5025"/>
                  </a:lnTo>
                  <a:cubicBezTo>
                    <a:pt x="584" y="5096"/>
                    <a:pt x="525" y="5156"/>
                    <a:pt x="453" y="5156"/>
                  </a:cubicBezTo>
                  <a:cubicBezTo>
                    <a:pt x="370" y="5156"/>
                    <a:pt x="310" y="5096"/>
                    <a:pt x="310" y="5025"/>
                  </a:cubicBezTo>
                  <a:lnTo>
                    <a:pt x="310" y="453"/>
                  </a:lnTo>
                  <a:cubicBezTo>
                    <a:pt x="310" y="381"/>
                    <a:pt x="370" y="322"/>
                    <a:pt x="453" y="322"/>
                  </a:cubicBezTo>
                  <a:cubicBezTo>
                    <a:pt x="459" y="321"/>
                    <a:pt x="464" y="321"/>
                    <a:pt x="469" y="321"/>
                  </a:cubicBezTo>
                  <a:close/>
                  <a:moveTo>
                    <a:pt x="453" y="0"/>
                  </a:moveTo>
                  <a:cubicBezTo>
                    <a:pt x="191" y="0"/>
                    <a:pt x="1" y="203"/>
                    <a:pt x="1" y="441"/>
                  </a:cubicBezTo>
                  <a:lnTo>
                    <a:pt x="1" y="5013"/>
                  </a:lnTo>
                  <a:cubicBezTo>
                    <a:pt x="1" y="5263"/>
                    <a:pt x="215" y="5453"/>
                    <a:pt x="453" y="5453"/>
                  </a:cubicBezTo>
                  <a:cubicBezTo>
                    <a:pt x="703" y="5453"/>
                    <a:pt x="894" y="5251"/>
                    <a:pt x="894" y="5013"/>
                  </a:cubicBezTo>
                  <a:lnTo>
                    <a:pt x="894" y="441"/>
                  </a:lnTo>
                  <a:cubicBezTo>
                    <a:pt x="894" y="203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36"/>
            <p:cNvSpPr/>
            <p:nvPr/>
          </p:nvSpPr>
          <p:spPr>
            <a:xfrm>
              <a:off x="8214796" y="1632951"/>
              <a:ext cx="33008" cy="173601"/>
            </a:xfrm>
            <a:custGeom>
              <a:rect b="b" l="l" r="r" t="t"/>
              <a:pathLst>
                <a:path extrusionOk="0" h="5454" w="1037">
                  <a:moveTo>
                    <a:pt x="584" y="0"/>
                  </a:moveTo>
                  <a:cubicBezTo>
                    <a:pt x="322" y="0"/>
                    <a:pt x="132" y="191"/>
                    <a:pt x="132" y="429"/>
                  </a:cubicBezTo>
                  <a:lnTo>
                    <a:pt x="1" y="5001"/>
                  </a:lnTo>
                  <a:cubicBezTo>
                    <a:pt x="1" y="5120"/>
                    <a:pt x="48" y="5239"/>
                    <a:pt x="132" y="5322"/>
                  </a:cubicBezTo>
                  <a:cubicBezTo>
                    <a:pt x="227" y="5418"/>
                    <a:pt x="322" y="5453"/>
                    <a:pt x="465" y="5453"/>
                  </a:cubicBezTo>
                  <a:cubicBezTo>
                    <a:pt x="715" y="5453"/>
                    <a:pt x="906" y="5263"/>
                    <a:pt x="906" y="5025"/>
                  </a:cubicBezTo>
                  <a:lnTo>
                    <a:pt x="918" y="4298"/>
                  </a:lnTo>
                  <a:cubicBezTo>
                    <a:pt x="918" y="4215"/>
                    <a:pt x="858" y="4132"/>
                    <a:pt x="775" y="4132"/>
                  </a:cubicBezTo>
                  <a:cubicBezTo>
                    <a:pt x="679" y="4132"/>
                    <a:pt x="608" y="4191"/>
                    <a:pt x="608" y="4287"/>
                  </a:cubicBezTo>
                  <a:lnTo>
                    <a:pt x="596" y="5013"/>
                  </a:lnTo>
                  <a:cubicBezTo>
                    <a:pt x="596" y="5084"/>
                    <a:pt x="537" y="5144"/>
                    <a:pt x="465" y="5144"/>
                  </a:cubicBezTo>
                  <a:cubicBezTo>
                    <a:pt x="417" y="5144"/>
                    <a:pt x="382" y="5132"/>
                    <a:pt x="358" y="5096"/>
                  </a:cubicBezTo>
                  <a:cubicBezTo>
                    <a:pt x="322" y="5072"/>
                    <a:pt x="310" y="5037"/>
                    <a:pt x="310" y="5001"/>
                  </a:cubicBezTo>
                  <a:lnTo>
                    <a:pt x="441" y="429"/>
                  </a:lnTo>
                  <a:cubicBezTo>
                    <a:pt x="441" y="357"/>
                    <a:pt x="501" y="298"/>
                    <a:pt x="584" y="298"/>
                  </a:cubicBezTo>
                  <a:cubicBezTo>
                    <a:pt x="620" y="298"/>
                    <a:pt x="656" y="310"/>
                    <a:pt x="691" y="346"/>
                  </a:cubicBezTo>
                  <a:cubicBezTo>
                    <a:pt x="715" y="369"/>
                    <a:pt x="727" y="393"/>
                    <a:pt x="727" y="441"/>
                  </a:cubicBezTo>
                  <a:lnTo>
                    <a:pt x="644" y="3548"/>
                  </a:lnTo>
                  <a:cubicBezTo>
                    <a:pt x="632" y="3644"/>
                    <a:pt x="703" y="3715"/>
                    <a:pt x="787" y="3715"/>
                  </a:cubicBezTo>
                  <a:cubicBezTo>
                    <a:pt x="882" y="3715"/>
                    <a:pt x="953" y="3655"/>
                    <a:pt x="953" y="3572"/>
                  </a:cubicBezTo>
                  <a:lnTo>
                    <a:pt x="1037" y="465"/>
                  </a:lnTo>
                  <a:cubicBezTo>
                    <a:pt x="1037" y="346"/>
                    <a:pt x="1001" y="215"/>
                    <a:pt x="906" y="131"/>
                  </a:cubicBezTo>
                  <a:cubicBezTo>
                    <a:pt x="822" y="48"/>
                    <a:pt x="715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36"/>
            <p:cNvSpPr/>
            <p:nvPr/>
          </p:nvSpPr>
          <p:spPr>
            <a:xfrm>
              <a:off x="8103391" y="1632569"/>
              <a:ext cx="33390" cy="173601"/>
            </a:xfrm>
            <a:custGeom>
              <a:rect b="b" l="l" r="r" t="t"/>
              <a:pathLst>
                <a:path extrusionOk="0" h="5454" w="1049">
                  <a:moveTo>
                    <a:pt x="465" y="310"/>
                  </a:moveTo>
                  <a:cubicBezTo>
                    <a:pt x="536" y="310"/>
                    <a:pt x="596" y="369"/>
                    <a:pt x="596" y="441"/>
                  </a:cubicBezTo>
                  <a:lnTo>
                    <a:pt x="739" y="5013"/>
                  </a:lnTo>
                  <a:cubicBezTo>
                    <a:pt x="739" y="5061"/>
                    <a:pt x="715" y="5084"/>
                    <a:pt x="691" y="5120"/>
                  </a:cubicBezTo>
                  <a:cubicBezTo>
                    <a:pt x="655" y="5144"/>
                    <a:pt x="631" y="5156"/>
                    <a:pt x="584" y="5156"/>
                  </a:cubicBezTo>
                  <a:cubicBezTo>
                    <a:pt x="512" y="5156"/>
                    <a:pt x="453" y="5096"/>
                    <a:pt x="453" y="5025"/>
                  </a:cubicBezTo>
                  <a:lnTo>
                    <a:pt x="322" y="453"/>
                  </a:lnTo>
                  <a:cubicBezTo>
                    <a:pt x="322" y="417"/>
                    <a:pt x="334" y="381"/>
                    <a:pt x="358" y="358"/>
                  </a:cubicBezTo>
                  <a:cubicBezTo>
                    <a:pt x="393" y="322"/>
                    <a:pt x="417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346" y="0"/>
                    <a:pt x="227" y="36"/>
                    <a:pt x="143" y="131"/>
                  </a:cubicBezTo>
                  <a:cubicBezTo>
                    <a:pt x="48" y="215"/>
                    <a:pt x="0" y="334"/>
                    <a:pt x="0" y="453"/>
                  </a:cubicBezTo>
                  <a:lnTo>
                    <a:pt x="143" y="5025"/>
                  </a:lnTo>
                  <a:cubicBezTo>
                    <a:pt x="143" y="5275"/>
                    <a:pt x="346" y="5453"/>
                    <a:pt x="584" y="5453"/>
                  </a:cubicBezTo>
                  <a:cubicBezTo>
                    <a:pt x="703" y="5453"/>
                    <a:pt x="822" y="5406"/>
                    <a:pt x="917" y="5322"/>
                  </a:cubicBezTo>
                  <a:cubicBezTo>
                    <a:pt x="1000" y="5227"/>
                    <a:pt x="1048" y="5120"/>
                    <a:pt x="1048" y="4989"/>
                  </a:cubicBezTo>
                  <a:lnTo>
                    <a:pt x="917" y="429"/>
                  </a:lnTo>
                  <a:cubicBezTo>
                    <a:pt x="917" y="191"/>
                    <a:pt x="715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4" name="Google Shape;3324;p36"/>
          <p:cNvGrpSpPr/>
          <p:nvPr/>
        </p:nvGrpSpPr>
        <p:grpSpPr>
          <a:xfrm>
            <a:off x="7582302" y="1499934"/>
            <a:ext cx="369133" cy="360411"/>
            <a:chOff x="7582302" y="1499934"/>
            <a:chExt cx="369133" cy="360411"/>
          </a:xfrm>
        </p:grpSpPr>
        <p:sp>
          <p:nvSpPr>
            <p:cNvPr id="3325" name="Google Shape;3325;p36"/>
            <p:cNvSpPr/>
            <p:nvPr/>
          </p:nvSpPr>
          <p:spPr>
            <a:xfrm>
              <a:off x="7582302" y="1499934"/>
              <a:ext cx="369133" cy="360411"/>
            </a:xfrm>
            <a:custGeom>
              <a:rect b="b" l="l" r="r" t="t"/>
              <a:pathLst>
                <a:path extrusionOk="0" h="11323" w="11597">
                  <a:moveTo>
                    <a:pt x="7204" y="595"/>
                  </a:moveTo>
                  <a:cubicBezTo>
                    <a:pt x="7418" y="595"/>
                    <a:pt x="7573" y="738"/>
                    <a:pt x="7608" y="917"/>
                  </a:cubicBezTo>
                  <a:cubicBezTo>
                    <a:pt x="7608" y="941"/>
                    <a:pt x="7620" y="976"/>
                    <a:pt x="7620" y="1000"/>
                  </a:cubicBezTo>
                  <a:lnTo>
                    <a:pt x="7620" y="1750"/>
                  </a:lnTo>
                  <a:lnTo>
                    <a:pt x="3322" y="1750"/>
                  </a:lnTo>
                  <a:lnTo>
                    <a:pt x="3322" y="1631"/>
                  </a:lnTo>
                  <a:cubicBezTo>
                    <a:pt x="3322" y="1227"/>
                    <a:pt x="3191" y="869"/>
                    <a:pt x="2953" y="595"/>
                  </a:cubicBezTo>
                  <a:close/>
                  <a:moveTo>
                    <a:pt x="1667" y="310"/>
                  </a:moveTo>
                  <a:cubicBezTo>
                    <a:pt x="2405" y="310"/>
                    <a:pt x="3001" y="905"/>
                    <a:pt x="3001" y="1631"/>
                  </a:cubicBezTo>
                  <a:cubicBezTo>
                    <a:pt x="3001" y="2358"/>
                    <a:pt x="2405" y="2953"/>
                    <a:pt x="1667" y="2953"/>
                  </a:cubicBezTo>
                  <a:cubicBezTo>
                    <a:pt x="941" y="2953"/>
                    <a:pt x="346" y="2358"/>
                    <a:pt x="346" y="1631"/>
                  </a:cubicBezTo>
                  <a:cubicBezTo>
                    <a:pt x="346" y="905"/>
                    <a:pt x="941" y="310"/>
                    <a:pt x="1667" y="310"/>
                  </a:cubicBezTo>
                  <a:close/>
                  <a:moveTo>
                    <a:pt x="7644" y="9775"/>
                  </a:moveTo>
                  <a:lnTo>
                    <a:pt x="7644" y="10513"/>
                  </a:lnTo>
                  <a:cubicBezTo>
                    <a:pt x="7644" y="10549"/>
                    <a:pt x="7644" y="10573"/>
                    <a:pt x="7620" y="10609"/>
                  </a:cubicBezTo>
                  <a:cubicBezTo>
                    <a:pt x="7585" y="10799"/>
                    <a:pt x="7418" y="10930"/>
                    <a:pt x="7227" y="10930"/>
                  </a:cubicBezTo>
                  <a:lnTo>
                    <a:pt x="2358" y="10930"/>
                  </a:lnTo>
                  <a:cubicBezTo>
                    <a:pt x="2131" y="10930"/>
                    <a:pt x="1941" y="10740"/>
                    <a:pt x="1941" y="10513"/>
                  </a:cubicBezTo>
                  <a:lnTo>
                    <a:pt x="1941" y="9775"/>
                  </a:lnTo>
                  <a:close/>
                  <a:moveTo>
                    <a:pt x="1667" y="0"/>
                  </a:moveTo>
                  <a:cubicBezTo>
                    <a:pt x="750" y="0"/>
                    <a:pt x="0" y="738"/>
                    <a:pt x="0" y="1667"/>
                  </a:cubicBezTo>
                  <a:cubicBezTo>
                    <a:pt x="0" y="2560"/>
                    <a:pt x="715" y="3298"/>
                    <a:pt x="1608" y="3334"/>
                  </a:cubicBezTo>
                  <a:lnTo>
                    <a:pt x="1608" y="4917"/>
                  </a:lnTo>
                  <a:cubicBezTo>
                    <a:pt x="1608" y="5013"/>
                    <a:pt x="1691" y="5084"/>
                    <a:pt x="1774" y="5084"/>
                  </a:cubicBezTo>
                  <a:cubicBezTo>
                    <a:pt x="1858" y="5084"/>
                    <a:pt x="1941" y="5013"/>
                    <a:pt x="1941" y="4917"/>
                  </a:cubicBezTo>
                  <a:lnTo>
                    <a:pt x="1941" y="3310"/>
                  </a:lnTo>
                  <a:cubicBezTo>
                    <a:pt x="2572" y="3203"/>
                    <a:pt x="3096" y="2739"/>
                    <a:pt x="3263" y="2119"/>
                  </a:cubicBezTo>
                  <a:lnTo>
                    <a:pt x="7644" y="2119"/>
                  </a:lnTo>
                  <a:lnTo>
                    <a:pt x="7644" y="3489"/>
                  </a:lnTo>
                  <a:lnTo>
                    <a:pt x="4929" y="3489"/>
                  </a:lnTo>
                  <a:lnTo>
                    <a:pt x="4929" y="2905"/>
                  </a:lnTo>
                  <a:cubicBezTo>
                    <a:pt x="4929" y="2822"/>
                    <a:pt x="4858" y="2751"/>
                    <a:pt x="4763" y="2751"/>
                  </a:cubicBezTo>
                  <a:cubicBezTo>
                    <a:pt x="4679" y="2751"/>
                    <a:pt x="4608" y="2822"/>
                    <a:pt x="4608" y="2905"/>
                  </a:cubicBezTo>
                  <a:lnTo>
                    <a:pt x="4608" y="3882"/>
                  </a:lnTo>
                  <a:lnTo>
                    <a:pt x="4608" y="7715"/>
                  </a:lnTo>
                  <a:lnTo>
                    <a:pt x="4608" y="8692"/>
                  </a:lnTo>
                  <a:cubicBezTo>
                    <a:pt x="4608" y="8775"/>
                    <a:pt x="4679" y="8847"/>
                    <a:pt x="4763" y="8847"/>
                  </a:cubicBezTo>
                  <a:cubicBezTo>
                    <a:pt x="4858" y="8847"/>
                    <a:pt x="4929" y="8775"/>
                    <a:pt x="4929" y="8692"/>
                  </a:cubicBezTo>
                  <a:lnTo>
                    <a:pt x="4929" y="8096"/>
                  </a:lnTo>
                  <a:lnTo>
                    <a:pt x="7644" y="8096"/>
                  </a:lnTo>
                  <a:lnTo>
                    <a:pt x="7644" y="9478"/>
                  </a:lnTo>
                  <a:lnTo>
                    <a:pt x="1941" y="9478"/>
                  </a:lnTo>
                  <a:lnTo>
                    <a:pt x="1941" y="5668"/>
                  </a:lnTo>
                  <a:cubicBezTo>
                    <a:pt x="1941" y="5572"/>
                    <a:pt x="1870" y="5501"/>
                    <a:pt x="1774" y="5501"/>
                  </a:cubicBezTo>
                  <a:cubicBezTo>
                    <a:pt x="1691" y="5501"/>
                    <a:pt x="1608" y="5572"/>
                    <a:pt x="1608" y="5668"/>
                  </a:cubicBezTo>
                  <a:lnTo>
                    <a:pt x="1608" y="9656"/>
                  </a:lnTo>
                  <a:lnTo>
                    <a:pt x="1608" y="10561"/>
                  </a:lnTo>
                  <a:cubicBezTo>
                    <a:pt x="1608" y="10978"/>
                    <a:pt x="1953" y="11323"/>
                    <a:pt x="2370" y="11323"/>
                  </a:cubicBezTo>
                  <a:lnTo>
                    <a:pt x="7239" y="11323"/>
                  </a:lnTo>
                  <a:cubicBezTo>
                    <a:pt x="7620" y="11323"/>
                    <a:pt x="7954" y="11025"/>
                    <a:pt x="8001" y="10632"/>
                  </a:cubicBezTo>
                  <a:lnTo>
                    <a:pt x="8001" y="10561"/>
                  </a:lnTo>
                  <a:lnTo>
                    <a:pt x="8001" y="9656"/>
                  </a:lnTo>
                  <a:lnTo>
                    <a:pt x="8001" y="8096"/>
                  </a:lnTo>
                  <a:lnTo>
                    <a:pt x="9025" y="8096"/>
                  </a:lnTo>
                  <a:cubicBezTo>
                    <a:pt x="9109" y="8096"/>
                    <a:pt x="9192" y="8013"/>
                    <a:pt x="9192" y="7930"/>
                  </a:cubicBezTo>
                  <a:cubicBezTo>
                    <a:pt x="9192" y="7834"/>
                    <a:pt x="9109" y="7763"/>
                    <a:pt x="9025" y="7763"/>
                  </a:cubicBezTo>
                  <a:lnTo>
                    <a:pt x="4977" y="7763"/>
                  </a:lnTo>
                  <a:cubicBezTo>
                    <a:pt x="4965" y="7763"/>
                    <a:pt x="4941" y="7751"/>
                    <a:pt x="4941" y="7727"/>
                  </a:cubicBezTo>
                  <a:lnTo>
                    <a:pt x="4941" y="3894"/>
                  </a:lnTo>
                  <a:cubicBezTo>
                    <a:pt x="4941" y="3882"/>
                    <a:pt x="4965" y="3858"/>
                    <a:pt x="4977" y="3858"/>
                  </a:cubicBezTo>
                  <a:lnTo>
                    <a:pt x="11228" y="3858"/>
                  </a:lnTo>
                  <a:cubicBezTo>
                    <a:pt x="11240" y="3858"/>
                    <a:pt x="11252" y="3882"/>
                    <a:pt x="11252" y="3894"/>
                  </a:cubicBezTo>
                  <a:lnTo>
                    <a:pt x="11252" y="7727"/>
                  </a:lnTo>
                  <a:cubicBezTo>
                    <a:pt x="11252" y="7751"/>
                    <a:pt x="11240" y="7763"/>
                    <a:pt x="11228" y="7763"/>
                  </a:cubicBezTo>
                  <a:lnTo>
                    <a:pt x="9763" y="7763"/>
                  </a:lnTo>
                  <a:cubicBezTo>
                    <a:pt x="9680" y="7763"/>
                    <a:pt x="9609" y="7834"/>
                    <a:pt x="9609" y="7930"/>
                  </a:cubicBezTo>
                  <a:cubicBezTo>
                    <a:pt x="9609" y="8013"/>
                    <a:pt x="9680" y="8096"/>
                    <a:pt x="9763" y="8096"/>
                  </a:cubicBezTo>
                  <a:lnTo>
                    <a:pt x="11228" y="8096"/>
                  </a:lnTo>
                  <a:cubicBezTo>
                    <a:pt x="11430" y="8096"/>
                    <a:pt x="11597" y="7930"/>
                    <a:pt x="11597" y="7715"/>
                  </a:cubicBezTo>
                  <a:lnTo>
                    <a:pt x="11597" y="3882"/>
                  </a:lnTo>
                  <a:cubicBezTo>
                    <a:pt x="11585" y="3632"/>
                    <a:pt x="11418" y="3465"/>
                    <a:pt x="11216" y="3465"/>
                  </a:cubicBezTo>
                  <a:lnTo>
                    <a:pt x="7977" y="3465"/>
                  </a:lnTo>
                  <a:lnTo>
                    <a:pt x="7977" y="1929"/>
                  </a:lnTo>
                  <a:lnTo>
                    <a:pt x="7977" y="1024"/>
                  </a:lnTo>
                  <a:lnTo>
                    <a:pt x="7977" y="953"/>
                  </a:lnTo>
                  <a:cubicBezTo>
                    <a:pt x="7942" y="560"/>
                    <a:pt x="7620" y="262"/>
                    <a:pt x="7227" y="262"/>
                  </a:cubicBezTo>
                  <a:lnTo>
                    <a:pt x="2655" y="262"/>
                  </a:lnTo>
                  <a:cubicBezTo>
                    <a:pt x="2643" y="262"/>
                    <a:pt x="2620" y="262"/>
                    <a:pt x="2608" y="274"/>
                  </a:cubicBezTo>
                  <a:cubicBezTo>
                    <a:pt x="2346" y="95"/>
                    <a:pt x="2012" y="0"/>
                    <a:pt x="1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36"/>
            <p:cNvSpPr/>
            <p:nvPr/>
          </p:nvSpPr>
          <p:spPr>
            <a:xfrm>
              <a:off x="7850598" y="1634829"/>
              <a:ext cx="77729" cy="51214"/>
            </a:xfrm>
            <a:custGeom>
              <a:rect b="b" l="l" r="r" t="t"/>
              <a:pathLst>
                <a:path extrusionOk="0" h="1609" w="2442">
                  <a:moveTo>
                    <a:pt x="1656" y="322"/>
                  </a:moveTo>
                  <a:cubicBezTo>
                    <a:pt x="1906" y="322"/>
                    <a:pt x="2108" y="537"/>
                    <a:pt x="2108" y="787"/>
                  </a:cubicBezTo>
                  <a:cubicBezTo>
                    <a:pt x="2108" y="1037"/>
                    <a:pt x="1906" y="1251"/>
                    <a:pt x="1656" y="1251"/>
                  </a:cubicBezTo>
                  <a:cubicBezTo>
                    <a:pt x="1394" y="1251"/>
                    <a:pt x="1191" y="1037"/>
                    <a:pt x="1191" y="787"/>
                  </a:cubicBezTo>
                  <a:cubicBezTo>
                    <a:pt x="1191" y="537"/>
                    <a:pt x="1394" y="322"/>
                    <a:pt x="1656" y="322"/>
                  </a:cubicBezTo>
                  <a:close/>
                  <a:moveTo>
                    <a:pt x="799" y="322"/>
                  </a:moveTo>
                  <a:cubicBezTo>
                    <a:pt x="858" y="322"/>
                    <a:pt x="906" y="346"/>
                    <a:pt x="965" y="358"/>
                  </a:cubicBezTo>
                  <a:cubicBezTo>
                    <a:pt x="894" y="477"/>
                    <a:pt x="834" y="632"/>
                    <a:pt x="834" y="787"/>
                  </a:cubicBezTo>
                  <a:cubicBezTo>
                    <a:pt x="834" y="929"/>
                    <a:pt x="870" y="1096"/>
                    <a:pt x="965" y="1215"/>
                  </a:cubicBezTo>
                  <a:cubicBezTo>
                    <a:pt x="918" y="1227"/>
                    <a:pt x="858" y="1251"/>
                    <a:pt x="799" y="1251"/>
                  </a:cubicBezTo>
                  <a:cubicBezTo>
                    <a:pt x="792" y="1251"/>
                    <a:pt x="785" y="1251"/>
                    <a:pt x="779" y="1251"/>
                  </a:cubicBezTo>
                  <a:cubicBezTo>
                    <a:pt x="538" y="1251"/>
                    <a:pt x="346" y="1042"/>
                    <a:pt x="346" y="787"/>
                  </a:cubicBezTo>
                  <a:cubicBezTo>
                    <a:pt x="346" y="537"/>
                    <a:pt x="549" y="322"/>
                    <a:pt x="799" y="322"/>
                  </a:cubicBezTo>
                  <a:close/>
                  <a:moveTo>
                    <a:pt x="799" y="1"/>
                  </a:moveTo>
                  <a:cubicBezTo>
                    <a:pt x="358" y="1"/>
                    <a:pt x="1" y="358"/>
                    <a:pt x="1" y="799"/>
                  </a:cubicBezTo>
                  <a:cubicBezTo>
                    <a:pt x="1" y="1251"/>
                    <a:pt x="358" y="1608"/>
                    <a:pt x="799" y="1608"/>
                  </a:cubicBezTo>
                  <a:cubicBezTo>
                    <a:pt x="953" y="1596"/>
                    <a:pt x="1096" y="1561"/>
                    <a:pt x="1215" y="1489"/>
                  </a:cubicBezTo>
                  <a:cubicBezTo>
                    <a:pt x="1334" y="1561"/>
                    <a:pt x="1489" y="1608"/>
                    <a:pt x="1632" y="1608"/>
                  </a:cubicBezTo>
                  <a:cubicBezTo>
                    <a:pt x="2084" y="1608"/>
                    <a:pt x="2442" y="1251"/>
                    <a:pt x="2442" y="799"/>
                  </a:cubicBezTo>
                  <a:cubicBezTo>
                    <a:pt x="2442" y="358"/>
                    <a:pt x="2084" y="1"/>
                    <a:pt x="1632" y="1"/>
                  </a:cubicBezTo>
                  <a:cubicBezTo>
                    <a:pt x="1489" y="1"/>
                    <a:pt x="1334" y="48"/>
                    <a:pt x="1215" y="120"/>
                  </a:cubicBezTo>
                  <a:cubicBezTo>
                    <a:pt x="1096" y="48"/>
                    <a:pt x="953" y="1"/>
                    <a:pt x="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36"/>
            <p:cNvSpPr/>
            <p:nvPr/>
          </p:nvSpPr>
          <p:spPr>
            <a:xfrm>
              <a:off x="7753962" y="1635593"/>
              <a:ext cx="70917" cy="48541"/>
            </a:xfrm>
            <a:custGeom>
              <a:rect b="b" l="l" r="r" t="t"/>
              <a:pathLst>
                <a:path extrusionOk="0" h="1525" w="2228">
                  <a:moveTo>
                    <a:pt x="1858" y="346"/>
                  </a:moveTo>
                  <a:cubicBezTo>
                    <a:pt x="1870" y="346"/>
                    <a:pt x="1894" y="358"/>
                    <a:pt x="1894" y="382"/>
                  </a:cubicBezTo>
                  <a:lnTo>
                    <a:pt x="1894" y="1156"/>
                  </a:lnTo>
                  <a:cubicBezTo>
                    <a:pt x="1894" y="1167"/>
                    <a:pt x="1870" y="1179"/>
                    <a:pt x="1858" y="1179"/>
                  </a:cubicBezTo>
                  <a:lnTo>
                    <a:pt x="370" y="1179"/>
                  </a:lnTo>
                  <a:cubicBezTo>
                    <a:pt x="358" y="1179"/>
                    <a:pt x="346" y="1167"/>
                    <a:pt x="346" y="1156"/>
                  </a:cubicBezTo>
                  <a:lnTo>
                    <a:pt x="346" y="382"/>
                  </a:lnTo>
                  <a:cubicBezTo>
                    <a:pt x="346" y="358"/>
                    <a:pt x="358" y="346"/>
                    <a:pt x="370" y="346"/>
                  </a:cubicBezTo>
                  <a:close/>
                  <a:moveTo>
                    <a:pt x="370" y="1"/>
                  </a:moveTo>
                  <a:cubicBezTo>
                    <a:pt x="167" y="1"/>
                    <a:pt x="1" y="167"/>
                    <a:pt x="1" y="382"/>
                  </a:cubicBezTo>
                  <a:lnTo>
                    <a:pt x="1" y="1156"/>
                  </a:lnTo>
                  <a:cubicBezTo>
                    <a:pt x="1" y="1358"/>
                    <a:pt x="167" y="1525"/>
                    <a:pt x="370" y="1525"/>
                  </a:cubicBezTo>
                  <a:lnTo>
                    <a:pt x="1858" y="1525"/>
                  </a:lnTo>
                  <a:cubicBezTo>
                    <a:pt x="2072" y="1525"/>
                    <a:pt x="2227" y="1358"/>
                    <a:pt x="2227" y="1156"/>
                  </a:cubicBezTo>
                  <a:lnTo>
                    <a:pt x="2227" y="382"/>
                  </a:lnTo>
                  <a:cubicBezTo>
                    <a:pt x="2227" y="167"/>
                    <a:pt x="2072" y="1"/>
                    <a:pt x="1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36"/>
            <p:cNvSpPr/>
            <p:nvPr/>
          </p:nvSpPr>
          <p:spPr>
            <a:xfrm>
              <a:off x="7750174" y="1695465"/>
              <a:ext cx="180794" cy="31862"/>
            </a:xfrm>
            <a:custGeom>
              <a:rect b="b" l="l" r="r" t="t"/>
              <a:pathLst>
                <a:path extrusionOk="0" h="1001" w="5680">
                  <a:moveTo>
                    <a:pt x="5311" y="346"/>
                  </a:moveTo>
                  <a:cubicBezTo>
                    <a:pt x="5323" y="346"/>
                    <a:pt x="5347" y="358"/>
                    <a:pt x="5347" y="370"/>
                  </a:cubicBezTo>
                  <a:lnTo>
                    <a:pt x="5347" y="620"/>
                  </a:lnTo>
                  <a:cubicBezTo>
                    <a:pt x="5347" y="644"/>
                    <a:pt x="5323" y="656"/>
                    <a:pt x="5311" y="656"/>
                  </a:cubicBezTo>
                  <a:lnTo>
                    <a:pt x="370" y="656"/>
                  </a:lnTo>
                  <a:cubicBezTo>
                    <a:pt x="358" y="656"/>
                    <a:pt x="346" y="632"/>
                    <a:pt x="346" y="620"/>
                  </a:cubicBezTo>
                  <a:lnTo>
                    <a:pt x="346" y="370"/>
                  </a:lnTo>
                  <a:cubicBezTo>
                    <a:pt x="346" y="358"/>
                    <a:pt x="358" y="346"/>
                    <a:pt x="370" y="346"/>
                  </a:cubicBezTo>
                  <a:close/>
                  <a:moveTo>
                    <a:pt x="352" y="0"/>
                  </a:moveTo>
                  <a:cubicBezTo>
                    <a:pt x="168" y="0"/>
                    <a:pt x="1" y="174"/>
                    <a:pt x="1" y="370"/>
                  </a:cubicBezTo>
                  <a:lnTo>
                    <a:pt x="1" y="620"/>
                  </a:lnTo>
                  <a:cubicBezTo>
                    <a:pt x="1" y="834"/>
                    <a:pt x="167" y="1001"/>
                    <a:pt x="370" y="1001"/>
                  </a:cubicBezTo>
                  <a:lnTo>
                    <a:pt x="5311" y="1001"/>
                  </a:lnTo>
                  <a:cubicBezTo>
                    <a:pt x="5525" y="1001"/>
                    <a:pt x="5680" y="834"/>
                    <a:pt x="5680" y="620"/>
                  </a:cubicBezTo>
                  <a:lnTo>
                    <a:pt x="5680" y="370"/>
                  </a:lnTo>
                  <a:cubicBezTo>
                    <a:pt x="5680" y="167"/>
                    <a:pt x="5525" y="1"/>
                    <a:pt x="5311" y="1"/>
                  </a:cubicBezTo>
                  <a:lnTo>
                    <a:pt x="370" y="1"/>
                  </a:lnTo>
                  <a:cubicBezTo>
                    <a:pt x="364" y="0"/>
                    <a:pt x="358" y="0"/>
                    <a:pt x="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36"/>
            <p:cNvSpPr/>
            <p:nvPr/>
          </p:nvSpPr>
          <p:spPr>
            <a:xfrm>
              <a:off x="7613750" y="1535424"/>
              <a:ext cx="43225" cy="32371"/>
            </a:xfrm>
            <a:custGeom>
              <a:rect b="b" l="l" r="r" t="t"/>
              <a:pathLst>
                <a:path extrusionOk="0" h="1017" w="1358">
                  <a:moveTo>
                    <a:pt x="1179" y="1"/>
                  </a:moveTo>
                  <a:cubicBezTo>
                    <a:pt x="1136" y="1"/>
                    <a:pt x="1093" y="19"/>
                    <a:pt x="1060" y="52"/>
                  </a:cubicBezTo>
                  <a:lnTo>
                    <a:pt x="548" y="600"/>
                  </a:lnTo>
                  <a:lnTo>
                    <a:pt x="322" y="326"/>
                  </a:lnTo>
                  <a:cubicBezTo>
                    <a:pt x="287" y="277"/>
                    <a:pt x="240" y="253"/>
                    <a:pt x="191" y="253"/>
                  </a:cubicBezTo>
                  <a:cubicBezTo>
                    <a:pt x="155" y="253"/>
                    <a:pt x="119" y="265"/>
                    <a:pt x="84" y="290"/>
                  </a:cubicBezTo>
                  <a:cubicBezTo>
                    <a:pt x="12" y="350"/>
                    <a:pt x="0" y="457"/>
                    <a:pt x="60" y="528"/>
                  </a:cubicBezTo>
                  <a:lnTo>
                    <a:pt x="405" y="957"/>
                  </a:lnTo>
                  <a:cubicBezTo>
                    <a:pt x="429" y="1004"/>
                    <a:pt x="477" y="1016"/>
                    <a:pt x="536" y="1016"/>
                  </a:cubicBezTo>
                  <a:cubicBezTo>
                    <a:pt x="584" y="1016"/>
                    <a:pt x="620" y="1004"/>
                    <a:pt x="655" y="957"/>
                  </a:cubicBezTo>
                  <a:lnTo>
                    <a:pt x="1298" y="278"/>
                  </a:lnTo>
                  <a:cubicBezTo>
                    <a:pt x="1358" y="207"/>
                    <a:pt x="1358" y="100"/>
                    <a:pt x="1274" y="40"/>
                  </a:cubicBezTo>
                  <a:cubicBezTo>
                    <a:pt x="1248" y="13"/>
                    <a:pt x="1214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0" name="Google Shape;3330;p36"/>
          <p:cNvGrpSpPr/>
          <p:nvPr/>
        </p:nvGrpSpPr>
        <p:grpSpPr>
          <a:xfrm>
            <a:off x="6448028" y="3816580"/>
            <a:ext cx="347475" cy="347471"/>
            <a:chOff x="2238181" y="4120624"/>
            <a:chExt cx="346056" cy="345674"/>
          </a:xfrm>
        </p:grpSpPr>
        <p:grpSp>
          <p:nvGrpSpPr>
            <p:cNvPr id="3331" name="Google Shape;3331;p36"/>
            <p:cNvGrpSpPr/>
            <p:nvPr/>
          </p:nvGrpSpPr>
          <p:grpSpPr>
            <a:xfrm>
              <a:off x="2309155" y="4177413"/>
              <a:ext cx="203862" cy="231903"/>
              <a:chOff x="1512725" y="258500"/>
              <a:chExt cx="4570900" cy="5199625"/>
            </a:xfrm>
          </p:grpSpPr>
          <p:sp>
            <p:nvSpPr>
              <p:cNvPr id="3332" name="Google Shape;3332;p36"/>
              <p:cNvSpPr/>
              <p:nvPr/>
            </p:nvSpPr>
            <p:spPr>
              <a:xfrm>
                <a:off x="1512725" y="2700900"/>
                <a:ext cx="2654475" cy="2757225"/>
              </a:xfrm>
              <a:custGeom>
                <a:rect b="b" l="l" r="r" t="t"/>
                <a:pathLst>
                  <a:path extrusionOk="0" h="110289" w="106179">
                    <a:moveTo>
                      <a:pt x="19199" y="1"/>
                    </a:moveTo>
                    <a:cubicBezTo>
                      <a:pt x="18076" y="1"/>
                      <a:pt x="16954" y="466"/>
                      <a:pt x="16148" y="1404"/>
                    </a:cubicBezTo>
                    <a:cubicBezTo>
                      <a:pt x="5840" y="13310"/>
                      <a:pt x="1" y="28739"/>
                      <a:pt x="33" y="44494"/>
                    </a:cubicBezTo>
                    <a:cubicBezTo>
                      <a:pt x="33" y="62077"/>
                      <a:pt x="6916" y="78582"/>
                      <a:pt x="19442" y="91010"/>
                    </a:cubicBezTo>
                    <a:cubicBezTo>
                      <a:pt x="31968" y="103439"/>
                      <a:pt x="48572" y="110289"/>
                      <a:pt x="66252" y="110289"/>
                    </a:cubicBezTo>
                    <a:cubicBezTo>
                      <a:pt x="69546" y="110289"/>
                      <a:pt x="72939" y="110060"/>
                      <a:pt x="76201" y="109571"/>
                    </a:cubicBezTo>
                    <a:cubicBezTo>
                      <a:pt x="86248" y="108071"/>
                      <a:pt x="95675" y="104352"/>
                      <a:pt x="103895" y="98643"/>
                    </a:cubicBezTo>
                    <a:cubicBezTo>
                      <a:pt x="105983" y="97208"/>
                      <a:pt x="106179" y="94272"/>
                      <a:pt x="104417" y="92478"/>
                    </a:cubicBezTo>
                    <a:cubicBezTo>
                      <a:pt x="104384" y="92348"/>
                      <a:pt x="104384" y="92315"/>
                      <a:pt x="104352" y="92315"/>
                    </a:cubicBezTo>
                    <a:cubicBezTo>
                      <a:pt x="103555" y="91537"/>
                      <a:pt x="102517" y="91128"/>
                      <a:pt x="101470" y="91128"/>
                    </a:cubicBezTo>
                    <a:cubicBezTo>
                      <a:pt x="100673" y="91128"/>
                      <a:pt x="99870" y="91365"/>
                      <a:pt x="99165" y="91859"/>
                    </a:cubicBezTo>
                    <a:cubicBezTo>
                      <a:pt x="91956" y="96849"/>
                      <a:pt x="83769" y="100111"/>
                      <a:pt x="74994" y="101416"/>
                    </a:cubicBezTo>
                    <a:cubicBezTo>
                      <a:pt x="72091" y="101808"/>
                      <a:pt x="69155" y="102069"/>
                      <a:pt x="66252" y="102069"/>
                    </a:cubicBezTo>
                    <a:cubicBezTo>
                      <a:pt x="50757" y="102069"/>
                      <a:pt x="36176" y="96066"/>
                      <a:pt x="25216" y="85171"/>
                    </a:cubicBezTo>
                    <a:cubicBezTo>
                      <a:pt x="14256" y="74309"/>
                      <a:pt x="8221" y="59826"/>
                      <a:pt x="8188" y="44462"/>
                    </a:cubicBezTo>
                    <a:cubicBezTo>
                      <a:pt x="8188" y="30664"/>
                      <a:pt x="13277" y="17126"/>
                      <a:pt x="22313" y="6721"/>
                    </a:cubicBezTo>
                    <a:cubicBezTo>
                      <a:pt x="23650" y="5188"/>
                      <a:pt x="23650" y="2904"/>
                      <a:pt x="22248" y="1404"/>
                    </a:cubicBezTo>
                    <a:lnTo>
                      <a:pt x="22215" y="1338"/>
                    </a:lnTo>
                    <a:cubicBezTo>
                      <a:pt x="21407" y="449"/>
                      <a:pt x="20302" y="1"/>
                      <a:pt x="19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3" name="Google Shape;3333;p36"/>
              <p:cNvSpPr/>
              <p:nvPr/>
            </p:nvSpPr>
            <p:spPr>
              <a:xfrm>
                <a:off x="2323325" y="258500"/>
                <a:ext cx="3760300" cy="4390225"/>
              </a:xfrm>
              <a:custGeom>
                <a:rect b="b" l="l" r="r" t="t"/>
                <a:pathLst>
                  <a:path extrusionOk="0" h="175609" w="150412">
                    <a:moveTo>
                      <a:pt x="63610" y="0"/>
                    </a:moveTo>
                    <a:cubicBezTo>
                      <a:pt x="61359" y="0"/>
                      <a:pt x="59532" y="1827"/>
                      <a:pt x="59532" y="4078"/>
                    </a:cubicBezTo>
                    <a:lnTo>
                      <a:pt x="59532" y="93228"/>
                    </a:lnTo>
                    <a:lnTo>
                      <a:pt x="59467" y="142060"/>
                    </a:lnTo>
                    <a:cubicBezTo>
                      <a:pt x="59467" y="153020"/>
                      <a:pt x="52421" y="162741"/>
                      <a:pt x="41950" y="166199"/>
                    </a:cubicBezTo>
                    <a:cubicBezTo>
                      <a:pt x="39320" y="167047"/>
                      <a:pt x="36616" y="167503"/>
                      <a:pt x="33881" y="167503"/>
                    </a:cubicBezTo>
                    <a:cubicBezTo>
                      <a:pt x="33462" y="167503"/>
                      <a:pt x="33042" y="167493"/>
                      <a:pt x="32621" y="167471"/>
                    </a:cubicBezTo>
                    <a:cubicBezTo>
                      <a:pt x="19181" y="166818"/>
                      <a:pt x="8515" y="155793"/>
                      <a:pt x="8319" y="142419"/>
                    </a:cubicBezTo>
                    <a:cubicBezTo>
                      <a:pt x="8221" y="135569"/>
                      <a:pt x="10798" y="129143"/>
                      <a:pt x="15593" y="124250"/>
                    </a:cubicBezTo>
                    <a:cubicBezTo>
                      <a:pt x="20454" y="119291"/>
                      <a:pt x="26978" y="116584"/>
                      <a:pt x="33926" y="116584"/>
                    </a:cubicBezTo>
                    <a:cubicBezTo>
                      <a:pt x="36633" y="116584"/>
                      <a:pt x="39373" y="117041"/>
                      <a:pt x="41983" y="117889"/>
                    </a:cubicBezTo>
                    <a:cubicBezTo>
                      <a:pt x="42399" y="118019"/>
                      <a:pt x="42825" y="118082"/>
                      <a:pt x="43246" y="118082"/>
                    </a:cubicBezTo>
                    <a:cubicBezTo>
                      <a:pt x="44409" y="118082"/>
                      <a:pt x="45540" y="117600"/>
                      <a:pt x="46354" y="116714"/>
                    </a:cubicBezTo>
                    <a:cubicBezTo>
                      <a:pt x="47006" y="115931"/>
                      <a:pt x="47332" y="114920"/>
                      <a:pt x="47332" y="113909"/>
                    </a:cubicBezTo>
                    <a:lnTo>
                      <a:pt x="47332" y="81028"/>
                    </a:lnTo>
                    <a:cubicBezTo>
                      <a:pt x="47332" y="79038"/>
                      <a:pt x="45865" y="77277"/>
                      <a:pt x="43875" y="76983"/>
                    </a:cubicBezTo>
                    <a:cubicBezTo>
                      <a:pt x="40547" y="76494"/>
                      <a:pt x="37220" y="76233"/>
                      <a:pt x="33926" y="76233"/>
                    </a:cubicBezTo>
                    <a:cubicBezTo>
                      <a:pt x="26651" y="76233"/>
                      <a:pt x="19638" y="77407"/>
                      <a:pt x="12984" y="79593"/>
                    </a:cubicBezTo>
                    <a:cubicBezTo>
                      <a:pt x="10831" y="80311"/>
                      <a:pt x="9820" y="82724"/>
                      <a:pt x="10831" y="84780"/>
                    </a:cubicBezTo>
                    <a:lnTo>
                      <a:pt x="10831" y="84812"/>
                    </a:lnTo>
                    <a:cubicBezTo>
                      <a:pt x="10961" y="85008"/>
                      <a:pt x="11092" y="85269"/>
                      <a:pt x="11157" y="85465"/>
                    </a:cubicBezTo>
                    <a:cubicBezTo>
                      <a:pt x="11790" y="86730"/>
                      <a:pt x="13091" y="87485"/>
                      <a:pt x="14435" y="87485"/>
                    </a:cubicBezTo>
                    <a:cubicBezTo>
                      <a:pt x="14823" y="87485"/>
                      <a:pt x="15214" y="87423"/>
                      <a:pt x="15593" y="87291"/>
                    </a:cubicBezTo>
                    <a:cubicBezTo>
                      <a:pt x="21400" y="85367"/>
                      <a:pt x="27565" y="84388"/>
                      <a:pt x="33860" y="84388"/>
                    </a:cubicBezTo>
                    <a:cubicBezTo>
                      <a:pt x="35622" y="84388"/>
                      <a:pt x="37383" y="84486"/>
                      <a:pt x="39145" y="84649"/>
                    </a:cubicBezTo>
                    <a:lnTo>
                      <a:pt x="39145" y="108853"/>
                    </a:lnTo>
                    <a:cubicBezTo>
                      <a:pt x="37383" y="108592"/>
                      <a:pt x="35622" y="108462"/>
                      <a:pt x="33860" y="108462"/>
                    </a:cubicBezTo>
                    <a:cubicBezTo>
                      <a:pt x="24727" y="108462"/>
                      <a:pt x="16180" y="112050"/>
                      <a:pt x="9787" y="118541"/>
                    </a:cubicBezTo>
                    <a:cubicBezTo>
                      <a:pt x="3426" y="124967"/>
                      <a:pt x="1" y="133481"/>
                      <a:pt x="99" y="142549"/>
                    </a:cubicBezTo>
                    <a:cubicBezTo>
                      <a:pt x="360" y="160197"/>
                      <a:pt x="14452" y="174712"/>
                      <a:pt x="32164" y="175561"/>
                    </a:cubicBezTo>
                    <a:cubicBezTo>
                      <a:pt x="32758" y="175593"/>
                      <a:pt x="33351" y="175609"/>
                      <a:pt x="33941" y="175609"/>
                    </a:cubicBezTo>
                    <a:cubicBezTo>
                      <a:pt x="37530" y="175609"/>
                      <a:pt x="41044" y="175018"/>
                      <a:pt x="44462" y="173897"/>
                    </a:cubicBezTo>
                    <a:cubicBezTo>
                      <a:pt x="58325" y="169330"/>
                      <a:pt x="67622" y="156543"/>
                      <a:pt x="67622" y="142027"/>
                    </a:cubicBezTo>
                    <a:lnTo>
                      <a:pt x="67687" y="93163"/>
                    </a:lnTo>
                    <a:lnTo>
                      <a:pt x="67687" y="8155"/>
                    </a:lnTo>
                    <a:lnTo>
                      <a:pt x="78321" y="8155"/>
                    </a:lnTo>
                    <a:cubicBezTo>
                      <a:pt x="81697" y="8133"/>
                      <a:pt x="85305" y="8095"/>
                      <a:pt x="88344" y="8095"/>
                    </a:cubicBezTo>
                    <a:cubicBezTo>
                      <a:pt x="89709" y="8095"/>
                      <a:pt x="90960" y="8103"/>
                      <a:pt x="92022" y="8123"/>
                    </a:cubicBezTo>
                    <a:cubicBezTo>
                      <a:pt x="93098" y="21073"/>
                      <a:pt x="98643" y="33110"/>
                      <a:pt x="107973" y="42374"/>
                    </a:cubicBezTo>
                    <a:cubicBezTo>
                      <a:pt x="117269" y="51573"/>
                      <a:pt x="129339" y="57053"/>
                      <a:pt x="142256" y="58031"/>
                    </a:cubicBezTo>
                    <a:cubicBezTo>
                      <a:pt x="142256" y="64131"/>
                      <a:pt x="142289" y="76005"/>
                      <a:pt x="142354" y="82333"/>
                    </a:cubicBezTo>
                    <a:cubicBezTo>
                      <a:pt x="133155" y="81876"/>
                      <a:pt x="124250" y="79821"/>
                      <a:pt x="115769" y="76233"/>
                    </a:cubicBezTo>
                    <a:cubicBezTo>
                      <a:pt x="109506" y="73624"/>
                      <a:pt x="103700" y="70198"/>
                      <a:pt x="98350" y="66088"/>
                    </a:cubicBezTo>
                    <a:cubicBezTo>
                      <a:pt x="97610" y="65524"/>
                      <a:pt x="96719" y="65238"/>
                      <a:pt x="95830" y="65238"/>
                    </a:cubicBezTo>
                    <a:cubicBezTo>
                      <a:pt x="95229" y="65238"/>
                      <a:pt x="94629" y="65369"/>
                      <a:pt x="94077" y="65632"/>
                    </a:cubicBezTo>
                    <a:cubicBezTo>
                      <a:pt x="92674" y="66284"/>
                      <a:pt x="91793" y="67752"/>
                      <a:pt x="91793" y="69318"/>
                    </a:cubicBezTo>
                    <a:lnTo>
                      <a:pt x="91956" y="142354"/>
                    </a:lnTo>
                    <a:cubicBezTo>
                      <a:pt x="91891" y="150443"/>
                      <a:pt x="90195" y="158272"/>
                      <a:pt x="86966" y="165514"/>
                    </a:cubicBezTo>
                    <a:cubicBezTo>
                      <a:pt x="86150" y="167308"/>
                      <a:pt x="86802" y="169428"/>
                      <a:pt x="88433" y="170472"/>
                    </a:cubicBezTo>
                    <a:cubicBezTo>
                      <a:pt x="88466" y="170472"/>
                      <a:pt x="88466" y="170505"/>
                      <a:pt x="88531" y="170505"/>
                    </a:cubicBezTo>
                    <a:cubicBezTo>
                      <a:pt x="89214" y="170960"/>
                      <a:pt x="89984" y="171174"/>
                      <a:pt x="90744" y="171174"/>
                    </a:cubicBezTo>
                    <a:cubicBezTo>
                      <a:pt x="92271" y="171174"/>
                      <a:pt x="93760" y="170311"/>
                      <a:pt x="94436" y="168808"/>
                    </a:cubicBezTo>
                    <a:cubicBezTo>
                      <a:pt x="98089" y="160555"/>
                      <a:pt x="100046" y="151650"/>
                      <a:pt x="100111" y="142354"/>
                    </a:cubicBezTo>
                    <a:lnTo>
                      <a:pt x="99850" y="77049"/>
                    </a:lnTo>
                    <a:lnTo>
                      <a:pt x="99850" y="77049"/>
                    </a:lnTo>
                    <a:cubicBezTo>
                      <a:pt x="103895" y="79593"/>
                      <a:pt x="108071" y="81844"/>
                      <a:pt x="112474" y="83670"/>
                    </a:cubicBezTo>
                    <a:cubicBezTo>
                      <a:pt x="123206" y="88205"/>
                      <a:pt x="134591" y="90521"/>
                      <a:pt x="146301" y="90521"/>
                    </a:cubicBezTo>
                    <a:cubicBezTo>
                      <a:pt x="147410" y="90521"/>
                      <a:pt x="148454" y="90097"/>
                      <a:pt x="149237" y="89346"/>
                    </a:cubicBezTo>
                    <a:cubicBezTo>
                      <a:pt x="149987" y="88563"/>
                      <a:pt x="150411" y="87552"/>
                      <a:pt x="150411" y="86443"/>
                    </a:cubicBezTo>
                    <a:lnTo>
                      <a:pt x="150379" y="70231"/>
                    </a:lnTo>
                    <a:lnTo>
                      <a:pt x="150313" y="54345"/>
                    </a:lnTo>
                    <a:cubicBezTo>
                      <a:pt x="150281" y="49974"/>
                      <a:pt x="146301" y="49942"/>
                      <a:pt x="146236" y="49942"/>
                    </a:cubicBezTo>
                    <a:cubicBezTo>
                      <a:pt x="120955" y="49942"/>
                      <a:pt x="100177" y="29358"/>
                      <a:pt x="99981" y="4045"/>
                    </a:cubicBezTo>
                    <a:cubicBezTo>
                      <a:pt x="99981" y="2121"/>
                      <a:pt x="98546" y="131"/>
                      <a:pt x="959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4" name="Google Shape;3334;p36"/>
            <p:cNvSpPr/>
            <p:nvPr/>
          </p:nvSpPr>
          <p:spPr>
            <a:xfrm>
              <a:off x="2238181" y="4120624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5" name="Google Shape;3335;p36"/>
          <p:cNvSpPr txBox="1"/>
          <p:nvPr>
            <p:ph type="title"/>
          </p:nvPr>
        </p:nvSpPr>
        <p:spPr>
          <a:xfrm>
            <a:off x="906600" y="267493"/>
            <a:ext cx="6329696" cy="67426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/>
              <a:t>ICONOS Y COLORES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/>
        </p:nvSpPr>
        <p:spPr>
          <a:xfrm>
            <a:off x="894350" y="1821400"/>
            <a:ext cx="670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●"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RESUELVA UNA PROBLEMÁTICA SOCIAL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CREADORES 2022</a:t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894350" y="2394100"/>
            <a:ext cx="670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●"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UTILIZANDO TECNOLOGÍA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894350" y="2966800"/>
            <a:ext cx="723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●"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GRUPOS DE 1 A 4 ESTUDIANTES + 1 DOCENTE O TUTOR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/>
          <p:nvPr/>
        </p:nvSpPr>
        <p:spPr>
          <a:xfrm>
            <a:off x="1151620" y="2040437"/>
            <a:ext cx="6840760" cy="2726302"/>
          </a:xfrm>
          <a:prstGeom prst="rect">
            <a:avLst/>
          </a:prstGeom>
          <a:solidFill>
            <a:srgbClr val="00A7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9"/>
          <p:cNvSpPr txBox="1"/>
          <p:nvPr>
            <p:ph type="title"/>
          </p:nvPr>
        </p:nvSpPr>
        <p:spPr>
          <a:xfrm>
            <a:off x="1439652" y="2314955"/>
            <a:ext cx="6346536" cy="26642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L" sz="2000">
                <a:solidFill>
                  <a:schemeClr val="lt1"/>
                </a:solidFill>
              </a:rPr>
              <a:t>Escuela de Creadores 2022 invitar a participar de talleres experimentales y MasterClass para trabajar con herramientas tecnológicas y apoyar así el diseño y desarrollo de proyectos digitales con impacto social, los que podrán postular a Los Creadores 2021.</a:t>
            </a:r>
            <a:endParaRPr sz="6000">
              <a:solidFill>
                <a:schemeClr val="lt1"/>
              </a:solidFill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76264" y="-2252786"/>
            <a:ext cx="4139952" cy="172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33886"/>
            <a:ext cx="4142810" cy="1721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/>
          <p:nvPr/>
        </p:nvSpPr>
        <p:spPr>
          <a:xfrm>
            <a:off x="6067027" y="1928775"/>
            <a:ext cx="2592288" cy="2192473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1515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585017" y="1424180"/>
            <a:ext cx="5459629" cy="2699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Char char="➔"/>
            </a:pP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 QUIERES DECIR ALGO, LEVANTA TU Y TE DAMOS LA PALABRA.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Char char="➔"/>
            </a:pP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ESCRIBE Y COMENTA POR EL CHAT.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Char char="➔"/>
            </a:pP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MANTÉN TU MICRÓFONO EN SILENCIO.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Char char="➔"/>
            </a:pP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SIGUE LAS INSTRUCCIONES (SÁCALES PANTALLAZO!).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Char char="➔"/>
            </a:pP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¡MUCHA ENERGÍA Y GANAS </a:t>
            </a:r>
            <a:b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s-CL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PARTICIPAR DE LAS DINÁMICAS! </a:t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55215" r="8675" t="0"/>
          <a:stretch/>
        </p:blipFill>
        <p:spPr>
          <a:xfrm rot="-130">
            <a:off x="6557938" y="1986921"/>
            <a:ext cx="617735" cy="106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27699">
            <a:off x="7598633" y="2245792"/>
            <a:ext cx="599633" cy="55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 rotWithShape="1">
          <a:blip r:embed="rId5">
            <a:alphaModFix/>
          </a:blip>
          <a:srcRect b="36796" l="3114" r="67613" t="2160"/>
          <a:stretch/>
        </p:blipFill>
        <p:spPr>
          <a:xfrm rot="295097">
            <a:off x="7645002" y="3170897"/>
            <a:ext cx="625488" cy="58046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75224">
            <a:off x="6592686" y="3147454"/>
            <a:ext cx="708014" cy="6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0" y="579185"/>
            <a:ext cx="4614976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ACUERDOS ESENCIALES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/>
        </p:nvSpPr>
        <p:spPr>
          <a:xfrm>
            <a:off x="585027" y="1424175"/>
            <a:ext cx="6996000" cy="26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SemiBold"/>
              <a:buChar char="➔"/>
            </a:pP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Diseñador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94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➔"/>
            </a:pP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Diplomado en Experiencia de Usuario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94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➔"/>
            </a:pP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Ingeniero en Gestión TI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9400" lvl="0" marL="3429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➔"/>
            </a:pP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Certificado en metodologías ägiles (Product Owner, Scrum Master)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¿QUIÉN SOY?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1175822" y="1707654"/>
            <a:ext cx="477300" cy="386700"/>
          </a:xfrm>
          <a:prstGeom prst="rect">
            <a:avLst/>
          </a:prstGeom>
          <a:solidFill>
            <a:srgbClr val="E71E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1" lang="es-CL" sz="2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1175822" y="2917488"/>
            <a:ext cx="477300" cy="386700"/>
          </a:xfrm>
          <a:prstGeom prst="rect">
            <a:avLst/>
          </a:prstGeom>
          <a:solidFill>
            <a:srgbClr val="E71E7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1" lang="es-CL" sz="2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</p:txBody>
      </p:sp>
      <p:sp>
        <p:nvSpPr>
          <p:cNvPr id="164" name="Google Shape;164;p22"/>
          <p:cNvSpPr txBox="1"/>
          <p:nvPr>
            <p:ph type="title"/>
          </p:nvPr>
        </p:nvSpPr>
        <p:spPr>
          <a:xfrm>
            <a:off x="906600" y="267493"/>
            <a:ext cx="6329700" cy="6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/>
              <a:t>Temario</a:t>
            </a:r>
            <a:endParaRPr/>
          </a:p>
        </p:txBody>
      </p:sp>
      <p:sp>
        <p:nvSpPr>
          <p:cNvPr id="165" name="Google Shape;165;p22"/>
          <p:cNvSpPr txBox="1"/>
          <p:nvPr>
            <p:ph type="title"/>
          </p:nvPr>
        </p:nvSpPr>
        <p:spPr>
          <a:xfrm>
            <a:off x="1818250" y="1707653"/>
            <a:ext cx="63465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L" sz="1700">
                <a:solidFill>
                  <a:schemeClr val="dk2"/>
                </a:solidFill>
              </a:rPr>
              <a:t>¿Que es un Sitio Web?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s-CL" sz="1700">
                <a:solidFill>
                  <a:schemeClr val="dk2"/>
                </a:solidFill>
              </a:rPr>
              <a:t>Historia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s-CL" sz="1700">
                <a:solidFill>
                  <a:schemeClr val="dk2"/>
                </a:solidFill>
              </a:rPr>
              <a:t>Evolución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166" name="Google Shape;166;p22"/>
          <p:cNvSpPr txBox="1"/>
          <p:nvPr>
            <p:ph type="title"/>
          </p:nvPr>
        </p:nvSpPr>
        <p:spPr>
          <a:xfrm>
            <a:off x="1905400" y="2917499"/>
            <a:ext cx="6346500" cy="1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CL" sz="1700">
                <a:solidFill>
                  <a:schemeClr val="dk2"/>
                </a:solidFill>
              </a:rPr>
              <a:t>Arquitectura de Información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s-CL" sz="1700">
                <a:solidFill>
                  <a:schemeClr val="dk2"/>
                </a:solidFill>
              </a:rPr>
              <a:t>Inventario de contenidos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s-CL" sz="1700">
                <a:solidFill>
                  <a:schemeClr val="dk2"/>
                </a:solidFill>
              </a:rPr>
              <a:t>Cardsorting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s-CL" sz="1700">
                <a:solidFill>
                  <a:schemeClr val="dk2"/>
                </a:solidFill>
              </a:rPr>
              <a:t>Wireframes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¿Qué es un sitio web?</a:t>
            </a:r>
            <a:endParaRPr/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275" y="1151885"/>
            <a:ext cx="4810646" cy="3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/>
        </p:nvSpPr>
        <p:spPr>
          <a:xfrm>
            <a:off x="671425" y="2088738"/>
            <a:ext cx="2433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sitio es una agrupación de páginas que se conectan e interactuan entre si. generalmente se alojan en un mismo dominio o sub dominio.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/>
        </p:nvSpPr>
        <p:spPr>
          <a:xfrm>
            <a:off x="189725" y="3015350"/>
            <a:ext cx="28677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23 de agosto de 1991 se abrió al público la primera página web de la historia.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0" y="579185"/>
            <a:ext cx="4614900" cy="572700"/>
          </a:xfrm>
          <a:prstGeom prst="rect">
            <a:avLst/>
          </a:prstGeom>
          <a:solidFill>
            <a:srgbClr val="EC2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Historia</a:t>
            </a:r>
            <a:endParaRPr/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50" y="165198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6425" y="1843035"/>
            <a:ext cx="5781774" cy="2032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LC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