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1" r:id="rId4"/>
    <p:sldMasterId id="214748366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</p:sldIdLst>
  <p:sldSz cy="5143500" cx="9144000"/>
  <p:notesSz cx="6858000" cy="9144000"/>
  <p:embeddedFontLst>
    <p:embeddedFont>
      <p:font typeface="Helvetica Neue"/>
      <p:regular r:id="rId14"/>
      <p:bold r:id="rId15"/>
      <p:italic r:id="rId16"/>
      <p:boldItalic r:id="rId17"/>
    </p:embeddedFont>
    <p:embeddedFont>
      <p:font typeface="Open Sans Light"/>
      <p:regular r:id="rId18"/>
      <p:bold r:id="rId19"/>
      <p:italic r:id="rId20"/>
      <p:boldItalic r:id="rId21"/>
    </p:embeddedFont>
    <p:embeddedFont>
      <p:font typeface="Open Sans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5760">
          <p15:clr>
            <a:srgbClr val="A4A3A4"/>
          </p15:clr>
        </p15:guide>
        <p15:guide id="3">
          <p15:clr>
            <a:srgbClr val="A4A3A4"/>
          </p15:clr>
        </p15:guide>
        <p15:guide id="4" orient="horz">
          <p15:clr>
            <a:srgbClr val="A4A3A4"/>
          </p15:clr>
        </p15:guide>
        <p15:guide id="5" orient="horz" pos="3240">
          <p15:clr>
            <a:srgbClr val="A4A3A4"/>
          </p15:clr>
        </p15:guide>
        <p15:guide id="6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5760"/>
        <p:guide/>
        <p:guide orient="horz"/>
        <p:guide pos="324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penSansLight-italic.fntdata"/><Relationship Id="rId22" Type="http://schemas.openxmlformats.org/officeDocument/2006/relationships/font" Target="fonts/OpenSans-regular.fntdata"/><Relationship Id="rId21" Type="http://schemas.openxmlformats.org/officeDocument/2006/relationships/font" Target="fonts/OpenSansLight-boldItalic.fntdata"/><Relationship Id="rId24" Type="http://schemas.openxmlformats.org/officeDocument/2006/relationships/font" Target="fonts/OpenSans-italic.fntdata"/><Relationship Id="rId23" Type="http://schemas.openxmlformats.org/officeDocument/2006/relationships/font" Target="fonts/OpenSans-bold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5" Type="http://schemas.openxmlformats.org/officeDocument/2006/relationships/font" Target="fonts/OpenSans-bold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font" Target="fonts/HelveticaNeue-bold.fntdata"/><Relationship Id="rId14" Type="http://schemas.openxmlformats.org/officeDocument/2006/relationships/font" Target="fonts/HelveticaNeue-regular.fntdata"/><Relationship Id="rId17" Type="http://schemas.openxmlformats.org/officeDocument/2006/relationships/font" Target="fonts/HelveticaNeue-boldItalic.fntdata"/><Relationship Id="rId16" Type="http://schemas.openxmlformats.org/officeDocument/2006/relationships/font" Target="fonts/HelveticaNeue-italic.fntdata"/><Relationship Id="rId19" Type="http://schemas.openxmlformats.org/officeDocument/2006/relationships/font" Target="fonts/OpenSansLight-bold.fntdata"/><Relationship Id="rId18" Type="http://schemas.openxmlformats.org/officeDocument/2006/relationships/font" Target="fonts/OpenSansLight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9cbb988e80_3_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" name="Google Shape;102;g9cbb988e80_3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27a9e3e23d_0_8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g127a9e3e23d_0_8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27a9e3e23d_0_9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g127a9e3e23d_0_9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27ac7aa381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g127ac7aa381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5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5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5" Type="http://schemas.openxmlformats.org/officeDocument/2006/relationships/image" Target="../media/image6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5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/>
          <p:nvPr/>
        </p:nvSpPr>
        <p:spPr>
          <a:xfrm>
            <a:off x="0" y="1"/>
            <a:ext cx="9144000" cy="5143500"/>
          </a:xfrm>
          <a:prstGeom prst="rect">
            <a:avLst/>
          </a:prstGeom>
          <a:solidFill>
            <a:srgbClr val="E71E73"/>
          </a:solidFill>
          <a:ln>
            <a:noFill/>
          </a:ln>
        </p:spPr>
        <p:txBody>
          <a:bodyPr anchorCtr="0" anchor="ctr" bIns="68550" lIns="68550" spcFirstLastPara="1" rIns="685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" name="Google Shape;18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7296" y="0"/>
            <a:ext cx="828940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2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b="0" i="0" sz="45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" type="subTitle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9pPr>
          </a:lstStyle>
          <a:p/>
        </p:txBody>
      </p:sp>
      <p:pic>
        <p:nvPicPr>
          <p:cNvPr id="21" name="Google Shape;21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40552" y="5380062"/>
            <a:ext cx="1673544" cy="4773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80647" y="-40159"/>
            <a:ext cx="1133055" cy="667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96275" y="4411075"/>
            <a:ext cx="1634126" cy="533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1_Title slide">
    <p:bg>
      <p:bgPr>
        <a:solidFill>
          <a:srgbClr val="00A79E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2"/>
          <p:cNvSpPr txBox="1"/>
          <p:nvPr>
            <p:ph type="ctrTitle"/>
          </p:nvPr>
        </p:nvSpPr>
        <p:spPr>
          <a:xfrm>
            <a:off x="311700" y="3351475"/>
            <a:ext cx="8520525" cy="8406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6DE26"/>
              </a:buClr>
              <a:buSzPts val="4900"/>
              <a:buFont typeface="Arial"/>
              <a:buNone/>
              <a:defRPr b="0" i="0" sz="3675" u="none" cap="none" strike="noStrike">
                <a:solidFill>
                  <a:srgbClr val="D6DE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None/>
              <a:defRPr b="0" i="0" sz="517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None/>
              <a:defRPr b="0" i="0" sz="517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None/>
              <a:defRPr b="0" i="0" sz="517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None/>
              <a:defRPr b="0" i="0" sz="517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None/>
              <a:defRPr b="0" i="0" sz="517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None/>
              <a:defRPr b="0" i="0" sz="517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None/>
              <a:defRPr b="0" i="0" sz="517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None/>
              <a:defRPr b="0" i="0" sz="517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7" name="Google Shape;87;p12"/>
          <p:cNvSpPr txBox="1"/>
          <p:nvPr>
            <p:ph idx="1" type="body"/>
          </p:nvPr>
        </p:nvSpPr>
        <p:spPr>
          <a:xfrm>
            <a:off x="1073550" y="4192050"/>
            <a:ext cx="7398900" cy="572625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  <a:defRPr b="0" i="0" sz="1575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4925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57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925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57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925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57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925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57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57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925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57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9250" lvl="7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57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9250" lvl="8" marL="4114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57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88" name="Google Shape;88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38462" y="645399"/>
            <a:ext cx="2467076" cy="2133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1_Title slide 2">
    <p:bg>
      <p:bgPr>
        <a:solidFill>
          <a:srgbClr val="AF1484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3"/>
          <p:cNvSpPr txBox="1"/>
          <p:nvPr>
            <p:ph type="ctrTitle"/>
          </p:nvPr>
        </p:nvSpPr>
        <p:spPr>
          <a:xfrm>
            <a:off x="311700" y="3351475"/>
            <a:ext cx="8520525" cy="8406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6DE26"/>
              </a:buClr>
              <a:buSzPts val="4900"/>
              <a:buFont typeface="Arial"/>
              <a:buNone/>
              <a:defRPr b="0" i="0" sz="3675" u="none" cap="none" strike="noStrike">
                <a:solidFill>
                  <a:srgbClr val="D6DE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None/>
              <a:defRPr b="0" i="0" sz="517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None/>
              <a:defRPr b="0" i="0" sz="517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None/>
              <a:defRPr b="0" i="0" sz="517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None/>
              <a:defRPr b="0" i="0" sz="517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None/>
              <a:defRPr b="0" i="0" sz="517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None/>
              <a:defRPr b="0" i="0" sz="517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None/>
              <a:defRPr b="0" i="0" sz="517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None/>
              <a:defRPr b="0" i="0" sz="517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1" name="Google Shape;91;p13"/>
          <p:cNvSpPr txBox="1"/>
          <p:nvPr>
            <p:ph idx="1" type="body"/>
          </p:nvPr>
        </p:nvSpPr>
        <p:spPr>
          <a:xfrm>
            <a:off x="1073550" y="4192050"/>
            <a:ext cx="7398900" cy="572625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  <a:defRPr b="0" i="0" sz="1575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4925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57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925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57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925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57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925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57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57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925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57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9250" lvl="7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57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9250" lvl="8" marL="4114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57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2" name="Google Shape;92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38462" y="645399"/>
            <a:ext cx="2467076" cy="2133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1_Title slide 3">
    <p:bg>
      <p:bgPr>
        <a:solidFill>
          <a:srgbClr val="009FE3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 txBox="1"/>
          <p:nvPr>
            <p:ph type="ctrTitle"/>
          </p:nvPr>
        </p:nvSpPr>
        <p:spPr>
          <a:xfrm>
            <a:off x="311700" y="3351475"/>
            <a:ext cx="8520525" cy="8406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6DE26"/>
              </a:buClr>
              <a:buSzPts val="4900"/>
              <a:buFont typeface="Arial"/>
              <a:buNone/>
              <a:defRPr b="0" i="0" sz="3675" u="none" cap="none" strike="noStrike">
                <a:solidFill>
                  <a:srgbClr val="D6DE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None/>
              <a:defRPr b="0" i="0" sz="517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None/>
              <a:defRPr b="0" i="0" sz="517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None/>
              <a:defRPr b="0" i="0" sz="517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None/>
              <a:defRPr b="0" i="0" sz="517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None/>
              <a:defRPr b="0" i="0" sz="517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None/>
              <a:defRPr b="0" i="0" sz="517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None/>
              <a:defRPr b="0" i="0" sz="517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None/>
              <a:defRPr b="0" i="0" sz="517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" name="Google Shape;95;p14"/>
          <p:cNvSpPr txBox="1"/>
          <p:nvPr>
            <p:ph idx="1" type="body"/>
          </p:nvPr>
        </p:nvSpPr>
        <p:spPr>
          <a:xfrm>
            <a:off x="1073550" y="4192050"/>
            <a:ext cx="7398900" cy="572625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  <a:defRPr b="0" i="0" sz="1575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4925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57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925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57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925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57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925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57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57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925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57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9250" lvl="7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57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9250" lvl="8" marL="4114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57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6" name="Google Shape;96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38462" y="645399"/>
            <a:ext cx="2467076" cy="2133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rgbClr val="E71E73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/>
          <p:nvPr>
            <p:ph type="title"/>
          </p:nvPr>
        </p:nvSpPr>
        <p:spPr>
          <a:xfrm>
            <a:off x="311700" y="3413593"/>
            <a:ext cx="8520525" cy="841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9" name="Google Shape;99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38462" y="645399"/>
            <a:ext cx="2467076" cy="2133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/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b="0" i="0" sz="40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" type="body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b="0" i="0" sz="140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35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b="0" i="0" sz="7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b="0" i="0" sz="7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b="0" i="0" sz="7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b="0" i="0" sz="7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b="0" i="0" sz="7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b="0" i="0" sz="7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b="0" i="0" sz="7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b="0" i="0" sz="7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b="0" i="0" sz="7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>
  <p:cSld name="1_Diapositiva de título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/>
          <p:nvPr/>
        </p:nvSpPr>
        <p:spPr>
          <a:xfrm>
            <a:off x="0" y="1"/>
            <a:ext cx="9144000" cy="5143500"/>
          </a:xfrm>
          <a:prstGeom prst="rect">
            <a:avLst/>
          </a:prstGeom>
          <a:solidFill>
            <a:srgbClr val="E71E73"/>
          </a:solidFill>
          <a:ln>
            <a:noFill/>
          </a:ln>
        </p:spPr>
        <p:txBody>
          <a:bodyPr anchorCtr="0" anchor="ctr" bIns="68550" lIns="68550" spcFirstLastPara="1" rIns="685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" name="Google Shape;32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7296" y="0"/>
            <a:ext cx="828940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4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b="0" i="0" sz="45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4"/>
          <p:cNvSpPr txBox="1"/>
          <p:nvPr>
            <p:ph idx="1" type="subTitle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9pPr>
          </a:lstStyle>
          <a:p/>
        </p:txBody>
      </p:sp>
      <p:sp>
        <p:nvSpPr>
          <p:cNvPr id="35" name="Google Shape;35;p4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9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9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9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9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9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9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9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9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9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  <p:pic>
        <p:nvPicPr>
          <p:cNvPr id="38" name="Google Shape;38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80647" y="-40159"/>
            <a:ext cx="1133055" cy="6676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>
  <p:cSld name="1_Encabezado de secció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"/>
          <p:cNvSpPr txBox="1"/>
          <p:nvPr>
            <p:ph idx="1" type="body"/>
          </p:nvPr>
        </p:nvSpPr>
        <p:spPr>
          <a:xfrm>
            <a:off x="623888" y="1563638"/>
            <a:ext cx="7886700" cy="30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b="0" i="0" sz="160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35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1" name="Google Shape;41;p5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5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5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9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9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9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9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9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9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9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9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9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  <p:sp>
        <p:nvSpPr>
          <p:cNvPr id="44" name="Google Shape;44;p5"/>
          <p:cNvSpPr/>
          <p:nvPr/>
        </p:nvSpPr>
        <p:spPr>
          <a:xfrm>
            <a:off x="555900" y="0"/>
            <a:ext cx="8588100" cy="1125140"/>
          </a:xfrm>
          <a:prstGeom prst="rect">
            <a:avLst/>
          </a:prstGeom>
          <a:solidFill>
            <a:srgbClr val="00A79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5"/>
          <p:cNvSpPr txBox="1"/>
          <p:nvPr>
            <p:ph type="title"/>
          </p:nvPr>
        </p:nvSpPr>
        <p:spPr>
          <a:xfrm>
            <a:off x="906600" y="267493"/>
            <a:ext cx="6329696" cy="674263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b="0" i="0" sz="2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46" name="Google Shape;46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180647" y="-40159"/>
            <a:ext cx="1133055" cy="6676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>
  <p:cSld name="1_Diapositiva de título 2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6"/>
          <p:cNvSpPr/>
          <p:nvPr/>
        </p:nvSpPr>
        <p:spPr>
          <a:xfrm>
            <a:off x="0" y="1"/>
            <a:ext cx="9144000" cy="5143500"/>
          </a:xfrm>
          <a:prstGeom prst="rect">
            <a:avLst/>
          </a:prstGeom>
          <a:solidFill>
            <a:srgbClr val="E71E73"/>
          </a:solidFill>
          <a:ln>
            <a:noFill/>
          </a:ln>
        </p:spPr>
        <p:txBody>
          <a:bodyPr anchorCtr="0" anchor="ctr" bIns="68550" lIns="68550" spcFirstLastPara="1" rIns="685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9" name="Google Shape;49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7296" y="0"/>
            <a:ext cx="828940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6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b="0" i="0" sz="45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6"/>
          <p:cNvSpPr txBox="1"/>
          <p:nvPr>
            <p:ph idx="1" type="subTitle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9pPr>
          </a:lstStyle>
          <a:p/>
        </p:txBody>
      </p:sp>
      <p:sp>
        <p:nvSpPr>
          <p:cNvPr id="52" name="Google Shape;52;p6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6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6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9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9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9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9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9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9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9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9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9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  <p:pic>
        <p:nvPicPr>
          <p:cNvPr id="55" name="Google Shape;55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80647" y="-40159"/>
            <a:ext cx="1133055" cy="6676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>
  <p:cSld name="1_Diapositiva de título 3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7"/>
          <p:cNvSpPr/>
          <p:nvPr/>
        </p:nvSpPr>
        <p:spPr>
          <a:xfrm>
            <a:off x="0" y="1"/>
            <a:ext cx="9144000" cy="5143500"/>
          </a:xfrm>
          <a:prstGeom prst="rect">
            <a:avLst/>
          </a:prstGeom>
          <a:solidFill>
            <a:srgbClr val="E71E73"/>
          </a:solidFill>
          <a:ln>
            <a:noFill/>
          </a:ln>
        </p:spPr>
        <p:txBody>
          <a:bodyPr anchorCtr="0" anchor="ctr" bIns="68550" lIns="68550" spcFirstLastPara="1" rIns="685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8" name="Google Shape;58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7296" y="0"/>
            <a:ext cx="828940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7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b="0" i="0" sz="45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7"/>
          <p:cNvSpPr txBox="1"/>
          <p:nvPr>
            <p:ph idx="1" type="subTitle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9pPr>
          </a:lstStyle>
          <a:p/>
        </p:txBody>
      </p:sp>
      <p:sp>
        <p:nvSpPr>
          <p:cNvPr id="61" name="Google Shape;61;p7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7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7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9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9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9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9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9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9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9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9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9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  <p:pic>
        <p:nvPicPr>
          <p:cNvPr id="64" name="Google Shape;6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31885" y="102393"/>
            <a:ext cx="739379" cy="7393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>
  <p:cSld name="1_Encabezado de sección 2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8"/>
          <p:cNvSpPr/>
          <p:nvPr/>
        </p:nvSpPr>
        <p:spPr>
          <a:xfrm>
            <a:off x="0" y="1"/>
            <a:ext cx="9144000" cy="5143500"/>
          </a:xfrm>
          <a:prstGeom prst="rect">
            <a:avLst/>
          </a:prstGeom>
          <a:solidFill>
            <a:srgbClr val="DEDC00"/>
          </a:solidFill>
          <a:ln>
            <a:noFill/>
          </a:ln>
        </p:spPr>
        <p:txBody>
          <a:bodyPr anchorCtr="0" anchor="ctr" bIns="68550" lIns="68550" spcFirstLastPara="1" rIns="685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8"/>
          <p:cNvSpPr txBox="1"/>
          <p:nvPr>
            <p:ph idx="1" type="body"/>
          </p:nvPr>
        </p:nvSpPr>
        <p:spPr>
          <a:xfrm>
            <a:off x="623888" y="1563638"/>
            <a:ext cx="7886700" cy="30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b="0" i="0" sz="160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35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8" name="Google Shape;68;p8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8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8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9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9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9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9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9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9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9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9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9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  <p:sp>
        <p:nvSpPr>
          <p:cNvPr id="71" name="Google Shape;71;p8"/>
          <p:cNvSpPr txBox="1"/>
          <p:nvPr>
            <p:ph type="title"/>
          </p:nvPr>
        </p:nvSpPr>
        <p:spPr>
          <a:xfrm>
            <a:off x="817464" y="390632"/>
            <a:ext cx="6545720" cy="674263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b="0" i="0"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72" name="Google Shape;72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180647" y="-40159"/>
            <a:ext cx="1133055" cy="6676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slide">
  <p:cSld name="Quote slide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9"/>
          <p:cNvSpPr/>
          <p:nvPr/>
        </p:nvSpPr>
        <p:spPr>
          <a:xfrm>
            <a:off x="-1" y="0"/>
            <a:ext cx="9144057" cy="5181678"/>
          </a:xfrm>
          <a:custGeom>
            <a:rect b="b" l="l" r="r" t="t"/>
            <a:pathLst>
              <a:path extrusionOk="0" h="30224" w="53336">
                <a:moveTo>
                  <a:pt x="0" y="0"/>
                </a:moveTo>
                <a:lnTo>
                  <a:pt x="0" y="30224"/>
                </a:lnTo>
                <a:lnTo>
                  <a:pt x="53336" y="30224"/>
                </a:lnTo>
                <a:lnTo>
                  <a:pt x="53336" y="0"/>
                </a:lnTo>
                <a:close/>
              </a:path>
            </a:pathLst>
          </a:custGeom>
          <a:solidFill>
            <a:srgbClr val="92268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5" name="Google Shape;75;p9"/>
          <p:cNvSpPr/>
          <p:nvPr/>
        </p:nvSpPr>
        <p:spPr>
          <a:xfrm>
            <a:off x="4193088" y="0"/>
            <a:ext cx="4950917" cy="5181678"/>
          </a:xfrm>
          <a:custGeom>
            <a:rect b="b" l="l" r="r" t="t"/>
            <a:pathLst>
              <a:path extrusionOk="0" h="30224" w="28878">
                <a:moveTo>
                  <a:pt x="13399" y="0"/>
                </a:moveTo>
                <a:cubicBezTo>
                  <a:pt x="13478" y="83"/>
                  <a:pt x="13553" y="169"/>
                  <a:pt x="13628" y="254"/>
                </a:cubicBezTo>
                <a:cubicBezTo>
                  <a:pt x="15078" y="1929"/>
                  <a:pt x="15854" y="4105"/>
                  <a:pt x="16166" y="6299"/>
                </a:cubicBezTo>
                <a:cubicBezTo>
                  <a:pt x="16570" y="9159"/>
                  <a:pt x="16194" y="12193"/>
                  <a:pt x="14713" y="14674"/>
                </a:cubicBezTo>
                <a:cubicBezTo>
                  <a:pt x="13056" y="17454"/>
                  <a:pt x="10218" y="19280"/>
                  <a:pt x="7526" y="21080"/>
                </a:cubicBezTo>
                <a:cubicBezTo>
                  <a:pt x="4835" y="22876"/>
                  <a:pt x="2076" y="24891"/>
                  <a:pt x="730" y="27837"/>
                </a:cubicBezTo>
                <a:cubicBezTo>
                  <a:pt x="383" y="28599"/>
                  <a:pt x="143" y="29401"/>
                  <a:pt x="0" y="30224"/>
                </a:cubicBezTo>
                <a:lnTo>
                  <a:pt x="28878" y="30224"/>
                </a:lnTo>
                <a:lnTo>
                  <a:pt x="28878" y="0"/>
                </a:lnTo>
                <a:close/>
              </a:path>
            </a:pathLst>
          </a:custGeom>
          <a:solidFill>
            <a:schemeClr val="accent6">
              <a:alpha val="118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6" name="Google Shape;76;p9"/>
          <p:cNvSpPr txBox="1"/>
          <p:nvPr>
            <p:ph idx="1" type="subTitle"/>
          </p:nvPr>
        </p:nvSpPr>
        <p:spPr>
          <a:xfrm>
            <a:off x="1293750" y="1598275"/>
            <a:ext cx="6490500" cy="21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Autofit/>
          </a:bodyPr>
          <a:lstStyle>
            <a:lvl1pPr lvl="0" rtl="0" algn="ctr">
              <a:lnSpc>
                <a:spcPct val="41666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rtl="0" algn="ctr">
              <a:lnSpc>
                <a:spcPct val="41666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rtl="0" algn="ctr">
              <a:lnSpc>
                <a:spcPct val="41666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rtl="0" algn="ctr">
              <a:lnSpc>
                <a:spcPct val="41666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rtl="0" algn="ctr">
              <a:lnSpc>
                <a:spcPct val="41666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77" name="Google Shape;77;p9"/>
          <p:cNvSpPr txBox="1"/>
          <p:nvPr>
            <p:ph idx="2" type="subTitle"/>
          </p:nvPr>
        </p:nvSpPr>
        <p:spPr>
          <a:xfrm>
            <a:off x="4809135" y="3519283"/>
            <a:ext cx="1994400" cy="2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Autofit/>
          </a:bodyPr>
          <a:lstStyle>
            <a:lvl1pPr lvl="0" rtl="0" algn="r">
              <a:lnSpc>
                <a:spcPct val="10715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BCCE8"/>
                </a:solidFill>
              </a:defRPr>
            </a:lvl1pPr>
            <a:lvl2pPr lvl="1" rtl="0" algn="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>
                <a:solidFill>
                  <a:srgbClr val="FBCCE8"/>
                </a:solidFill>
              </a:defRPr>
            </a:lvl2pPr>
            <a:lvl3pPr lvl="2" rtl="0" algn="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>
                <a:solidFill>
                  <a:srgbClr val="FBCCE8"/>
                </a:solidFill>
              </a:defRPr>
            </a:lvl3pPr>
            <a:lvl4pPr lvl="3" rtl="0" algn="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>
                <a:solidFill>
                  <a:srgbClr val="FBCCE8"/>
                </a:solidFill>
              </a:defRPr>
            </a:lvl4pPr>
            <a:lvl5pPr lvl="4" rtl="0" algn="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>
                <a:solidFill>
                  <a:srgbClr val="FBCCE8"/>
                </a:solidFill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>
                <a:solidFill>
                  <a:srgbClr val="FBCCE8"/>
                </a:solidFill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>
                <a:solidFill>
                  <a:srgbClr val="FBCCE8"/>
                </a:solidFill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>
                <a:solidFill>
                  <a:srgbClr val="FBCCE8"/>
                </a:solidFill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>
                <a:solidFill>
                  <a:srgbClr val="FBCCE8"/>
                </a:solidFill>
              </a:defRPr>
            </a:lvl9pPr>
          </a:lstStyle>
          <a:p/>
        </p:txBody>
      </p:sp>
      <p:pic>
        <p:nvPicPr>
          <p:cNvPr id="78" name="Google Shape;78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59345" y="4646577"/>
            <a:ext cx="481201" cy="4161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rgbClr val="E71E73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1"/>
          <p:cNvSpPr txBox="1"/>
          <p:nvPr>
            <p:ph type="ctrTitle"/>
          </p:nvPr>
        </p:nvSpPr>
        <p:spPr>
          <a:xfrm>
            <a:off x="311700" y="3351475"/>
            <a:ext cx="8520525" cy="8406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6DE26"/>
              </a:buClr>
              <a:buSzPts val="4900"/>
              <a:buFont typeface="Arial"/>
              <a:buNone/>
              <a:defRPr b="0" i="0" sz="3675" u="none" cap="none" strike="noStrike">
                <a:solidFill>
                  <a:srgbClr val="D6DE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None/>
              <a:defRPr b="0" i="0" sz="517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None/>
              <a:defRPr b="0" i="0" sz="517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None/>
              <a:defRPr b="0" i="0" sz="517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None/>
              <a:defRPr b="0" i="0" sz="517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None/>
              <a:defRPr b="0" i="0" sz="517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None/>
              <a:defRPr b="0" i="0" sz="517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None/>
              <a:defRPr b="0" i="0" sz="517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None/>
              <a:defRPr b="0" i="0" sz="517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3" name="Google Shape;83;p11"/>
          <p:cNvSpPr txBox="1"/>
          <p:nvPr>
            <p:ph idx="1" type="body"/>
          </p:nvPr>
        </p:nvSpPr>
        <p:spPr>
          <a:xfrm>
            <a:off x="1073550" y="4192050"/>
            <a:ext cx="7398900" cy="572625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  <a:defRPr b="0" i="0" sz="1575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4925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57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925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57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925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57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925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57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57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925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57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9250" lvl="7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57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9250" lvl="8" marL="4114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57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84" name="Google Shape;84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38462" y="645399"/>
            <a:ext cx="2467076" cy="2133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0" Type="http://schemas.openxmlformats.org/officeDocument/2006/relationships/theme" Target="../theme/theme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9.xml"/><Relationship Id="rId3" Type="http://schemas.openxmlformats.org/officeDocument/2006/relationships/slideLayout" Target="../slideLayouts/slideLayout10.xml"/><Relationship Id="rId4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3.xml"/><Relationship Id="rId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  <p:pic>
        <p:nvPicPr>
          <p:cNvPr id="15" name="Google Shape;15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8100392" y="0"/>
            <a:ext cx="1043608" cy="5170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</p:sldLayoutIdLst>
  <p:transition spd="slow">
    <p:fade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71E73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8180647" y="-40159"/>
            <a:ext cx="1133055" cy="667693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6" r:id="rId2"/>
    <p:sldLayoutId id="2147483657" r:id="rId3"/>
    <p:sldLayoutId id="2147483658" r:id="rId4"/>
    <p:sldLayoutId id="2147483659" r:id="rId5"/>
    <p:sldLayoutId id="2147483660" r:id="rId6"/>
  </p:sldLayoutIdLst>
  <p:transition spd="slow">
    <p:fade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g"/><Relationship Id="rId4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/>
          <p:nvPr>
            <p:ph idx="1" type="subTitle"/>
          </p:nvPr>
        </p:nvSpPr>
        <p:spPr>
          <a:xfrm>
            <a:off x="5011950" y="3237425"/>
            <a:ext cx="2931900" cy="6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</a:pPr>
            <a:r>
              <a:rPr lang="es-CL" sz="1600">
                <a:solidFill>
                  <a:schemeClr val="lt1"/>
                </a:solidFill>
              </a:rPr>
              <a:t>CLAUDIA CABRERA</a:t>
            </a:r>
            <a:endParaRPr sz="1600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</a:pPr>
            <a:r>
              <a:rPr lang="es-CL" sz="1600">
                <a:solidFill>
                  <a:schemeClr val="lt1"/>
                </a:solidFill>
              </a:rPr>
              <a:t>DISEÑADORA ESTRATÉGICA</a:t>
            </a:r>
            <a:endParaRPr sz="1600">
              <a:solidFill>
                <a:schemeClr val="lt1"/>
              </a:solidFill>
            </a:endParaRPr>
          </a:p>
        </p:txBody>
      </p:sp>
      <p:sp>
        <p:nvSpPr>
          <p:cNvPr id="105" name="Google Shape;105;p16"/>
          <p:cNvSpPr txBox="1"/>
          <p:nvPr>
            <p:ph type="ctrTitle"/>
          </p:nvPr>
        </p:nvSpPr>
        <p:spPr>
          <a:xfrm>
            <a:off x="755576" y="1779662"/>
            <a:ext cx="3921246" cy="223459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</a:pPr>
            <a:r>
              <a:rPr lang="es-CL" sz="2900">
                <a:solidFill>
                  <a:schemeClr val="lt1"/>
                </a:solidFill>
              </a:rPr>
              <a:t>DESIGN THINKING</a:t>
            </a:r>
            <a:r>
              <a:rPr lang="es-CL" sz="29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  <a:br>
              <a:rPr lang="es-CL" sz="29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s-CL" sz="2900">
                <a:solidFill>
                  <a:schemeClr val="lt1"/>
                </a:solidFill>
              </a:rPr>
              <a:t>APRENDE A CREAR SOLUCIONES INNOVADORAS</a:t>
            </a:r>
            <a:endParaRPr/>
          </a:p>
        </p:txBody>
      </p:sp>
      <p:pic>
        <p:nvPicPr>
          <p:cNvPr id="106" name="Google Shape;10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74062" y="1540913"/>
            <a:ext cx="1607700" cy="16077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07" name="Google Shape;107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7467" y="445904"/>
            <a:ext cx="3222404" cy="1299356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6"/>
          <p:cNvSpPr/>
          <p:nvPr/>
        </p:nvSpPr>
        <p:spPr>
          <a:xfrm>
            <a:off x="7317475" y="4335575"/>
            <a:ext cx="1743900" cy="707700"/>
          </a:xfrm>
          <a:prstGeom prst="rect">
            <a:avLst/>
          </a:prstGeom>
          <a:solidFill>
            <a:srgbClr val="E71E7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/>
          <p:nvPr/>
        </p:nvSpPr>
        <p:spPr>
          <a:xfrm>
            <a:off x="1842150" y="1786502"/>
            <a:ext cx="5459700" cy="17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-CL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 </a:t>
            </a:r>
            <a:r>
              <a:rPr b="1" lang="es-CL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PREMIO DE TALENTO DIGITAL</a:t>
            </a:r>
            <a:r>
              <a:rPr lang="es-CL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QUE INCENTIVA EL DESARROLLO DE HABILIDADES DEL SIGLO XXI Y EL DESARROLLO DE TECNOLOGÍA. </a:t>
            </a:r>
            <a:endParaRPr sz="24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14" name="Google Shape;114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49126" y="4324443"/>
            <a:ext cx="376313" cy="376313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7"/>
          <p:cNvSpPr txBox="1"/>
          <p:nvPr/>
        </p:nvSpPr>
        <p:spPr>
          <a:xfrm>
            <a:off x="0" y="579185"/>
            <a:ext cx="4614900" cy="572700"/>
          </a:xfrm>
          <a:prstGeom prst="rect">
            <a:avLst/>
          </a:prstGeom>
          <a:solidFill>
            <a:srgbClr val="00A79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s-CL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LOS CREADORES 2022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8"/>
          <p:cNvSpPr txBox="1"/>
          <p:nvPr/>
        </p:nvSpPr>
        <p:spPr>
          <a:xfrm>
            <a:off x="894350" y="1821400"/>
            <a:ext cx="6701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Char char="●"/>
            </a:pPr>
            <a:r>
              <a:rPr lang="es-CL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RESUELVA UNA PROBLEMÁTICA SOCIAL</a:t>
            </a:r>
            <a:endParaRPr sz="24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21" name="Google Shape;121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49126" y="4324443"/>
            <a:ext cx="376313" cy="376313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8"/>
          <p:cNvSpPr txBox="1"/>
          <p:nvPr/>
        </p:nvSpPr>
        <p:spPr>
          <a:xfrm>
            <a:off x="0" y="579185"/>
            <a:ext cx="4614900" cy="572700"/>
          </a:xfrm>
          <a:prstGeom prst="rect">
            <a:avLst/>
          </a:prstGeom>
          <a:solidFill>
            <a:srgbClr val="00A79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s-CL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LOS CREADORES 2022</a:t>
            </a:r>
            <a:endParaRPr/>
          </a:p>
        </p:txBody>
      </p:sp>
      <p:sp>
        <p:nvSpPr>
          <p:cNvPr id="123" name="Google Shape;123;p18"/>
          <p:cNvSpPr txBox="1"/>
          <p:nvPr/>
        </p:nvSpPr>
        <p:spPr>
          <a:xfrm>
            <a:off x="894350" y="2394100"/>
            <a:ext cx="6701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Char char="●"/>
            </a:pPr>
            <a:r>
              <a:rPr lang="es-CL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UTILIZANDO TECNOLOGÍA</a:t>
            </a:r>
            <a:endParaRPr sz="24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4" name="Google Shape;124;p18"/>
          <p:cNvSpPr txBox="1"/>
          <p:nvPr/>
        </p:nvSpPr>
        <p:spPr>
          <a:xfrm>
            <a:off x="894350" y="2966800"/>
            <a:ext cx="7232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Char char="●"/>
            </a:pPr>
            <a:r>
              <a:rPr lang="es-CL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 GRUPOS DE 1 A 4 ESTUDIANTES + 1 DOCENTE O TUTOR</a:t>
            </a:r>
            <a:endParaRPr sz="24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9"/>
          <p:cNvSpPr/>
          <p:nvPr/>
        </p:nvSpPr>
        <p:spPr>
          <a:xfrm>
            <a:off x="1151620" y="2040437"/>
            <a:ext cx="6840760" cy="2726302"/>
          </a:xfrm>
          <a:prstGeom prst="rect">
            <a:avLst/>
          </a:prstGeom>
          <a:solidFill>
            <a:srgbClr val="00A7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19"/>
          <p:cNvSpPr txBox="1"/>
          <p:nvPr>
            <p:ph type="title"/>
          </p:nvPr>
        </p:nvSpPr>
        <p:spPr>
          <a:xfrm>
            <a:off x="1439652" y="2314955"/>
            <a:ext cx="6346536" cy="266429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s-CL" sz="2000">
                <a:solidFill>
                  <a:schemeClr val="lt1"/>
                </a:solidFill>
              </a:rPr>
              <a:t>Escuela de Creadores 2022 invitar a participar de talleres experimentales y MasterClass para trabajar con herramientas tecnológicas y apoyar así el diseño y desarrollo de proyectos digitales con impacto social, los que podrán postular a Los Creadores 2021.</a:t>
            </a:r>
            <a:endParaRPr sz="6000">
              <a:solidFill>
                <a:schemeClr val="lt1"/>
              </a:solidFill>
            </a:endParaRPr>
          </a:p>
        </p:txBody>
      </p:sp>
      <p:pic>
        <p:nvPicPr>
          <p:cNvPr id="131" name="Google Shape;131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376264" y="-2252786"/>
            <a:ext cx="4139952" cy="1721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7504" y="133886"/>
            <a:ext cx="4142810" cy="17211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0"/>
          <p:cNvSpPr/>
          <p:nvPr/>
        </p:nvSpPr>
        <p:spPr>
          <a:xfrm>
            <a:off x="6067027" y="1928775"/>
            <a:ext cx="2592288" cy="2192473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1515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20"/>
          <p:cNvSpPr txBox="1"/>
          <p:nvPr/>
        </p:nvSpPr>
        <p:spPr>
          <a:xfrm>
            <a:off x="585017" y="1424180"/>
            <a:ext cx="5459629" cy="26994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66700" lvl="0" marL="3429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 SemiBold"/>
              <a:buChar char="➔"/>
            </a:pPr>
            <a:r>
              <a:rPr b="0" i="0" lang="es-CL" sz="14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 QUIERES DECIR ALGO, LEVANTA TU Y TE DAMOS LA PALABRA.</a:t>
            </a:r>
            <a:endParaRPr/>
          </a:p>
          <a:p>
            <a:pPr indent="-266700" lvl="0" marL="3429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 SemiBold"/>
              <a:buChar char="➔"/>
            </a:pPr>
            <a:r>
              <a:rPr b="0" i="0" lang="es-CL" sz="14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ESCRIBE Y COMENTA POR EL CHAT.</a:t>
            </a:r>
            <a:endParaRPr/>
          </a:p>
          <a:p>
            <a:pPr indent="-266700" lvl="0" marL="3429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 SemiBold"/>
              <a:buChar char="➔"/>
            </a:pPr>
            <a:r>
              <a:rPr b="0" i="0" lang="es-CL" sz="14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MANTÉN TU MICRÓFONO EN SILENCIO.</a:t>
            </a:r>
            <a:endParaRPr/>
          </a:p>
          <a:p>
            <a:pPr indent="-266700" lvl="0" marL="3429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 SemiBold"/>
              <a:buChar char="➔"/>
            </a:pPr>
            <a:r>
              <a:rPr b="0" i="0" lang="es-CL" sz="14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SIGUE LAS INSTRUCCIONES (SÁCALES PANTALLAZO!).</a:t>
            </a:r>
            <a:endParaRPr/>
          </a:p>
          <a:p>
            <a:pPr indent="-266700" lvl="0" marL="3429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 SemiBold"/>
              <a:buChar char="➔"/>
            </a:pPr>
            <a:r>
              <a:rPr b="0" i="0" lang="es-CL" sz="14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¡MUCHA ENERGÍA Y GANAS </a:t>
            </a:r>
            <a:br>
              <a:rPr b="0" i="0" lang="es-CL" sz="14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0" i="0" lang="es-CL" sz="14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 PARTICIPAR DE LAS DINÁMICAS! </a:t>
            </a:r>
            <a:endParaRPr b="0" i="0" sz="18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39" name="Google Shape;139;p20"/>
          <p:cNvPicPr preferRelativeResize="0"/>
          <p:nvPr/>
        </p:nvPicPr>
        <p:blipFill rotWithShape="1">
          <a:blip r:embed="rId3">
            <a:alphaModFix/>
          </a:blip>
          <a:srcRect b="0" l="55215" r="8675" t="0"/>
          <a:stretch/>
        </p:blipFill>
        <p:spPr>
          <a:xfrm rot="-130">
            <a:off x="6557938" y="1986921"/>
            <a:ext cx="617735" cy="10686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827699">
            <a:off x="7598633" y="2245792"/>
            <a:ext cx="599633" cy="550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0"/>
          <p:cNvPicPr preferRelativeResize="0"/>
          <p:nvPr/>
        </p:nvPicPr>
        <p:blipFill rotWithShape="1">
          <a:blip r:embed="rId5">
            <a:alphaModFix/>
          </a:blip>
          <a:srcRect b="36796" l="3114" r="67613" t="2160"/>
          <a:stretch/>
        </p:blipFill>
        <p:spPr>
          <a:xfrm rot="295097">
            <a:off x="7645002" y="3170897"/>
            <a:ext cx="625488" cy="58046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id="142" name="Google Shape;142;p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-375224">
            <a:off x="6592686" y="3147454"/>
            <a:ext cx="708014" cy="67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549126" y="4324443"/>
            <a:ext cx="376312" cy="376312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0"/>
          <p:cNvSpPr txBox="1"/>
          <p:nvPr/>
        </p:nvSpPr>
        <p:spPr>
          <a:xfrm>
            <a:off x="0" y="579185"/>
            <a:ext cx="4614976" cy="572700"/>
          </a:xfrm>
          <a:prstGeom prst="rect">
            <a:avLst/>
          </a:prstGeom>
          <a:solidFill>
            <a:srgbClr val="00A79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0" i="0" lang="es-CL" sz="24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ACUERDOS ESENCIALES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49126" y="4324443"/>
            <a:ext cx="376313" cy="376313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1"/>
          <p:cNvSpPr txBox="1"/>
          <p:nvPr/>
        </p:nvSpPr>
        <p:spPr>
          <a:xfrm>
            <a:off x="0" y="579175"/>
            <a:ext cx="6701100" cy="572700"/>
          </a:xfrm>
          <a:prstGeom prst="rect">
            <a:avLst/>
          </a:prstGeom>
          <a:solidFill>
            <a:srgbClr val="00A79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s-CL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PLATAFORMA DE POSTULACIÓN </a:t>
            </a:r>
            <a:r>
              <a:rPr lang="es-CL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2022</a:t>
            </a:r>
            <a:endParaRPr/>
          </a:p>
        </p:txBody>
      </p:sp>
      <p:sp>
        <p:nvSpPr>
          <p:cNvPr id="151" name="Google Shape;151;p21"/>
          <p:cNvSpPr txBox="1"/>
          <p:nvPr/>
        </p:nvSpPr>
        <p:spPr>
          <a:xfrm>
            <a:off x="955950" y="2285400"/>
            <a:ext cx="7232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-CL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https://www.loscreadores.cl/</a:t>
            </a:r>
            <a:endParaRPr sz="24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2"/>
          <p:cNvSpPr/>
          <p:nvPr/>
        </p:nvSpPr>
        <p:spPr>
          <a:xfrm>
            <a:off x="2146294" y="3219822"/>
            <a:ext cx="4851412" cy="15850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CL" sz="3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¡MUCHAS GRACIAS!</a:t>
            </a:r>
            <a:endParaRPr b="1" i="0" sz="105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3335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es-CL" sz="11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0" i="0" lang="es-CL" sz="16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@LOSCREADORESCHILE</a:t>
            </a:r>
            <a:endParaRPr/>
          </a:p>
          <a:p>
            <a:pPr indent="0" lvl="0" marL="13335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6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#ESTIEMPODECREADORES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es-CL" sz="11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endParaRPr b="0" i="0" sz="11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LC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