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10287000" cx="18288000"/>
  <p:notesSz cx="6858000" cy="9144000"/>
  <p:embeddedFontLst>
    <p:embeddedFont>
      <p:font typeface="Montserrat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0">
          <p15:clr>
            <a:srgbClr val="000000"/>
          </p15:clr>
        </p15:guide>
        <p15:guide id="2" pos="576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6" roundtripDataSignature="AMtx7mjuVrAkzTGT9kCj2uCAgS5raWBvf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FD56B0C2-228C-44AB-A8DF-D1D8D7EE8F68}">
  <a:tblStyle styleId="{FD56B0C2-228C-44AB-A8DF-D1D8D7EE8F6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0" orient="horz"/>
        <p:guide pos="57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6" Type="http://customschemas.google.com/relationships/presentationmetadata" Target="meta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04520cc9f_0_0:notes"/>
          <p:cNvSpPr/>
          <p:nvPr>
            <p:ph idx="2" type="sldImg"/>
          </p:nvPr>
        </p:nvSpPr>
        <p:spPr>
          <a:xfrm>
            <a:off x="381163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g604520cc9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8ad0f3c620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0" name="Google Shape;90;g8ad0f3c620_0_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3" name="Google Shape;103;p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8ad0f3c620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4" name="Google Shape;114;g8ad0f3c620_0_1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730c180503_0_2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5" name="Google Shape;125;g730c180503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type="ctrTitle"/>
          </p:nvPr>
        </p:nvSpPr>
        <p:spPr>
          <a:xfrm>
            <a:off x="1371600" y="3195638"/>
            <a:ext cx="15544800" cy="22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" type="subTitle"/>
          </p:nvPr>
        </p:nvSpPr>
        <p:spPr>
          <a:xfrm>
            <a:off x="2743200" y="5829300"/>
            <a:ext cx="12801600" cy="2629500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rmAutofit/>
          </a:bodyPr>
          <a:lstStyle>
            <a:lvl1pPr lv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59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51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7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7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7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7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7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7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8"/>
          <p:cNvSpPr txBox="1"/>
          <p:nvPr>
            <p:ph idx="10" type="dt"/>
          </p:nvPr>
        </p:nvSpPr>
        <p:spPr>
          <a:xfrm>
            <a:off x="914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1" type="ftr"/>
          </p:nvPr>
        </p:nvSpPr>
        <p:spPr>
          <a:xfrm>
            <a:off x="6248400" y="9534525"/>
            <a:ext cx="5791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13106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914400" y="411957"/>
            <a:ext cx="16459200" cy="17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 rot="5400000">
            <a:off x="5749498" y="-2434801"/>
            <a:ext cx="6789000" cy="16459200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rmAutofit/>
          </a:bodyPr>
          <a:lstStyle>
            <a:lvl1pPr indent="-43815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1pPr>
            <a:lvl2pPr indent="-43815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/>
            </a:lvl2pPr>
            <a:lvl3pPr indent="-43815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3pPr>
            <a:lvl4pPr indent="-43815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/>
            </a:lvl4pPr>
            <a:lvl5pPr indent="-43815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»"/>
              <a:defRPr/>
            </a:lvl5pPr>
            <a:lvl6pPr indent="-43815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6pPr>
            <a:lvl7pPr indent="-43815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7pPr>
            <a:lvl8pPr indent="-43815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8pPr>
            <a:lvl9pPr indent="-43815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0" type="dt"/>
          </p:nvPr>
        </p:nvSpPr>
        <p:spPr>
          <a:xfrm>
            <a:off x="914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6248400" y="9534525"/>
            <a:ext cx="5791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13106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 rot="5400000">
            <a:off x="10927648" y="2743106"/>
            <a:ext cx="87771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 rot="5400000">
            <a:off x="2545651" y="-1219292"/>
            <a:ext cx="8777100" cy="12039599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rmAutofit/>
          </a:bodyPr>
          <a:lstStyle>
            <a:lvl1pPr indent="-43815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1pPr>
            <a:lvl2pPr indent="-43815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/>
            </a:lvl2pPr>
            <a:lvl3pPr indent="-43815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3pPr>
            <a:lvl4pPr indent="-43815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/>
            </a:lvl4pPr>
            <a:lvl5pPr indent="-43815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»"/>
              <a:defRPr/>
            </a:lvl5pPr>
            <a:lvl6pPr indent="-43815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6pPr>
            <a:lvl7pPr indent="-43815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7pPr>
            <a:lvl8pPr indent="-43815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8pPr>
            <a:lvl9pPr indent="-43815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0" type="dt"/>
          </p:nvPr>
        </p:nvSpPr>
        <p:spPr>
          <a:xfrm>
            <a:off x="914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1" type="ftr"/>
          </p:nvPr>
        </p:nvSpPr>
        <p:spPr>
          <a:xfrm>
            <a:off x="6248400" y="9534525"/>
            <a:ext cx="5791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13106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914400" y="411957"/>
            <a:ext cx="16459200" cy="17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" type="body"/>
          </p:nvPr>
        </p:nvSpPr>
        <p:spPr>
          <a:xfrm>
            <a:off x="914400" y="2400300"/>
            <a:ext cx="16459200" cy="67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rmAutofit/>
          </a:bodyPr>
          <a:lstStyle>
            <a:lvl1pPr indent="-43815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1pPr>
            <a:lvl2pPr indent="-43815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/>
            </a:lvl2pPr>
            <a:lvl3pPr indent="-43815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3pPr>
            <a:lvl4pPr indent="-43815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/>
            </a:lvl4pPr>
            <a:lvl5pPr indent="-43815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»"/>
              <a:defRPr/>
            </a:lvl5pPr>
            <a:lvl6pPr indent="-43815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6pPr>
            <a:lvl7pPr indent="-43815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7pPr>
            <a:lvl8pPr indent="-43815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8pPr>
            <a:lvl9pPr indent="-43815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0" type="dt"/>
          </p:nvPr>
        </p:nvSpPr>
        <p:spPr>
          <a:xfrm>
            <a:off x="914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21" name="Google Shape;21;p9"/>
          <p:cNvSpPr txBox="1"/>
          <p:nvPr>
            <p:ph idx="11" type="ftr"/>
          </p:nvPr>
        </p:nvSpPr>
        <p:spPr>
          <a:xfrm>
            <a:off x="6248400" y="9534525"/>
            <a:ext cx="5791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22" name="Google Shape;22;p9"/>
          <p:cNvSpPr txBox="1"/>
          <p:nvPr>
            <p:ph idx="12" type="sldNum"/>
          </p:nvPr>
        </p:nvSpPr>
        <p:spPr>
          <a:xfrm>
            <a:off x="13106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/>
          <p:nvPr>
            <p:ph type="title"/>
          </p:nvPr>
        </p:nvSpPr>
        <p:spPr>
          <a:xfrm>
            <a:off x="1444626" y="6610350"/>
            <a:ext cx="15544800" cy="20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Font typeface="Calibri"/>
              <a:buNone/>
              <a:defRPr b="1" sz="73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" type="body"/>
          </p:nvPr>
        </p:nvSpPr>
        <p:spPr>
          <a:xfrm>
            <a:off x="1444626" y="4360070"/>
            <a:ext cx="15544800" cy="2250000"/>
          </a:xfrm>
          <a:prstGeom prst="rect">
            <a:avLst/>
          </a:prstGeom>
          <a:noFill/>
          <a:ln>
            <a:noFill/>
          </a:ln>
        </p:spPr>
        <p:txBody>
          <a:bodyPr anchorCtr="0" anchor="b" bIns="83775" lIns="167625" spcFirstLastPara="1" rIns="167625" wrap="square" tIns="8377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700"/>
              <a:buNone/>
              <a:defRPr sz="37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300"/>
              <a:buNone/>
              <a:defRPr sz="33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900"/>
              <a:buNone/>
              <a:defRPr sz="29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600"/>
              <a:buNone/>
              <a:defRPr sz="2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600"/>
              <a:buNone/>
              <a:defRPr sz="2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600"/>
              <a:buNone/>
              <a:defRPr sz="2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600"/>
              <a:buNone/>
              <a:defRPr sz="2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600"/>
              <a:buNone/>
              <a:defRPr sz="2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600"/>
              <a:buNone/>
              <a:defRPr sz="2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0"/>
          <p:cNvSpPr txBox="1"/>
          <p:nvPr>
            <p:ph idx="10" type="dt"/>
          </p:nvPr>
        </p:nvSpPr>
        <p:spPr>
          <a:xfrm>
            <a:off x="914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27" name="Google Shape;27;p10"/>
          <p:cNvSpPr txBox="1"/>
          <p:nvPr>
            <p:ph idx="11" type="ftr"/>
          </p:nvPr>
        </p:nvSpPr>
        <p:spPr>
          <a:xfrm>
            <a:off x="6248400" y="9534525"/>
            <a:ext cx="5791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28" name="Google Shape;28;p10"/>
          <p:cNvSpPr txBox="1"/>
          <p:nvPr>
            <p:ph idx="12" type="sldNum"/>
          </p:nvPr>
        </p:nvSpPr>
        <p:spPr>
          <a:xfrm>
            <a:off x="13106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 txBox="1"/>
          <p:nvPr>
            <p:ph type="title"/>
          </p:nvPr>
        </p:nvSpPr>
        <p:spPr>
          <a:xfrm>
            <a:off x="914400" y="411957"/>
            <a:ext cx="16459200" cy="17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" type="body"/>
          </p:nvPr>
        </p:nvSpPr>
        <p:spPr>
          <a:xfrm>
            <a:off x="914400" y="2400300"/>
            <a:ext cx="8077200" cy="67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rmAutofit/>
          </a:bodyPr>
          <a:lstStyle>
            <a:lvl1pPr indent="-55245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100"/>
              <a:buChar char="•"/>
              <a:defRPr sz="5100"/>
            </a:lvl1pPr>
            <a:lvl2pPr indent="-508000" lvl="1" marL="9144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400"/>
              <a:buChar char="–"/>
              <a:defRPr sz="4400"/>
            </a:lvl2pPr>
            <a:lvl3pPr indent="-46355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Char char="•"/>
              <a:defRPr sz="3700"/>
            </a:lvl3pPr>
            <a:lvl4pPr indent="-43815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 sz="3300"/>
            </a:lvl4pPr>
            <a:lvl5pPr indent="-43815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»"/>
              <a:defRPr sz="3300"/>
            </a:lvl5pPr>
            <a:lvl6pPr indent="-43815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3300"/>
            </a:lvl6pPr>
            <a:lvl7pPr indent="-43815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3300"/>
            </a:lvl7pPr>
            <a:lvl8pPr indent="-43815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3300"/>
            </a:lvl8pPr>
            <a:lvl9pPr indent="-43815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3300"/>
            </a:lvl9pPr>
          </a:lstStyle>
          <a:p/>
        </p:txBody>
      </p:sp>
      <p:sp>
        <p:nvSpPr>
          <p:cNvPr id="32" name="Google Shape;32;p11"/>
          <p:cNvSpPr txBox="1"/>
          <p:nvPr>
            <p:ph idx="2" type="body"/>
          </p:nvPr>
        </p:nvSpPr>
        <p:spPr>
          <a:xfrm>
            <a:off x="9296400" y="2400300"/>
            <a:ext cx="8077200" cy="67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rmAutofit/>
          </a:bodyPr>
          <a:lstStyle>
            <a:lvl1pPr indent="-55245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100"/>
              <a:buChar char="•"/>
              <a:defRPr sz="5100"/>
            </a:lvl1pPr>
            <a:lvl2pPr indent="-508000" lvl="1" marL="9144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400"/>
              <a:buChar char="–"/>
              <a:defRPr sz="4400"/>
            </a:lvl2pPr>
            <a:lvl3pPr indent="-46355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Char char="•"/>
              <a:defRPr sz="3700"/>
            </a:lvl3pPr>
            <a:lvl4pPr indent="-43815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 sz="3300"/>
            </a:lvl4pPr>
            <a:lvl5pPr indent="-43815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»"/>
              <a:defRPr sz="3300"/>
            </a:lvl5pPr>
            <a:lvl6pPr indent="-43815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3300"/>
            </a:lvl6pPr>
            <a:lvl7pPr indent="-43815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3300"/>
            </a:lvl7pPr>
            <a:lvl8pPr indent="-43815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3300"/>
            </a:lvl8pPr>
            <a:lvl9pPr indent="-43815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3300"/>
            </a:lvl9pPr>
          </a:lstStyle>
          <a:p/>
        </p:txBody>
      </p:sp>
      <p:sp>
        <p:nvSpPr>
          <p:cNvPr id="33" name="Google Shape;33;p11"/>
          <p:cNvSpPr txBox="1"/>
          <p:nvPr>
            <p:ph idx="10" type="dt"/>
          </p:nvPr>
        </p:nvSpPr>
        <p:spPr>
          <a:xfrm>
            <a:off x="914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34" name="Google Shape;34;p11"/>
          <p:cNvSpPr txBox="1"/>
          <p:nvPr>
            <p:ph idx="11" type="ftr"/>
          </p:nvPr>
        </p:nvSpPr>
        <p:spPr>
          <a:xfrm>
            <a:off x="6248400" y="9534525"/>
            <a:ext cx="5791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2" type="sldNum"/>
          </p:nvPr>
        </p:nvSpPr>
        <p:spPr>
          <a:xfrm>
            <a:off x="13106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 txBox="1"/>
          <p:nvPr>
            <p:ph type="title"/>
          </p:nvPr>
        </p:nvSpPr>
        <p:spPr>
          <a:xfrm>
            <a:off x="914400" y="411957"/>
            <a:ext cx="16459200" cy="17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" type="body"/>
          </p:nvPr>
        </p:nvSpPr>
        <p:spPr>
          <a:xfrm>
            <a:off x="914400" y="2302669"/>
            <a:ext cx="8080200" cy="959400"/>
          </a:xfrm>
          <a:prstGeom prst="rect">
            <a:avLst/>
          </a:prstGeom>
          <a:noFill/>
          <a:ln>
            <a:noFill/>
          </a:ln>
        </p:spPr>
        <p:txBody>
          <a:bodyPr anchorCtr="0" anchor="b" bIns="83775" lIns="167625" spcFirstLastPara="1" rIns="167625" wrap="square" tIns="8377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b="1" sz="4400"/>
            </a:lvl1pPr>
            <a:lvl2pPr indent="-2286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b="1" sz="3700"/>
            </a:lvl2pPr>
            <a:lvl3pPr indent="-2286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b="1" sz="3300"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b="1" sz="2900"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b="1" sz="2900"/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b="1" sz="2900"/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b="1" sz="2900"/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b="1" sz="2900"/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b="1" sz="2900"/>
            </a:lvl9pPr>
          </a:lstStyle>
          <a:p/>
        </p:txBody>
      </p:sp>
      <p:sp>
        <p:nvSpPr>
          <p:cNvPr id="39" name="Google Shape;39;p12"/>
          <p:cNvSpPr txBox="1"/>
          <p:nvPr>
            <p:ph idx="2" type="body"/>
          </p:nvPr>
        </p:nvSpPr>
        <p:spPr>
          <a:xfrm>
            <a:off x="914400" y="3262313"/>
            <a:ext cx="8080200" cy="5926800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rmAutofit/>
          </a:bodyPr>
          <a:lstStyle>
            <a:lvl1pPr indent="-50800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400"/>
              <a:buChar char="•"/>
              <a:defRPr sz="4400"/>
            </a:lvl1pPr>
            <a:lvl2pPr indent="-46355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Char char="–"/>
              <a:defRPr sz="3700"/>
            </a:lvl2pPr>
            <a:lvl3pPr indent="-43815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3300"/>
            </a:lvl3pPr>
            <a:lvl4pPr indent="-41275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–"/>
              <a:defRPr sz="2900"/>
            </a:lvl4pPr>
            <a:lvl5pPr indent="-41275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»"/>
              <a:defRPr sz="2900"/>
            </a:lvl5pPr>
            <a:lvl6pPr indent="-41275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 sz="2900"/>
            </a:lvl6pPr>
            <a:lvl7pPr indent="-41275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 sz="2900"/>
            </a:lvl7pPr>
            <a:lvl8pPr indent="-41275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 sz="2900"/>
            </a:lvl8pPr>
            <a:lvl9pPr indent="-412750" lvl="8" marL="411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 sz="2900"/>
            </a:lvl9pPr>
          </a:lstStyle>
          <a:p/>
        </p:txBody>
      </p:sp>
      <p:sp>
        <p:nvSpPr>
          <p:cNvPr id="40" name="Google Shape;40;p12"/>
          <p:cNvSpPr txBox="1"/>
          <p:nvPr>
            <p:ph idx="3" type="body"/>
          </p:nvPr>
        </p:nvSpPr>
        <p:spPr>
          <a:xfrm>
            <a:off x="9290050" y="2302669"/>
            <a:ext cx="8083800" cy="959400"/>
          </a:xfrm>
          <a:prstGeom prst="rect">
            <a:avLst/>
          </a:prstGeom>
          <a:noFill/>
          <a:ln>
            <a:noFill/>
          </a:ln>
        </p:spPr>
        <p:txBody>
          <a:bodyPr anchorCtr="0" anchor="b" bIns="83775" lIns="167625" spcFirstLastPara="1" rIns="167625" wrap="square" tIns="8377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b="1" sz="4400"/>
            </a:lvl1pPr>
            <a:lvl2pPr indent="-2286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b="1" sz="3700"/>
            </a:lvl2pPr>
            <a:lvl3pPr indent="-2286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b="1" sz="3300"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b="1" sz="2900"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b="1" sz="2900"/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b="1" sz="2900"/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b="1" sz="2900"/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b="1" sz="2900"/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b="1" sz="2900"/>
            </a:lvl9pPr>
          </a:lstStyle>
          <a:p/>
        </p:txBody>
      </p:sp>
      <p:sp>
        <p:nvSpPr>
          <p:cNvPr id="41" name="Google Shape;41;p12"/>
          <p:cNvSpPr txBox="1"/>
          <p:nvPr>
            <p:ph idx="4" type="body"/>
          </p:nvPr>
        </p:nvSpPr>
        <p:spPr>
          <a:xfrm>
            <a:off x="9290050" y="3262313"/>
            <a:ext cx="8083800" cy="5926800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rmAutofit/>
          </a:bodyPr>
          <a:lstStyle>
            <a:lvl1pPr indent="-50800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400"/>
              <a:buChar char="•"/>
              <a:defRPr sz="4400"/>
            </a:lvl1pPr>
            <a:lvl2pPr indent="-46355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Char char="–"/>
              <a:defRPr sz="3700"/>
            </a:lvl2pPr>
            <a:lvl3pPr indent="-43815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3300"/>
            </a:lvl3pPr>
            <a:lvl4pPr indent="-41275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–"/>
              <a:defRPr sz="2900"/>
            </a:lvl4pPr>
            <a:lvl5pPr indent="-41275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»"/>
              <a:defRPr sz="2900"/>
            </a:lvl5pPr>
            <a:lvl6pPr indent="-41275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 sz="2900"/>
            </a:lvl6pPr>
            <a:lvl7pPr indent="-41275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 sz="2900"/>
            </a:lvl7pPr>
            <a:lvl8pPr indent="-41275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 sz="2900"/>
            </a:lvl8pPr>
            <a:lvl9pPr indent="-412750" lvl="8" marL="411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 sz="2900"/>
            </a:lvl9pPr>
          </a:lstStyle>
          <a:p/>
        </p:txBody>
      </p:sp>
      <p:sp>
        <p:nvSpPr>
          <p:cNvPr id="42" name="Google Shape;42;p12"/>
          <p:cNvSpPr txBox="1"/>
          <p:nvPr>
            <p:ph idx="10" type="dt"/>
          </p:nvPr>
        </p:nvSpPr>
        <p:spPr>
          <a:xfrm>
            <a:off x="914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43" name="Google Shape;43;p12"/>
          <p:cNvSpPr txBox="1"/>
          <p:nvPr>
            <p:ph idx="11" type="ftr"/>
          </p:nvPr>
        </p:nvSpPr>
        <p:spPr>
          <a:xfrm>
            <a:off x="6248400" y="9534525"/>
            <a:ext cx="5791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2" type="sldNum"/>
          </p:nvPr>
        </p:nvSpPr>
        <p:spPr>
          <a:xfrm>
            <a:off x="13106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ó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/>
          <p:nvPr>
            <p:ph type="title"/>
          </p:nvPr>
        </p:nvSpPr>
        <p:spPr>
          <a:xfrm>
            <a:off x="914400" y="411957"/>
            <a:ext cx="16459200" cy="17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0" type="dt"/>
          </p:nvPr>
        </p:nvSpPr>
        <p:spPr>
          <a:xfrm>
            <a:off x="914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1" type="ftr"/>
          </p:nvPr>
        </p:nvSpPr>
        <p:spPr>
          <a:xfrm>
            <a:off x="6248400" y="9534525"/>
            <a:ext cx="5791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13106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/>
          <p:nvPr>
            <p:ph idx="10" type="dt"/>
          </p:nvPr>
        </p:nvSpPr>
        <p:spPr>
          <a:xfrm>
            <a:off x="914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6248400" y="9534525"/>
            <a:ext cx="5791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13106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914400" y="409575"/>
            <a:ext cx="6016800" cy="1742700"/>
          </a:xfrm>
          <a:prstGeom prst="rect">
            <a:avLst/>
          </a:prstGeom>
          <a:noFill/>
          <a:ln>
            <a:noFill/>
          </a:ln>
        </p:spPr>
        <p:txBody>
          <a:bodyPr anchorCtr="0" anchor="b" bIns="83775" lIns="167625" spcFirstLastPara="1" rIns="167625" wrap="square" tIns="8377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Calibri"/>
              <a:buNone/>
              <a:defRPr b="1" sz="3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7150100" y="409575"/>
            <a:ext cx="10223400" cy="8779800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rmAutofit/>
          </a:bodyPr>
          <a:lstStyle>
            <a:lvl1pPr indent="-60325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900"/>
              <a:buChar char="•"/>
              <a:defRPr sz="5900"/>
            </a:lvl1pPr>
            <a:lvl2pPr indent="-55245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100"/>
              <a:buChar char="–"/>
              <a:defRPr sz="5100"/>
            </a:lvl2pPr>
            <a:lvl3pPr indent="-508000" lvl="2" marL="1371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400"/>
              <a:buChar char="•"/>
              <a:defRPr sz="4400"/>
            </a:lvl3pPr>
            <a:lvl4pPr indent="-46355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Char char="–"/>
              <a:defRPr sz="3700"/>
            </a:lvl4pPr>
            <a:lvl5pPr indent="-46355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Char char="»"/>
              <a:defRPr sz="3700"/>
            </a:lvl5pPr>
            <a:lvl6pPr indent="-46355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Char char="•"/>
              <a:defRPr sz="3700"/>
            </a:lvl6pPr>
            <a:lvl7pPr indent="-46355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Char char="•"/>
              <a:defRPr sz="3700"/>
            </a:lvl7pPr>
            <a:lvl8pPr indent="-46355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Char char="•"/>
              <a:defRPr sz="3700"/>
            </a:lvl8pPr>
            <a:lvl9pPr indent="-46355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Char char="•"/>
              <a:defRPr sz="3700"/>
            </a:lvl9pPr>
          </a:lstStyle>
          <a:p/>
        </p:txBody>
      </p:sp>
      <p:sp>
        <p:nvSpPr>
          <p:cNvPr id="57" name="Google Shape;57;p15"/>
          <p:cNvSpPr txBox="1"/>
          <p:nvPr>
            <p:ph idx="2" type="body"/>
          </p:nvPr>
        </p:nvSpPr>
        <p:spPr>
          <a:xfrm>
            <a:off x="914400" y="2152650"/>
            <a:ext cx="6016800" cy="70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  <a:defRPr sz="26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/>
            </a:lvl2pPr>
            <a:lvl3pPr indent="-228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indent="-2286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4pPr>
            <a:lvl5pPr indent="-2286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5pPr>
            <a:lvl6pPr indent="-2286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6pPr>
            <a:lvl7pPr indent="-2286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7pPr>
            <a:lvl8pPr indent="-2286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8pPr>
            <a:lvl9pPr indent="-2286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914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6248400" y="9534525"/>
            <a:ext cx="5791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13106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3584576" y="7200900"/>
            <a:ext cx="10972800" cy="849900"/>
          </a:xfrm>
          <a:prstGeom prst="rect">
            <a:avLst/>
          </a:prstGeom>
          <a:noFill/>
          <a:ln>
            <a:noFill/>
          </a:ln>
        </p:spPr>
        <p:txBody>
          <a:bodyPr anchorCtr="0" anchor="b" bIns="83775" lIns="167625" spcFirstLastPara="1" rIns="167625" wrap="square" tIns="8377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Calibri"/>
              <a:buNone/>
              <a:defRPr b="1" sz="3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63" name="Google Shape;63;p16"/>
          <p:cNvSpPr/>
          <p:nvPr>
            <p:ph idx="2" type="pic"/>
          </p:nvPr>
        </p:nvSpPr>
        <p:spPr>
          <a:xfrm>
            <a:off x="3584576" y="919163"/>
            <a:ext cx="10972800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900"/>
              <a:buFont typeface="Arial"/>
              <a:buNone/>
              <a:defRPr b="0" i="0" sz="5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Arial"/>
              <a:buNone/>
              <a:defRPr b="0" i="0" sz="5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3584576" y="8051007"/>
            <a:ext cx="10972800" cy="1207200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  <a:defRPr sz="26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/>
            </a:lvl2pPr>
            <a:lvl3pPr indent="-228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indent="-2286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4pPr>
            <a:lvl5pPr indent="-2286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5pPr>
            <a:lvl6pPr indent="-2286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6pPr>
            <a:lvl7pPr indent="-2286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7pPr>
            <a:lvl8pPr indent="-2286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8pPr>
            <a:lvl9pPr indent="-2286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9pPr>
          </a:lstStyle>
          <a:p/>
        </p:txBody>
      </p:sp>
      <p:sp>
        <p:nvSpPr>
          <p:cNvPr id="65" name="Google Shape;65;p16"/>
          <p:cNvSpPr txBox="1"/>
          <p:nvPr>
            <p:ph idx="10" type="dt"/>
          </p:nvPr>
        </p:nvSpPr>
        <p:spPr>
          <a:xfrm>
            <a:off x="914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1" type="ftr"/>
          </p:nvPr>
        </p:nvSpPr>
        <p:spPr>
          <a:xfrm>
            <a:off x="6248400" y="9534525"/>
            <a:ext cx="5791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13106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914400" y="411957"/>
            <a:ext cx="16459200" cy="17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Calibri"/>
              <a:buNone/>
              <a:defRPr b="0" i="0" sz="8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914400" y="2400300"/>
            <a:ext cx="16459200" cy="67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rmAutofit/>
          </a:bodyPr>
          <a:lstStyle>
            <a:lvl1pPr indent="-603250" lvl="0" marL="4572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900"/>
              <a:buFont typeface="Arial"/>
              <a:buChar char="•"/>
              <a:defRPr b="0" i="0" sz="5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55245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Arial"/>
              <a:buChar char="–"/>
              <a:defRPr b="0" i="0" sz="5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508000" lvl="2" marL="137160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63550" lvl="3" marL="1828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Char char="–"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63550" lvl="4" marL="22860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Char char="»"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63550" lvl="5" marL="2743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Char char="•"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63550" lvl="6" marL="3200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Char char="•"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63550" lvl="7" marL="3657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Char char="•"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63550" lvl="8" marL="4114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Char char="•"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914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6248400" y="9534525"/>
            <a:ext cx="5791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13106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9.png"/><Relationship Id="rId6" Type="http://schemas.openxmlformats.org/officeDocument/2006/relationships/image" Target="../media/image7.png"/><Relationship Id="rId7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2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604520cc9f_0_0"/>
          <p:cNvSpPr/>
          <p:nvPr/>
        </p:nvSpPr>
        <p:spPr>
          <a:xfrm flipH="1" rot="10800000">
            <a:off x="0" y="-56900"/>
            <a:ext cx="18319500" cy="83334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g604520cc9f_0_0"/>
          <p:cNvSpPr txBox="1"/>
          <p:nvPr/>
        </p:nvSpPr>
        <p:spPr>
          <a:xfrm>
            <a:off x="1638745" y="4211419"/>
            <a:ext cx="14760900" cy="3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s-CL" sz="2400" u="none" cap="none" strike="noStrike">
                <a:solidFill>
                  <a:srgbClr val="FEE834"/>
                </a:solidFill>
                <a:latin typeface="Montserrat"/>
                <a:ea typeface="Montserrat"/>
                <a:cs typeface="Montserrat"/>
                <a:sym typeface="Montserrat"/>
              </a:rPr>
              <a:t>_</a:t>
            </a:r>
            <a:endParaRPr b="1" i="0" sz="2400" u="none" cap="none" strike="noStrike">
              <a:solidFill>
                <a:srgbClr val="FEE83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es-CL" sz="4800" u="none" cap="none" strike="noStrike">
                <a:solidFill>
                  <a:srgbClr val="FEE834"/>
                </a:solidFill>
                <a:latin typeface="Arial"/>
                <a:ea typeface="Arial"/>
                <a:cs typeface="Arial"/>
                <a:sym typeface="Arial"/>
              </a:rPr>
              <a:t>Emprendedores sociales</a:t>
            </a:r>
            <a:endParaRPr b="1" i="0" sz="4800" u="none" cap="none" strike="noStrike">
              <a:solidFill>
                <a:srgbClr val="FEE83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CL" sz="4000">
                <a:solidFill>
                  <a:srgbClr val="FFFFFF"/>
                </a:solidFill>
              </a:rPr>
              <a:t>Perfil de usuario</a:t>
            </a:r>
            <a:endParaRPr b="0" i="0" sz="4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Google Shape;86;g604520cc9f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329567" y="8410128"/>
            <a:ext cx="1544132" cy="1800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g604520cc9f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202050" y="8436200"/>
            <a:ext cx="1748500" cy="174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8ad0f3c620_0_1"/>
          <p:cNvSpPr/>
          <p:nvPr/>
        </p:nvSpPr>
        <p:spPr>
          <a:xfrm>
            <a:off x="0" y="0"/>
            <a:ext cx="18288000" cy="1149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3" name="Google Shape;93;g8ad0f3c620_0_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37000" y="0"/>
            <a:ext cx="985770" cy="1149598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g8ad0f3c620_0_1"/>
          <p:cNvSpPr txBox="1"/>
          <p:nvPr/>
        </p:nvSpPr>
        <p:spPr>
          <a:xfrm>
            <a:off x="7087875" y="346200"/>
            <a:ext cx="10382100" cy="51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s-CL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Emprendedores sociales</a:t>
            </a:r>
            <a:r>
              <a:rPr b="0" i="0" lang="es-CL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/ </a:t>
            </a:r>
            <a:r>
              <a:rPr lang="es-CL" sz="2400">
                <a:solidFill>
                  <a:srgbClr val="FFFFFF"/>
                </a:solidFill>
              </a:rPr>
              <a:t>Perfil de usuario</a:t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g8ad0f3c620_0_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42550" y="81901"/>
            <a:ext cx="985774" cy="985776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g8ad0f3c620_0_1"/>
          <p:cNvSpPr txBox="1"/>
          <p:nvPr/>
        </p:nvSpPr>
        <p:spPr>
          <a:xfrm>
            <a:off x="1638425" y="4018450"/>
            <a:ext cx="5329800" cy="35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s-CL" sz="3600">
                <a:solidFill>
                  <a:srgbClr val="1EB5FC"/>
                </a:solidFill>
              </a:rPr>
              <a:t>Perfil de usuario</a:t>
            </a:r>
            <a:endParaRPr b="1" sz="3600">
              <a:solidFill>
                <a:srgbClr val="1EB5FC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sz="2600"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600">
                <a:solidFill>
                  <a:srgbClr val="434343"/>
                </a:solidFill>
              </a:rPr>
              <a:t>El perfil de usuario es una representación que sirve para visualizar y empatizar con tu usuario promedio. </a:t>
            </a:r>
            <a:endParaRPr sz="2600">
              <a:solidFill>
                <a:srgbClr val="434343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sz="3600">
              <a:solidFill>
                <a:srgbClr val="434343"/>
              </a:solidFill>
            </a:endParaRPr>
          </a:p>
        </p:txBody>
      </p:sp>
      <p:sp>
        <p:nvSpPr>
          <p:cNvPr id="97" name="Google Shape;97;g8ad0f3c620_0_1"/>
          <p:cNvSpPr txBox="1"/>
          <p:nvPr/>
        </p:nvSpPr>
        <p:spPr>
          <a:xfrm>
            <a:off x="9821100" y="3205350"/>
            <a:ext cx="7648800" cy="486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CL" sz="2600">
                <a:solidFill>
                  <a:srgbClr val="434343"/>
                </a:solidFill>
              </a:rPr>
              <a:t>Características:</a:t>
            </a:r>
            <a:r>
              <a:rPr lang="es-CL" sz="2600">
                <a:solidFill>
                  <a:srgbClr val="434343"/>
                </a:solidFill>
              </a:rPr>
              <a:t> datos relevantes, por ejemplo edad, dónde vive, profesión/ocupación, etc.</a:t>
            </a:r>
            <a:endParaRPr sz="2600"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s-CL" sz="2600">
                <a:solidFill>
                  <a:srgbClr val="434343"/>
                </a:solidFill>
              </a:rPr>
              <a:t>Puntos de dolor:</a:t>
            </a:r>
            <a:r>
              <a:rPr lang="es-CL" sz="2600">
                <a:solidFill>
                  <a:srgbClr val="434343"/>
                </a:solidFill>
              </a:rPr>
              <a:t> miedos o preocupaciones que tiene tu usuario en relación al problema identificado.  </a:t>
            </a:r>
            <a:endParaRPr sz="2600"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s-CL" sz="2600">
                <a:solidFill>
                  <a:srgbClr val="434343"/>
                </a:solidFill>
              </a:rPr>
              <a:t>Deseos y metas:</a:t>
            </a:r>
            <a:r>
              <a:rPr lang="es-CL" sz="2600">
                <a:solidFill>
                  <a:srgbClr val="434343"/>
                </a:solidFill>
              </a:rPr>
              <a:t> aspiraciones del usuario relacionadas al problema identificado. </a:t>
            </a:r>
            <a:endParaRPr sz="26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8" name="Google Shape;98;g8ad0f3c620_0_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367088" y="3205350"/>
            <a:ext cx="1149600" cy="114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g8ad0f3c620_0_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367100" y="5066425"/>
            <a:ext cx="1249000" cy="124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g8ad0f3c620_0_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367100" y="7150350"/>
            <a:ext cx="1249000" cy="124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18000" y="3579100"/>
            <a:ext cx="3068263" cy="3017975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"/>
          <p:cNvSpPr/>
          <p:nvPr/>
        </p:nvSpPr>
        <p:spPr>
          <a:xfrm>
            <a:off x="0" y="0"/>
            <a:ext cx="18288001" cy="1149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7" name="Google Shape;10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37000" y="0"/>
            <a:ext cx="985770" cy="1149598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"/>
          <p:cNvSpPr txBox="1"/>
          <p:nvPr/>
        </p:nvSpPr>
        <p:spPr>
          <a:xfrm>
            <a:off x="7087875" y="346200"/>
            <a:ext cx="10382100" cy="51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s-CL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Emprendedores sociales</a:t>
            </a:r>
            <a:r>
              <a:rPr b="0" i="0" lang="es-CL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/ </a:t>
            </a:r>
            <a:r>
              <a:rPr lang="es-CL" sz="2400">
                <a:solidFill>
                  <a:srgbClr val="FFFFFF"/>
                </a:solidFill>
              </a:rPr>
              <a:t>Perfil de usuario</a:t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9" name="Google Shape;109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842550" y="81901"/>
            <a:ext cx="985774" cy="985776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"/>
          <p:cNvSpPr txBox="1"/>
          <p:nvPr/>
        </p:nvSpPr>
        <p:spPr>
          <a:xfrm>
            <a:off x="1209800" y="2192125"/>
            <a:ext cx="5329800" cy="8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3600">
                <a:solidFill>
                  <a:srgbClr val="434343"/>
                </a:solidFill>
              </a:rPr>
              <a:t>Ejemplo 1: </a:t>
            </a:r>
            <a:r>
              <a:rPr lang="es-CL" sz="3600">
                <a:solidFill>
                  <a:srgbClr val="434343"/>
                </a:solidFill>
              </a:rPr>
              <a:t>Don Eladio</a:t>
            </a:r>
            <a:endParaRPr sz="2600">
              <a:solidFill>
                <a:srgbClr val="434343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sz="3600">
              <a:solidFill>
                <a:srgbClr val="434343"/>
              </a:solidFill>
            </a:endParaRPr>
          </a:p>
        </p:txBody>
      </p:sp>
      <p:graphicFrame>
        <p:nvGraphicFramePr>
          <p:cNvPr id="111" name="Google Shape;111;p1"/>
          <p:cNvGraphicFramePr/>
          <p:nvPr/>
        </p:nvGraphicFramePr>
        <p:xfrm>
          <a:off x="1300400" y="3579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{FD56B0C2-228C-44AB-A8DF-D1D8D7EE8F68}</a:tableStyleId>
              </a:tblPr>
              <a:tblGrid>
                <a:gridCol w="7762950"/>
                <a:gridCol w="7875500"/>
              </a:tblGrid>
              <a:tr h="3017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/>
                        <a:t>                                                                          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/>
                        <a:t>                                                                    </a:t>
                      </a:r>
                      <a:r>
                        <a:rPr lang="es-CL" sz="2600"/>
                        <a:t>      </a:t>
                      </a:r>
                      <a:r>
                        <a:rPr lang="es-CL" sz="2600">
                          <a:solidFill>
                            <a:srgbClr val="434343"/>
                          </a:solidFill>
                        </a:rPr>
                        <a:t> </a:t>
                      </a:r>
                      <a:r>
                        <a:rPr b="1" lang="es-CL" sz="2600">
                          <a:solidFill>
                            <a:srgbClr val="434343"/>
                          </a:solidFill>
                        </a:rPr>
                        <a:t>Don Eladio</a:t>
                      </a:r>
                      <a:endParaRPr b="1" sz="2600"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26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CL" sz="2600">
                          <a:solidFill>
                            <a:srgbClr val="434343"/>
                          </a:solidFill>
                        </a:rPr>
                        <a:t>Puntos de dolor</a:t>
                      </a:r>
                      <a:endParaRPr b="1" sz="2600">
                        <a:solidFill>
                          <a:srgbClr val="434343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solidFill>
                          <a:srgbClr val="434343"/>
                        </a:solidFill>
                      </a:endParaRPr>
                    </a:p>
                    <a:p>
                      <a:pPr indent="-428625" lvl="0" marL="71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400"/>
                        <a:buChar char="●"/>
                      </a:pPr>
                      <a:r>
                        <a:rPr lang="es-CL" sz="2400">
                          <a:solidFill>
                            <a:srgbClr val="434343"/>
                          </a:solidFill>
                        </a:rPr>
                        <a:t>Se siente solo y alejado de su familia</a:t>
                      </a:r>
                      <a:endParaRPr sz="2400">
                        <a:solidFill>
                          <a:srgbClr val="434343"/>
                        </a:solidFill>
                      </a:endParaRPr>
                    </a:p>
                    <a:p>
                      <a:pPr indent="-428625" lvl="0" marL="71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400"/>
                        <a:buChar char="●"/>
                      </a:pPr>
                      <a:r>
                        <a:rPr lang="es-CL" sz="2400">
                          <a:solidFill>
                            <a:srgbClr val="434343"/>
                          </a:solidFill>
                        </a:rPr>
                        <a:t>No quiere ser una carga financiera</a:t>
                      </a:r>
                      <a:endParaRPr sz="2400">
                        <a:solidFill>
                          <a:srgbClr val="434343"/>
                        </a:solidFill>
                      </a:endParaRPr>
                    </a:p>
                    <a:p>
                      <a:pPr indent="-428625" lvl="0" marL="71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400"/>
                        <a:buChar char="●"/>
                      </a:pPr>
                      <a:r>
                        <a:rPr lang="es-CL" sz="2400">
                          <a:solidFill>
                            <a:srgbClr val="434343"/>
                          </a:solidFill>
                        </a:rPr>
                        <a:t>Miedo a desarrollar Alzheimer’s</a:t>
                      </a:r>
                      <a:endParaRPr sz="2600"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06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600">
                        <a:solidFill>
                          <a:schemeClr val="dk1"/>
                        </a:solidFill>
                      </a:endParaRPr>
                    </a:p>
                    <a:p>
                      <a:pPr indent="0" lvl="0" marL="360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s-CL" sz="2600">
                          <a:solidFill>
                            <a:srgbClr val="434343"/>
                          </a:solidFill>
                        </a:rPr>
                        <a:t>Características</a:t>
                      </a:r>
                      <a:endParaRPr b="1" sz="2600">
                        <a:solidFill>
                          <a:srgbClr val="434343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2600">
                        <a:solidFill>
                          <a:srgbClr val="434343"/>
                        </a:solidFill>
                      </a:endParaRPr>
                    </a:p>
                    <a:p>
                      <a:pPr indent="-381000" lvl="0" marL="80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400"/>
                        <a:buChar char="●"/>
                      </a:pPr>
                      <a:r>
                        <a:rPr lang="es-CL" sz="2400">
                          <a:solidFill>
                            <a:srgbClr val="434343"/>
                          </a:solidFill>
                        </a:rPr>
                        <a:t>Sobre 80 años, viudo</a:t>
                      </a:r>
                      <a:endParaRPr sz="2400">
                        <a:solidFill>
                          <a:srgbClr val="434343"/>
                        </a:solidFill>
                      </a:endParaRPr>
                    </a:p>
                    <a:p>
                      <a:pPr indent="-381000" lvl="0" marL="80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400"/>
                        <a:buChar char="●"/>
                      </a:pPr>
                      <a:r>
                        <a:rPr lang="es-CL" sz="2400">
                          <a:solidFill>
                            <a:srgbClr val="434343"/>
                          </a:solidFill>
                        </a:rPr>
                        <a:t>Clase trabajadora</a:t>
                      </a:r>
                      <a:endParaRPr sz="2400">
                        <a:solidFill>
                          <a:srgbClr val="434343"/>
                        </a:solidFill>
                      </a:endParaRPr>
                    </a:p>
                    <a:p>
                      <a:pPr indent="-381000" lvl="0" marL="80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400"/>
                        <a:buChar char="●"/>
                      </a:pPr>
                      <a:r>
                        <a:rPr lang="es-CL" sz="2400">
                          <a:solidFill>
                            <a:srgbClr val="434343"/>
                          </a:solidFill>
                        </a:rPr>
                        <a:t>Familia vive lejos</a:t>
                      </a:r>
                      <a:endParaRPr sz="2400">
                        <a:solidFill>
                          <a:srgbClr val="434343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600">
                        <a:solidFill>
                          <a:schemeClr val="dk1"/>
                        </a:solidFill>
                      </a:endParaRPr>
                    </a:p>
                    <a:p>
                      <a:pPr indent="0" lvl="0" marL="26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s-CL" sz="2600">
                          <a:solidFill>
                            <a:srgbClr val="434343"/>
                          </a:solidFill>
                        </a:rPr>
                        <a:t>Deseos y metas</a:t>
                      </a:r>
                      <a:endParaRPr b="1" sz="2600">
                        <a:solidFill>
                          <a:srgbClr val="434343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2600">
                        <a:solidFill>
                          <a:srgbClr val="434343"/>
                        </a:solidFill>
                      </a:endParaRPr>
                    </a:p>
                    <a:p>
                      <a:pPr indent="-381000" lvl="0" marL="71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400"/>
                        <a:buChar char="●"/>
                      </a:pPr>
                      <a:r>
                        <a:rPr lang="es-CL" sz="2400">
                          <a:solidFill>
                            <a:srgbClr val="434343"/>
                          </a:solidFill>
                        </a:rPr>
                        <a:t>Sentirse “menos solo”, hacer amigos</a:t>
                      </a:r>
                      <a:endParaRPr sz="2400">
                        <a:solidFill>
                          <a:srgbClr val="434343"/>
                        </a:solidFill>
                      </a:endParaRPr>
                    </a:p>
                    <a:p>
                      <a:pPr indent="-381000" lvl="0" marL="71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400"/>
                        <a:buChar char="●"/>
                      </a:pPr>
                      <a:r>
                        <a:rPr lang="es-CL" sz="2400">
                          <a:solidFill>
                            <a:srgbClr val="434343"/>
                          </a:solidFill>
                        </a:rPr>
                        <a:t>Acercarse a su familia </a:t>
                      </a:r>
                      <a:endParaRPr sz="2400">
                        <a:solidFill>
                          <a:srgbClr val="434343"/>
                        </a:solidFill>
                      </a:endParaRPr>
                    </a:p>
                    <a:p>
                      <a:pPr indent="-381000" lvl="0" marL="71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400"/>
                        <a:buChar char="●"/>
                      </a:pPr>
                      <a:r>
                        <a:rPr lang="es-CL" sz="2400">
                          <a:solidFill>
                            <a:srgbClr val="434343"/>
                          </a:solidFill>
                        </a:rPr>
                        <a:t>Mantenerse saludable (mental y físicamente)</a:t>
                      </a:r>
                      <a:endParaRPr sz="2400">
                        <a:solidFill>
                          <a:srgbClr val="434343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g8ad0f3c620_0_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9800" y="3411375"/>
            <a:ext cx="3017976" cy="3017976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g8ad0f3c620_0_18"/>
          <p:cNvSpPr/>
          <p:nvPr/>
        </p:nvSpPr>
        <p:spPr>
          <a:xfrm>
            <a:off x="0" y="0"/>
            <a:ext cx="18288000" cy="1149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8" name="Google Shape;118;g8ad0f3c620_0_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37000" y="0"/>
            <a:ext cx="985770" cy="1149598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g8ad0f3c620_0_18"/>
          <p:cNvSpPr txBox="1"/>
          <p:nvPr/>
        </p:nvSpPr>
        <p:spPr>
          <a:xfrm>
            <a:off x="7087875" y="346200"/>
            <a:ext cx="10382100" cy="51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s-CL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Emprendedores sociales</a:t>
            </a:r>
            <a:r>
              <a:rPr b="0" i="0" lang="es-CL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/ </a:t>
            </a:r>
            <a:r>
              <a:rPr lang="es-CL" sz="2400">
                <a:solidFill>
                  <a:srgbClr val="FFFFFF"/>
                </a:solidFill>
              </a:rPr>
              <a:t>Perfil de usuario</a:t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0" name="Google Shape;120;g8ad0f3c620_0_1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842550" y="81901"/>
            <a:ext cx="985774" cy="985776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g8ad0f3c620_0_18"/>
          <p:cNvSpPr txBox="1"/>
          <p:nvPr/>
        </p:nvSpPr>
        <p:spPr>
          <a:xfrm>
            <a:off x="1209800" y="2192125"/>
            <a:ext cx="5329800" cy="8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3600">
                <a:solidFill>
                  <a:srgbClr val="434343"/>
                </a:solidFill>
              </a:rPr>
              <a:t>Ejemplo 2: </a:t>
            </a:r>
            <a:r>
              <a:rPr lang="es-CL" sz="3600">
                <a:solidFill>
                  <a:srgbClr val="434343"/>
                </a:solidFill>
              </a:rPr>
              <a:t>Sara</a:t>
            </a:r>
            <a:endParaRPr sz="2600">
              <a:solidFill>
                <a:srgbClr val="434343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sz="3600">
              <a:solidFill>
                <a:srgbClr val="434343"/>
              </a:solidFill>
            </a:endParaRPr>
          </a:p>
        </p:txBody>
      </p:sp>
      <p:graphicFrame>
        <p:nvGraphicFramePr>
          <p:cNvPr id="122" name="Google Shape;122;g8ad0f3c620_0_18"/>
          <p:cNvGraphicFramePr/>
          <p:nvPr/>
        </p:nvGraphicFramePr>
        <p:xfrm>
          <a:off x="1209800" y="3335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{FD56B0C2-228C-44AB-A8DF-D1D8D7EE8F68}</a:tableStyleId>
              </a:tblPr>
              <a:tblGrid>
                <a:gridCol w="7762950"/>
                <a:gridCol w="7875500"/>
              </a:tblGrid>
              <a:tr h="3134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/>
                        <a:t>                                                                          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/>
                        <a:t>                                                                    </a:t>
                      </a:r>
                      <a:r>
                        <a:rPr lang="es-CL" sz="2600"/>
                        <a:t>      </a:t>
                      </a:r>
                      <a:r>
                        <a:rPr lang="es-CL" sz="2600">
                          <a:solidFill>
                            <a:srgbClr val="434343"/>
                          </a:solidFill>
                        </a:rPr>
                        <a:t> </a:t>
                      </a:r>
                      <a:r>
                        <a:rPr b="1" lang="es-CL" sz="2600">
                          <a:solidFill>
                            <a:srgbClr val="434343"/>
                          </a:solidFill>
                        </a:rPr>
                        <a:t>Sara</a:t>
                      </a:r>
                      <a:endParaRPr b="1" sz="2600"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360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CL" sz="2600">
                          <a:solidFill>
                            <a:srgbClr val="434343"/>
                          </a:solidFill>
                        </a:rPr>
                        <a:t> Puntos de dolor </a:t>
                      </a:r>
                      <a:endParaRPr b="1" sz="2600">
                        <a:solidFill>
                          <a:srgbClr val="434343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  <a:p>
                      <a:pPr indent="-368300" lvl="0" marL="80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200"/>
                        <a:buChar char="●"/>
                      </a:pPr>
                      <a:r>
                        <a:rPr lang="es-CL" sz="2200">
                          <a:solidFill>
                            <a:srgbClr val="434343"/>
                          </a:solidFill>
                        </a:rPr>
                        <a:t>Aún no sabe qué quiere estudiar</a:t>
                      </a:r>
                      <a:endParaRPr sz="2200">
                        <a:solidFill>
                          <a:srgbClr val="434343"/>
                        </a:solidFill>
                      </a:endParaRPr>
                    </a:p>
                    <a:p>
                      <a:pPr indent="-368300" lvl="0" marL="80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200"/>
                        <a:buChar char="●"/>
                      </a:pPr>
                      <a:r>
                        <a:rPr lang="es-CL" sz="2200">
                          <a:solidFill>
                            <a:srgbClr val="434343"/>
                          </a:solidFill>
                        </a:rPr>
                        <a:t>El costo de la universidad (no está segura de poder obtener financiamiento)</a:t>
                      </a:r>
                      <a:endParaRPr sz="2200">
                        <a:solidFill>
                          <a:srgbClr val="434343"/>
                        </a:solidFill>
                      </a:endParaRPr>
                    </a:p>
                    <a:p>
                      <a:pPr indent="-368300" lvl="0" marL="80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200"/>
                        <a:buChar char="●"/>
                      </a:pPr>
                      <a:r>
                        <a:rPr lang="es-CL" sz="2200">
                          <a:solidFill>
                            <a:srgbClr val="434343"/>
                          </a:solidFill>
                        </a:rPr>
                        <a:t>Preocupada de sentirse perdida o desorientada en su primer año</a:t>
                      </a:r>
                      <a:endParaRPr b="1" sz="2200"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57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600">
                        <a:solidFill>
                          <a:schemeClr val="dk1"/>
                        </a:solidFill>
                      </a:endParaRPr>
                    </a:p>
                    <a:p>
                      <a:pPr indent="0" lvl="0" marL="360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CL" sz="2600">
                          <a:solidFill>
                            <a:srgbClr val="434343"/>
                          </a:solidFill>
                        </a:rPr>
                        <a:t>Características</a:t>
                      </a:r>
                      <a:br>
                        <a:rPr b="1" lang="es-CL" sz="2600">
                          <a:solidFill>
                            <a:srgbClr val="434343"/>
                          </a:solidFill>
                        </a:rPr>
                      </a:br>
                      <a:endParaRPr b="1" sz="2600">
                        <a:solidFill>
                          <a:srgbClr val="434343"/>
                        </a:solidFill>
                      </a:endParaRPr>
                    </a:p>
                    <a:p>
                      <a:pPr indent="-381000" lvl="0" marL="71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400"/>
                        <a:buChar char="●"/>
                      </a:pPr>
                      <a:r>
                        <a:rPr lang="es-CL" sz="2400">
                          <a:solidFill>
                            <a:srgbClr val="434343"/>
                          </a:solidFill>
                        </a:rPr>
                        <a:t>Cursando 4º medio en un Liceo TP</a:t>
                      </a:r>
                      <a:endParaRPr sz="2400">
                        <a:solidFill>
                          <a:srgbClr val="434343"/>
                        </a:solidFill>
                      </a:endParaRPr>
                    </a:p>
                    <a:p>
                      <a:pPr indent="-381000" lvl="0" marL="71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400"/>
                        <a:buChar char="●"/>
                      </a:pPr>
                      <a:r>
                        <a:rPr lang="es-CL" sz="2400">
                          <a:solidFill>
                            <a:srgbClr val="434343"/>
                          </a:solidFill>
                        </a:rPr>
                        <a:t>Buena alumna, obtiene buenas notas</a:t>
                      </a:r>
                      <a:endParaRPr sz="2400">
                        <a:solidFill>
                          <a:srgbClr val="434343"/>
                        </a:solidFill>
                      </a:endParaRPr>
                    </a:p>
                    <a:p>
                      <a:pPr indent="-381000" lvl="0" marL="71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400"/>
                        <a:buChar char="●"/>
                      </a:pPr>
                      <a:r>
                        <a:rPr lang="es-CL" sz="2400">
                          <a:solidFill>
                            <a:srgbClr val="434343"/>
                          </a:solidFill>
                        </a:rPr>
                        <a:t>Aspira a ir a la universidad </a:t>
                      </a:r>
                      <a:endParaRPr sz="2400">
                        <a:solidFill>
                          <a:srgbClr val="434343"/>
                        </a:solidFill>
                      </a:endParaRPr>
                    </a:p>
                    <a:p>
                      <a:pPr indent="-381000" lvl="0" marL="71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400"/>
                        <a:buChar char="●"/>
                      </a:pPr>
                      <a:r>
                        <a:rPr lang="es-CL" sz="2400">
                          <a:solidFill>
                            <a:srgbClr val="434343"/>
                          </a:solidFill>
                        </a:rPr>
                        <a:t>De un contexto sin muchas oportunidades</a:t>
                      </a:r>
                      <a:endParaRPr b="1" sz="2400">
                        <a:solidFill>
                          <a:srgbClr val="434343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600">
                        <a:solidFill>
                          <a:schemeClr val="dk1"/>
                        </a:solidFill>
                      </a:endParaRPr>
                    </a:p>
                    <a:p>
                      <a:pPr indent="0" lvl="0" marL="450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CL" sz="2600">
                          <a:solidFill>
                            <a:srgbClr val="434343"/>
                          </a:solidFill>
                        </a:rPr>
                        <a:t>Deseos y aspiraciones</a:t>
                      </a:r>
                      <a:endParaRPr b="1" sz="2600">
                        <a:solidFill>
                          <a:srgbClr val="434343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434343"/>
                        </a:solidFill>
                      </a:endParaRPr>
                    </a:p>
                    <a:p>
                      <a:pPr indent="-381000" lvl="0" marL="80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400"/>
                        <a:buChar char="●"/>
                      </a:pPr>
                      <a:r>
                        <a:rPr lang="es-CL" sz="2400">
                          <a:solidFill>
                            <a:srgbClr val="434343"/>
                          </a:solidFill>
                        </a:rPr>
                        <a:t>Encontrar una carrera que calce con sus habilidades e intereses </a:t>
                      </a:r>
                      <a:endParaRPr sz="2400">
                        <a:solidFill>
                          <a:srgbClr val="434343"/>
                        </a:solidFill>
                      </a:endParaRPr>
                    </a:p>
                    <a:p>
                      <a:pPr indent="-381000" lvl="0" marL="80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400"/>
                        <a:buChar char="●"/>
                      </a:pPr>
                      <a:r>
                        <a:rPr lang="es-CL" sz="2400">
                          <a:solidFill>
                            <a:srgbClr val="434343"/>
                          </a:solidFill>
                        </a:rPr>
                        <a:t>No quedar demasiado endeudada</a:t>
                      </a:r>
                      <a:endParaRPr sz="2400">
                        <a:solidFill>
                          <a:srgbClr val="434343"/>
                        </a:solidFill>
                      </a:endParaRPr>
                    </a:p>
                    <a:p>
                      <a:pPr indent="-381000" lvl="0" marL="80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400"/>
                        <a:buChar char="●"/>
                      </a:pPr>
                      <a:r>
                        <a:rPr lang="es-CL" sz="2400">
                          <a:solidFill>
                            <a:srgbClr val="434343"/>
                          </a:solidFill>
                        </a:rPr>
                        <a:t>Que su familia se sienta orgullosa de ella</a:t>
                      </a:r>
                      <a:endParaRPr b="1" sz="2400">
                        <a:solidFill>
                          <a:srgbClr val="434343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g730c180503_0_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8288000" cy="10286999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g730c180503_0_29"/>
          <p:cNvSpPr txBox="1"/>
          <p:nvPr/>
        </p:nvSpPr>
        <p:spPr>
          <a:xfrm>
            <a:off x="7485450" y="8591100"/>
            <a:ext cx="3317100" cy="89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300">
                <a:solidFill>
                  <a:srgbClr val="FFFFFF"/>
                </a:solidFill>
              </a:rPr>
              <a:t>www.</a:t>
            </a:r>
            <a:r>
              <a:rPr b="1" lang="es-CL" sz="3300">
                <a:solidFill>
                  <a:srgbClr val="FFFFFF"/>
                </a:solidFill>
              </a:rPr>
              <a:t>aula42</a:t>
            </a:r>
            <a:r>
              <a:rPr lang="es-CL" sz="3300">
                <a:solidFill>
                  <a:srgbClr val="FFFFFF"/>
                </a:solidFill>
              </a:rPr>
              <a:t>.org</a:t>
            </a:r>
            <a:endParaRPr sz="3300">
              <a:solidFill>
                <a:srgbClr val="FFFFFF"/>
              </a:solidFill>
            </a:endParaRPr>
          </a:p>
        </p:txBody>
      </p:sp>
      <p:cxnSp>
        <p:nvCxnSpPr>
          <p:cNvPr id="129" name="Google Shape;129;g730c180503_0_29"/>
          <p:cNvCxnSpPr/>
          <p:nvPr/>
        </p:nvCxnSpPr>
        <p:spPr>
          <a:xfrm rot="10800000">
            <a:off x="9001125" y="3310745"/>
            <a:ext cx="0" cy="27954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30" name="Google Shape;130;g730c180503_0_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576598" y="3431663"/>
            <a:ext cx="2553576" cy="2553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g730c180503_0_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36100" y="3504876"/>
            <a:ext cx="3516799" cy="2407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2019-05-18T03:24:01Z</dcterms:created>
  <dc:creator>Usuario</dc:creator>
</cp:coreProperties>
</file>