
<file path=[Content_Types].xml><?xml version="1.0" encoding="utf-8"?>
<Types xmlns="http://schemas.openxmlformats.org/package/2006/content-types">
  <Default ContentType="application/x-fontdata" Extension="fntdata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</p:sldIdLst>
  <p:sldSz cy="10287000" cx="18288000"/>
  <p:notesSz cx="6858000" cy="9144000"/>
  <p:embeddedFontLst>
    <p:embeddedFont>
      <p:font typeface="Montserrat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240">
          <p15:clr>
            <a:srgbClr val="000000"/>
          </p15:clr>
        </p15:guide>
        <p15:guide id="2" pos="576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5" roundtripDataSignature="AMtx7miDhaQvtqH1Jgjm7nxTaA9kOrDwZ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44B8392E-D164-4772-B78D-3F33B944B2BC}">
  <a:tblStyle styleId="{44B8392E-D164-4772-B78D-3F33B944B2B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240" orient="horz"/>
        <p:guide pos="57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regular.fntdata"/><Relationship Id="rId10" Type="http://schemas.openxmlformats.org/officeDocument/2006/relationships/slide" Target="slides/slide4.xml"/><Relationship Id="rId13" Type="http://schemas.openxmlformats.org/officeDocument/2006/relationships/font" Target="fonts/Montserrat-italic.fntdata"/><Relationship Id="rId12" Type="http://schemas.openxmlformats.org/officeDocument/2006/relationships/font" Target="fonts/Montserrat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customschemas.google.com/relationships/presentationmetadata" Target="metadata"/><Relationship Id="rId14" Type="http://schemas.openxmlformats.org/officeDocument/2006/relationships/font" Target="fonts/Montserrat-boldItalic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604520cc9f_0_0:notes"/>
          <p:cNvSpPr/>
          <p:nvPr>
            <p:ph idx="2" type="sldImg"/>
          </p:nvPr>
        </p:nvSpPr>
        <p:spPr>
          <a:xfrm>
            <a:off x="381163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2" name="Google Shape;82;g604520cc9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0" name="Google Shape;90;p1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8ad1541ff0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2" name="Google Shape;102;g8ad1541ff0_0_2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730c180503_0_2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2" name="Google Shape;112;g730c180503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iapositiva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8"/>
          <p:cNvSpPr txBox="1"/>
          <p:nvPr>
            <p:ph type="ctrTitle"/>
          </p:nvPr>
        </p:nvSpPr>
        <p:spPr>
          <a:xfrm>
            <a:off x="1371600" y="3195638"/>
            <a:ext cx="15544800" cy="220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/>
        </p:txBody>
      </p:sp>
      <p:sp>
        <p:nvSpPr>
          <p:cNvPr id="13" name="Google Shape;13;p8"/>
          <p:cNvSpPr txBox="1"/>
          <p:nvPr>
            <p:ph idx="1" type="subTitle"/>
          </p:nvPr>
        </p:nvSpPr>
        <p:spPr>
          <a:xfrm>
            <a:off x="2743200" y="5829300"/>
            <a:ext cx="12801600" cy="2629500"/>
          </a:xfrm>
          <a:prstGeom prst="rect">
            <a:avLst/>
          </a:prstGeom>
          <a:noFill/>
          <a:ln>
            <a:noFill/>
          </a:ln>
        </p:spPr>
        <p:txBody>
          <a:bodyPr anchorCtr="0" anchor="t" bIns="83775" lIns="167625" spcFirstLastPara="1" rIns="167625" wrap="square" tIns="83775">
            <a:normAutofit/>
          </a:bodyPr>
          <a:lstStyle>
            <a:lvl1pPr lvl="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888888"/>
              </a:buClr>
              <a:buSzPts val="59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51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888888"/>
              </a:buClr>
              <a:buSzPts val="4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37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37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37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37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37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37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8"/>
          <p:cNvSpPr txBox="1"/>
          <p:nvPr>
            <p:ph idx="10" type="dt"/>
          </p:nvPr>
        </p:nvSpPr>
        <p:spPr>
          <a:xfrm>
            <a:off x="914400" y="9534525"/>
            <a:ext cx="4267200" cy="5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/>
        </p:txBody>
      </p:sp>
      <p:sp>
        <p:nvSpPr>
          <p:cNvPr id="15" name="Google Shape;15;p8"/>
          <p:cNvSpPr txBox="1"/>
          <p:nvPr>
            <p:ph idx="11" type="ftr"/>
          </p:nvPr>
        </p:nvSpPr>
        <p:spPr>
          <a:xfrm>
            <a:off x="6248400" y="9534525"/>
            <a:ext cx="5791200" cy="5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/>
        </p:txBody>
      </p:sp>
      <p:sp>
        <p:nvSpPr>
          <p:cNvPr id="16" name="Google Shape;16;p8"/>
          <p:cNvSpPr txBox="1"/>
          <p:nvPr>
            <p:ph idx="12" type="sldNum"/>
          </p:nvPr>
        </p:nvSpPr>
        <p:spPr>
          <a:xfrm>
            <a:off x="13106400" y="9534525"/>
            <a:ext cx="4267200" cy="5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y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7"/>
          <p:cNvSpPr txBox="1"/>
          <p:nvPr>
            <p:ph type="title"/>
          </p:nvPr>
        </p:nvSpPr>
        <p:spPr>
          <a:xfrm>
            <a:off x="914400" y="411957"/>
            <a:ext cx="16459200" cy="17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/>
        </p:txBody>
      </p:sp>
      <p:sp>
        <p:nvSpPr>
          <p:cNvPr id="70" name="Google Shape;70;p17"/>
          <p:cNvSpPr txBox="1"/>
          <p:nvPr>
            <p:ph idx="1" type="body"/>
          </p:nvPr>
        </p:nvSpPr>
        <p:spPr>
          <a:xfrm rot="5400000">
            <a:off x="5749498" y="-2434801"/>
            <a:ext cx="6789000" cy="16459200"/>
          </a:xfrm>
          <a:prstGeom prst="rect">
            <a:avLst/>
          </a:prstGeom>
          <a:noFill/>
          <a:ln>
            <a:noFill/>
          </a:ln>
        </p:spPr>
        <p:txBody>
          <a:bodyPr anchorCtr="0" anchor="t" bIns="83775" lIns="167625" spcFirstLastPara="1" rIns="167625" wrap="square" tIns="83775">
            <a:normAutofit/>
          </a:bodyPr>
          <a:lstStyle>
            <a:lvl1pPr indent="-438150" lvl="0" marL="457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Char char="•"/>
              <a:defRPr/>
            </a:lvl1pPr>
            <a:lvl2pPr indent="-438150" lvl="1" marL="914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Char char="–"/>
              <a:defRPr/>
            </a:lvl2pPr>
            <a:lvl3pPr indent="-438150" lvl="2" marL="1371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Char char="•"/>
              <a:defRPr/>
            </a:lvl3pPr>
            <a:lvl4pPr indent="-438150" lvl="3" marL="1828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Char char="–"/>
              <a:defRPr/>
            </a:lvl4pPr>
            <a:lvl5pPr indent="-438150" lvl="4" marL="22860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Char char="»"/>
              <a:defRPr/>
            </a:lvl5pPr>
            <a:lvl6pPr indent="-438150" lvl="5" marL="2743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Char char="•"/>
              <a:defRPr/>
            </a:lvl6pPr>
            <a:lvl7pPr indent="-438150" lvl="6" marL="3200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Char char="•"/>
              <a:defRPr/>
            </a:lvl7pPr>
            <a:lvl8pPr indent="-438150" lvl="7" marL="3657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Char char="•"/>
              <a:defRPr/>
            </a:lvl8pPr>
            <a:lvl9pPr indent="-438150" lvl="8" marL="4114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Char char="•"/>
              <a:defRPr/>
            </a:lvl9pPr>
          </a:lstStyle>
          <a:p/>
        </p:txBody>
      </p:sp>
      <p:sp>
        <p:nvSpPr>
          <p:cNvPr id="71" name="Google Shape;71;p17"/>
          <p:cNvSpPr txBox="1"/>
          <p:nvPr>
            <p:ph idx="10" type="dt"/>
          </p:nvPr>
        </p:nvSpPr>
        <p:spPr>
          <a:xfrm>
            <a:off x="914400" y="9534525"/>
            <a:ext cx="4267200" cy="5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/>
        </p:txBody>
      </p:sp>
      <p:sp>
        <p:nvSpPr>
          <p:cNvPr id="72" name="Google Shape;72;p17"/>
          <p:cNvSpPr txBox="1"/>
          <p:nvPr>
            <p:ph idx="11" type="ftr"/>
          </p:nvPr>
        </p:nvSpPr>
        <p:spPr>
          <a:xfrm>
            <a:off x="6248400" y="9534525"/>
            <a:ext cx="5791200" cy="5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idx="12" type="sldNum"/>
          </p:nvPr>
        </p:nvSpPr>
        <p:spPr>
          <a:xfrm>
            <a:off x="13106400" y="9534525"/>
            <a:ext cx="4267200" cy="5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vertical y texto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8"/>
          <p:cNvSpPr txBox="1"/>
          <p:nvPr>
            <p:ph type="title"/>
          </p:nvPr>
        </p:nvSpPr>
        <p:spPr>
          <a:xfrm rot="5400000">
            <a:off x="10927648" y="2743106"/>
            <a:ext cx="87771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/>
        </p:txBody>
      </p:sp>
      <p:sp>
        <p:nvSpPr>
          <p:cNvPr id="76" name="Google Shape;76;p18"/>
          <p:cNvSpPr txBox="1"/>
          <p:nvPr>
            <p:ph idx="1" type="body"/>
          </p:nvPr>
        </p:nvSpPr>
        <p:spPr>
          <a:xfrm rot="5400000">
            <a:off x="2545651" y="-1219292"/>
            <a:ext cx="8777100" cy="12039599"/>
          </a:xfrm>
          <a:prstGeom prst="rect">
            <a:avLst/>
          </a:prstGeom>
          <a:noFill/>
          <a:ln>
            <a:noFill/>
          </a:ln>
        </p:spPr>
        <p:txBody>
          <a:bodyPr anchorCtr="0" anchor="t" bIns="83775" lIns="167625" spcFirstLastPara="1" rIns="167625" wrap="square" tIns="83775">
            <a:normAutofit/>
          </a:bodyPr>
          <a:lstStyle>
            <a:lvl1pPr indent="-438150" lvl="0" marL="457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Char char="•"/>
              <a:defRPr/>
            </a:lvl1pPr>
            <a:lvl2pPr indent="-438150" lvl="1" marL="914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Char char="–"/>
              <a:defRPr/>
            </a:lvl2pPr>
            <a:lvl3pPr indent="-438150" lvl="2" marL="1371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Char char="•"/>
              <a:defRPr/>
            </a:lvl3pPr>
            <a:lvl4pPr indent="-438150" lvl="3" marL="1828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Char char="–"/>
              <a:defRPr/>
            </a:lvl4pPr>
            <a:lvl5pPr indent="-438150" lvl="4" marL="22860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Char char="»"/>
              <a:defRPr/>
            </a:lvl5pPr>
            <a:lvl6pPr indent="-438150" lvl="5" marL="2743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Char char="•"/>
              <a:defRPr/>
            </a:lvl6pPr>
            <a:lvl7pPr indent="-438150" lvl="6" marL="3200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Char char="•"/>
              <a:defRPr/>
            </a:lvl7pPr>
            <a:lvl8pPr indent="-438150" lvl="7" marL="3657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Char char="•"/>
              <a:defRPr/>
            </a:lvl8pPr>
            <a:lvl9pPr indent="-438150" lvl="8" marL="4114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Char char="•"/>
              <a:defRPr/>
            </a:lvl9pPr>
          </a:lstStyle>
          <a:p/>
        </p:txBody>
      </p:sp>
      <p:sp>
        <p:nvSpPr>
          <p:cNvPr id="77" name="Google Shape;77;p18"/>
          <p:cNvSpPr txBox="1"/>
          <p:nvPr>
            <p:ph idx="10" type="dt"/>
          </p:nvPr>
        </p:nvSpPr>
        <p:spPr>
          <a:xfrm>
            <a:off x="914400" y="9534525"/>
            <a:ext cx="4267200" cy="5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/>
        </p:txBody>
      </p:sp>
      <p:sp>
        <p:nvSpPr>
          <p:cNvPr id="78" name="Google Shape;78;p18"/>
          <p:cNvSpPr txBox="1"/>
          <p:nvPr>
            <p:ph idx="11" type="ftr"/>
          </p:nvPr>
        </p:nvSpPr>
        <p:spPr>
          <a:xfrm>
            <a:off x="6248400" y="9534525"/>
            <a:ext cx="5791200" cy="5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/>
        </p:txBody>
      </p:sp>
      <p:sp>
        <p:nvSpPr>
          <p:cNvPr id="79" name="Google Shape;79;p18"/>
          <p:cNvSpPr txBox="1"/>
          <p:nvPr>
            <p:ph idx="12" type="sldNum"/>
          </p:nvPr>
        </p:nvSpPr>
        <p:spPr>
          <a:xfrm>
            <a:off x="13106400" y="9534525"/>
            <a:ext cx="4267200" cy="5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y objetos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"/>
          <p:cNvSpPr txBox="1"/>
          <p:nvPr>
            <p:ph type="title"/>
          </p:nvPr>
        </p:nvSpPr>
        <p:spPr>
          <a:xfrm>
            <a:off x="914400" y="411957"/>
            <a:ext cx="16459200" cy="17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/>
        </p:txBody>
      </p:sp>
      <p:sp>
        <p:nvSpPr>
          <p:cNvPr id="19" name="Google Shape;19;p9"/>
          <p:cNvSpPr txBox="1"/>
          <p:nvPr>
            <p:ph idx="1" type="body"/>
          </p:nvPr>
        </p:nvSpPr>
        <p:spPr>
          <a:xfrm>
            <a:off x="914400" y="2400300"/>
            <a:ext cx="16459200" cy="67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83775" lIns="167625" spcFirstLastPara="1" rIns="167625" wrap="square" tIns="83775">
            <a:normAutofit/>
          </a:bodyPr>
          <a:lstStyle>
            <a:lvl1pPr indent="-438150" lvl="0" marL="457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Char char="•"/>
              <a:defRPr/>
            </a:lvl1pPr>
            <a:lvl2pPr indent="-438150" lvl="1" marL="914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Char char="–"/>
              <a:defRPr/>
            </a:lvl2pPr>
            <a:lvl3pPr indent="-438150" lvl="2" marL="1371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Char char="•"/>
              <a:defRPr/>
            </a:lvl3pPr>
            <a:lvl4pPr indent="-438150" lvl="3" marL="1828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Char char="–"/>
              <a:defRPr/>
            </a:lvl4pPr>
            <a:lvl5pPr indent="-438150" lvl="4" marL="22860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Char char="»"/>
              <a:defRPr/>
            </a:lvl5pPr>
            <a:lvl6pPr indent="-438150" lvl="5" marL="2743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Char char="•"/>
              <a:defRPr/>
            </a:lvl6pPr>
            <a:lvl7pPr indent="-438150" lvl="6" marL="3200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Char char="•"/>
              <a:defRPr/>
            </a:lvl7pPr>
            <a:lvl8pPr indent="-438150" lvl="7" marL="3657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Char char="•"/>
              <a:defRPr/>
            </a:lvl8pPr>
            <a:lvl9pPr indent="-438150" lvl="8" marL="4114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Char char="•"/>
              <a:defRPr/>
            </a:lvl9pPr>
          </a:lstStyle>
          <a:p/>
        </p:txBody>
      </p:sp>
      <p:sp>
        <p:nvSpPr>
          <p:cNvPr id="20" name="Google Shape;20;p9"/>
          <p:cNvSpPr txBox="1"/>
          <p:nvPr>
            <p:ph idx="10" type="dt"/>
          </p:nvPr>
        </p:nvSpPr>
        <p:spPr>
          <a:xfrm>
            <a:off x="914400" y="9534525"/>
            <a:ext cx="4267200" cy="5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/>
        </p:txBody>
      </p:sp>
      <p:sp>
        <p:nvSpPr>
          <p:cNvPr id="21" name="Google Shape;21;p9"/>
          <p:cNvSpPr txBox="1"/>
          <p:nvPr>
            <p:ph idx="11" type="ftr"/>
          </p:nvPr>
        </p:nvSpPr>
        <p:spPr>
          <a:xfrm>
            <a:off x="6248400" y="9534525"/>
            <a:ext cx="5791200" cy="5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/>
        </p:txBody>
      </p:sp>
      <p:sp>
        <p:nvSpPr>
          <p:cNvPr id="22" name="Google Shape;22;p9"/>
          <p:cNvSpPr txBox="1"/>
          <p:nvPr>
            <p:ph idx="12" type="sldNum"/>
          </p:nvPr>
        </p:nvSpPr>
        <p:spPr>
          <a:xfrm>
            <a:off x="13106400" y="9534525"/>
            <a:ext cx="4267200" cy="5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Encabezado de sección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0"/>
          <p:cNvSpPr txBox="1"/>
          <p:nvPr>
            <p:ph type="title"/>
          </p:nvPr>
        </p:nvSpPr>
        <p:spPr>
          <a:xfrm>
            <a:off x="1444626" y="6610350"/>
            <a:ext cx="15544800" cy="20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83775" lIns="167625" spcFirstLastPara="1" rIns="167625" wrap="square" tIns="8377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300"/>
              <a:buFont typeface="Calibri"/>
              <a:buNone/>
              <a:defRPr b="1" sz="73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/>
        </p:txBody>
      </p:sp>
      <p:sp>
        <p:nvSpPr>
          <p:cNvPr id="25" name="Google Shape;25;p10"/>
          <p:cNvSpPr txBox="1"/>
          <p:nvPr>
            <p:ph idx="1" type="body"/>
          </p:nvPr>
        </p:nvSpPr>
        <p:spPr>
          <a:xfrm>
            <a:off x="1444626" y="4360070"/>
            <a:ext cx="15544800" cy="2250000"/>
          </a:xfrm>
          <a:prstGeom prst="rect">
            <a:avLst/>
          </a:prstGeom>
          <a:noFill/>
          <a:ln>
            <a:noFill/>
          </a:ln>
        </p:spPr>
        <p:txBody>
          <a:bodyPr anchorCtr="0" anchor="b" bIns="83775" lIns="167625" spcFirstLastPara="1" rIns="167625" wrap="square" tIns="8377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3700"/>
              <a:buNone/>
              <a:defRPr sz="37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3300"/>
              <a:buNone/>
              <a:defRPr sz="33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2900"/>
              <a:buNone/>
              <a:defRPr sz="29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600"/>
              <a:buNone/>
              <a:defRPr sz="2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600"/>
              <a:buNone/>
              <a:defRPr sz="2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600"/>
              <a:buNone/>
              <a:defRPr sz="2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600"/>
              <a:buNone/>
              <a:defRPr sz="2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600"/>
              <a:buNone/>
              <a:defRPr sz="2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600"/>
              <a:buNone/>
              <a:defRPr sz="2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0"/>
          <p:cNvSpPr txBox="1"/>
          <p:nvPr>
            <p:ph idx="10" type="dt"/>
          </p:nvPr>
        </p:nvSpPr>
        <p:spPr>
          <a:xfrm>
            <a:off x="914400" y="9534525"/>
            <a:ext cx="4267200" cy="5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/>
        </p:txBody>
      </p:sp>
      <p:sp>
        <p:nvSpPr>
          <p:cNvPr id="27" name="Google Shape;27;p10"/>
          <p:cNvSpPr txBox="1"/>
          <p:nvPr>
            <p:ph idx="11" type="ftr"/>
          </p:nvPr>
        </p:nvSpPr>
        <p:spPr>
          <a:xfrm>
            <a:off x="6248400" y="9534525"/>
            <a:ext cx="5791200" cy="5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/>
        </p:txBody>
      </p:sp>
      <p:sp>
        <p:nvSpPr>
          <p:cNvPr id="28" name="Google Shape;28;p10"/>
          <p:cNvSpPr txBox="1"/>
          <p:nvPr>
            <p:ph idx="12" type="sldNum"/>
          </p:nvPr>
        </p:nvSpPr>
        <p:spPr>
          <a:xfrm>
            <a:off x="13106400" y="9534525"/>
            <a:ext cx="4267200" cy="5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os objetos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1"/>
          <p:cNvSpPr txBox="1"/>
          <p:nvPr>
            <p:ph type="title"/>
          </p:nvPr>
        </p:nvSpPr>
        <p:spPr>
          <a:xfrm>
            <a:off x="914400" y="411957"/>
            <a:ext cx="16459200" cy="17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/>
        </p:txBody>
      </p:sp>
      <p:sp>
        <p:nvSpPr>
          <p:cNvPr id="31" name="Google Shape;31;p11"/>
          <p:cNvSpPr txBox="1"/>
          <p:nvPr>
            <p:ph idx="1" type="body"/>
          </p:nvPr>
        </p:nvSpPr>
        <p:spPr>
          <a:xfrm>
            <a:off x="914400" y="2400300"/>
            <a:ext cx="8077200" cy="67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83775" lIns="167625" spcFirstLastPara="1" rIns="167625" wrap="square" tIns="83775">
            <a:normAutofit/>
          </a:bodyPr>
          <a:lstStyle>
            <a:lvl1pPr indent="-55245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100"/>
              <a:buChar char="•"/>
              <a:defRPr sz="5100"/>
            </a:lvl1pPr>
            <a:lvl2pPr indent="-508000" lvl="1" marL="9144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400"/>
              <a:buChar char="–"/>
              <a:defRPr sz="4400"/>
            </a:lvl2pPr>
            <a:lvl3pPr indent="-463550" lvl="2" marL="1371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700"/>
              <a:buChar char="•"/>
              <a:defRPr sz="3700"/>
            </a:lvl3pPr>
            <a:lvl4pPr indent="-438150" lvl="3" marL="1828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Char char="–"/>
              <a:defRPr sz="3300"/>
            </a:lvl4pPr>
            <a:lvl5pPr indent="-438150" lvl="4" marL="22860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Char char="»"/>
              <a:defRPr sz="3300"/>
            </a:lvl5pPr>
            <a:lvl6pPr indent="-438150" lvl="5" marL="2743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Char char="•"/>
              <a:defRPr sz="3300"/>
            </a:lvl6pPr>
            <a:lvl7pPr indent="-438150" lvl="6" marL="3200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Char char="•"/>
              <a:defRPr sz="3300"/>
            </a:lvl7pPr>
            <a:lvl8pPr indent="-438150" lvl="7" marL="3657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Char char="•"/>
              <a:defRPr sz="3300"/>
            </a:lvl8pPr>
            <a:lvl9pPr indent="-438150" lvl="8" marL="4114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Char char="•"/>
              <a:defRPr sz="3300"/>
            </a:lvl9pPr>
          </a:lstStyle>
          <a:p/>
        </p:txBody>
      </p:sp>
      <p:sp>
        <p:nvSpPr>
          <p:cNvPr id="32" name="Google Shape;32;p11"/>
          <p:cNvSpPr txBox="1"/>
          <p:nvPr>
            <p:ph idx="2" type="body"/>
          </p:nvPr>
        </p:nvSpPr>
        <p:spPr>
          <a:xfrm>
            <a:off x="9296400" y="2400300"/>
            <a:ext cx="8077200" cy="67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83775" lIns="167625" spcFirstLastPara="1" rIns="167625" wrap="square" tIns="83775">
            <a:normAutofit/>
          </a:bodyPr>
          <a:lstStyle>
            <a:lvl1pPr indent="-55245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100"/>
              <a:buChar char="•"/>
              <a:defRPr sz="5100"/>
            </a:lvl1pPr>
            <a:lvl2pPr indent="-508000" lvl="1" marL="9144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400"/>
              <a:buChar char="–"/>
              <a:defRPr sz="4400"/>
            </a:lvl2pPr>
            <a:lvl3pPr indent="-463550" lvl="2" marL="1371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700"/>
              <a:buChar char="•"/>
              <a:defRPr sz="3700"/>
            </a:lvl3pPr>
            <a:lvl4pPr indent="-438150" lvl="3" marL="1828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Char char="–"/>
              <a:defRPr sz="3300"/>
            </a:lvl4pPr>
            <a:lvl5pPr indent="-438150" lvl="4" marL="22860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Char char="»"/>
              <a:defRPr sz="3300"/>
            </a:lvl5pPr>
            <a:lvl6pPr indent="-438150" lvl="5" marL="2743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Char char="•"/>
              <a:defRPr sz="3300"/>
            </a:lvl6pPr>
            <a:lvl7pPr indent="-438150" lvl="6" marL="3200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Char char="•"/>
              <a:defRPr sz="3300"/>
            </a:lvl7pPr>
            <a:lvl8pPr indent="-438150" lvl="7" marL="3657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Char char="•"/>
              <a:defRPr sz="3300"/>
            </a:lvl8pPr>
            <a:lvl9pPr indent="-438150" lvl="8" marL="4114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Char char="•"/>
              <a:defRPr sz="3300"/>
            </a:lvl9pPr>
          </a:lstStyle>
          <a:p/>
        </p:txBody>
      </p:sp>
      <p:sp>
        <p:nvSpPr>
          <p:cNvPr id="33" name="Google Shape;33;p11"/>
          <p:cNvSpPr txBox="1"/>
          <p:nvPr>
            <p:ph idx="10" type="dt"/>
          </p:nvPr>
        </p:nvSpPr>
        <p:spPr>
          <a:xfrm>
            <a:off x="914400" y="9534525"/>
            <a:ext cx="4267200" cy="5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/>
        </p:txBody>
      </p:sp>
      <p:sp>
        <p:nvSpPr>
          <p:cNvPr id="34" name="Google Shape;34;p11"/>
          <p:cNvSpPr txBox="1"/>
          <p:nvPr>
            <p:ph idx="11" type="ftr"/>
          </p:nvPr>
        </p:nvSpPr>
        <p:spPr>
          <a:xfrm>
            <a:off x="6248400" y="9534525"/>
            <a:ext cx="5791200" cy="5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/>
        </p:txBody>
      </p:sp>
      <p:sp>
        <p:nvSpPr>
          <p:cNvPr id="35" name="Google Shape;35;p11"/>
          <p:cNvSpPr txBox="1"/>
          <p:nvPr>
            <p:ph idx="12" type="sldNum"/>
          </p:nvPr>
        </p:nvSpPr>
        <p:spPr>
          <a:xfrm>
            <a:off x="13106400" y="9534525"/>
            <a:ext cx="4267200" cy="5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ació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2"/>
          <p:cNvSpPr txBox="1"/>
          <p:nvPr>
            <p:ph type="title"/>
          </p:nvPr>
        </p:nvSpPr>
        <p:spPr>
          <a:xfrm>
            <a:off x="914400" y="411957"/>
            <a:ext cx="16459200" cy="17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/>
        </p:txBody>
      </p:sp>
      <p:sp>
        <p:nvSpPr>
          <p:cNvPr id="38" name="Google Shape;38;p12"/>
          <p:cNvSpPr txBox="1"/>
          <p:nvPr>
            <p:ph idx="1" type="body"/>
          </p:nvPr>
        </p:nvSpPr>
        <p:spPr>
          <a:xfrm>
            <a:off x="914400" y="2302669"/>
            <a:ext cx="8080200" cy="959400"/>
          </a:xfrm>
          <a:prstGeom prst="rect">
            <a:avLst/>
          </a:prstGeom>
          <a:noFill/>
          <a:ln>
            <a:noFill/>
          </a:ln>
        </p:spPr>
        <p:txBody>
          <a:bodyPr anchorCtr="0" anchor="b" bIns="83775" lIns="167625" spcFirstLastPara="1" rIns="167625" wrap="square" tIns="8377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b="1" sz="4400"/>
            </a:lvl1pPr>
            <a:lvl2pPr indent="-228600" lvl="1" marL="914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b="1" sz="3700"/>
            </a:lvl2pPr>
            <a:lvl3pPr indent="-228600" lvl="2" marL="1371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 b="1" sz="3300"/>
            </a:lvl3pPr>
            <a:lvl4pPr indent="-2286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b="1" sz="2900"/>
            </a:lvl4pPr>
            <a:lvl5pPr indent="-2286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b="1" sz="2900"/>
            </a:lvl5pPr>
            <a:lvl6pPr indent="-228600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b="1" sz="2900"/>
            </a:lvl6pPr>
            <a:lvl7pPr indent="-228600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b="1" sz="2900"/>
            </a:lvl7pPr>
            <a:lvl8pPr indent="-22860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b="1" sz="2900"/>
            </a:lvl8pPr>
            <a:lvl9pPr indent="-228600" lvl="8" marL="4114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b="1" sz="2900"/>
            </a:lvl9pPr>
          </a:lstStyle>
          <a:p/>
        </p:txBody>
      </p:sp>
      <p:sp>
        <p:nvSpPr>
          <p:cNvPr id="39" name="Google Shape;39;p12"/>
          <p:cNvSpPr txBox="1"/>
          <p:nvPr>
            <p:ph idx="2" type="body"/>
          </p:nvPr>
        </p:nvSpPr>
        <p:spPr>
          <a:xfrm>
            <a:off x="914400" y="3262313"/>
            <a:ext cx="8080200" cy="5926800"/>
          </a:xfrm>
          <a:prstGeom prst="rect">
            <a:avLst/>
          </a:prstGeom>
          <a:noFill/>
          <a:ln>
            <a:noFill/>
          </a:ln>
        </p:spPr>
        <p:txBody>
          <a:bodyPr anchorCtr="0" anchor="t" bIns="83775" lIns="167625" spcFirstLastPara="1" rIns="167625" wrap="square" tIns="83775">
            <a:normAutofit/>
          </a:bodyPr>
          <a:lstStyle>
            <a:lvl1pPr indent="-508000" lvl="0" marL="4572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400"/>
              <a:buChar char="•"/>
              <a:defRPr sz="4400"/>
            </a:lvl1pPr>
            <a:lvl2pPr indent="-463550" lvl="1" marL="914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700"/>
              <a:buChar char="–"/>
              <a:defRPr sz="3700"/>
            </a:lvl2pPr>
            <a:lvl3pPr indent="-438150" lvl="2" marL="1371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Char char="•"/>
              <a:defRPr sz="3300"/>
            </a:lvl3pPr>
            <a:lvl4pPr indent="-41275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Char char="–"/>
              <a:defRPr sz="2900"/>
            </a:lvl4pPr>
            <a:lvl5pPr indent="-41275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Char char="»"/>
              <a:defRPr sz="2900"/>
            </a:lvl5pPr>
            <a:lvl6pPr indent="-412750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Char char="•"/>
              <a:defRPr sz="2900"/>
            </a:lvl6pPr>
            <a:lvl7pPr indent="-412750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Char char="•"/>
              <a:defRPr sz="2900"/>
            </a:lvl7pPr>
            <a:lvl8pPr indent="-41275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Char char="•"/>
              <a:defRPr sz="2900"/>
            </a:lvl8pPr>
            <a:lvl9pPr indent="-412750" lvl="8" marL="4114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Char char="•"/>
              <a:defRPr sz="2900"/>
            </a:lvl9pPr>
          </a:lstStyle>
          <a:p/>
        </p:txBody>
      </p:sp>
      <p:sp>
        <p:nvSpPr>
          <p:cNvPr id="40" name="Google Shape;40;p12"/>
          <p:cNvSpPr txBox="1"/>
          <p:nvPr>
            <p:ph idx="3" type="body"/>
          </p:nvPr>
        </p:nvSpPr>
        <p:spPr>
          <a:xfrm>
            <a:off x="9290050" y="2302669"/>
            <a:ext cx="8083800" cy="959400"/>
          </a:xfrm>
          <a:prstGeom prst="rect">
            <a:avLst/>
          </a:prstGeom>
          <a:noFill/>
          <a:ln>
            <a:noFill/>
          </a:ln>
        </p:spPr>
        <p:txBody>
          <a:bodyPr anchorCtr="0" anchor="b" bIns="83775" lIns="167625" spcFirstLastPara="1" rIns="167625" wrap="square" tIns="8377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b="1" sz="4400"/>
            </a:lvl1pPr>
            <a:lvl2pPr indent="-228600" lvl="1" marL="914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b="1" sz="3700"/>
            </a:lvl2pPr>
            <a:lvl3pPr indent="-228600" lvl="2" marL="1371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 b="1" sz="3300"/>
            </a:lvl3pPr>
            <a:lvl4pPr indent="-2286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b="1" sz="2900"/>
            </a:lvl4pPr>
            <a:lvl5pPr indent="-2286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b="1" sz="2900"/>
            </a:lvl5pPr>
            <a:lvl6pPr indent="-228600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b="1" sz="2900"/>
            </a:lvl6pPr>
            <a:lvl7pPr indent="-228600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b="1" sz="2900"/>
            </a:lvl7pPr>
            <a:lvl8pPr indent="-22860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b="1" sz="2900"/>
            </a:lvl8pPr>
            <a:lvl9pPr indent="-228600" lvl="8" marL="4114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b="1" sz="2900"/>
            </a:lvl9pPr>
          </a:lstStyle>
          <a:p/>
        </p:txBody>
      </p:sp>
      <p:sp>
        <p:nvSpPr>
          <p:cNvPr id="41" name="Google Shape;41;p12"/>
          <p:cNvSpPr txBox="1"/>
          <p:nvPr>
            <p:ph idx="4" type="body"/>
          </p:nvPr>
        </p:nvSpPr>
        <p:spPr>
          <a:xfrm>
            <a:off x="9290050" y="3262313"/>
            <a:ext cx="8083800" cy="5926800"/>
          </a:xfrm>
          <a:prstGeom prst="rect">
            <a:avLst/>
          </a:prstGeom>
          <a:noFill/>
          <a:ln>
            <a:noFill/>
          </a:ln>
        </p:spPr>
        <p:txBody>
          <a:bodyPr anchorCtr="0" anchor="t" bIns="83775" lIns="167625" spcFirstLastPara="1" rIns="167625" wrap="square" tIns="83775">
            <a:normAutofit/>
          </a:bodyPr>
          <a:lstStyle>
            <a:lvl1pPr indent="-508000" lvl="0" marL="4572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400"/>
              <a:buChar char="•"/>
              <a:defRPr sz="4400"/>
            </a:lvl1pPr>
            <a:lvl2pPr indent="-463550" lvl="1" marL="914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700"/>
              <a:buChar char="–"/>
              <a:defRPr sz="3700"/>
            </a:lvl2pPr>
            <a:lvl3pPr indent="-438150" lvl="2" marL="1371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Char char="•"/>
              <a:defRPr sz="3300"/>
            </a:lvl3pPr>
            <a:lvl4pPr indent="-41275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Char char="–"/>
              <a:defRPr sz="2900"/>
            </a:lvl4pPr>
            <a:lvl5pPr indent="-41275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Char char="»"/>
              <a:defRPr sz="2900"/>
            </a:lvl5pPr>
            <a:lvl6pPr indent="-412750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Char char="•"/>
              <a:defRPr sz="2900"/>
            </a:lvl6pPr>
            <a:lvl7pPr indent="-412750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Char char="•"/>
              <a:defRPr sz="2900"/>
            </a:lvl7pPr>
            <a:lvl8pPr indent="-41275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Char char="•"/>
              <a:defRPr sz="2900"/>
            </a:lvl8pPr>
            <a:lvl9pPr indent="-412750" lvl="8" marL="4114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Char char="•"/>
              <a:defRPr sz="2900"/>
            </a:lvl9pPr>
          </a:lstStyle>
          <a:p/>
        </p:txBody>
      </p:sp>
      <p:sp>
        <p:nvSpPr>
          <p:cNvPr id="42" name="Google Shape;42;p12"/>
          <p:cNvSpPr txBox="1"/>
          <p:nvPr>
            <p:ph idx="10" type="dt"/>
          </p:nvPr>
        </p:nvSpPr>
        <p:spPr>
          <a:xfrm>
            <a:off x="914400" y="9534525"/>
            <a:ext cx="4267200" cy="5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/>
        </p:txBody>
      </p:sp>
      <p:sp>
        <p:nvSpPr>
          <p:cNvPr id="43" name="Google Shape;43;p12"/>
          <p:cNvSpPr txBox="1"/>
          <p:nvPr>
            <p:ph idx="11" type="ftr"/>
          </p:nvPr>
        </p:nvSpPr>
        <p:spPr>
          <a:xfrm>
            <a:off x="6248400" y="9534525"/>
            <a:ext cx="5791200" cy="5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/>
        </p:txBody>
      </p:sp>
      <p:sp>
        <p:nvSpPr>
          <p:cNvPr id="44" name="Google Shape;44;p12"/>
          <p:cNvSpPr txBox="1"/>
          <p:nvPr>
            <p:ph idx="12" type="sldNum"/>
          </p:nvPr>
        </p:nvSpPr>
        <p:spPr>
          <a:xfrm>
            <a:off x="13106400" y="9534525"/>
            <a:ext cx="4267200" cy="5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ólo el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3"/>
          <p:cNvSpPr txBox="1"/>
          <p:nvPr>
            <p:ph type="title"/>
          </p:nvPr>
        </p:nvSpPr>
        <p:spPr>
          <a:xfrm>
            <a:off x="914400" y="411957"/>
            <a:ext cx="16459200" cy="17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/>
        </p:txBody>
      </p:sp>
      <p:sp>
        <p:nvSpPr>
          <p:cNvPr id="47" name="Google Shape;47;p13"/>
          <p:cNvSpPr txBox="1"/>
          <p:nvPr>
            <p:ph idx="10" type="dt"/>
          </p:nvPr>
        </p:nvSpPr>
        <p:spPr>
          <a:xfrm>
            <a:off x="914400" y="9534525"/>
            <a:ext cx="4267200" cy="5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/>
        </p:txBody>
      </p:sp>
      <p:sp>
        <p:nvSpPr>
          <p:cNvPr id="48" name="Google Shape;48;p13"/>
          <p:cNvSpPr txBox="1"/>
          <p:nvPr>
            <p:ph idx="11" type="ftr"/>
          </p:nvPr>
        </p:nvSpPr>
        <p:spPr>
          <a:xfrm>
            <a:off x="6248400" y="9534525"/>
            <a:ext cx="5791200" cy="5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/>
        </p:txBody>
      </p:sp>
      <p:sp>
        <p:nvSpPr>
          <p:cNvPr id="49" name="Google Shape;49;p13"/>
          <p:cNvSpPr txBox="1"/>
          <p:nvPr>
            <p:ph idx="12" type="sldNum"/>
          </p:nvPr>
        </p:nvSpPr>
        <p:spPr>
          <a:xfrm>
            <a:off x="13106400" y="9534525"/>
            <a:ext cx="4267200" cy="5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En bl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4"/>
          <p:cNvSpPr txBox="1"/>
          <p:nvPr>
            <p:ph idx="10" type="dt"/>
          </p:nvPr>
        </p:nvSpPr>
        <p:spPr>
          <a:xfrm>
            <a:off x="914400" y="9534525"/>
            <a:ext cx="4267200" cy="5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/>
        </p:txBody>
      </p:sp>
      <p:sp>
        <p:nvSpPr>
          <p:cNvPr id="52" name="Google Shape;52;p14"/>
          <p:cNvSpPr txBox="1"/>
          <p:nvPr>
            <p:ph idx="11" type="ftr"/>
          </p:nvPr>
        </p:nvSpPr>
        <p:spPr>
          <a:xfrm>
            <a:off x="6248400" y="9534525"/>
            <a:ext cx="5791200" cy="5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/>
        </p:txBody>
      </p:sp>
      <p:sp>
        <p:nvSpPr>
          <p:cNvPr id="53" name="Google Shape;53;p14"/>
          <p:cNvSpPr txBox="1"/>
          <p:nvPr>
            <p:ph idx="12" type="sldNum"/>
          </p:nvPr>
        </p:nvSpPr>
        <p:spPr>
          <a:xfrm>
            <a:off x="13106400" y="9534525"/>
            <a:ext cx="4267200" cy="5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ido con título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5"/>
          <p:cNvSpPr txBox="1"/>
          <p:nvPr>
            <p:ph type="title"/>
          </p:nvPr>
        </p:nvSpPr>
        <p:spPr>
          <a:xfrm>
            <a:off x="914400" y="409575"/>
            <a:ext cx="6016800" cy="1742700"/>
          </a:xfrm>
          <a:prstGeom prst="rect">
            <a:avLst/>
          </a:prstGeom>
          <a:noFill/>
          <a:ln>
            <a:noFill/>
          </a:ln>
        </p:spPr>
        <p:txBody>
          <a:bodyPr anchorCtr="0" anchor="b" bIns="83775" lIns="167625" spcFirstLastPara="1" rIns="167625" wrap="square" tIns="8377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Calibri"/>
              <a:buNone/>
              <a:defRPr b="1" sz="37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/>
        </p:txBody>
      </p:sp>
      <p:sp>
        <p:nvSpPr>
          <p:cNvPr id="56" name="Google Shape;56;p15"/>
          <p:cNvSpPr txBox="1"/>
          <p:nvPr>
            <p:ph idx="1" type="body"/>
          </p:nvPr>
        </p:nvSpPr>
        <p:spPr>
          <a:xfrm>
            <a:off x="7150100" y="409575"/>
            <a:ext cx="10223400" cy="8779800"/>
          </a:xfrm>
          <a:prstGeom prst="rect">
            <a:avLst/>
          </a:prstGeom>
          <a:noFill/>
          <a:ln>
            <a:noFill/>
          </a:ln>
        </p:spPr>
        <p:txBody>
          <a:bodyPr anchorCtr="0" anchor="t" bIns="83775" lIns="167625" spcFirstLastPara="1" rIns="167625" wrap="square" tIns="83775">
            <a:normAutofit/>
          </a:bodyPr>
          <a:lstStyle>
            <a:lvl1pPr indent="-60325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900"/>
              <a:buChar char="•"/>
              <a:defRPr sz="5900"/>
            </a:lvl1pPr>
            <a:lvl2pPr indent="-55245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100"/>
              <a:buChar char="–"/>
              <a:defRPr sz="5100"/>
            </a:lvl2pPr>
            <a:lvl3pPr indent="-508000" lvl="2" marL="13716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400"/>
              <a:buChar char="•"/>
              <a:defRPr sz="4400"/>
            </a:lvl3pPr>
            <a:lvl4pPr indent="-463550" lvl="3" marL="1828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700"/>
              <a:buChar char="–"/>
              <a:defRPr sz="3700"/>
            </a:lvl4pPr>
            <a:lvl5pPr indent="-463550" lvl="4" marL="22860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700"/>
              <a:buChar char="»"/>
              <a:defRPr sz="3700"/>
            </a:lvl5pPr>
            <a:lvl6pPr indent="-463550" lvl="5" marL="2743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700"/>
              <a:buChar char="•"/>
              <a:defRPr sz="3700"/>
            </a:lvl6pPr>
            <a:lvl7pPr indent="-463550" lvl="6" marL="3200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700"/>
              <a:buChar char="•"/>
              <a:defRPr sz="3700"/>
            </a:lvl7pPr>
            <a:lvl8pPr indent="-463550" lvl="7" marL="3657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700"/>
              <a:buChar char="•"/>
              <a:defRPr sz="3700"/>
            </a:lvl8pPr>
            <a:lvl9pPr indent="-463550" lvl="8" marL="4114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700"/>
              <a:buChar char="•"/>
              <a:defRPr sz="3700"/>
            </a:lvl9pPr>
          </a:lstStyle>
          <a:p/>
        </p:txBody>
      </p:sp>
      <p:sp>
        <p:nvSpPr>
          <p:cNvPr id="57" name="Google Shape;57;p15"/>
          <p:cNvSpPr txBox="1"/>
          <p:nvPr>
            <p:ph idx="2" type="body"/>
          </p:nvPr>
        </p:nvSpPr>
        <p:spPr>
          <a:xfrm>
            <a:off x="914400" y="2152650"/>
            <a:ext cx="6016800" cy="7036800"/>
          </a:xfrm>
          <a:prstGeom prst="rect">
            <a:avLst/>
          </a:prstGeom>
          <a:noFill/>
          <a:ln>
            <a:noFill/>
          </a:ln>
        </p:spPr>
        <p:txBody>
          <a:bodyPr anchorCtr="0" anchor="t" bIns="83775" lIns="167625" spcFirstLastPara="1" rIns="167625" wrap="square" tIns="8377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  <a:defRPr sz="26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 sz="2200"/>
            </a:lvl2pPr>
            <a:lvl3pPr indent="-228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indent="-228600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/>
            </a:lvl4pPr>
            <a:lvl5pPr indent="-228600" lvl="4" marL="22860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/>
            </a:lvl5pPr>
            <a:lvl6pPr indent="-228600" lvl="5" marL="2743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/>
            </a:lvl6pPr>
            <a:lvl7pPr indent="-228600" lvl="6" marL="3200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/>
            </a:lvl7pPr>
            <a:lvl8pPr indent="-228600" lvl="7" marL="3657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/>
            </a:lvl8pPr>
            <a:lvl9pPr indent="-228600" lvl="8" marL="4114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/>
            </a:lvl9pPr>
          </a:lstStyle>
          <a:p/>
        </p:txBody>
      </p:sp>
      <p:sp>
        <p:nvSpPr>
          <p:cNvPr id="58" name="Google Shape;58;p15"/>
          <p:cNvSpPr txBox="1"/>
          <p:nvPr>
            <p:ph idx="10" type="dt"/>
          </p:nvPr>
        </p:nvSpPr>
        <p:spPr>
          <a:xfrm>
            <a:off x="914400" y="9534525"/>
            <a:ext cx="4267200" cy="5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/>
        </p:txBody>
      </p:sp>
      <p:sp>
        <p:nvSpPr>
          <p:cNvPr id="59" name="Google Shape;59;p15"/>
          <p:cNvSpPr txBox="1"/>
          <p:nvPr>
            <p:ph idx="11" type="ftr"/>
          </p:nvPr>
        </p:nvSpPr>
        <p:spPr>
          <a:xfrm>
            <a:off x="6248400" y="9534525"/>
            <a:ext cx="5791200" cy="5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/>
        </p:txBody>
      </p:sp>
      <p:sp>
        <p:nvSpPr>
          <p:cNvPr id="60" name="Google Shape;60;p15"/>
          <p:cNvSpPr txBox="1"/>
          <p:nvPr>
            <p:ph idx="12" type="sldNum"/>
          </p:nvPr>
        </p:nvSpPr>
        <p:spPr>
          <a:xfrm>
            <a:off x="13106400" y="9534525"/>
            <a:ext cx="4267200" cy="5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Imagen con título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/>
          <p:nvPr>
            <p:ph type="title"/>
          </p:nvPr>
        </p:nvSpPr>
        <p:spPr>
          <a:xfrm>
            <a:off x="3584576" y="7200900"/>
            <a:ext cx="10972800" cy="849900"/>
          </a:xfrm>
          <a:prstGeom prst="rect">
            <a:avLst/>
          </a:prstGeom>
          <a:noFill/>
          <a:ln>
            <a:noFill/>
          </a:ln>
        </p:spPr>
        <p:txBody>
          <a:bodyPr anchorCtr="0" anchor="b" bIns="83775" lIns="167625" spcFirstLastPara="1" rIns="167625" wrap="square" tIns="8377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Calibri"/>
              <a:buNone/>
              <a:defRPr b="1" sz="37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/>
        </p:txBody>
      </p:sp>
      <p:sp>
        <p:nvSpPr>
          <p:cNvPr id="63" name="Google Shape;63;p16"/>
          <p:cNvSpPr/>
          <p:nvPr>
            <p:ph idx="2" type="pic"/>
          </p:nvPr>
        </p:nvSpPr>
        <p:spPr>
          <a:xfrm>
            <a:off x="3584576" y="919163"/>
            <a:ext cx="10972800" cy="6172200"/>
          </a:xfrm>
          <a:prstGeom prst="rect">
            <a:avLst/>
          </a:prstGeom>
          <a:noFill/>
          <a:ln>
            <a:noFill/>
          </a:ln>
        </p:spPr>
        <p:txBody>
          <a:bodyPr anchorCtr="0" anchor="t" bIns="83775" lIns="167625" spcFirstLastPara="1" rIns="167625" wrap="square" tIns="8377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900"/>
              <a:buFont typeface="Arial"/>
              <a:buNone/>
              <a:defRPr b="0" i="0" sz="5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100"/>
              <a:buFont typeface="Arial"/>
              <a:buNone/>
              <a:defRPr b="0" i="0" sz="5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6"/>
          <p:cNvSpPr txBox="1"/>
          <p:nvPr>
            <p:ph idx="1" type="body"/>
          </p:nvPr>
        </p:nvSpPr>
        <p:spPr>
          <a:xfrm>
            <a:off x="3584576" y="8051007"/>
            <a:ext cx="10972800" cy="1207200"/>
          </a:xfrm>
          <a:prstGeom prst="rect">
            <a:avLst/>
          </a:prstGeom>
          <a:noFill/>
          <a:ln>
            <a:noFill/>
          </a:ln>
        </p:spPr>
        <p:txBody>
          <a:bodyPr anchorCtr="0" anchor="t" bIns="83775" lIns="167625" spcFirstLastPara="1" rIns="167625" wrap="square" tIns="8377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  <a:defRPr sz="26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 sz="2200"/>
            </a:lvl2pPr>
            <a:lvl3pPr indent="-228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indent="-228600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/>
            </a:lvl4pPr>
            <a:lvl5pPr indent="-228600" lvl="4" marL="22860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/>
            </a:lvl5pPr>
            <a:lvl6pPr indent="-228600" lvl="5" marL="2743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/>
            </a:lvl6pPr>
            <a:lvl7pPr indent="-228600" lvl="6" marL="3200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/>
            </a:lvl7pPr>
            <a:lvl8pPr indent="-228600" lvl="7" marL="3657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/>
            </a:lvl8pPr>
            <a:lvl9pPr indent="-228600" lvl="8" marL="4114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/>
            </a:lvl9pPr>
          </a:lstStyle>
          <a:p/>
        </p:txBody>
      </p:sp>
      <p:sp>
        <p:nvSpPr>
          <p:cNvPr id="65" name="Google Shape;65;p16"/>
          <p:cNvSpPr txBox="1"/>
          <p:nvPr>
            <p:ph idx="10" type="dt"/>
          </p:nvPr>
        </p:nvSpPr>
        <p:spPr>
          <a:xfrm>
            <a:off x="914400" y="9534525"/>
            <a:ext cx="4267200" cy="5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/>
        </p:txBody>
      </p:sp>
      <p:sp>
        <p:nvSpPr>
          <p:cNvPr id="66" name="Google Shape;66;p16"/>
          <p:cNvSpPr txBox="1"/>
          <p:nvPr>
            <p:ph idx="11" type="ftr"/>
          </p:nvPr>
        </p:nvSpPr>
        <p:spPr>
          <a:xfrm>
            <a:off x="6248400" y="9534525"/>
            <a:ext cx="5791200" cy="5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/>
        </p:txBody>
      </p:sp>
      <p:sp>
        <p:nvSpPr>
          <p:cNvPr id="67" name="Google Shape;67;p16"/>
          <p:cNvSpPr txBox="1"/>
          <p:nvPr>
            <p:ph idx="12" type="sldNum"/>
          </p:nvPr>
        </p:nvSpPr>
        <p:spPr>
          <a:xfrm>
            <a:off x="13106400" y="9534525"/>
            <a:ext cx="4267200" cy="5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 txBox="1"/>
          <p:nvPr>
            <p:ph type="title"/>
          </p:nvPr>
        </p:nvSpPr>
        <p:spPr>
          <a:xfrm>
            <a:off x="914400" y="411957"/>
            <a:ext cx="16459200" cy="17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Calibri"/>
              <a:buNone/>
              <a:defRPr b="0" i="0" sz="8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  <a:defRPr b="0" i="0" sz="3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  <a:defRPr b="0" i="0" sz="3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  <a:defRPr b="0" i="0" sz="3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  <a:defRPr b="0" i="0" sz="3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  <a:defRPr b="0" i="0" sz="3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  <a:defRPr b="0" i="0" sz="3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  <a:defRPr b="0" i="0" sz="3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  <a:defRPr b="0" i="0" sz="3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7"/>
          <p:cNvSpPr txBox="1"/>
          <p:nvPr>
            <p:ph idx="1" type="body"/>
          </p:nvPr>
        </p:nvSpPr>
        <p:spPr>
          <a:xfrm>
            <a:off x="914400" y="2400300"/>
            <a:ext cx="16459200" cy="67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83775" lIns="167625" spcFirstLastPara="1" rIns="167625" wrap="square" tIns="83775">
            <a:normAutofit/>
          </a:bodyPr>
          <a:lstStyle>
            <a:lvl1pPr indent="-603250" lvl="0" marL="4572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900"/>
              <a:buFont typeface="Arial"/>
              <a:buChar char="•"/>
              <a:defRPr b="0" i="0" sz="5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552450" lvl="1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100"/>
              <a:buFont typeface="Arial"/>
              <a:buChar char="–"/>
              <a:defRPr b="0" i="0" sz="5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508000" lvl="2" marL="137160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463550" lvl="3" marL="18288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Char char="–"/>
              <a:defRPr b="0" i="0" sz="3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463550" lvl="4" marL="22860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Char char="»"/>
              <a:defRPr b="0" i="0" sz="3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463550" lvl="5" marL="27432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Char char="•"/>
              <a:defRPr b="0" i="0" sz="3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463550" lvl="6" marL="32004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Char char="•"/>
              <a:defRPr b="0" i="0" sz="3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463550" lvl="7" marL="36576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Char char="•"/>
              <a:defRPr b="0" i="0" sz="3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463550" lvl="8" marL="41148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Char char="•"/>
              <a:defRPr b="0" i="0" sz="3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7"/>
          <p:cNvSpPr txBox="1"/>
          <p:nvPr>
            <p:ph idx="10" type="dt"/>
          </p:nvPr>
        </p:nvSpPr>
        <p:spPr>
          <a:xfrm>
            <a:off x="914400" y="9534525"/>
            <a:ext cx="4267200" cy="5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7"/>
          <p:cNvSpPr txBox="1"/>
          <p:nvPr>
            <p:ph idx="11" type="ftr"/>
          </p:nvPr>
        </p:nvSpPr>
        <p:spPr>
          <a:xfrm>
            <a:off x="6248400" y="9534525"/>
            <a:ext cx="5791200" cy="5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7"/>
          <p:cNvSpPr txBox="1"/>
          <p:nvPr>
            <p:ph idx="12" type="sldNum"/>
          </p:nvPr>
        </p:nvSpPr>
        <p:spPr>
          <a:xfrm>
            <a:off x="13106400" y="9534525"/>
            <a:ext cx="4267200" cy="5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5" Type="http://schemas.openxmlformats.org/officeDocument/2006/relationships/image" Target="../media/image2.gif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5" Type="http://schemas.openxmlformats.org/officeDocument/2006/relationships/image" Target="../media/image8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604520cc9f_0_0"/>
          <p:cNvSpPr/>
          <p:nvPr/>
        </p:nvSpPr>
        <p:spPr>
          <a:xfrm flipH="1" rot="10800000">
            <a:off x="0" y="-56900"/>
            <a:ext cx="18319500" cy="83334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g604520cc9f_0_0"/>
          <p:cNvSpPr txBox="1"/>
          <p:nvPr/>
        </p:nvSpPr>
        <p:spPr>
          <a:xfrm>
            <a:off x="1638745" y="4211419"/>
            <a:ext cx="14760900" cy="35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s-CL" sz="2400" u="none" cap="none" strike="noStrike">
                <a:solidFill>
                  <a:srgbClr val="FEE834"/>
                </a:solidFill>
                <a:latin typeface="Montserrat"/>
                <a:ea typeface="Montserrat"/>
                <a:cs typeface="Montserrat"/>
                <a:sym typeface="Montserrat"/>
              </a:rPr>
              <a:t>_</a:t>
            </a:r>
            <a:endParaRPr b="1" i="0" sz="2400" u="none" cap="none" strike="noStrike">
              <a:solidFill>
                <a:srgbClr val="FEE834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b="1" i="0" lang="es-CL" sz="4800" u="none" cap="none" strike="noStrike">
                <a:solidFill>
                  <a:srgbClr val="FEE834"/>
                </a:solidFill>
                <a:latin typeface="Arial"/>
                <a:ea typeface="Arial"/>
                <a:cs typeface="Arial"/>
                <a:sym typeface="Arial"/>
              </a:rPr>
              <a:t>Emprendedores sociales</a:t>
            </a:r>
            <a:endParaRPr b="1" i="0" sz="4800" u="none" cap="none" strike="noStrike">
              <a:solidFill>
                <a:srgbClr val="FEE834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CL" sz="4000">
                <a:solidFill>
                  <a:srgbClr val="FFFFFF"/>
                </a:solidFill>
              </a:rPr>
              <a:t>¿Qué sabemos?</a:t>
            </a:r>
            <a:endParaRPr b="0" i="0" sz="40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6" name="Google Shape;86;g604520cc9f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329567" y="8410128"/>
            <a:ext cx="1544132" cy="1800644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g604520cc9f_0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2202050" y="8436200"/>
            <a:ext cx="1748500" cy="1748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"/>
          <p:cNvSpPr/>
          <p:nvPr/>
        </p:nvSpPr>
        <p:spPr>
          <a:xfrm>
            <a:off x="1641750" y="2273350"/>
            <a:ext cx="15010800" cy="985800"/>
          </a:xfrm>
          <a:prstGeom prst="rect">
            <a:avLst/>
          </a:prstGeom>
          <a:noFill/>
          <a:ln cap="flat" cmpd="sng" w="38100">
            <a:solidFill>
              <a:srgbClr val="1EB5F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"/>
          <p:cNvSpPr/>
          <p:nvPr/>
        </p:nvSpPr>
        <p:spPr>
          <a:xfrm>
            <a:off x="0" y="0"/>
            <a:ext cx="18288001" cy="1149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4" name="Google Shape;9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37000" y="0"/>
            <a:ext cx="985770" cy="1149598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"/>
          <p:cNvSpPr txBox="1"/>
          <p:nvPr/>
        </p:nvSpPr>
        <p:spPr>
          <a:xfrm>
            <a:off x="7087875" y="346200"/>
            <a:ext cx="10382100" cy="51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s-CL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Emprendedores sociales</a:t>
            </a:r>
            <a:r>
              <a:rPr b="0" i="0" lang="es-CL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/ </a:t>
            </a:r>
            <a:r>
              <a:rPr lang="es-CL" sz="2400">
                <a:solidFill>
                  <a:srgbClr val="FFFFFF"/>
                </a:solidFill>
              </a:rPr>
              <a:t>¿Qué sabemos?</a:t>
            </a:r>
            <a:endParaRPr b="0" i="0" sz="2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6" name="Google Shape;96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842550" y="81901"/>
            <a:ext cx="985774" cy="985776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"/>
          <p:cNvSpPr txBox="1"/>
          <p:nvPr/>
        </p:nvSpPr>
        <p:spPr>
          <a:xfrm>
            <a:off x="2057425" y="2435950"/>
            <a:ext cx="9426600" cy="82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lang="es-CL" sz="3000">
                <a:solidFill>
                  <a:srgbClr val="434343"/>
                </a:solidFill>
              </a:rPr>
              <a:t>Problema identificado: </a:t>
            </a:r>
            <a:r>
              <a:rPr lang="es-CL" sz="3000">
                <a:solidFill>
                  <a:srgbClr val="B7B7B7"/>
                </a:solidFill>
              </a:rPr>
              <a:t>Describir en una frase</a:t>
            </a:r>
            <a:endParaRPr b="0" i="0" sz="2400" u="none" cap="none" strike="noStrike">
              <a:solidFill>
                <a:srgbClr val="B7B7B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98" name="Google Shape;98;p1"/>
          <p:cNvGraphicFramePr/>
          <p:nvPr/>
        </p:nvGraphicFramePr>
        <p:xfrm>
          <a:off x="1641750" y="35974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{44B8392E-D164-4772-B78D-3F33B944B2BC}</a:tableStyleId>
              </a:tblPr>
              <a:tblGrid>
                <a:gridCol w="7505400"/>
                <a:gridCol w="7505400"/>
              </a:tblGrid>
              <a:tr h="8593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CL" sz="3000">
                          <a:solidFill>
                            <a:srgbClr val="434343"/>
                          </a:solidFill>
                        </a:rPr>
                        <a:t>Qué sabemos</a:t>
                      </a:r>
                      <a:endParaRPr b="1" sz="3000">
                        <a:solidFill>
                          <a:srgbClr val="434343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1EB5F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1EB5F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1EB5F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1EB5F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CL" sz="3000">
                          <a:solidFill>
                            <a:srgbClr val="434343"/>
                          </a:solidFill>
                        </a:rPr>
                        <a:t>Qué debemos averiguar</a:t>
                      </a:r>
                      <a:endParaRPr b="1" sz="3000">
                        <a:solidFill>
                          <a:srgbClr val="434343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38100">
                      <a:solidFill>
                        <a:srgbClr val="1EB5F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1EB5F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1EB5F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1EB5F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33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38100">
                      <a:solidFill>
                        <a:srgbClr val="1EB5F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1EB5F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1EB5F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1EB5F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38100">
                      <a:solidFill>
                        <a:srgbClr val="1EB5F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1EB5F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1EB5F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1EB5F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pic>
        <p:nvPicPr>
          <p:cNvPr id="99" name="Google Shape;99;p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143425" y="5288125"/>
            <a:ext cx="4259900" cy="3255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8ad1541ff0_0_2"/>
          <p:cNvSpPr/>
          <p:nvPr/>
        </p:nvSpPr>
        <p:spPr>
          <a:xfrm>
            <a:off x="0" y="0"/>
            <a:ext cx="18288000" cy="1149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5" name="Google Shape;105;g8ad1541ff0_0_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37000" y="0"/>
            <a:ext cx="985770" cy="1149598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g8ad1541ff0_0_2"/>
          <p:cNvSpPr txBox="1"/>
          <p:nvPr/>
        </p:nvSpPr>
        <p:spPr>
          <a:xfrm>
            <a:off x="7087875" y="346200"/>
            <a:ext cx="10382100" cy="51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s-CL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Emprendedores sociales</a:t>
            </a:r>
            <a:r>
              <a:rPr b="0" i="0" lang="es-CL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/ </a:t>
            </a:r>
            <a:r>
              <a:rPr lang="es-CL" sz="2400">
                <a:solidFill>
                  <a:srgbClr val="FFFFFF"/>
                </a:solidFill>
              </a:rPr>
              <a:t>¿Qué sabemos?</a:t>
            </a:r>
            <a:endParaRPr b="0" i="0" sz="2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7" name="Google Shape;107;g8ad1541ff0_0_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842550" y="81901"/>
            <a:ext cx="985774" cy="985776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g8ad1541ff0_0_2"/>
          <p:cNvSpPr txBox="1"/>
          <p:nvPr/>
        </p:nvSpPr>
        <p:spPr>
          <a:xfrm>
            <a:off x="9860600" y="3775075"/>
            <a:ext cx="5672100" cy="398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lang="es-CL" sz="3000">
                <a:solidFill>
                  <a:srgbClr val="434343"/>
                </a:solidFill>
              </a:rPr>
              <a:t>Preguntas por hacer </a:t>
            </a:r>
            <a:r>
              <a:rPr b="1" lang="es-CL" sz="3000">
                <a:solidFill>
                  <a:srgbClr val="434343"/>
                </a:solidFill>
              </a:rPr>
              <a:t> </a:t>
            </a:r>
            <a:endParaRPr b="1" sz="3000">
              <a:solidFill>
                <a:srgbClr val="434343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sz="3000">
              <a:solidFill>
                <a:srgbClr val="B7B7B7"/>
              </a:solidFill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600"/>
              <a:buChar char="●"/>
            </a:pPr>
            <a:r>
              <a:rPr lang="es-CL" sz="2600">
                <a:solidFill>
                  <a:srgbClr val="434343"/>
                </a:solidFill>
              </a:rPr>
              <a:t>¿A quiénes y a cuántos afecta?</a:t>
            </a:r>
            <a:endParaRPr sz="2600">
              <a:solidFill>
                <a:srgbClr val="434343"/>
              </a:solidFill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600"/>
              <a:buChar char="●"/>
            </a:pPr>
            <a:r>
              <a:rPr lang="es-CL" sz="2600">
                <a:solidFill>
                  <a:srgbClr val="434343"/>
                </a:solidFill>
              </a:rPr>
              <a:t>¿Dónde ocurre?</a:t>
            </a:r>
            <a:endParaRPr sz="2600">
              <a:solidFill>
                <a:srgbClr val="434343"/>
              </a:solidFill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600"/>
              <a:buChar char="●"/>
            </a:pPr>
            <a:r>
              <a:rPr lang="es-CL" sz="2600">
                <a:solidFill>
                  <a:srgbClr val="434343"/>
                </a:solidFill>
              </a:rPr>
              <a:t>¿Cómo los afecta?</a:t>
            </a:r>
            <a:endParaRPr sz="2600">
              <a:solidFill>
                <a:srgbClr val="434343"/>
              </a:solidFill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600"/>
              <a:buChar char="●"/>
            </a:pPr>
            <a:r>
              <a:rPr lang="es-CL" sz="2600">
                <a:solidFill>
                  <a:srgbClr val="434343"/>
                </a:solidFill>
              </a:rPr>
              <a:t>¿Por qué ocurre?</a:t>
            </a:r>
            <a:endParaRPr sz="2600">
              <a:solidFill>
                <a:srgbClr val="434343"/>
              </a:solidFill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600"/>
              <a:buChar char="●"/>
            </a:pPr>
            <a:r>
              <a:rPr lang="es-CL" sz="2600">
                <a:solidFill>
                  <a:srgbClr val="434343"/>
                </a:solidFill>
              </a:rPr>
              <a:t>¿Cómo se ha intentado resolver?</a:t>
            </a:r>
            <a:endParaRPr sz="2600">
              <a:solidFill>
                <a:srgbClr val="434343"/>
              </a:solidFill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600"/>
              <a:buChar char="●"/>
            </a:pPr>
            <a:r>
              <a:rPr lang="es-CL" sz="2600">
                <a:solidFill>
                  <a:srgbClr val="434343"/>
                </a:solidFill>
              </a:rPr>
              <a:t>...</a:t>
            </a:r>
            <a:endParaRPr sz="2600">
              <a:solidFill>
                <a:srgbClr val="434343"/>
              </a:solidFill>
            </a:endParaRPr>
          </a:p>
        </p:txBody>
      </p:sp>
      <p:pic>
        <p:nvPicPr>
          <p:cNvPr id="109" name="Google Shape;109;g8ad1541ff0_0_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675875" y="1799775"/>
            <a:ext cx="7360775" cy="7360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Google Shape;114;g730c180503_0_2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8288000" cy="10286999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g730c180503_0_29"/>
          <p:cNvSpPr txBox="1"/>
          <p:nvPr/>
        </p:nvSpPr>
        <p:spPr>
          <a:xfrm>
            <a:off x="7485450" y="8591100"/>
            <a:ext cx="3317100" cy="89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3300">
                <a:solidFill>
                  <a:srgbClr val="FFFFFF"/>
                </a:solidFill>
              </a:rPr>
              <a:t>www.</a:t>
            </a:r>
            <a:r>
              <a:rPr b="1" lang="es-CL" sz="3300">
                <a:solidFill>
                  <a:srgbClr val="FFFFFF"/>
                </a:solidFill>
              </a:rPr>
              <a:t>aula42</a:t>
            </a:r>
            <a:r>
              <a:rPr lang="es-CL" sz="3300">
                <a:solidFill>
                  <a:srgbClr val="FFFFFF"/>
                </a:solidFill>
              </a:rPr>
              <a:t>.org</a:t>
            </a:r>
            <a:endParaRPr sz="3300">
              <a:solidFill>
                <a:srgbClr val="FFFFFF"/>
              </a:solidFill>
            </a:endParaRPr>
          </a:p>
        </p:txBody>
      </p:sp>
      <p:cxnSp>
        <p:nvCxnSpPr>
          <p:cNvPr id="116" name="Google Shape;116;g730c180503_0_29"/>
          <p:cNvCxnSpPr/>
          <p:nvPr/>
        </p:nvCxnSpPr>
        <p:spPr>
          <a:xfrm rot="10800000">
            <a:off x="9001125" y="3310745"/>
            <a:ext cx="0" cy="2795400"/>
          </a:xfrm>
          <a:prstGeom prst="straightConnector1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117" name="Google Shape;117;g730c180503_0_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576598" y="3431663"/>
            <a:ext cx="2553576" cy="25535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g730c180503_0_2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736100" y="3504876"/>
            <a:ext cx="3516799" cy="2407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2019-05-18T03:24:01Z</dcterms:created>
  <dc:creator>Usuario</dc:creator>
</cp:coreProperties>
</file>