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10287000" cx="18288000"/>
  <p:notesSz cx="6858000" cy="9144000"/>
  <p:embeddedFontLst>
    <p:embeddedFont>
      <p:font typeface="Montserrat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40">
          <p15:clr>
            <a:srgbClr val="000000"/>
          </p15:clr>
        </p15:guide>
        <p15:guide id="2" pos="576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3" roundtripDataSignature="AMtx7mj+yogNSg/m5svIGvJ+MzLIAoKTJ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40" orient="horz"/>
        <p:guide pos="57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italic.fntdata"/><Relationship Id="rId10" Type="http://schemas.openxmlformats.org/officeDocument/2006/relationships/font" Target="fonts/Montserrat-bold.fntdata"/><Relationship Id="rId13" Type="http://customschemas.google.com/relationships/presentationmetadata" Target="metadata"/><Relationship Id="rId12" Type="http://schemas.openxmlformats.org/officeDocument/2006/relationships/font" Target="fonts/Montserrat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04520cc9f_0_0:notes"/>
          <p:cNvSpPr/>
          <p:nvPr>
            <p:ph idx="2" type="sldImg"/>
          </p:nvPr>
        </p:nvSpPr>
        <p:spPr>
          <a:xfrm>
            <a:off x="381163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g604520cc9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730c180503_0_2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g730c180503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/>
          <p:nvPr>
            <p:ph type="ctrTitle"/>
          </p:nvPr>
        </p:nvSpPr>
        <p:spPr>
          <a:xfrm>
            <a:off x="1371600" y="3195638"/>
            <a:ext cx="15544800" cy="22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13" name="Google Shape;13;p8"/>
          <p:cNvSpPr txBox="1"/>
          <p:nvPr>
            <p:ph idx="1" type="subTitle"/>
          </p:nvPr>
        </p:nvSpPr>
        <p:spPr>
          <a:xfrm>
            <a:off x="2743200" y="5829300"/>
            <a:ext cx="12801600" cy="26295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lv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59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8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>
            <p:ph type="title"/>
          </p:nvPr>
        </p:nvSpPr>
        <p:spPr>
          <a:xfrm>
            <a:off x="914400" y="411957"/>
            <a:ext cx="16459200" cy="17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 rot="5400000">
            <a:off x="5749498" y="-2434801"/>
            <a:ext cx="6789000" cy="164592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43815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1pPr>
            <a:lvl2pPr indent="-43815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–"/>
              <a:defRPr/>
            </a:lvl2pPr>
            <a:lvl3pPr indent="-43815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3pPr>
            <a:lvl4pPr indent="-43815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–"/>
              <a:defRPr/>
            </a:lvl4pPr>
            <a:lvl5pPr indent="-43815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»"/>
              <a:defRPr/>
            </a:lvl5pPr>
            <a:lvl6pPr indent="-43815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6pPr>
            <a:lvl7pPr indent="-43815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7pPr>
            <a:lvl8pPr indent="-43815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8pPr>
            <a:lvl9pPr indent="-43815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 rot="5400000">
            <a:off x="10927648" y="2743106"/>
            <a:ext cx="87771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 rot="5400000">
            <a:off x="2545651" y="-1219292"/>
            <a:ext cx="8777100" cy="12039599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43815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1pPr>
            <a:lvl2pPr indent="-43815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–"/>
              <a:defRPr/>
            </a:lvl2pPr>
            <a:lvl3pPr indent="-43815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3pPr>
            <a:lvl4pPr indent="-43815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–"/>
              <a:defRPr/>
            </a:lvl4pPr>
            <a:lvl5pPr indent="-43815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»"/>
              <a:defRPr/>
            </a:lvl5pPr>
            <a:lvl6pPr indent="-43815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6pPr>
            <a:lvl7pPr indent="-43815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7pPr>
            <a:lvl8pPr indent="-43815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8pPr>
            <a:lvl9pPr indent="-43815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914400" y="411957"/>
            <a:ext cx="16459200" cy="17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" type="body"/>
          </p:nvPr>
        </p:nvSpPr>
        <p:spPr>
          <a:xfrm>
            <a:off x="914400" y="2400300"/>
            <a:ext cx="16459200" cy="67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43815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1pPr>
            <a:lvl2pPr indent="-43815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–"/>
              <a:defRPr/>
            </a:lvl2pPr>
            <a:lvl3pPr indent="-43815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3pPr>
            <a:lvl4pPr indent="-43815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–"/>
              <a:defRPr/>
            </a:lvl4pPr>
            <a:lvl5pPr indent="-43815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»"/>
              <a:defRPr/>
            </a:lvl5pPr>
            <a:lvl6pPr indent="-43815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6pPr>
            <a:lvl7pPr indent="-43815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7pPr>
            <a:lvl8pPr indent="-43815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8pPr>
            <a:lvl9pPr indent="-43815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21" name="Google Shape;21;p9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22" name="Google Shape;22;p9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/>
          <p:nvPr>
            <p:ph type="title"/>
          </p:nvPr>
        </p:nvSpPr>
        <p:spPr>
          <a:xfrm>
            <a:off x="1444626" y="6610350"/>
            <a:ext cx="15544800" cy="20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Calibri"/>
              <a:buNone/>
              <a:defRPr b="1" sz="73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" type="body"/>
          </p:nvPr>
        </p:nvSpPr>
        <p:spPr>
          <a:xfrm>
            <a:off x="1444626" y="4360070"/>
            <a:ext cx="15544800" cy="2250000"/>
          </a:xfrm>
          <a:prstGeom prst="rect">
            <a:avLst/>
          </a:prstGeom>
          <a:noFill/>
          <a:ln>
            <a:noFill/>
          </a:ln>
        </p:spPr>
        <p:txBody>
          <a:bodyPr anchorCtr="0" anchor="b" bIns="83775" lIns="167625" spcFirstLastPara="1" rIns="167625" wrap="square" tIns="837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 sz="37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300"/>
              <a:buNone/>
              <a:defRPr sz="33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2900"/>
              <a:buNone/>
              <a:defRPr sz="29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600"/>
              <a:buNone/>
              <a:defRPr sz="2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600"/>
              <a:buNone/>
              <a:defRPr sz="2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600"/>
              <a:buNone/>
              <a:defRPr sz="2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600"/>
              <a:buNone/>
              <a:defRPr sz="2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600"/>
              <a:buNone/>
              <a:defRPr sz="2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600"/>
              <a:buNone/>
              <a:defRPr sz="2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0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27" name="Google Shape;27;p10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28" name="Google Shape;28;p10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/>
          <p:nvPr>
            <p:ph type="title"/>
          </p:nvPr>
        </p:nvSpPr>
        <p:spPr>
          <a:xfrm>
            <a:off x="914400" y="411957"/>
            <a:ext cx="16459200" cy="17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" type="body"/>
          </p:nvPr>
        </p:nvSpPr>
        <p:spPr>
          <a:xfrm>
            <a:off x="914400" y="2400300"/>
            <a:ext cx="8077200" cy="67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55245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100"/>
              <a:buChar char="•"/>
              <a:defRPr sz="5100"/>
            </a:lvl1pPr>
            <a:lvl2pPr indent="-5080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400"/>
              <a:buChar char="–"/>
              <a:defRPr sz="4400"/>
            </a:lvl2pPr>
            <a:lvl3pPr indent="-46355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Char char="•"/>
              <a:defRPr sz="3700"/>
            </a:lvl3pPr>
            <a:lvl4pPr indent="-43815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–"/>
              <a:defRPr sz="3300"/>
            </a:lvl4pPr>
            <a:lvl5pPr indent="-43815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»"/>
              <a:defRPr sz="3300"/>
            </a:lvl5pPr>
            <a:lvl6pPr indent="-43815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6pPr>
            <a:lvl7pPr indent="-43815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7pPr>
            <a:lvl8pPr indent="-43815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8pPr>
            <a:lvl9pPr indent="-43815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9pPr>
          </a:lstStyle>
          <a:p/>
        </p:txBody>
      </p:sp>
      <p:sp>
        <p:nvSpPr>
          <p:cNvPr id="32" name="Google Shape;32;p11"/>
          <p:cNvSpPr txBox="1"/>
          <p:nvPr>
            <p:ph idx="2" type="body"/>
          </p:nvPr>
        </p:nvSpPr>
        <p:spPr>
          <a:xfrm>
            <a:off x="9296400" y="2400300"/>
            <a:ext cx="8077200" cy="67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55245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100"/>
              <a:buChar char="•"/>
              <a:defRPr sz="5100"/>
            </a:lvl1pPr>
            <a:lvl2pPr indent="-5080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400"/>
              <a:buChar char="–"/>
              <a:defRPr sz="4400"/>
            </a:lvl2pPr>
            <a:lvl3pPr indent="-46355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Char char="•"/>
              <a:defRPr sz="3700"/>
            </a:lvl3pPr>
            <a:lvl4pPr indent="-43815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–"/>
              <a:defRPr sz="3300"/>
            </a:lvl4pPr>
            <a:lvl5pPr indent="-43815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»"/>
              <a:defRPr sz="3300"/>
            </a:lvl5pPr>
            <a:lvl6pPr indent="-43815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6pPr>
            <a:lvl7pPr indent="-43815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7pPr>
            <a:lvl8pPr indent="-43815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8pPr>
            <a:lvl9pPr indent="-43815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9pPr>
          </a:lstStyle>
          <a:p/>
        </p:txBody>
      </p:sp>
      <p:sp>
        <p:nvSpPr>
          <p:cNvPr id="33" name="Google Shape;33;p11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34" name="Google Shape;34;p11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 txBox="1"/>
          <p:nvPr>
            <p:ph type="title"/>
          </p:nvPr>
        </p:nvSpPr>
        <p:spPr>
          <a:xfrm>
            <a:off x="914400" y="411957"/>
            <a:ext cx="16459200" cy="17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" type="body"/>
          </p:nvPr>
        </p:nvSpPr>
        <p:spPr>
          <a:xfrm>
            <a:off x="914400" y="2302669"/>
            <a:ext cx="8080200" cy="959400"/>
          </a:xfrm>
          <a:prstGeom prst="rect">
            <a:avLst/>
          </a:prstGeom>
          <a:noFill/>
          <a:ln>
            <a:noFill/>
          </a:ln>
        </p:spPr>
        <p:txBody>
          <a:bodyPr anchorCtr="0" anchor="b" bIns="83775" lIns="167625" spcFirstLastPara="1" rIns="167625" wrap="square" tIns="837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b="1" sz="4400"/>
            </a:lvl1pPr>
            <a:lvl2pPr indent="-2286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b="1" sz="3700"/>
            </a:lvl2pPr>
            <a:lvl3pPr indent="-2286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b="1" sz="33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9pPr>
          </a:lstStyle>
          <a:p/>
        </p:txBody>
      </p:sp>
      <p:sp>
        <p:nvSpPr>
          <p:cNvPr id="39" name="Google Shape;39;p12"/>
          <p:cNvSpPr txBox="1"/>
          <p:nvPr>
            <p:ph idx="2" type="body"/>
          </p:nvPr>
        </p:nvSpPr>
        <p:spPr>
          <a:xfrm>
            <a:off x="914400" y="3262313"/>
            <a:ext cx="8080200" cy="59268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508000" lvl="0" marL="4572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  <a:defRPr sz="4400"/>
            </a:lvl1pPr>
            <a:lvl2pPr indent="-46355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Char char="–"/>
              <a:defRPr sz="3700"/>
            </a:lvl2pPr>
            <a:lvl3pPr indent="-43815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3pPr>
            <a:lvl4pPr indent="-41275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–"/>
              <a:defRPr sz="2900"/>
            </a:lvl4pPr>
            <a:lvl5pPr indent="-41275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»"/>
              <a:defRPr sz="2900"/>
            </a:lvl5pPr>
            <a:lvl6pPr indent="-41275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6pPr>
            <a:lvl7pPr indent="-41275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7pPr>
            <a:lvl8pPr indent="-41275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8pPr>
            <a:lvl9pPr indent="-412750" lvl="8" marL="411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9pPr>
          </a:lstStyle>
          <a:p/>
        </p:txBody>
      </p:sp>
      <p:sp>
        <p:nvSpPr>
          <p:cNvPr id="40" name="Google Shape;40;p12"/>
          <p:cNvSpPr txBox="1"/>
          <p:nvPr>
            <p:ph idx="3" type="body"/>
          </p:nvPr>
        </p:nvSpPr>
        <p:spPr>
          <a:xfrm>
            <a:off x="9290050" y="2302669"/>
            <a:ext cx="8083800" cy="959400"/>
          </a:xfrm>
          <a:prstGeom prst="rect">
            <a:avLst/>
          </a:prstGeom>
          <a:noFill/>
          <a:ln>
            <a:noFill/>
          </a:ln>
        </p:spPr>
        <p:txBody>
          <a:bodyPr anchorCtr="0" anchor="b" bIns="83775" lIns="167625" spcFirstLastPara="1" rIns="167625" wrap="square" tIns="837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b="1" sz="4400"/>
            </a:lvl1pPr>
            <a:lvl2pPr indent="-2286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b="1" sz="3700"/>
            </a:lvl2pPr>
            <a:lvl3pPr indent="-2286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b="1" sz="33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9pPr>
          </a:lstStyle>
          <a:p/>
        </p:txBody>
      </p:sp>
      <p:sp>
        <p:nvSpPr>
          <p:cNvPr id="41" name="Google Shape;41;p12"/>
          <p:cNvSpPr txBox="1"/>
          <p:nvPr>
            <p:ph idx="4" type="body"/>
          </p:nvPr>
        </p:nvSpPr>
        <p:spPr>
          <a:xfrm>
            <a:off x="9290050" y="3262313"/>
            <a:ext cx="8083800" cy="59268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508000" lvl="0" marL="4572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  <a:defRPr sz="4400"/>
            </a:lvl1pPr>
            <a:lvl2pPr indent="-46355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Char char="–"/>
              <a:defRPr sz="3700"/>
            </a:lvl2pPr>
            <a:lvl3pPr indent="-43815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3pPr>
            <a:lvl4pPr indent="-41275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–"/>
              <a:defRPr sz="2900"/>
            </a:lvl4pPr>
            <a:lvl5pPr indent="-41275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»"/>
              <a:defRPr sz="2900"/>
            </a:lvl5pPr>
            <a:lvl6pPr indent="-41275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6pPr>
            <a:lvl7pPr indent="-41275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7pPr>
            <a:lvl8pPr indent="-41275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8pPr>
            <a:lvl9pPr indent="-412750" lvl="8" marL="411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9pPr>
          </a:lstStyle>
          <a:p/>
        </p:txBody>
      </p:sp>
      <p:sp>
        <p:nvSpPr>
          <p:cNvPr id="42" name="Google Shape;42;p12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43" name="Google Shape;43;p12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ó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/>
          <p:nvPr>
            <p:ph type="title"/>
          </p:nvPr>
        </p:nvSpPr>
        <p:spPr>
          <a:xfrm>
            <a:off x="914400" y="411957"/>
            <a:ext cx="16459200" cy="17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type="title"/>
          </p:nvPr>
        </p:nvSpPr>
        <p:spPr>
          <a:xfrm>
            <a:off x="914400" y="409575"/>
            <a:ext cx="6016800" cy="1742700"/>
          </a:xfrm>
          <a:prstGeom prst="rect">
            <a:avLst/>
          </a:prstGeom>
          <a:noFill/>
          <a:ln>
            <a:noFill/>
          </a:ln>
        </p:spPr>
        <p:txBody>
          <a:bodyPr anchorCtr="0" anchor="b" bIns="83775" lIns="167625" spcFirstLastPara="1" rIns="167625" wrap="square" tIns="837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Calibri"/>
              <a:buNone/>
              <a:defRPr b="1" sz="3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" type="body"/>
          </p:nvPr>
        </p:nvSpPr>
        <p:spPr>
          <a:xfrm>
            <a:off x="7150100" y="409575"/>
            <a:ext cx="10223400" cy="87798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60325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1pPr>
            <a:lvl2pPr indent="-55245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100"/>
              <a:buChar char="–"/>
              <a:defRPr sz="5100"/>
            </a:lvl2pPr>
            <a:lvl3pPr indent="-5080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  <a:defRPr sz="4400"/>
            </a:lvl3pPr>
            <a:lvl4pPr indent="-46355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Char char="–"/>
              <a:defRPr sz="3700"/>
            </a:lvl4pPr>
            <a:lvl5pPr indent="-46355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Char char="»"/>
              <a:defRPr sz="3700"/>
            </a:lvl5pPr>
            <a:lvl6pPr indent="-46355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Char char="•"/>
              <a:defRPr sz="3700"/>
            </a:lvl6pPr>
            <a:lvl7pPr indent="-46355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Char char="•"/>
              <a:defRPr sz="3700"/>
            </a:lvl7pPr>
            <a:lvl8pPr indent="-46355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Char char="•"/>
              <a:defRPr sz="3700"/>
            </a:lvl8pPr>
            <a:lvl9pPr indent="-46355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Char char="•"/>
              <a:defRPr sz="3700"/>
            </a:lvl9pPr>
          </a:lstStyle>
          <a:p/>
        </p:txBody>
      </p:sp>
      <p:sp>
        <p:nvSpPr>
          <p:cNvPr id="57" name="Google Shape;57;p15"/>
          <p:cNvSpPr txBox="1"/>
          <p:nvPr>
            <p:ph idx="2" type="body"/>
          </p:nvPr>
        </p:nvSpPr>
        <p:spPr>
          <a:xfrm>
            <a:off x="914400" y="2152650"/>
            <a:ext cx="6016800" cy="70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  <a:defRPr sz="26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/>
            </a:lvl2pPr>
            <a:lvl3pPr indent="-228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5pPr>
            <a:lvl6pPr indent="-2286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6pPr>
            <a:lvl7pPr indent="-2286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7pPr>
            <a:lvl8pPr indent="-2286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8pPr>
            <a:lvl9pPr indent="-2286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9pPr>
          </a:lstStyle>
          <a:p/>
        </p:txBody>
      </p:sp>
      <p:sp>
        <p:nvSpPr>
          <p:cNvPr id="58" name="Google Shape;58;p15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584576" y="7200900"/>
            <a:ext cx="10972800" cy="849900"/>
          </a:xfrm>
          <a:prstGeom prst="rect">
            <a:avLst/>
          </a:prstGeom>
          <a:noFill/>
          <a:ln>
            <a:noFill/>
          </a:ln>
        </p:spPr>
        <p:txBody>
          <a:bodyPr anchorCtr="0" anchor="b" bIns="83775" lIns="167625" spcFirstLastPara="1" rIns="167625" wrap="square" tIns="837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Calibri"/>
              <a:buNone/>
              <a:defRPr b="1" sz="3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63" name="Google Shape;63;p16"/>
          <p:cNvSpPr/>
          <p:nvPr>
            <p:ph idx="2" type="pic"/>
          </p:nvPr>
        </p:nvSpPr>
        <p:spPr>
          <a:xfrm>
            <a:off x="3584576" y="919163"/>
            <a:ext cx="10972800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Arial"/>
              <a:buNone/>
              <a:defRPr b="0" i="0" sz="5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Arial"/>
              <a:buNone/>
              <a:defRPr b="0" i="0" sz="5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3584576" y="8051007"/>
            <a:ext cx="10972800" cy="12072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  <a:defRPr sz="26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/>
            </a:lvl2pPr>
            <a:lvl3pPr indent="-228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5pPr>
            <a:lvl6pPr indent="-2286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6pPr>
            <a:lvl7pPr indent="-2286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7pPr>
            <a:lvl8pPr indent="-2286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8pPr>
            <a:lvl9pPr indent="-2286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9pPr>
          </a:lstStyle>
          <a:p/>
        </p:txBody>
      </p:sp>
      <p:sp>
        <p:nvSpPr>
          <p:cNvPr id="65" name="Google Shape;65;p16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914400" y="411957"/>
            <a:ext cx="16459200" cy="17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Calibri"/>
              <a:buNone/>
              <a:defRPr b="0" i="0" sz="8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914400" y="2400300"/>
            <a:ext cx="16459200" cy="67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603250" lvl="0" marL="4572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Arial"/>
              <a:buChar char="•"/>
              <a:defRPr b="0" i="0" sz="5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55245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Arial"/>
              <a:buChar char="–"/>
              <a:defRPr b="0" i="0" sz="5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508000" lvl="2" marL="137160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63550" lvl="3" marL="18288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Char char="–"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63550" lvl="4" marL="22860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Char char="»"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63550" lvl="5" marL="2743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Char char="•"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63550" lvl="6" marL="3200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Char char="•"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63550" lvl="7" marL="36576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Char char="•"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63550" lvl="8" marL="41148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Char char="•"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9.png"/><Relationship Id="rId5" Type="http://schemas.openxmlformats.org/officeDocument/2006/relationships/image" Target="../media/image1.png"/><Relationship Id="rId6" Type="http://schemas.openxmlformats.org/officeDocument/2006/relationships/image" Target="../media/image5.png"/><Relationship Id="rId7" Type="http://schemas.openxmlformats.org/officeDocument/2006/relationships/image" Target="../media/image7.png"/><Relationship Id="rId8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604520cc9f_0_0"/>
          <p:cNvSpPr/>
          <p:nvPr/>
        </p:nvSpPr>
        <p:spPr>
          <a:xfrm flipH="1" rot="10800000">
            <a:off x="0" y="-56900"/>
            <a:ext cx="18319500" cy="8333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g604520cc9f_0_0"/>
          <p:cNvSpPr txBox="1"/>
          <p:nvPr/>
        </p:nvSpPr>
        <p:spPr>
          <a:xfrm>
            <a:off x="1638745" y="4211419"/>
            <a:ext cx="14760900" cy="3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s-CL" sz="2400" u="none" cap="none" strike="noStrike">
                <a:solidFill>
                  <a:srgbClr val="FEE834"/>
                </a:solidFill>
                <a:latin typeface="Montserrat"/>
                <a:ea typeface="Montserrat"/>
                <a:cs typeface="Montserrat"/>
                <a:sym typeface="Montserrat"/>
              </a:rPr>
              <a:t>_</a:t>
            </a:r>
            <a:endParaRPr b="1" i="0" sz="2400" u="none" cap="none" strike="noStrike">
              <a:solidFill>
                <a:srgbClr val="FEE83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s-CL" sz="4800" u="none" cap="none" strike="noStrike">
                <a:solidFill>
                  <a:srgbClr val="FEE834"/>
                </a:solidFill>
                <a:latin typeface="Arial"/>
                <a:ea typeface="Arial"/>
                <a:cs typeface="Arial"/>
                <a:sym typeface="Arial"/>
              </a:rPr>
              <a:t>Emprendedores sociales</a:t>
            </a:r>
            <a:endParaRPr b="1" i="0" sz="4800" u="none" cap="none" strike="noStrike">
              <a:solidFill>
                <a:srgbClr val="FEE83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4000">
                <a:solidFill>
                  <a:srgbClr val="FFFFFF"/>
                </a:solidFill>
              </a:rPr>
              <a:t>Roles de equipo</a:t>
            </a:r>
            <a:endParaRPr b="0" i="0" sz="4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g604520cc9f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329567" y="8410128"/>
            <a:ext cx="1544132" cy="18006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604520cc9f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202050" y="8436200"/>
            <a:ext cx="1748500" cy="174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"/>
          <p:cNvPicPr preferRelativeResize="0"/>
          <p:nvPr/>
        </p:nvPicPr>
        <p:blipFill rotWithShape="1">
          <a:blip r:embed="rId3">
            <a:alphaModFix/>
          </a:blip>
          <a:srcRect b="38488" l="0" r="0" t="0"/>
          <a:stretch/>
        </p:blipFill>
        <p:spPr>
          <a:xfrm>
            <a:off x="2331400" y="2804045"/>
            <a:ext cx="985776" cy="1932007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"/>
          <p:cNvPicPr preferRelativeResize="0"/>
          <p:nvPr/>
        </p:nvPicPr>
        <p:blipFill rotWithShape="1">
          <a:blip r:embed="rId4">
            <a:alphaModFix/>
          </a:blip>
          <a:srcRect b="34623" l="0" r="0" t="0"/>
          <a:stretch/>
        </p:blipFill>
        <p:spPr>
          <a:xfrm>
            <a:off x="6457575" y="2979077"/>
            <a:ext cx="1326437" cy="1756972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"/>
          <p:cNvSpPr/>
          <p:nvPr/>
        </p:nvSpPr>
        <p:spPr>
          <a:xfrm>
            <a:off x="1356450" y="4736050"/>
            <a:ext cx="3296400" cy="4205700"/>
          </a:xfrm>
          <a:prstGeom prst="rect">
            <a:avLst/>
          </a:prstGeom>
          <a:noFill/>
          <a:ln cap="flat" cmpd="sng" w="38100">
            <a:solidFill>
              <a:srgbClr val="1EB5F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"/>
          <p:cNvSpPr/>
          <p:nvPr/>
        </p:nvSpPr>
        <p:spPr>
          <a:xfrm>
            <a:off x="0" y="0"/>
            <a:ext cx="18288001" cy="1149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6" name="Google Shape;96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37000" y="0"/>
            <a:ext cx="985770" cy="1149598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842550" y="81901"/>
            <a:ext cx="985774" cy="985776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"/>
          <p:cNvSpPr txBox="1"/>
          <p:nvPr/>
        </p:nvSpPr>
        <p:spPr>
          <a:xfrm>
            <a:off x="1712975" y="5124250"/>
            <a:ext cx="2796000" cy="342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-CL" sz="3000">
                <a:solidFill>
                  <a:srgbClr val="1EB5FC"/>
                </a:solidFill>
              </a:rPr>
              <a:t>Mediador/a</a:t>
            </a:r>
            <a:endParaRPr sz="3000">
              <a:solidFill>
                <a:srgbClr val="1EB5F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>
                <a:solidFill>
                  <a:srgbClr val="434343"/>
                </a:solidFill>
              </a:rPr>
              <a:t>Responsable de mediar las conversaciones grupales, asegurándose de que todos participen.</a:t>
            </a:r>
            <a:endParaRPr sz="2400">
              <a:solidFill>
                <a:srgbClr val="434343"/>
              </a:solidFill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5449350" y="4736050"/>
            <a:ext cx="3296400" cy="4205700"/>
          </a:xfrm>
          <a:prstGeom prst="rect">
            <a:avLst/>
          </a:prstGeom>
          <a:noFill/>
          <a:ln cap="flat" cmpd="sng" w="38100">
            <a:solidFill>
              <a:srgbClr val="1EB5F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"/>
          <p:cNvSpPr/>
          <p:nvPr/>
        </p:nvSpPr>
        <p:spPr>
          <a:xfrm>
            <a:off x="9542250" y="4736050"/>
            <a:ext cx="3296400" cy="4205700"/>
          </a:xfrm>
          <a:prstGeom prst="rect">
            <a:avLst/>
          </a:prstGeom>
          <a:noFill/>
          <a:ln cap="flat" cmpd="sng" w="38100">
            <a:solidFill>
              <a:srgbClr val="1EB5F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"/>
          <p:cNvSpPr/>
          <p:nvPr/>
        </p:nvSpPr>
        <p:spPr>
          <a:xfrm>
            <a:off x="13635150" y="4736050"/>
            <a:ext cx="3296400" cy="4205700"/>
          </a:xfrm>
          <a:prstGeom prst="rect">
            <a:avLst/>
          </a:prstGeom>
          <a:noFill/>
          <a:ln cap="flat" cmpd="sng" w="38100">
            <a:solidFill>
              <a:srgbClr val="1EB5F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"/>
          <p:cNvSpPr txBox="1"/>
          <p:nvPr/>
        </p:nvSpPr>
        <p:spPr>
          <a:xfrm>
            <a:off x="5699550" y="5124250"/>
            <a:ext cx="2796000" cy="342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-CL" sz="3000">
                <a:solidFill>
                  <a:srgbClr val="1EB5FC"/>
                </a:solidFill>
              </a:rPr>
              <a:t>Vocero/a</a:t>
            </a:r>
            <a:r>
              <a:rPr lang="es-CL" sz="3000">
                <a:solidFill>
                  <a:srgbClr val="1EB5FC"/>
                </a:solidFill>
              </a:rPr>
              <a:t> </a:t>
            </a:r>
            <a:endParaRPr sz="3000">
              <a:solidFill>
                <a:srgbClr val="1EB5F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>
                <a:solidFill>
                  <a:srgbClr val="434343"/>
                </a:solidFill>
              </a:rPr>
              <a:t>Responsable de compartir con el grupo curso las reflexiones y/o avances del trabajo en equipo. </a:t>
            </a:r>
            <a:endParaRPr sz="2400">
              <a:solidFill>
                <a:srgbClr val="434343"/>
              </a:solidFill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9792450" y="5124250"/>
            <a:ext cx="2796000" cy="342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CL" sz="3000">
                <a:solidFill>
                  <a:srgbClr val="1EB5FC"/>
                </a:solidFill>
              </a:rPr>
              <a:t>Secretario/a</a:t>
            </a:r>
            <a:endParaRPr sz="3000">
              <a:solidFill>
                <a:srgbClr val="1EB5F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>
                <a:solidFill>
                  <a:srgbClr val="434343"/>
                </a:solidFill>
              </a:rPr>
              <a:t>Responsable de llevar registro de las conversaciones y acuerdos grupales.</a:t>
            </a:r>
            <a:endParaRPr sz="2400">
              <a:solidFill>
                <a:srgbClr val="434343"/>
              </a:solidFill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13783350" y="51435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CL" sz="3000">
                <a:solidFill>
                  <a:srgbClr val="1EB5FC"/>
                </a:solidFill>
              </a:rPr>
              <a:t>Reloj control</a:t>
            </a:r>
            <a:endParaRPr sz="3000">
              <a:solidFill>
                <a:srgbClr val="1EB5F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>
                <a:solidFill>
                  <a:srgbClr val="434343"/>
                </a:solidFill>
              </a:rPr>
              <a:t>Responsable por llevar registro del tiempo y asegurarse de que las tareas se cumplan dentro del plazo.</a:t>
            </a:r>
            <a:endParaRPr sz="2400">
              <a:solidFill>
                <a:srgbClr val="434343"/>
              </a:solidFill>
            </a:endParaRPr>
          </a:p>
        </p:txBody>
      </p:sp>
      <p:pic>
        <p:nvPicPr>
          <p:cNvPr id="105" name="Google Shape;105;p1"/>
          <p:cNvPicPr preferRelativeResize="0"/>
          <p:nvPr/>
        </p:nvPicPr>
        <p:blipFill rotWithShape="1">
          <a:blip r:embed="rId7">
            <a:alphaModFix/>
          </a:blip>
          <a:srcRect b="0" l="37071" r="0" t="0"/>
          <a:stretch/>
        </p:blipFill>
        <p:spPr>
          <a:xfrm>
            <a:off x="9917025" y="2804050"/>
            <a:ext cx="2546844" cy="1931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4048147" y="2650025"/>
            <a:ext cx="2470399" cy="2086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g730c180503_0_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288000" cy="10286999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g730c180503_0_29"/>
          <p:cNvSpPr txBox="1"/>
          <p:nvPr/>
        </p:nvSpPr>
        <p:spPr>
          <a:xfrm>
            <a:off x="7485450" y="8591100"/>
            <a:ext cx="3317100" cy="89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300">
                <a:solidFill>
                  <a:srgbClr val="FFFFFF"/>
                </a:solidFill>
              </a:rPr>
              <a:t>www.</a:t>
            </a:r>
            <a:r>
              <a:rPr b="1" lang="es-CL" sz="3300">
                <a:solidFill>
                  <a:srgbClr val="FFFFFF"/>
                </a:solidFill>
              </a:rPr>
              <a:t>aula42</a:t>
            </a:r>
            <a:r>
              <a:rPr lang="es-CL" sz="3300">
                <a:solidFill>
                  <a:srgbClr val="FFFFFF"/>
                </a:solidFill>
              </a:rPr>
              <a:t>.org</a:t>
            </a:r>
            <a:endParaRPr sz="3300">
              <a:solidFill>
                <a:srgbClr val="FFFFFF"/>
              </a:solidFill>
            </a:endParaRPr>
          </a:p>
        </p:txBody>
      </p:sp>
      <p:cxnSp>
        <p:nvCxnSpPr>
          <p:cNvPr id="113" name="Google Shape;113;g730c180503_0_29"/>
          <p:cNvCxnSpPr/>
          <p:nvPr/>
        </p:nvCxnSpPr>
        <p:spPr>
          <a:xfrm rot="10800000">
            <a:off x="9001125" y="3310745"/>
            <a:ext cx="0" cy="2795400"/>
          </a:xfrm>
          <a:prstGeom prst="straightConnector1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14" name="Google Shape;114;g730c180503_0_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576598" y="3431663"/>
            <a:ext cx="2553576" cy="25535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730c180503_0_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36100" y="3504876"/>
            <a:ext cx="3516799" cy="2407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2019-05-18T03:24:01Z</dcterms:created>
  <dc:creator>Usuario</dc:creator>
</cp:coreProperties>
</file>