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000000"/>
          </p15:clr>
        </p15:guide>
        <p15:guide id="2" pos="57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j+yogNSg/m5svIGvJ+MzLIAoKT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customschemas.google.com/relationships/presentationmetadata" Target="meta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04520cc9f_0_0:notes"/>
          <p:cNvSpPr/>
          <p:nvPr>
            <p:ph idx="2" type="sldImg"/>
          </p:nvPr>
        </p:nvSpPr>
        <p:spPr>
          <a:xfrm>
            <a:off x="381163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604520cc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30c180503_0_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730c18050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371600" y="3195638"/>
            <a:ext cx="15544800" cy="22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2743200" y="5829300"/>
            <a:ext cx="12801600" cy="26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5749498" y="-2434801"/>
            <a:ext cx="6789000" cy="164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1pPr>
            <a:lvl2pPr indent="-4381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10927648" y="2743106"/>
            <a:ext cx="8777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2545651" y="-1219292"/>
            <a:ext cx="8777100" cy="12039599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1pPr>
            <a:lvl2pPr indent="-4381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914400" y="2400300"/>
            <a:ext cx="16459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1pPr>
            <a:lvl2pPr indent="-4381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1444626" y="6610350"/>
            <a:ext cx="15544800" cy="20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Calibri"/>
              <a:buNone/>
              <a:defRPr b="1" sz="7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1444626" y="4360070"/>
            <a:ext cx="15544800" cy="22500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 sz="29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914400" y="2400300"/>
            <a:ext cx="8077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524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1pPr>
            <a:lvl2pPr indent="-5080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–"/>
              <a:defRPr sz="4400"/>
            </a:lvl2pPr>
            <a:lvl3pPr indent="-4635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9296400" y="2400300"/>
            <a:ext cx="8077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524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1pPr>
            <a:lvl2pPr indent="-5080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–"/>
              <a:defRPr sz="4400"/>
            </a:lvl2pPr>
            <a:lvl3pPr indent="-4635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914400" y="2302669"/>
            <a:ext cx="8080200" cy="9594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b="1" sz="44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b="1" sz="37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b="1" sz="33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914400" y="3262313"/>
            <a:ext cx="8080200" cy="59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080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  <a:defRPr sz="4400"/>
            </a:lvl1pPr>
            <a:lvl2pPr indent="-4635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 sz="2900"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9290050" y="2302669"/>
            <a:ext cx="8083800" cy="9594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b="1" sz="44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b="1" sz="37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b="1" sz="33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9290050" y="3262313"/>
            <a:ext cx="8083800" cy="59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080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  <a:defRPr sz="4400"/>
            </a:lvl1pPr>
            <a:lvl2pPr indent="-4635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 sz="2900"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914400" y="409575"/>
            <a:ext cx="6016800" cy="17427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7150100" y="409575"/>
            <a:ext cx="10223400" cy="87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60325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1pPr>
            <a:lvl2pPr indent="-55245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Char char="–"/>
              <a:defRPr sz="5100"/>
            </a:lvl2pPr>
            <a:lvl3pPr indent="-508000" lvl="2" marL="1371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  <a:defRPr sz="4400"/>
            </a:lvl3pPr>
            <a:lvl4pPr indent="-4635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4pPr>
            <a:lvl5pPr indent="-4635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»"/>
              <a:defRPr sz="3700"/>
            </a:lvl5pPr>
            <a:lvl6pPr indent="-4635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6pPr>
            <a:lvl7pPr indent="-4635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7pPr>
            <a:lvl8pPr indent="-4635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8pPr>
            <a:lvl9pPr indent="-4635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914400" y="2152650"/>
            <a:ext cx="6016800" cy="70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5pPr>
            <a:lvl6pPr indent="-2286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7pPr>
            <a:lvl8pPr indent="-2286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584576" y="7200900"/>
            <a:ext cx="10972800" cy="8499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3584576" y="919163"/>
            <a:ext cx="109728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584576" y="8051007"/>
            <a:ext cx="10972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5pPr>
            <a:lvl6pPr indent="-2286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7pPr>
            <a:lvl8pPr indent="-2286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914400" y="2400300"/>
            <a:ext cx="16459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60325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•"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5245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Char char="–"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08000" lvl="2" marL="13716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6355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–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6355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»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6355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6355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6355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6355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04520cc9f_0_0"/>
          <p:cNvSpPr/>
          <p:nvPr/>
        </p:nvSpPr>
        <p:spPr>
          <a:xfrm flipH="1" rot="10800000">
            <a:off x="0" y="-56900"/>
            <a:ext cx="18319500" cy="833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604520cc9f_0_0"/>
          <p:cNvSpPr txBox="1"/>
          <p:nvPr/>
        </p:nvSpPr>
        <p:spPr>
          <a:xfrm>
            <a:off x="1638745" y="4211419"/>
            <a:ext cx="14760900" cy="3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CL" sz="2400" u="none" cap="none" strike="noStrike">
                <a:solidFill>
                  <a:srgbClr val="FEE834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b="1" i="0" sz="2400" u="none" cap="none" strike="noStrike">
              <a:solidFill>
                <a:srgbClr val="FEE83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s-CL" sz="4800" u="none" cap="none" strike="noStrike">
                <a:solidFill>
                  <a:srgbClr val="FEE834"/>
                </a:solidFill>
                <a:latin typeface="Arial"/>
                <a:ea typeface="Arial"/>
                <a:cs typeface="Arial"/>
                <a:sym typeface="Arial"/>
              </a:rPr>
              <a:t>Emprendedores sociales</a:t>
            </a:r>
            <a:endParaRPr b="1" i="0" sz="4800" u="none" cap="none" strike="noStrike">
              <a:solidFill>
                <a:srgbClr val="FEE83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4000">
                <a:solidFill>
                  <a:srgbClr val="FFFFFF"/>
                </a:solidFill>
              </a:rPr>
              <a:t>Roles de equipo</a:t>
            </a:r>
            <a:endParaRPr b="0" i="0" sz="4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604520cc9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29567" y="8410128"/>
            <a:ext cx="1544132" cy="1800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604520cc9f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202050" y="8436200"/>
            <a:ext cx="1748500" cy="174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38488" l="0" r="0" t="0"/>
          <a:stretch/>
        </p:blipFill>
        <p:spPr>
          <a:xfrm>
            <a:off x="2331400" y="2804045"/>
            <a:ext cx="985776" cy="1932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 b="34623" l="0" r="0" t="0"/>
          <a:stretch/>
        </p:blipFill>
        <p:spPr>
          <a:xfrm>
            <a:off x="6457575" y="2979077"/>
            <a:ext cx="1326437" cy="175697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1356450" y="4736050"/>
            <a:ext cx="3296400" cy="4205700"/>
          </a:xfrm>
          <a:prstGeom prst="rect">
            <a:avLst/>
          </a:prstGeom>
          <a:noFill/>
          <a:ln cap="flat" cmpd="sng" w="38100">
            <a:solidFill>
              <a:srgbClr val="1EB5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0" y="0"/>
            <a:ext cx="18288001" cy="1149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37000" y="0"/>
            <a:ext cx="985770" cy="1149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842550" y="81901"/>
            <a:ext cx="985774" cy="98577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1712975" y="5124250"/>
            <a:ext cx="2796000" cy="3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3000">
                <a:solidFill>
                  <a:srgbClr val="1EB5FC"/>
                </a:solidFill>
              </a:rPr>
              <a:t>Mediador/a</a:t>
            </a:r>
            <a:endParaRPr sz="3000">
              <a:solidFill>
                <a:srgbClr val="1EB5F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rgbClr val="434343"/>
                </a:solidFill>
              </a:rPr>
              <a:t>Responsable de mediar las conversaciones grupales, asegurándose de que todos participen.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5449350" y="4736050"/>
            <a:ext cx="3296400" cy="4205700"/>
          </a:xfrm>
          <a:prstGeom prst="rect">
            <a:avLst/>
          </a:prstGeom>
          <a:noFill/>
          <a:ln cap="flat" cmpd="sng" w="38100">
            <a:solidFill>
              <a:srgbClr val="1EB5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9542250" y="4736050"/>
            <a:ext cx="3296400" cy="4205700"/>
          </a:xfrm>
          <a:prstGeom prst="rect">
            <a:avLst/>
          </a:prstGeom>
          <a:noFill/>
          <a:ln cap="flat" cmpd="sng" w="38100">
            <a:solidFill>
              <a:srgbClr val="1EB5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13635150" y="4736050"/>
            <a:ext cx="3296400" cy="4205700"/>
          </a:xfrm>
          <a:prstGeom prst="rect">
            <a:avLst/>
          </a:prstGeom>
          <a:noFill/>
          <a:ln cap="flat" cmpd="sng" w="38100">
            <a:solidFill>
              <a:srgbClr val="1EB5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5699550" y="5124250"/>
            <a:ext cx="2796000" cy="3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3000">
                <a:solidFill>
                  <a:srgbClr val="1EB5FC"/>
                </a:solidFill>
              </a:rPr>
              <a:t>Vocero/a</a:t>
            </a:r>
            <a:r>
              <a:rPr lang="es-CL" sz="3000">
                <a:solidFill>
                  <a:srgbClr val="1EB5FC"/>
                </a:solidFill>
              </a:rPr>
              <a:t> </a:t>
            </a:r>
            <a:endParaRPr sz="3000">
              <a:solidFill>
                <a:srgbClr val="1EB5F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rgbClr val="434343"/>
                </a:solidFill>
              </a:rPr>
              <a:t>Responsable de compartir con el grupo curso las reflexiones y/o avances del trabajo en equipo. 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9792450" y="5124250"/>
            <a:ext cx="2796000" cy="3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3000">
                <a:solidFill>
                  <a:srgbClr val="1EB5FC"/>
                </a:solidFill>
              </a:rPr>
              <a:t>Secretario/a</a:t>
            </a:r>
            <a:endParaRPr sz="3000">
              <a:solidFill>
                <a:srgbClr val="1EB5F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rgbClr val="434343"/>
                </a:solidFill>
              </a:rPr>
              <a:t>Responsable de llevar registro de las conversaciones y acuerdos grupales.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3783350" y="51435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3000">
                <a:solidFill>
                  <a:srgbClr val="1EB5FC"/>
                </a:solidFill>
              </a:rPr>
              <a:t>Reloj control</a:t>
            </a:r>
            <a:endParaRPr sz="3000">
              <a:solidFill>
                <a:srgbClr val="1EB5F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rgbClr val="434343"/>
                </a:solidFill>
              </a:rPr>
              <a:t>Responsable por llevar registro del tiempo y asegurarse de que las tareas se cumplan dentro del plazo.</a:t>
            </a:r>
            <a:endParaRPr sz="2400">
              <a:solidFill>
                <a:srgbClr val="434343"/>
              </a:solidFill>
            </a:endParaRPr>
          </a:p>
        </p:txBody>
      </p:sp>
      <p:pic>
        <p:nvPicPr>
          <p:cNvPr id="105" name="Google Shape;105;p1"/>
          <p:cNvPicPr preferRelativeResize="0"/>
          <p:nvPr/>
        </p:nvPicPr>
        <p:blipFill rotWithShape="1">
          <a:blip r:embed="rId7">
            <a:alphaModFix/>
          </a:blip>
          <a:srcRect b="0" l="37071" r="0" t="0"/>
          <a:stretch/>
        </p:blipFill>
        <p:spPr>
          <a:xfrm>
            <a:off x="9917025" y="2804050"/>
            <a:ext cx="2546844" cy="193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4048147" y="2650025"/>
            <a:ext cx="2470399" cy="2086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g730c180503_0_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8288000" cy="10286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730c180503_0_29"/>
          <p:cNvSpPr txBox="1"/>
          <p:nvPr/>
        </p:nvSpPr>
        <p:spPr>
          <a:xfrm>
            <a:off x="7485450" y="8591100"/>
            <a:ext cx="3317100" cy="8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300">
                <a:solidFill>
                  <a:srgbClr val="FFFFFF"/>
                </a:solidFill>
              </a:rPr>
              <a:t>www.</a:t>
            </a:r>
            <a:r>
              <a:rPr b="1" lang="es-CL" sz="3300">
                <a:solidFill>
                  <a:srgbClr val="FFFFFF"/>
                </a:solidFill>
              </a:rPr>
              <a:t>aula42</a:t>
            </a:r>
            <a:r>
              <a:rPr lang="es-CL" sz="3300">
                <a:solidFill>
                  <a:srgbClr val="FFFFFF"/>
                </a:solidFill>
              </a:rPr>
              <a:t>.org</a:t>
            </a:r>
            <a:endParaRPr sz="3300">
              <a:solidFill>
                <a:srgbClr val="FFFFFF"/>
              </a:solidFill>
            </a:endParaRPr>
          </a:p>
        </p:txBody>
      </p:sp>
      <p:cxnSp>
        <p:nvCxnSpPr>
          <p:cNvPr id="113" name="Google Shape;113;g730c180503_0_29"/>
          <p:cNvCxnSpPr/>
          <p:nvPr/>
        </p:nvCxnSpPr>
        <p:spPr>
          <a:xfrm rot="10800000">
            <a:off x="9001125" y="3310745"/>
            <a:ext cx="0" cy="27954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4" name="Google Shape;114;g730c180503_0_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76598" y="3431663"/>
            <a:ext cx="2553576" cy="255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730c180503_0_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6100" y="3504876"/>
            <a:ext cx="3516799" cy="240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2019-05-18T03:24:01Z</dcterms:created>
  <dc:creator>Usuario</dc:creator>
</cp:coreProperties>
</file>